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1" r:id="rId2"/>
    <p:sldId id="735" r:id="rId3"/>
    <p:sldId id="734" r:id="rId4"/>
    <p:sldId id="277" r:id="rId5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BACC6"/>
    <a:srgbClr val="C3B996"/>
    <a:srgbClr val="A6A6A6"/>
    <a:srgbClr val="73BC44"/>
    <a:srgbClr val="4BAFC8"/>
    <a:srgbClr val="F5B90F"/>
    <a:srgbClr val="95B3D7"/>
    <a:srgbClr val="C0504D"/>
    <a:srgbClr val="E4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49" autoAdjust="0"/>
    <p:restoredTop sz="96081" autoAdjust="0"/>
  </p:normalViewPr>
  <p:slideViewPr>
    <p:cSldViewPr>
      <p:cViewPr>
        <p:scale>
          <a:sx n="100" d="100"/>
          <a:sy n="100" d="100"/>
        </p:scale>
        <p:origin x="2190" y="67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55699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Florida Palm Beach Location Map</a:t>
            </a:r>
          </a:p>
        </p:txBody>
      </p:sp>
      <p:grpSp>
        <p:nvGrpSpPr>
          <p:cNvPr id="4" name="组合 718">
            <a:extLst>
              <a:ext uri="{FF2B5EF4-FFF2-40B4-BE49-F238E27FC236}">
                <a16:creationId xmlns:a16="http://schemas.microsoft.com/office/drawing/2014/main" id="{66B7671E-CB11-204D-2014-8FC462A3A3FC}"/>
              </a:ext>
            </a:extLst>
          </p:cNvPr>
          <p:cNvGrpSpPr/>
          <p:nvPr/>
        </p:nvGrpSpPr>
        <p:grpSpPr>
          <a:xfrm>
            <a:off x="217166" y="1416900"/>
            <a:ext cx="3187068" cy="3074281"/>
            <a:chOff x="2628900" y="-247650"/>
            <a:chExt cx="6100763" cy="5884863"/>
          </a:xfrm>
          <a:solidFill>
            <a:srgbClr val="00B0F0"/>
          </a:solidFill>
        </p:grpSpPr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7A51E3F0-1287-1E10-6825-A49ECD0DD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5650" y="3119438"/>
              <a:ext cx="393700" cy="279400"/>
            </a:xfrm>
            <a:custGeom>
              <a:avLst/>
              <a:gdLst>
                <a:gd name="T0" fmla="*/ 228 w 248"/>
                <a:gd name="T1" fmla="*/ 174 h 176"/>
                <a:gd name="T2" fmla="*/ 212 w 248"/>
                <a:gd name="T3" fmla="*/ 174 h 176"/>
                <a:gd name="T4" fmla="*/ 206 w 248"/>
                <a:gd name="T5" fmla="*/ 174 h 176"/>
                <a:gd name="T6" fmla="*/ 198 w 248"/>
                <a:gd name="T7" fmla="*/ 174 h 176"/>
                <a:gd name="T8" fmla="*/ 194 w 248"/>
                <a:gd name="T9" fmla="*/ 174 h 176"/>
                <a:gd name="T10" fmla="*/ 186 w 248"/>
                <a:gd name="T11" fmla="*/ 174 h 176"/>
                <a:gd name="T12" fmla="*/ 176 w 248"/>
                <a:gd name="T13" fmla="*/ 174 h 176"/>
                <a:gd name="T14" fmla="*/ 162 w 248"/>
                <a:gd name="T15" fmla="*/ 174 h 176"/>
                <a:gd name="T16" fmla="*/ 148 w 248"/>
                <a:gd name="T17" fmla="*/ 174 h 176"/>
                <a:gd name="T18" fmla="*/ 134 w 248"/>
                <a:gd name="T19" fmla="*/ 174 h 176"/>
                <a:gd name="T20" fmla="*/ 120 w 248"/>
                <a:gd name="T21" fmla="*/ 174 h 176"/>
                <a:gd name="T22" fmla="*/ 104 w 248"/>
                <a:gd name="T23" fmla="*/ 174 h 176"/>
                <a:gd name="T24" fmla="*/ 98 w 248"/>
                <a:gd name="T25" fmla="*/ 174 h 176"/>
                <a:gd name="T26" fmla="*/ 86 w 248"/>
                <a:gd name="T27" fmla="*/ 174 h 176"/>
                <a:gd name="T28" fmla="*/ 76 w 248"/>
                <a:gd name="T29" fmla="*/ 174 h 176"/>
                <a:gd name="T30" fmla="*/ 58 w 248"/>
                <a:gd name="T31" fmla="*/ 174 h 176"/>
                <a:gd name="T32" fmla="*/ 48 w 248"/>
                <a:gd name="T33" fmla="*/ 174 h 176"/>
                <a:gd name="T34" fmla="*/ 38 w 248"/>
                <a:gd name="T35" fmla="*/ 174 h 176"/>
                <a:gd name="T36" fmla="*/ 32 w 248"/>
                <a:gd name="T37" fmla="*/ 176 h 176"/>
                <a:gd name="T38" fmla="*/ 24 w 248"/>
                <a:gd name="T39" fmla="*/ 176 h 176"/>
                <a:gd name="T40" fmla="*/ 2 w 248"/>
                <a:gd name="T41" fmla="*/ 176 h 176"/>
                <a:gd name="T42" fmla="*/ 0 w 248"/>
                <a:gd name="T43" fmla="*/ 174 h 176"/>
                <a:gd name="T44" fmla="*/ 0 w 248"/>
                <a:gd name="T45" fmla="*/ 168 h 176"/>
                <a:gd name="T46" fmla="*/ 0 w 248"/>
                <a:gd name="T47" fmla="*/ 158 h 176"/>
                <a:gd name="T48" fmla="*/ 0 w 248"/>
                <a:gd name="T49" fmla="*/ 126 h 176"/>
                <a:gd name="T50" fmla="*/ 0 w 248"/>
                <a:gd name="T51" fmla="*/ 110 h 176"/>
                <a:gd name="T52" fmla="*/ 0 w 248"/>
                <a:gd name="T53" fmla="*/ 100 h 176"/>
                <a:gd name="T54" fmla="*/ 0 w 248"/>
                <a:gd name="T55" fmla="*/ 78 h 176"/>
                <a:gd name="T56" fmla="*/ 0 w 248"/>
                <a:gd name="T57" fmla="*/ 64 h 176"/>
                <a:gd name="T58" fmla="*/ 0 w 248"/>
                <a:gd name="T59" fmla="*/ 46 h 176"/>
                <a:gd name="T60" fmla="*/ 2 w 248"/>
                <a:gd name="T61" fmla="*/ 0 h 176"/>
                <a:gd name="T62" fmla="*/ 16 w 248"/>
                <a:gd name="T63" fmla="*/ 2 h 176"/>
                <a:gd name="T64" fmla="*/ 28 w 248"/>
                <a:gd name="T65" fmla="*/ 2 h 176"/>
                <a:gd name="T66" fmla="*/ 50 w 248"/>
                <a:gd name="T67" fmla="*/ 2 h 176"/>
                <a:gd name="T68" fmla="*/ 82 w 248"/>
                <a:gd name="T69" fmla="*/ 2 h 176"/>
                <a:gd name="T70" fmla="*/ 92 w 248"/>
                <a:gd name="T71" fmla="*/ 2 h 176"/>
                <a:gd name="T72" fmla="*/ 98 w 248"/>
                <a:gd name="T73" fmla="*/ 2 h 176"/>
                <a:gd name="T74" fmla="*/ 106 w 248"/>
                <a:gd name="T75" fmla="*/ 0 h 176"/>
                <a:gd name="T76" fmla="*/ 126 w 248"/>
                <a:gd name="T77" fmla="*/ 0 h 176"/>
                <a:gd name="T78" fmla="*/ 154 w 248"/>
                <a:gd name="T79" fmla="*/ 0 h 176"/>
                <a:gd name="T80" fmla="*/ 168 w 248"/>
                <a:gd name="T81" fmla="*/ 0 h 176"/>
                <a:gd name="T82" fmla="*/ 184 w 248"/>
                <a:gd name="T83" fmla="*/ 0 h 176"/>
                <a:gd name="T84" fmla="*/ 198 w 248"/>
                <a:gd name="T85" fmla="*/ 0 h 176"/>
                <a:gd name="T86" fmla="*/ 214 w 248"/>
                <a:gd name="T87" fmla="*/ 0 h 176"/>
                <a:gd name="T88" fmla="*/ 220 w 248"/>
                <a:gd name="T89" fmla="*/ 0 h 176"/>
                <a:gd name="T90" fmla="*/ 230 w 248"/>
                <a:gd name="T91" fmla="*/ 0 h 176"/>
                <a:gd name="T92" fmla="*/ 238 w 248"/>
                <a:gd name="T93" fmla="*/ 0 h 176"/>
                <a:gd name="T94" fmla="*/ 248 w 248"/>
                <a:gd name="T95" fmla="*/ 0 h 176"/>
                <a:gd name="T96" fmla="*/ 248 w 248"/>
                <a:gd name="T97" fmla="*/ 16 h 176"/>
                <a:gd name="T98" fmla="*/ 248 w 248"/>
                <a:gd name="T99" fmla="*/ 50 h 176"/>
                <a:gd name="T100" fmla="*/ 248 w 248"/>
                <a:gd name="T101" fmla="*/ 78 h 176"/>
                <a:gd name="T102" fmla="*/ 248 w 248"/>
                <a:gd name="T103" fmla="*/ 110 h 176"/>
                <a:gd name="T104" fmla="*/ 248 w 248"/>
                <a:gd name="T105" fmla="*/ 124 h 176"/>
                <a:gd name="T106" fmla="*/ 248 w 248"/>
                <a:gd name="T107" fmla="*/ 154 h 176"/>
                <a:gd name="T108" fmla="*/ 248 w 248"/>
                <a:gd name="T109" fmla="*/ 16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8" h="176">
                  <a:moveTo>
                    <a:pt x="248" y="174"/>
                  </a:moveTo>
                  <a:lnTo>
                    <a:pt x="230" y="174"/>
                  </a:lnTo>
                  <a:lnTo>
                    <a:pt x="228" y="174"/>
                  </a:lnTo>
                  <a:lnTo>
                    <a:pt x="224" y="174"/>
                  </a:lnTo>
                  <a:lnTo>
                    <a:pt x="216" y="174"/>
                  </a:lnTo>
                  <a:lnTo>
                    <a:pt x="212" y="174"/>
                  </a:lnTo>
                  <a:lnTo>
                    <a:pt x="210" y="174"/>
                  </a:lnTo>
                  <a:lnTo>
                    <a:pt x="208" y="174"/>
                  </a:lnTo>
                  <a:lnTo>
                    <a:pt x="206" y="174"/>
                  </a:lnTo>
                  <a:lnTo>
                    <a:pt x="204" y="174"/>
                  </a:lnTo>
                  <a:lnTo>
                    <a:pt x="202" y="174"/>
                  </a:lnTo>
                  <a:lnTo>
                    <a:pt x="198" y="174"/>
                  </a:lnTo>
                  <a:lnTo>
                    <a:pt x="196" y="174"/>
                  </a:lnTo>
                  <a:lnTo>
                    <a:pt x="194" y="174"/>
                  </a:lnTo>
                  <a:lnTo>
                    <a:pt x="194" y="174"/>
                  </a:lnTo>
                  <a:lnTo>
                    <a:pt x="192" y="174"/>
                  </a:lnTo>
                  <a:lnTo>
                    <a:pt x="190" y="174"/>
                  </a:lnTo>
                  <a:lnTo>
                    <a:pt x="186" y="174"/>
                  </a:lnTo>
                  <a:lnTo>
                    <a:pt x="184" y="174"/>
                  </a:lnTo>
                  <a:lnTo>
                    <a:pt x="182" y="174"/>
                  </a:lnTo>
                  <a:lnTo>
                    <a:pt x="176" y="174"/>
                  </a:lnTo>
                  <a:lnTo>
                    <a:pt x="168" y="174"/>
                  </a:lnTo>
                  <a:lnTo>
                    <a:pt x="164" y="174"/>
                  </a:lnTo>
                  <a:lnTo>
                    <a:pt x="162" y="174"/>
                  </a:lnTo>
                  <a:lnTo>
                    <a:pt x="158" y="174"/>
                  </a:lnTo>
                  <a:lnTo>
                    <a:pt x="152" y="174"/>
                  </a:lnTo>
                  <a:lnTo>
                    <a:pt x="148" y="174"/>
                  </a:lnTo>
                  <a:lnTo>
                    <a:pt x="146" y="174"/>
                  </a:lnTo>
                  <a:lnTo>
                    <a:pt x="144" y="174"/>
                  </a:lnTo>
                  <a:lnTo>
                    <a:pt x="134" y="174"/>
                  </a:lnTo>
                  <a:lnTo>
                    <a:pt x="132" y="174"/>
                  </a:lnTo>
                  <a:lnTo>
                    <a:pt x="124" y="174"/>
                  </a:lnTo>
                  <a:lnTo>
                    <a:pt x="120" y="174"/>
                  </a:lnTo>
                  <a:lnTo>
                    <a:pt x="11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2" y="174"/>
                  </a:lnTo>
                  <a:lnTo>
                    <a:pt x="100" y="174"/>
                  </a:lnTo>
                  <a:lnTo>
                    <a:pt x="98" y="174"/>
                  </a:lnTo>
                  <a:lnTo>
                    <a:pt x="98" y="174"/>
                  </a:lnTo>
                  <a:lnTo>
                    <a:pt x="90" y="174"/>
                  </a:lnTo>
                  <a:lnTo>
                    <a:pt x="86" y="174"/>
                  </a:lnTo>
                  <a:lnTo>
                    <a:pt x="84" y="174"/>
                  </a:lnTo>
                  <a:lnTo>
                    <a:pt x="82" y="174"/>
                  </a:lnTo>
                  <a:lnTo>
                    <a:pt x="76" y="174"/>
                  </a:lnTo>
                  <a:lnTo>
                    <a:pt x="66" y="174"/>
                  </a:lnTo>
                  <a:lnTo>
                    <a:pt x="60" y="174"/>
                  </a:lnTo>
                  <a:lnTo>
                    <a:pt x="58" y="174"/>
                  </a:lnTo>
                  <a:lnTo>
                    <a:pt x="52" y="174"/>
                  </a:lnTo>
                  <a:lnTo>
                    <a:pt x="50" y="174"/>
                  </a:lnTo>
                  <a:lnTo>
                    <a:pt x="48" y="174"/>
                  </a:lnTo>
                  <a:lnTo>
                    <a:pt x="46" y="174"/>
                  </a:lnTo>
                  <a:lnTo>
                    <a:pt x="44" y="174"/>
                  </a:lnTo>
                  <a:lnTo>
                    <a:pt x="38" y="174"/>
                  </a:lnTo>
                  <a:lnTo>
                    <a:pt x="36" y="174"/>
                  </a:lnTo>
                  <a:lnTo>
                    <a:pt x="34" y="174"/>
                  </a:lnTo>
                  <a:lnTo>
                    <a:pt x="32" y="176"/>
                  </a:lnTo>
                  <a:lnTo>
                    <a:pt x="30" y="176"/>
                  </a:lnTo>
                  <a:lnTo>
                    <a:pt x="28" y="176"/>
                  </a:lnTo>
                  <a:lnTo>
                    <a:pt x="24" y="176"/>
                  </a:lnTo>
                  <a:lnTo>
                    <a:pt x="10" y="176"/>
                  </a:lnTo>
                  <a:lnTo>
                    <a:pt x="8" y="176"/>
                  </a:lnTo>
                  <a:lnTo>
                    <a:pt x="2" y="176"/>
                  </a:lnTo>
                  <a:lnTo>
                    <a:pt x="2" y="176"/>
                  </a:lnTo>
                  <a:lnTo>
                    <a:pt x="0" y="176"/>
                  </a:lnTo>
                  <a:lnTo>
                    <a:pt x="0" y="174"/>
                  </a:lnTo>
                  <a:lnTo>
                    <a:pt x="0" y="172"/>
                  </a:lnTo>
                  <a:lnTo>
                    <a:pt x="0" y="170"/>
                  </a:lnTo>
                  <a:lnTo>
                    <a:pt x="0" y="168"/>
                  </a:lnTo>
                  <a:lnTo>
                    <a:pt x="0" y="164"/>
                  </a:lnTo>
                  <a:lnTo>
                    <a:pt x="0" y="162"/>
                  </a:lnTo>
                  <a:lnTo>
                    <a:pt x="0" y="158"/>
                  </a:lnTo>
                  <a:lnTo>
                    <a:pt x="0" y="150"/>
                  </a:lnTo>
                  <a:lnTo>
                    <a:pt x="0" y="134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0" y="102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68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28"/>
                  </a:lnTo>
                  <a:lnTo>
                    <a:pt x="2" y="0"/>
                  </a:lnTo>
                  <a:lnTo>
                    <a:pt x="6" y="0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70" y="2"/>
                  </a:lnTo>
                  <a:lnTo>
                    <a:pt x="82" y="2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6" y="2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6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8" y="0"/>
                  </a:lnTo>
                  <a:lnTo>
                    <a:pt x="248" y="8"/>
                  </a:lnTo>
                  <a:lnTo>
                    <a:pt x="248" y="10"/>
                  </a:lnTo>
                  <a:lnTo>
                    <a:pt x="248" y="16"/>
                  </a:lnTo>
                  <a:lnTo>
                    <a:pt x="248" y="22"/>
                  </a:lnTo>
                  <a:lnTo>
                    <a:pt x="248" y="24"/>
                  </a:lnTo>
                  <a:lnTo>
                    <a:pt x="248" y="50"/>
                  </a:lnTo>
                  <a:lnTo>
                    <a:pt x="248" y="64"/>
                  </a:lnTo>
                  <a:lnTo>
                    <a:pt x="248" y="74"/>
                  </a:lnTo>
                  <a:lnTo>
                    <a:pt x="248" y="78"/>
                  </a:lnTo>
                  <a:lnTo>
                    <a:pt x="248" y="84"/>
                  </a:lnTo>
                  <a:lnTo>
                    <a:pt x="248" y="90"/>
                  </a:lnTo>
                  <a:lnTo>
                    <a:pt x="248" y="110"/>
                  </a:lnTo>
                  <a:lnTo>
                    <a:pt x="248" y="112"/>
                  </a:lnTo>
                  <a:lnTo>
                    <a:pt x="248" y="122"/>
                  </a:lnTo>
                  <a:lnTo>
                    <a:pt x="248" y="124"/>
                  </a:lnTo>
                  <a:lnTo>
                    <a:pt x="248" y="130"/>
                  </a:lnTo>
                  <a:lnTo>
                    <a:pt x="248" y="136"/>
                  </a:lnTo>
                  <a:lnTo>
                    <a:pt x="248" y="154"/>
                  </a:lnTo>
                  <a:lnTo>
                    <a:pt x="248" y="158"/>
                  </a:lnTo>
                  <a:lnTo>
                    <a:pt x="248" y="162"/>
                  </a:lnTo>
                  <a:lnTo>
                    <a:pt x="248" y="168"/>
                  </a:lnTo>
                  <a:lnTo>
                    <a:pt x="248" y="172"/>
                  </a:lnTo>
                  <a:lnTo>
                    <a:pt x="248" y="17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7" name="Freeform 22">
              <a:extLst>
                <a:ext uri="{FF2B5EF4-FFF2-40B4-BE49-F238E27FC236}">
                  <a16:creationId xmlns:a16="http://schemas.microsoft.com/office/drawing/2014/main" id="{149AED1B-4BC9-7633-C791-C4CA8A79B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841625"/>
              <a:ext cx="390525" cy="280988"/>
            </a:xfrm>
            <a:custGeom>
              <a:avLst/>
              <a:gdLst>
                <a:gd name="T0" fmla="*/ 236 w 246"/>
                <a:gd name="T1" fmla="*/ 175 h 177"/>
                <a:gd name="T2" fmla="*/ 226 w 246"/>
                <a:gd name="T3" fmla="*/ 175 h 177"/>
                <a:gd name="T4" fmla="*/ 214 w 246"/>
                <a:gd name="T5" fmla="*/ 175 h 177"/>
                <a:gd name="T6" fmla="*/ 196 w 246"/>
                <a:gd name="T7" fmla="*/ 175 h 177"/>
                <a:gd name="T8" fmla="*/ 172 w 246"/>
                <a:gd name="T9" fmla="*/ 175 h 177"/>
                <a:gd name="T10" fmla="*/ 156 w 246"/>
                <a:gd name="T11" fmla="*/ 175 h 177"/>
                <a:gd name="T12" fmla="*/ 124 w 246"/>
                <a:gd name="T13" fmla="*/ 175 h 177"/>
                <a:gd name="T14" fmla="*/ 98 w 246"/>
                <a:gd name="T15" fmla="*/ 175 h 177"/>
                <a:gd name="T16" fmla="*/ 94 w 246"/>
                <a:gd name="T17" fmla="*/ 177 h 177"/>
                <a:gd name="T18" fmla="*/ 80 w 246"/>
                <a:gd name="T19" fmla="*/ 177 h 177"/>
                <a:gd name="T20" fmla="*/ 36 w 246"/>
                <a:gd name="T21" fmla="*/ 177 h 177"/>
                <a:gd name="T22" fmla="*/ 22 w 246"/>
                <a:gd name="T23" fmla="*/ 177 h 177"/>
                <a:gd name="T24" fmla="*/ 0 w 246"/>
                <a:gd name="T25" fmla="*/ 175 h 177"/>
                <a:gd name="T26" fmla="*/ 0 w 246"/>
                <a:gd name="T27" fmla="*/ 143 h 177"/>
                <a:gd name="T28" fmla="*/ 0 w 246"/>
                <a:gd name="T29" fmla="*/ 101 h 177"/>
                <a:gd name="T30" fmla="*/ 0 w 246"/>
                <a:gd name="T31" fmla="*/ 93 h 177"/>
                <a:gd name="T32" fmla="*/ 0 w 246"/>
                <a:gd name="T33" fmla="*/ 71 h 177"/>
                <a:gd name="T34" fmla="*/ 0 w 246"/>
                <a:gd name="T35" fmla="*/ 53 h 177"/>
                <a:gd name="T36" fmla="*/ 0 w 246"/>
                <a:gd name="T37" fmla="*/ 33 h 177"/>
                <a:gd name="T38" fmla="*/ 0 w 246"/>
                <a:gd name="T39" fmla="*/ 23 h 177"/>
                <a:gd name="T40" fmla="*/ 6 w 246"/>
                <a:gd name="T41" fmla="*/ 0 h 177"/>
                <a:gd name="T42" fmla="*/ 26 w 246"/>
                <a:gd name="T43" fmla="*/ 0 h 177"/>
                <a:gd name="T44" fmla="*/ 44 w 246"/>
                <a:gd name="T45" fmla="*/ 0 h 177"/>
                <a:gd name="T46" fmla="*/ 72 w 246"/>
                <a:gd name="T47" fmla="*/ 0 h 177"/>
                <a:gd name="T48" fmla="*/ 86 w 246"/>
                <a:gd name="T49" fmla="*/ 0 h 177"/>
                <a:gd name="T50" fmla="*/ 94 w 246"/>
                <a:gd name="T51" fmla="*/ 0 h 177"/>
                <a:gd name="T52" fmla="*/ 104 w 246"/>
                <a:gd name="T53" fmla="*/ 0 h 177"/>
                <a:gd name="T54" fmla="*/ 114 w 246"/>
                <a:gd name="T55" fmla="*/ 0 h 177"/>
                <a:gd name="T56" fmla="*/ 126 w 246"/>
                <a:gd name="T57" fmla="*/ 0 h 177"/>
                <a:gd name="T58" fmla="*/ 136 w 246"/>
                <a:gd name="T59" fmla="*/ 0 h 177"/>
                <a:gd name="T60" fmla="*/ 144 w 246"/>
                <a:gd name="T61" fmla="*/ 0 h 177"/>
                <a:gd name="T62" fmla="*/ 154 w 246"/>
                <a:gd name="T63" fmla="*/ 0 h 177"/>
                <a:gd name="T64" fmla="*/ 168 w 246"/>
                <a:gd name="T65" fmla="*/ 0 h 177"/>
                <a:gd name="T66" fmla="*/ 180 w 246"/>
                <a:gd name="T67" fmla="*/ 0 h 177"/>
                <a:gd name="T68" fmla="*/ 200 w 246"/>
                <a:gd name="T69" fmla="*/ 0 h 177"/>
                <a:gd name="T70" fmla="*/ 212 w 246"/>
                <a:gd name="T71" fmla="*/ 0 h 177"/>
                <a:gd name="T72" fmla="*/ 220 w 246"/>
                <a:gd name="T73" fmla="*/ 0 h 177"/>
                <a:gd name="T74" fmla="*/ 232 w 246"/>
                <a:gd name="T75" fmla="*/ 0 h 177"/>
                <a:gd name="T76" fmla="*/ 246 w 246"/>
                <a:gd name="T77" fmla="*/ 8 h 177"/>
                <a:gd name="T78" fmla="*/ 246 w 246"/>
                <a:gd name="T79" fmla="*/ 18 h 177"/>
                <a:gd name="T80" fmla="*/ 246 w 246"/>
                <a:gd name="T81" fmla="*/ 27 h 177"/>
                <a:gd name="T82" fmla="*/ 246 w 246"/>
                <a:gd name="T83" fmla="*/ 41 h 177"/>
                <a:gd name="T84" fmla="*/ 246 w 246"/>
                <a:gd name="T85" fmla="*/ 51 h 177"/>
                <a:gd name="T86" fmla="*/ 246 w 246"/>
                <a:gd name="T87" fmla="*/ 73 h 177"/>
                <a:gd name="T88" fmla="*/ 246 w 246"/>
                <a:gd name="T89" fmla="*/ 81 h 177"/>
                <a:gd name="T90" fmla="*/ 246 w 246"/>
                <a:gd name="T91" fmla="*/ 89 h 177"/>
                <a:gd name="T92" fmla="*/ 246 w 246"/>
                <a:gd name="T93" fmla="*/ 97 h 177"/>
                <a:gd name="T94" fmla="*/ 246 w 246"/>
                <a:gd name="T95" fmla="*/ 117 h 177"/>
                <a:gd name="T96" fmla="*/ 246 w 246"/>
                <a:gd name="T97" fmla="*/ 131 h 177"/>
                <a:gd name="T98" fmla="*/ 246 w 246"/>
                <a:gd name="T99" fmla="*/ 147 h 177"/>
                <a:gd name="T100" fmla="*/ 246 w 246"/>
                <a:gd name="T101" fmla="*/ 16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6" h="177">
                  <a:moveTo>
                    <a:pt x="246" y="175"/>
                  </a:moveTo>
                  <a:lnTo>
                    <a:pt x="242" y="175"/>
                  </a:lnTo>
                  <a:lnTo>
                    <a:pt x="240" y="175"/>
                  </a:lnTo>
                  <a:lnTo>
                    <a:pt x="236" y="175"/>
                  </a:lnTo>
                  <a:lnTo>
                    <a:pt x="232" y="175"/>
                  </a:lnTo>
                  <a:lnTo>
                    <a:pt x="230" y="175"/>
                  </a:lnTo>
                  <a:lnTo>
                    <a:pt x="228" y="175"/>
                  </a:lnTo>
                  <a:lnTo>
                    <a:pt x="226" y="175"/>
                  </a:lnTo>
                  <a:lnTo>
                    <a:pt x="224" y="175"/>
                  </a:lnTo>
                  <a:lnTo>
                    <a:pt x="218" y="175"/>
                  </a:lnTo>
                  <a:lnTo>
                    <a:pt x="216" y="175"/>
                  </a:lnTo>
                  <a:lnTo>
                    <a:pt x="214" y="175"/>
                  </a:lnTo>
                  <a:lnTo>
                    <a:pt x="212" y="175"/>
                  </a:lnTo>
                  <a:lnTo>
                    <a:pt x="206" y="175"/>
                  </a:lnTo>
                  <a:lnTo>
                    <a:pt x="204" y="175"/>
                  </a:lnTo>
                  <a:lnTo>
                    <a:pt x="196" y="175"/>
                  </a:lnTo>
                  <a:lnTo>
                    <a:pt x="194" y="175"/>
                  </a:lnTo>
                  <a:lnTo>
                    <a:pt x="190" y="175"/>
                  </a:lnTo>
                  <a:lnTo>
                    <a:pt x="182" y="175"/>
                  </a:lnTo>
                  <a:lnTo>
                    <a:pt x="172" y="175"/>
                  </a:lnTo>
                  <a:lnTo>
                    <a:pt x="170" y="175"/>
                  </a:lnTo>
                  <a:lnTo>
                    <a:pt x="166" y="175"/>
                  </a:lnTo>
                  <a:lnTo>
                    <a:pt x="162" y="175"/>
                  </a:lnTo>
                  <a:lnTo>
                    <a:pt x="156" y="175"/>
                  </a:lnTo>
                  <a:lnTo>
                    <a:pt x="152" y="175"/>
                  </a:lnTo>
                  <a:lnTo>
                    <a:pt x="134" y="175"/>
                  </a:lnTo>
                  <a:lnTo>
                    <a:pt x="126" y="175"/>
                  </a:lnTo>
                  <a:lnTo>
                    <a:pt x="124" y="175"/>
                  </a:lnTo>
                  <a:lnTo>
                    <a:pt x="112" y="175"/>
                  </a:lnTo>
                  <a:lnTo>
                    <a:pt x="106" y="175"/>
                  </a:lnTo>
                  <a:lnTo>
                    <a:pt x="104" y="175"/>
                  </a:lnTo>
                  <a:lnTo>
                    <a:pt x="98" y="175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7"/>
                  </a:lnTo>
                  <a:lnTo>
                    <a:pt x="94" y="177"/>
                  </a:lnTo>
                  <a:lnTo>
                    <a:pt x="90" y="177"/>
                  </a:lnTo>
                  <a:lnTo>
                    <a:pt x="88" y="177"/>
                  </a:lnTo>
                  <a:lnTo>
                    <a:pt x="86" y="177"/>
                  </a:lnTo>
                  <a:lnTo>
                    <a:pt x="80" y="177"/>
                  </a:lnTo>
                  <a:lnTo>
                    <a:pt x="68" y="177"/>
                  </a:lnTo>
                  <a:lnTo>
                    <a:pt x="50" y="177"/>
                  </a:lnTo>
                  <a:lnTo>
                    <a:pt x="48" y="177"/>
                  </a:lnTo>
                  <a:lnTo>
                    <a:pt x="36" y="177"/>
                  </a:lnTo>
                  <a:lnTo>
                    <a:pt x="30" y="177"/>
                  </a:lnTo>
                  <a:lnTo>
                    <a:pt x="26" y="177"/>
                  </a:lnTo>
                  <a:lnTo>
                    <a:pt x="24" y="177"/>
                  </a:lnTo>
                  <a:lnTo>
                    <a:pt x="22" y="177"/>
                  </a:lnTo>
                  <a:lnTo>
                    <a:pt x="14" y="177"/>
                  </a:lnTo>
                  <a:lnTo>
                    <a:pt x="12" y="177"/>
                  </a:lnTo>
                  <a:lnTo>
                    <a:pt x="4" y="175"/>
                  </a:lnTo>
                  <a:lnTo>
                    <a:pt x="0" y="175"/>
                  </a:lnTo>
                  <a:lnTo>
                    <a:pt x="0" y="157"/>
                  </a:lnTo>
                  <a:lnTo>
                    <a:pt x="0" y="155"/>
                  </a:lnTo>
                  <a:lnTo>
                    <a:pt x="0" y="145"/>
                  </a:lnTo>
                  <a:lnTo>
                    <a:pt x="0" y="143"/>
                  </a:lnTo>
                  <a:lnTo>
                    <a:pt x="0" y="125"/>
                  </a:lnTo>
                  <a:lnTo>
                    <a:pt x="0" y="123"/>
                  </a:lnTo>
                  <a:lnTo>
                    <a:pt x="0" y="107"/>
                  </a:lnTo>
                  <a:lnTo>
                    <a:pt x="0" y="101"/>
                  </a:lnTo>
                  <a:lnTo>
                    <a:pt x="0" y="99"/>
                  </a:lnTo>
                  <a:lnTo>
                    <a:pt x="0" y="97"/>
                  </a:lnTo>
                  <a:lnTo>
                    <a:pt x="0" y="95"/>
                  </a:lnTo>
                  <a:lnTo>
                    <a:pt x="0" y="93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0" y="71"/>
                  </a:lnTo>
                  <a:lnTo>
                    <a:pt x="0" y="69"/>
                  </a:lnTo>
                  <a:lnTo>
                    <a:pt x="0" y="61"/>
                  </a:lnTo>
                  <a:lnTo>
                    <a:pt x="0" y="59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62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0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46" y="8"/>
                  </a:lnTo>
                  <a:lnTo>
                    <a:pt x="246" y="10"/>
                  </a:lnTo>
                  <a:lnTo>
                    <a:pt x="246" y="14"/>
                  </a:lnTo>
                  <a:lnTo>
                    <a:pt x="246" y="16"/>
                  </a:lnTo>
                  <a:lnTo>
                    <a:pt x="246" y="18"/>
                  </a:lnTo>
                  <a:lnTo>
                    <a:pt x="246" y="20"/>
                  </a:lnTo>
                  <a:lnTo>
                    <a:pt x="246" y="25"/>
                  </a:lnTo>
                  <a:lnTo>
                    <a:pt x="246" y="25"/>
                  </a:lnTo>
                  <a:lnTo>
                    <a:pt x="246" y="27"/>
                  </a:lnTo>
                  <a:lnTo>
                    <a:pt x="246" y="31"/>
                  </a:lnTo>
                  <a:lnTo>
                    <a:pt x="246" y="33"/>
                  </a:lnTo>
                  <a:lnTo>
                    <a:pt x="246" y="35"/>
                  </a:lnTo>
                  <a:lnTo>
                    <a:pt x="246" y="41"/>
                  </a:lnTo>
                  <a:lnTo>
                    <a:pt x="246" y="43"/>
                  </a:lnTo>
                  <a:lnTo>
                    <a:pt x="246" y="47"/>
                  </a:lnTo>
                  <a:lnTo>
                    <a:pt x="246" y="49"/>
                  </a:lnTo>
                  <a:lnTo>
                    <a:pt x="246" y="51"/>
                  </a:lnTo>
                  <a:lnTo>
                    <a:pt x="246" y="53"/>
                  </a:lnTo>
                  <a:lnTo>
                    <a:pt x="246" y="65"/>
                  </a:lnTo>
                  <a:lnTo>
                    <a:pt x="246" y="69"/>
                  </a:lnTo>
                  <a:lnTo>
                    <a:pt x="246" y="73"/>
                  </a:lnTo>
                  <a:lnTo>
                    <a:pt x="246" y="73"/>
                  </a:lnTo>
                  <a:lnTo>
                    <a:pt x="246" y="75"/>
                  </a:lnTo>
                  <a:lnTo>
                    <a:pt x="246" y="79"/>
                  </a:lnTo>
                  <a:lnTo>
                    <a:pt x="246" y="81"/>
                  </a:lnTo>
                  <a:lnTo>
                    <a:pt x="246" y="83"/>
                  </a:lnTo>
                  <a:lnTo>
                    <a:pt x="246" y="85"/>
                  </a:lnTo>
                  <a:lnTo>
                    <a:pt x="246" y="87"/>
                  </a:lnTo>
                  <a:lnTo>
                    <a:pt x="246" y="89"/>
                  </a:lnTo>
                  <a:lnTo>
                    <a:pt x="246" y="91"/>
                  </a:lnTo>
                  <a:lnTo>
                    <a:pt x="246" y="93"/>
                  </a:lnTo>
                  <a:lnTo>
                    <a:pt x="246" y="95"/>
                  </a:lnTo>
                  <a:lnTo>
                    <a:pt x="246" y="97"/>
                  </a:lnTo>
                  <a:lnTo>
                    <a:pt x="246" y="101"/>
                  </a:lnTo>
                  <a:lnTo>
                    <a:pt x="246" y="111"/>
                  </a:lnTo>
                  <a:lnTo>
                    <a:pt x="246" y="115"/>
                  </a:lnTo>
                  <a:lnTo>
                    <a:pt x="246" y="117"/>
                  </a:lnTo>
                  <a:lnTo>
                    <a:pt x="246" y="121"/>
                  </a:lnTo>
                  <a:lnTo>
                    <a:pt x="246" y="123"/>
                  </a:lnTo>
                  <a:lnTo>
                    <a:pt x="246" y="127"/>
                  </a:lnTo>
                  <a:lnTo>
                    <a:pt x="246" y="131"/>
                  </a:lnTo>
                  <a:lnTo>
                    <a:pt x="246" y="133"/>
                  </a:lnTo>
                  <a:lnTo>
                    <a:pt x="246" y="135"/>
                  </a:lnTo>
                  <a:lnTo>
                    <a:pt x="246" y="141"/>
                  </a:lnTo>
                  <a:lnTo>
                    <a:pt x="246" y="147"/>
                  </a:lnTo>
                  <a:lnTo>
                    <a:pt x="246" y="151"/>
                  </a:lnTo>
                  <a:lnTo>
                    <a:pt x="246" y="155"/>
                  </a:lnTo>
                  <a:lnTo>
                    <a:pt x="246" y="157"/>
                  </a:lnTo>
                  <a:lnTo>
                    <a:pt x="246" y="165"/>
                  </a:lnTo>
                  <a:lnTo>
                    <a:pt x="246" y="167"/>
                  </a:lnTo>
                  <a:lnTo>
                    <a:pt x="246" y="169"/>
                  </a:lnTo>
                  <a:lnTo>
                    <a:pt x="246" y="17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8" name="Freeform 25">
              <a:extLst>
                <a:ext uri="{FF2B5EF4-FFF2-40B4-BE49-F238E27FC236}">
                  <a16:creationId xmlns:a16="http://schemas.microsoft.com/office/drawing/2014/main" id="{B6E57399-BB53-DE70-4AF8-6444750A73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9350" y="2841625"/>
              <a:ext cx="500063" cy="557213"/>
            </a:xfrm>
            <a:custGeom>
              <a:avLst/>
              <a:gdLst>
                <a:gd name="T0" fmla="*/ 215 w 315"/>
                <a:gd name="T1" fmla="*/ 14 h 351"/>
                <a:gd name="T2" fmla="*/ 215 w 315"/>
                <a:gd name="T3" fmla="*/ 27 h 351"/>
                <a:gd name="T4" fmla="*/ 207 w 315"/>
                <a:gd name="T5" fmla="*/ 35 h 351"/>
                <a:gd name="T6" fmla="*/ 201 w 315"/>
                <a:gd name="T7" fmla="*/ 41 h 351"/>
                <a:gd name="T8" fmla="*/ 197 w 315"/>
                <a:gd name="T9" fmla="*/ 51 h 351"/>
                <a:gd name="T10" fmla="*/ 189 w 315"/>
                <a:gd name="T11" fmla="*/ 57 h 351"/>
                <a:gd name="T12" fmla="*/ 185 w 315"/>
                <a:gd name="T13" fmla="*/ 63 h 351"/>
                <a:gd name="T14" fmla="*/ 181 w 315"/>
                <a:gd name="T15" fmla="*/ 69 h 351"/>
                <a:gd name="T16" fmla="*/ 187 w 315"/>
                <a:gd name="T17" fmla="*/ 75 h 351"/>
                <a:gd name="T18" fmla="*/ 185 w 315"/>
                <a:gd name="T19" fmla="*/ 87 h 351"/>
                <a:gd name="T20" fmla="*/ 189 w 315"/>
                <a:gd name="T21" fmla="*/ 93 h 351"/>
                <a:gd name="T22" fmla="*/ 197 w 315"/>
                <a:gd name="T23" fmla="*/ 99 h 351"/>
                <a:gd name="T24" fmla="*/ 201 w 315"/>
                <a:gd name="T25" fmla="*/ 109 h 351"/>
                <a:gd name="T26" fmla="*/ 209 w 315"/>
                <a:gd name="T27" fmla="*/ 113 h 351"/>
                <a:gd name="T28" fmla="*/ 215 w 315"/>
                <a:gd name="T29" fmla="*/ 123 h 351"/>
                <a:gd name="T30" fmla="*/ 217 w 315"/>
                <a:gd name="T31" fmla="*/ 135 h 351"/>
                <a:gd name="T32" fmla="*/ 225 w 315"/>
                <a:gd name="T33" fmla="*/ 143 h 351"/>
                <a:gd name="T34" fmla="*/ 229 w 315"/>
                <a:gd name="T35" fmla="*/ 151 h 351"/>
                <a:gd name="T36" fmla="*/ 243 w 315"/>
                <a:gd name="T37" fmla="*/ 151 h 351"/>
                <a:gd name="T38" fmla="*/ 253 w 315"/>
                <a:gd name="T39" fmla="*/ 153 h 351"/>
                <a:gd name="T40" fmla="*/ 261 w 315"/>
                <a:gd name="T41" fmla="*/ 163 h 351"/>
                <a:gd name="T42" fmla="*/ 269 w 315"/>
                <a:gd name="T43" fmla="*/ 167 h 351"/>
                <a:gd name="T44" fmla="*/ 263 w 315"/>
                <a:gd name="T45" fmla="*/ 173 h 351"/>
                <a:gd name="T46" fmla="*/ 271 w 315"/>
                <a:gd name="T47" fmla="*/ 185 h 351"/>
                <a:gd name="T48" fmla="*/ 275 w 315"/>
                <a:gd name="T49" fmla="*/ 199 h 351"/>
                <a:gd name="T50" fmla="*/ 285 w 315"/>
                <a:gd name="T51" fmla="*/ 199 h 351"/>
                <a:gd name="T52" fmla="*/ 285 w 315"/>
                <a:gd name="T53" fmla="*/ 209 h 351"/>
                <a:gd name="T54" fmla="*/ 285 w 315"/>
                <a:gd name="T55" fmla="*/ 215 h 351"/>
                <a:gd name="T56" fmla="*/ 287 w 315"/>
                <a:gd name="T57" fmla="*/ 223 h 351"/>
                <a:gd name="T58" fmla="*/ 295 w 315"/>
                <a:gd name="T59" fmla="*/ 233 h 351"/>
                <a:gd name="T60" fmla="*/ 299 w 315"/>
                <a:gd name="T61" fmla="*/ 243 h 351"/>
                <a:gd name="T62" fmla="*/ 309 w 315"/>
                <a:gd name="T63" fmla="*/ 243 h 351"/>
                <a:gd name="T64" fmla="*/ 315 w 315"/>
                <a:gd name="T65" fmla="*/ 247 h 351"/>
                <a:gd name="T66" fmla="*/ 281 w 315"/>
                <a:gd name="T67" fmla="*/ 249 h 351"/>
                <a:gd name="T68" fmla="*/ 243 w 315"/>
                <a:gd name="T69" fmla="*/ 249 h 351"/>
                <a:gd name="T70" fmla="*/ 211 w 315"/>
                <a:gd name="T71" fmla="*/ 249 h 351"/>
                <a:gd name="T72" fmla="*/ 201 w 315"/>
                <a:gd name="T73" fmla="*/ 271 h 351"/>
                <a:gd name="T74" fmla="*/ 201 w 315"/>
                <a:gd name="T75" fmla="*/ 297 h 351"/>
                <a:gd name="T76" fmla="*/ 151 w 315"/>
                <a:gd name="T77" fmla="*/ 319 h 351"/>
                <a:gd name="T78" fmla="*/ 119 w 315"/>
                <a:gd name="T79" fmla="*/ 349 h 351"/>
                <a:gd name="T80" fmla="*/ 90 w 315"/>
                <a:gd name="T81" fmla="*/ 351 h 351"/>
                <a:gd name="T82" fmla="*/ 62 w 315"/>
                <a:gd name="T83" fmla="*/ 351 h 351"/>
                <a:gd name="T84" fmla="*/ 34 w 315"/>
                <a:gd name="T85" fmla="*/ 351 h 351"/>
                <a:gd name="T86" fmla="*/ 0 w 315"/>
                <a:gd name="T87" fmla="*/ 347 h 351"/>
                <a:gd name="T88" fmla="*/ 0 w 315"/>
                <a:gd name="T89" fmla="*/ 287 h 351"/>
                <a:gd name="T90" fmla="*/ 0 w 315"/>
                <a:gd name="T91" fmla="*/ 197 h 351"/>
                <a:gd name="T92" fmla="*/ 0 w 315"/>
                <a:gd name="T93" fmla="*/ 155 h 351"/>
                <a:gd name="T94" fmla="*/ 0 w 315"/>
                <a:gd name="T95" fmla="*/ 121 h 351"/>
                <a:gd name="T96" fmla="*/ 0 w 315"/>
                <a:gd name="T97" fmla="*/ 89 h 351"/>
                <a:gd name="T98" fmla="*/ 0 w 315"/>
                <a:gd name="T99" fmla="*/ 69 h 351"/>
                <a:gd name="T100" fmla="*/ 0 w 315"/>
                <a:gd name="T101" fmla="*/ 33 h 351"/>
                <a:gd name="T102" fmla="*/ 0 w 315"/>
                <a:gd name="T103" fmla="*/ 10 h 351"/>
                <a:gd name="T104" fmla="*/ 16 w 315"/>
                <a:gd name="T105" fmla="*/ 0 h 351"/>
                <a:gd name="T106" fmla="*/ 42 w 315"/>
                <a:gd name="T107" fmla="*/ 0 h 351"/>
                <a:gd name="T108" fmla="*/ 97 w 315"/>
                <a:gd name="T109" fmla="*/ 0 h 351"/>
                <a:gd name="T110" fmla="*/ 123 w 315"/>
                <a:gd name="T111" fmla="*/ 0 h 351"/>
                <a:gd name="T112" fmla="*/ 175 w 315"/>
                <a:gd name="T113" fmla="*/ 2 h 351"/>
                <a:gd name="T114" fmla="*/ 215 w 315"/>
                <a:gd name="T115" fmla="*/ 2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5" h="351">
                  <a:moveTo>
                    <a:pt x="215" y="2"/>
                  </a:moveTo>
                  <a:lnTo>
                    <a:pt x="215" y="4"/>
                  </a:lnTo>
                  <a:lnTo>
                    <a:pt x="213" y="4"/>
                  </a:lnTo>
                  <a:lnTo>
                    <a:pt x="213" y="6"/>
                  </a:lnTo>
                  <a:lnTo>
                    <a:pt x="215" y="6"/>
                  </a:lnTo>
                  <a:lnTo>
                    <a:pt x="215" y="8"/>
                  </a:lnTo>
                  <a:lnTo>
                    <a:pt x="215" y="10"/>
                  </a:lnTo>
                  <a:lnTo>
                    <a:pt x="215" y="12"/>
                  </a:lnTo>
                  <a:lnTo>
                    <a:pt x="215" y="14"/>
                  </a:lnTo>
                  <a:lnTo>
                    <a:pt x="215" y="16"/>
                  </a:lnTo>
                  <a:lnTo>
                    <a:pt x="213" y="16"/>
                  </a:lnTo>
                  <a:lnTo>
                    <a:pt x="215" y="16"/>
                  </a:lnTo>
                  <a:lnTo>
                    <a:pt x="213" y="18"/>
                  </a:lnTo>
                  <a:lnTo>
                    <a:pt x="215" y="20"/>
                  </a:lnTo>
                  <a:lnTo>
                    <a:pt x="215" y="23"/>
                  </a:lnTo>
                  <a:lnTo>
                    <a:pt x="215" y="25"/>
                  </a:lnTo>
                  <a:lnTo>
                    <a:pt x="215" y="25"/>
                  </a:lnTo>
                  <a:lnTo>
                    <a:pt x="215" y="27"/>
                  </a:lnTo>
                  <a:lnTo>
                    <a:pt x="215" y="29"/>
                  </a:lnTo>
                  <a:lnTo>
                    <a:pt x="213" y="29"/>
                  </a:lnTo>
                  <a:lnTo>
                    <a:pt x="211" y="29"/>
                  </a:lnTo>
                  <a:lnTo>
                    <a:pt x="211" y="31"/>
                  </a:lnTo>
                  <a:lnTo>
                    <a:pt x="209" y="31"/>
                  </a:lnTo>
                  <a:lnTo>
                    <a:pt x="207" y="31"/>
                  </a:lnTo>
                  <a:lnTo>
                    <a:pt x="207" y="33"/>
                  </a:lnTo>
                  <a:lnTo>
                    <a:pt x="209" y="35"/>
                  </a:lnTo>
                  <a:lnTo>
                    <a:pt x="207" y="35"/>
                  </a:lnTo>
                  <a:lnTo>
                    <a:pt x="207" y="37"/>
                  </a:lnTo>
                  <a:lnTo>
                    <a:pt x="205" y="39"/>
                  </a:lnTo>
                  <a:lnTo>
                    <a:pt x="207" y="39"/>
                  </a:lnTo>
                  <a:lnTo>
                    <a:pt x="207" y="41"/>
                  </a:lnTo>
                  <a:lnTo>
                    <a:pt x="205" y="43"/>
                  </a:lnTo>
                  <a:lnTo>
                    <a:pt x="205" y="41"/>
                  </a:lnTo>
                  <a:lnTo>
                    <a:pt x="203" y="41"/>
                  </a:lnTo>
                  <a:lnTo>
                    <a:pt x="203" y="43"/>
                  </a:lnTo>
                  <a:lnTo>
                    <a:pt x="201" y="41"/>
                  </a:lnTo>
                  <a:lnTo>
                    <a:pt x="201" y="43"/>
                  </a:lnTo>
                  <a:lnTo>
                    <a:pt x="201" y="45"/>
                  </a:lnTo>
                  <a:lnTo>
                    <a:pt x="199" y="45"/>
                  </a:lnTo>
                  <a:lnTo>
                    <a:pt x="199" y="47"/>
                  </a:lnTo>
                  <a:lnTo>
                    <a:pt x="197" y="47"/>
                  </a:lnTo>
                  <a:lnTo>
                    <a:pt x="197" y="49"/>
                  </a:lnTo>
                  <a:lnTo>
                    <a:pt x="197" y="51"/>
                  </a:lnTo>
                  <a:lnTo>
                    <a:pt x="195" y="51"/>
                  </a:lnTo>
                  <a:lnTo>
                    <a:pt x="197" y="51"/>
                  </a:lnTo>
                  <a:lnTo>
                    <a:pt x="195" y="51"/>
                  </a:lnTo>
                  <a:lnTo>
                    <a:pt x="193" y="51"/>
                  </a:lnTo>
                  <a:lnTo>
                    <a:pt x="191" y="51"/>
                  </a:lnTo>
                  <a:lnTo>
                    <a:pt x="189" y="53"/>
                  </a:lnTo>
                  <a:lnTo>
                    <a:pt x="189" y="55"/>
                  </a:lnTo>
                  <a:lnTo>
                    <a:pt x="189" y="55"/>
                  </a:lnTo>
                  <a:lnTo>
                    <a:pt x="189" y="55"/>
                  </a:lnTo>
                  <a:lnTo>
                    <a:pt x="189" y="57"/>
                  </a:lnTo>
                  <a:lnTo>
                    <a:pt x="189" y="57"/>
                  </a:lnTo>
                  <a:lnTo>
                    <a:pt x="189" y="55"/>
                  </a:lnTo>
                  <a:lnTo>
                    <a:pt x="189" y="57"/>
                  </a:lnTo>
                  <a:lnTo>
                    <a:pt x="187" y="57"/>
                  </a:lnTo>
                  <a:lnTo>
                    <a:pt x="187" y="59"/>
                  </a:lnTo>
                  <a:lnTo>
                    <a:pt x="185" y="59"/>
                  </a:lnTo>
                  <a:lnTo>
                    <a:pt x="183" y="57"/>
                  </a:lnTo>
                  <a:lnTo>
                    <a:pt x="183" y="59"/>
                  </a:lnTo>
                  <a:lnTo>
                    <a:pt x="183" y="61"/>
                  </a:lnTo>
                  <a:lnTo>
                    <a:pt x="185" y="63"/>
                  </a:lnTo>
                  <a:lnTo>
                    <a:pt x="183" y="63"/>
                  </a:lnTo>
                  <a:lnTo>
                    <a:pt x="183" y="65"/>
                  </a:lnTo>
                  <a:lnTo>
                    <a:pt x="181" y="65"/>
                  </a:lnTo>
                  <a:lnTo>
                    <a:pt x="181" y="67"/>
                  </a:lnTo>
                  <a:lnTo>
                    <a:pt x="183" y="69"/>
                  </a:lnTo>
                  <a:lnTo>
                    <a:pt x="181" y="69"/>
                  </a:lnTo>
                  <a:lnTo>
                    <a:pt x="181" y="67"/>
                  </a:lnTo>
                  <a:lnTo>
                    <a:pt x="179" y="69"/>
                  </a:lnTo>
                  <a:lnTo>
                    <a:pt x="181" y="69"/>
                  </a:lnTo>
                  <a:lnTo>
                    <a:pt x="181" y="71"/>
                  </a:lnTo>
                  <a:lnTo>
                    <a:pt x="179" y="71"/>
                  </a:lnTo>
                  <a:lnTo>
                    <a:pt x="181" y="73"/>
                  </a:lnTo>
                  <a:lnTo>
                    <a:pt x="183" y="73"/>
                  </a:lnTo>
                  <a:lnTo>
                    <a:pt x="183" y="75"/>
                  </a:lnTo>
                  <a:lnTo>
                    <a:pt x="185" y="75"/>
                  </a:lnTo>
                  <a:lnTo>
                    <a:pt x="185" y="77"/>
                  </a:lnTo>
                  <a:lnTo>
                    <a:pt x="185" y="75"/>
                  </a:lnTo>
                  <a:lnTo>
                    <a:pt x="187" y="75"/>
                  </a:lnTo>
                  <a:lnTo>
                    <a:pt x="187" y="77"/>
                  </a:lnTo>
                  <a:lnTo>
                    <a:pt x="187" y="79"/>
                  </a:lnTo>
                  <a:lnTo>
                    <a:pt x="185" y="79"/>
                  </a:lnTo>
                  <a:lnTo>
                    <a:pt x="185" y="81"/>
                  </a:lnTo>
                  <a:lnTo>
                    <a:pt x="185" y="83"/>
                  </a:lnTo>
                  <a:lnTo>
                    <a:pt x="187" y="85"/>
                  </a:lnTo>
                  <a:lnTo>
                    <a:pt x="185" y="83"/>
                  </a:lnTo>
                  <a:lnTo>
                    <a:pt x="185" y="85"/>
                  </a:lnTo>
                  <a:lnTo>
                    <a:pt x="185" y="87"/>
                  </a:lnTo>
                  <a:lnTo>
                    <a:pt x="183" y="87"/>
                  </a:lnTo>
                  <a:lnTo>
                    <a:pt x="183" y="89"/>
                  </a:lnTo>
                  <a:lnTo>
                    <a:pt x="183" y="91"/>
                  </a:lnTo>
                  <a:lnTo>
                    <a:pt x="185" y="91"/>
                  </a:lnTo>
                  <a:lnTo>
                    <a:pt x="187" y="91"/>
                  </a:lnTo>
                  <a:lnTo>
                    <a:pt x="187" y="93"/>
                  </a:lnTo>
                  <a:lnTo>
                    <a:pt x="187" y="91"/>
                  </a:lnTo>
                  <a:lnTo>
                    <a:pt x="187" y="93"/>
                  </a:lnTo>
                  <a:lnTo>
                    <a:pt x="189" y="93"/>
                  </a:lnTo>
                  <a:lnTo>
                    <a:pt x="189" y="93"/>
                  </a:lnTo>
                  <a:lnTo>
                    <a:pt x="191" y="95"/>
                  </a:lnTo>
                  <a:lnTo>
                    <a:pt x="193" y="95"/>
                  </a:lnTo>
                  <a:lnTo>
                    <a:pt x="193" y="93"/>
                  </a:lnTo>
                  <a:lnTo>
                    <a:pt x="193" y="95"/>
                  </a:lnTo>
                  <a:lnTo>
                    <a:pt x="195" y="95"/>
                  </a:lnTo>
                  <a:lnTo>
                    <a:pt x="195" y="97"/>
                  </a:lnTo>
                  <a:lnTo>
                    <a:pt x="197" y="97"/>
                  </a:lnTo>
                  <a:lnTo>
                    <a:pt x="197" y="99"/>
                  </a:lnTo>
                  <a:lnTo>
                    <a:pt x="195" y="99"/>
                  </a:lnTo>
                  <a:lnTo>
                    <a:pt x="197" y="99"/>
                  </a:lnTo>
                  <a:lnTo>
                    <a:pt x="197" y="101"/>
                  </a:lnTo>
                  <a:lnTo>
                    <a:pt x="199" y="101"/>
                  </a:lnTo>
                  <a:lnTo>
                    <a:pt x="199" y="103"/>
                  </a:lnTo>
                  <a:lnTo>
                    <a:pt x="199" y="105"/>
                  </a:lnTo>
                  <a:lnTo>
                    <a:pt x="199" y="107"/>
                  </a:lnTo>
                  <a:lnTo>
                    <a:pt x="201" y="107"/>
                  </a:lnTo>
                  <a:lnTo>
                    <a:pt x="201" y="109"/>
                  </a:lnTo>
                  <a:lnTo>
                    <a:pt x="201" y="107"/>
                  </a:lnTo>
                  <a:lnTo>
                    <a:pt x="201" y="109"/>
                  </a:lnTo>
                  <a:lnTo>
                    <a:pt x="203" y="109"/>
                  </a:lnTo>
                  <a:lnTo>
                    <a:pt x="205" y="109"/>
                  </a:lnTo>
                  <a:lnTo>
                    <a:pt x="207" y="111"/>
                  </a:lnTo>
                  <a:lnTo>
                    <a:pt x="205" y="111"/>
                  </a:lnTo>
                  <a:lnTo>
                    <a:pt x="207" y="111"/>
                  </a:lnTo>
                  <a:lnTo>
                    <a:pt x="209" y="111"/>
                  </a:lnTo>
                  <a:lnTo>
                    <a:pt x="209" y="113"/>
                  </a:lnTo>
                  <a:lnTo>
                    <a:pt x="209" y="115"/>
                  </a:lnTo>
                  <a:lnTo>
                    <a:pt x="211" y="115"/>
                  </a:lnTo>
                  <a:lnTo>
                    <a:pt x="213" y="115"/>
                  </a:lnTo>
                  <a:lnTo>
                    <a:pt x="213" y="117"/>
                  </a:lnTo>
                  <a:lnTo>
                    <a:pt x="215" y="119"/>
                  </a:lnTo>
                  <a:lnTo>
                    <a:pt x="215" y="119"/>
                  </a:lnTo>
                  <a:lnTo>
                    <a:pt x="215" y="121"/>
                  </a:lnTo>
                  <a:lnTo>
                    <a:pt x="217" y="121"/>
                  </a:lnTo>
                  <a:lnTo>
                    <a:pt x="215" y="123"/>
                  </a:lnTo>
                  <a:lnTo>
                    <a:pt x="215" y="125"/>
                  </a:lnTo>
                  <a:lnTo>
                    <a:pt x="217" y="127"/>
                  </a:lnTo>
                  <a:lnTo>
                    <a:pt x="215" y="127"/>
                  </a:lnTo>
                  <a:lnTo>
                    <a:pt x="215" y="129"/>
                  </a:lnTo>
                  <a:lnTo>
                    <a:pt x="215" y="131"/>
                  </a:lnTo>
                  <a:lnTo>
                    <a:pt x="213" y="131"/>
                  </a:lnTo>
                  <a:lnTo>
                    <a:pt x="215" y="133"/>
                  </a:lnTo>
                  <a:lnTo>
                    <a:pt x="215" y="135"/>
                  </a:lnTo>
                  <a:lnTo>
                    <a:pt x="217" y="135"/>
                  </a:lnTo>
                  <a:lnTo>
                    <a:pt x="219" y="137"/>
                  </a:lnTo>
                  <a:lnTo>
                    <a:pt x="221" y="137"/>
                  </a:lnTo>
                  <a:lnTo>
                    <a:pt x="221" y="139"/>
                  </a:lnTo>
                  <a:lnTo>
                    <a:pt x="223" y="139"/>
                  </a:lnTo>
                  <a:lnTo>
                    <a:pt x="225" y="139"/>
                  </a:lnTo>
                  <a:lnTo>
                    <a:pt x="223" y="139"/>
                  </a:lnTo>
                  <a:lnTo>
                    <a:pt x="223" y="141"/>
                  </a:lnTo>
                  <a:lnTo>
                    <a:pt x="223" y="143"/>
                  </a:lnTo>
                  <a:lnTo>
                    <a:pt x="225" y="143"/>
                  </a:lnTo>
                  <a:lnTo>
                    <a:pt x="223" y="143"/>
                  </a:lnTo>
                  <a:lnTo>
                    <a:pt x="223" y="145"/>
                  </a:lnTo>
                  <a:lnTo>
                    <a:pt x="225" y="145"/>
                  </a:lnTo>
                  <a:lnTo>
                    <a:pt x="227" y="147"/>
                  </a:lnTo>
                  <a:lnTo>
                    <a:pt x="225" y="147"/>
                  </a:lnTo>
                  <a:lnTo>
                    <a:pt x="227" y="147"/>
                  </a:lnTo>
                  <a:lnTo>
                    <a:pt x="229" y="147"/>
                  </a:lnTo>
                  <a:lnTo>
                    <a:pt x="229" y="149"/>
                  </a:lnTo>
                  <a:lnTo>
                    <a:pt x="229" y="151"/>
                  </a:lnTo>
                  <a:lnTo>
                    <a:pt x="231" y="151"/>
                  </a:lnTo>
                  <a:lnTo>
                    <a:pt x="233" y="151"/>
                  </a:lnTo>
                  <a:lnTo>
                    <a:pt x="235" y="151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9" y="153"/>
                  </a:lnTo>
                  <a:lnTo>
                    <a:pt x="241" y="153"/>
                  </a:lnTo>
                  <a:lnTo>
                    <a:pt x="241" y="151"/>
                  </a:lnTo>
                  <a:lnTo>
                    <a:pt x="243" y="151"/>
                  </a:lnTo>
                  <a:lnTo>
                    <a:pt x="243" y="153"/>
                  </a:lnTo>
                  <a:lnTo>
                    <a:pt x="243" y="151"/>
                  </a:lnTo>
                  <a:lnTo>
                    <a:pt x="245" y="151"/>
                  </a:lnTo>
                  <a:lnTo>
                    <a:pt x="245" y="149"/>
                  </a:lnTo>
                  <a:lnTo>
                    <a:pt x="245" y="151"/>
                  </a:lnTo>
                  <a:lnTo>
                    <a:pt x="247" y="151"/>
                  </a:lnTo>
                  <a:lnTo>
                    <a:pt x="249" y="151"/>
                  </a:lnTo>
                  <a:lnTo>
                    <a:pt x="251" y="151"/>
                  </a:lnTo>
                  <a:lnTo>
                    <a:pt x="253" y="153"/>
                  </a:lnTo>
                  <a:lnTo>
                    <a:pt x="255" y="153"/>
                  </a:lnTo>
                  <a:lnTo>
                    <a:pt x="255" y="155"/>
                  </a:lnTo>
                  <a:lnTo>
                    <a:pt x="255" y="157"/>
                  </a:lnTo>
                  <a:lnTo>
                    <a:pt x="257" y="157"/>
                  </a:lnTo>
                  <a:lnTo>
                    <a:pt x="259" y="157"/>
                  </a:lnTo>
                  <a:lnTo>
                    <a:pt x="261" y="159"/>
                  </a:lnTo>
                  <a:lnTo>
                    <a:pt x="261" y="161"/>
                  </a:lnTo>
                  <a:lnTo>
                    <a:pt x="259" y="161"/>
                  </a:lnTo>
                  <a:lnTo>
                    <a:pt x="261" y="163"/>
                  </a:lnTo>
                  <a:lnTo>
                    <a:pt x="263" y="163"/>
                  </a:lnTo>
                  <a:lnTo>
                    <a:pt x="265" y="163"/>
                  </a:lnTo>
                  <a:lnTo>
                    <a:pt x="267" y="163"/>
                  </a:lnTo>
                  <a:lnTo>
                    <a:pt x="267" y="165"/>
                  </a:lnTo>
                  <a:lnTo>
                    <a:pt x="265" y="165"/>
                  </a:lnTo>
                  <a:lnTo>
                    <a:pt x="267" y="165"/>
                  </a:lnTo>
                  <a:lnTo>
                    <a:pt x="269" y="165"/>
                  </a:lnTo>
                  <a:lnTo>
                    <a:pt x="269" y="167"/>
                  </a:lnTo>
                  <a:lnTo>
                    <a:pt x="269" y="167"/>
                  </a:lnTo>
                  <a:lnTo>
                    <a:pt x="271" y="167"/>
                  </a:lnTo>
                  <a:lnTo>
                    <a:pt x="271" y="169"/>
                  </a:lnTo>
                  <a:lnTo>
                    <a:pt x="271" y="171"/>
                  </a:lnTo>
                  <a:lnTo>
                    <a:pt x="269" y="171"/>
                  </a:lnTo>
                  <a:lnTo>
                    <a:pt x="269" y="169"/>
                  </a:lnTo>
                  <a:lnTo>
                    <a:pt x="267" y="171"/>
                  </a:lnTo>
                  <a:lnTo>
                    <a:pt x="265" y="171"/>
                  </a:lnTo>
                  <a:lnTo>
                    <a:pt x="265" y="173"/>
                  </a:lnTo>
                  <a:lnTo>
                    <a:pt x="263" y="173"/>
                  </a:lnTo>
                  <a:lnTo>
                    <a:pt x="263" y="175"/>
                  </a:lnTo>
                  <a:lnTo>
                    <a:pt x="263" y="177"/>
                  </a:lnTo>
                  <a:lnTo>
                    <a:pt x="265" y="179"/>
                  </a:lnTo>
                  <a:lnTo>
                    <a:pt x="265" y="181"/>
                  </a:lnTo>
                  <a:lnTo>
                    <a:pt x="267" y="181"/>
                  </a:lnTo>
                  <a:lnTo>
                    <a:pt x="269" y="181"/>
                  </a:lnTo>
                  <a:lnTo>
                    <a:pt x="269" y="183"/>
                  </a:lnTo>
                  <a:lnTo>
                    <a:pt x="271" y="183"/>
                  </a:lnTo>
                  <a:lnTo>
                    <a:pt x="271" y="185"/>
                  </a:lnTo>
                  <a:lnTo>
                    <a:pt x="271" y="187"/>
                  </a:lnTo>
                  <a:lnTo>
                    <a:pt x="271" y="189"/>
                  </a:lnTo>
                  <a:lnTo>
                    <a:pt x="271" y="191"/>
                  </a:lnTo>
                  <a:lnTo>
                    <a:pt x="273" y="191"/>
                  </a:lnTo>
                  <a:lnTo>
                    <a:pt x="273" y="193"/>
                  </a:lnTo>
                  <a:lnTo>
                    <a:pt x="273" y="195"/>
                  </a:lnTo>
                  <a:lnTo>
                    <a:pt x="273" y="197"/>
                  </a:lnTo>
                  <a:lnTo>
                    <a:pt x="275" y="197"/>
                  </a:lnTo>
                  <a:lnTo>
                    <a:pt x="275" y="199"/>
                  </a:lnTo>
                  <a:lnTo>
                    <a:pt x="277" y="197"/>
                  </a:lnTo>
                  <a:lnTo>
                    <a:pt x="279" y="199"/>
                  </a:lnTo>
                  <a:lnTo>
                    <a:pt x="279" y="197"/>
                  </a:lnTo>
                  <a:lnTo>
                    <a:pt x="279" y="199"/>
                  </a:lnTo>
                  <a:lnTo>
                    <a:pt x="281" y="199"/>
                  </a:lnTo>
                  <a:lnTo>
                    <a:pt x="283" y="197"/>
                  </a:lnTo>
                  <a:lnTo>
                    <a:pt x="285" y="197"/>
                  </a:lnTo>
                  <a:lnTo>
                    <a:pt x="285" y="199"/>
                  </a:lnTo>
                  <a:lnTo>
                    <a:pt x="285" y="199"/>
                  </a:lnTo>
                  <a:lnTo>
                    <a:pt x="285" y="201"/>
                  </a:lnTo>
                  <a:lnTo>
                    <a:pt x="287" y="201"/>
                  </a:lnTo>
                  <a:lnTo>
                    <a:pt x="289" y="201"/>
                  </a:lnTo>
                  <a:lnTo>
                    <a:pt x="287" y="201"/>
                  </a:lnTo>
                  <a:lnTo>
                    <a:pt x="287" y="203"/>
                  </a:lnTo>
                  <a:lnTo>
                    <a:pt x="285" y="203"/>
                  </a:lnTo>
                  <a:lnTo>
                    <a:pt x="287" y="205"/>
                  </a:lnTo>
                  <a:lnTo>
                    <a:pt x="287" y="207"/>
                  </a:lnTo>
                  <a:lnTo>
                    <a:pt x="285" y="209"/>
                  </a:lnTo>
                  <a:lnTo>
                    <a:pt x="287" y="209"/>
                  </a:lnTo>
                  <a:lnTo>
                    <a:pt x="285" y="209"/>
                  </a:lnTo>
                  <a:lnTo>
                    <a:pt x="285" y="211"/>
                  </a:lnTo>
                  <a:lnTo>
                    <a:pt x="287" y="211"/>
                  </a:lnTo>
                  <a:lnTo>
                    <a:pt x="285" y="213"/>
                  </a:lnTo>
                  <a:lnTo>
                    <a:pt x="287" y="213"/>
                  </a:lnTo>
                  <a:lnTo>
                    <a:pt x="285" y="213"/>
                  </a:lnTo>
                  <a:lnTo>
                    <a:pt x="287" y="215"/>
                  </a:lnTo>
                  <a:lnTo>
                    <a:pt x="285" y="215"/>
                  </a:lnTo>
                  <a:lnTo>
                    <a:pt x="285" y="215"/>
                  </a:lnTo>
                  <a:lnTo>
                    <a:pt x="287" y="217"/>
                  </a:lnTo>
                  <a:lnTo>
                    <a:pt x="287" y="219"/>
                  </a:lnTo>
                  <a:lnTo>
                    <a:pt x="287" y="221"/>
                  </a:lnTo>
                  <a:lnTo>
                    <a:pt x="287" y="219"/>
                  </a:lnTo>
                  <a:lnTo>
                    <a:pt x="287" y="221"/>
                  </a:lnTo>
                  <a:lnTo>
                    <a:pt x="287" y="223"/>
                  </a:lnTo>
                  <a:lnTo>
                    <a:pt x="287" y="221"/>
                  </a:lnTo>
                  <a:lnTo>
                    <a:pt x="287" y="223"/>
                  </a:lnTo>
                  <a:lnTo>
                    <a:pt x="289" y="223"/>
                  </a:lnTo>
                  <a:lnTo>
                    <a:pt x="289" y="225"/>
                  </a:lnTo>
                  <a:lnTo>
                    <a:pt x="289" y="227"/>
                  </a:lnTo>
                  <a:lnTo>
                    <a:pt x="291" y="227"/>
                  </a:lnTo>
                  <a:lnTo>
                    <a:pt x="293" y="227"/>
                  </a:lnTo>
                  <a:lnTo>
                    <a:pt x="295" y="227"/>
                  </a:lnTo>
                  <a:lnTo>
                    <a:pt x="295" y="229"/>
                  </a:lnTo>
                  <a:lnTo>
                    <a:pt x="295" y="231"/>
                  </a:lnTo>
                  <a:lnTo>
                    <a:pt x="295" y="233"/>
                  </a:lnTo>
                  <a:lnTo>
                    <a:pt x="295" y="235"/>
                  </a:lnTo>
                  <a:lnTo>
                    <a:pt x="293" y="235"/>
                  </a:lnTo>
                  <a:lnTo>
                    <a:pt x="293" y="237"/>
                  </a:lnTo>
                  <a:lnTo>
                    <a:pt x="295" y="237"/>
                  </a:lnTo>
                  <a:lnTo>
                    <a:pt x="295" y="239"/>
                  </a:lnTo>
                  <a:lnTo>
                    <a:pt x="297" y="239"/>
                  </a:lnTo>
                  <a:lnTo>
                    <a:pt x="297" y="241"/>
                  </a:lnTo>
                  <a:lnTo>
                    <a:pt x="299" y="241"/>
                  </a:lnTo>
                  <a:lnTo>
                    <a:pt x="299" y="243"/>
                  </a:lnTo>
                  <a:lnTo>
                    <a:pt x="299" y="245"/>
                  </a:lnTo>
                  <a:lnTo>
                    <a:pt x="301" y="245"/>
                  </a:lnTo>
                  <a:lnTo>
                    <a:pt x="303" y="245"/>
                  </a:lnTo>
                  <a:lnTo>
                    <a:pt x="303" y="247"/>
                  </a:lnTo>
                  <a:lnTo>
                    <a:pt x="305" y="247"/>
                  </a:lnTo>
                  <a:lnTo>
                    <a:pt x="305" y="245"/>
                  </a:lnTo>
                  <a:lnTo>
                    <a:pt x="307" y="245"/>
                  </a:lnTo>
                  <a:lnTo>
                    <a:pt x="307" y="243"/>
                  </a:lnTo>
                  <a:lnTo>
                    <a:pt x="309" y="243"/>
                  </a:lnTo>
                  <a:lnTo>
                    <a:pt x="309" y="241"/>
                  </a:lnTo>
                  <a:lnTo>
                    <a:pt x="309" y="243"/>
                  </a:lnTo>
                  <a:lnTo>
                    <a:pt x="309" y="241"/>
                  </a:lnTo>
                  <a:lnTo>
                    <a:pt x="311" y="241"/>
                  </a:lnTo>
                  <a:lnTo>
                    <a:pt x="311" y="243"/>
                  </a:lnTo>
                  <a:lnTo>
                    <a:pt x="313" y="243"/>
                  </a:lnTo>
                  <a:lnTo>
                    <a:pt x="311" y="243"/>
                  </a:lnTo>
                  <a:lnTo>
                    <a:pt x="313" y="245"/>
                  </a:lnTo>
                  <a:lnTo>
                    <a:pt x="315" y="247"/>
                  </a:lnTo>
                  <a:lnTo>
                    <a:pt x="315" y="249"/>
                  </a:lnTo>
                  <a:lnTo>
                    <a:pt x="305" y="249"/>
                  </a:lnTo>
                  <a:lnTo>
                    <a:pt x="301" y="249"/>
                  </a:lnTo>
                  <a:lnTo>
                    <a:pt x="295" y="249"/>
                  </a:lnTo>
                  <a:lnTo>
                    <a:pt x="291" y="249"/>
                  </a:lnTo>
                  <a:lnTo>
                    <a:pt x="289" y="249"/>
                  </a:lnTo>
                  <a:lnTo>
                    <a:pt x="285" y="249"/>
                  </a:lnTo>
                  <a:lnTo>
                    <a:pt x="285" y="249"/>
                  </a:lnTo>
                  <a:lnTo>
                    <a:pt x="281" y="249"/>
                  </a:lnTo>
                  <a:lnTo>
                    <a:pt x="273" y="249"/>
                  </a:lnTo>
                  <a:lnTo>
                    <a:pt x="265" y="249"/>
                  </a:lnTo>
                  <a:lnTo>
                    <a:pt x="263" y="249"/>
                  </a:lnTo>
                  <a:lnTo>
                    <a:pt x="261" y="249"/>
                  </a:lnTo>
                  <a:lnTo>
                    <a:pt x="253" y="249"/>
                  </a:lnTo>
                  <a:lnTo>
                    <a:pt x="251" y="249"/>
                  </a:lnTo>
                  <a:lnTo>
                    <a:pt x="247" y="249"/>
                  </a:lnTo>
                  <a:lnTo>
                    <a:pt x="245" y="249"/>
                  </a:lnTo>
                  <a:lnTo>
                    <a:pt x="243" y="249"/>
                  </a:lnTo>
                  <a:lnTo>
                    <a:pt x="241" y="249"/>
                  </a:lnTo>
                  <a:lnTo>
                    <a:pt x="239" y="249"/>
                  </a:lnTo>
                  <a:lnTo>
                    <a:pt x="237" y="249"/>
                  </a:lnTo>
                  <a:lnTo>
                    <a:pt x="237" y="249"/>
                  </a:lnTo>
                  <a:lnTo>
                    <a:pt x="235" y="249"/>
                  </a:lnTo>
                  <a:lnTo>
                    <a:pt x="233" y="249"/>
                  </a:lnTo>
                  <a:lnTo>
                    <a:pt x="227" y="249"/>
                  </a:lnTo>
                  <a:lnTo>
                    <a:pt x="223" y="249"/>
                  </a:lnTo>
                  <a:lnTo>
                    <a:pt x="211" y="249"/>
                  </a:lnTo>
                  <a:lnTo>
                    <a:pt x="209" y="249"/>
                  </a:lnTo>
                  <a:lnTo>
                    <a:pt x="207" y="249"/>
                  </a:lnTo>
                  <a:lnTo>
                    <a:pt x="205" y="249"/>
                  </a:lnTo>
                  <a:lnTo>
                    <a:pt x="201" y="249"/>
                  </a:lnTo>
                  <a:lnTo>
                    <a:pt x="201" y="255"/>
                  </a:lnTo>
                  <a:lnTo>
                    <a:pt x="201" y="261"/>
                  </a:lnTo>
                  <a:lnTo>
                    <a:pt x="201" y="267"/>
                  </a:lnTo>
                  <a:lnTo>
                    <a:pt x="201" y="269"/>
                  </a:lnTo>
                  <a:lnTo>
                    <a:pt x="201" y="271"/>
                  </a:lnTo>
                  <a:lnTo>
                    <a:pt x="201" y="273"/>
                  </a:lnTo>
                  <a:lnTo>
                    <a:pt x="201" y="277"/>
                  </a:lnTo>
                  <a:lnTo>
                    <a:pt x="201" y="281"/>
                  </a:lnTo>
                  <a:lnTo>
                    <a:pt x="201" y="283"/>
                  </a:lnTo>
                  <a:lnTo>
                    <a:pt x="201" y="287"/>
                  </a:lnTo>
                  <a:lnTo>
                    <a:pt x="201" y="289"/>
                  </a:lnTo>
                  <a:lnTo>
                    <a:pt x="201" y="293"/>
                  </a:lnTo>
                  <a:lnTo>
                    <a:pt x="201" y="295"/>
                  </a:lnTo>
                  <a:lnTo>
                    <a:pt x="201" y="297"/>
                  </a:lnTo>
                  <a:lnTo>
                    <a:pt x="201" y="299"/>
                  </a:lnTo>
                  <a:lnTo>
                    <a:pt x="189" y="301"/>
                  </a:lnTo>
                  <a:lnTo>
                    <a:pt x="181" y="301"/>
                  </a:lnTo>
                  <a:lnTo>
                    <a:pt x="171" y="301"/>
                  </a:lnTo>
                  <a:lnTo>
                    <a:pt x="159" y="301"/>
                  </a:lnTo>
                  <a:lnTo>
                    <a:pt x="151" y="301"/>
                  </a:lnTo>
                  <a:lnTo>
                    <a:pt x="151" y="313"/>
                  </a:lnTo>
                  <a:lnTo>
                    <a:pt x="151" y="315"/>
                  </a:lnTo>
                  <a:lnTo>
                    <a:pt x="151" y="319"/>
                  </a:lnTo>
                  <a:lnTo>
                    <a:pt x="151" y="321"/>
                  </a:lnTo>
                  <a:lnTo>
                    <a:pt x="151" y="327"/>
                  </a:lnTo>
                  <a:lnTo>
                    <a:pt x="151" y="329"/>
                  </a:lnTo>
                  <a:lnTo>
                    <a:pt x="151" y="331"/>
                  </a:lnTo>
                  <a:lnTo>
                    <a:pt x="151" y="345"/>
                  </a:lnTo>
                  <a:lnTo>
                    <a:pt x="151" y="351"/>
                  </a:lnTo>
                  <a:lnTo>
                    <a:pt x="139" y="351"/>
                  </a:lnTo>
                  <a:lnTo>
                    <a:pt x="119" y="351"/>
                  </a:lnTo>
                  <a:lnTo>
                    <a:pt x="119" y="349"/>
                  </a:lnTo>
                  <a:lnTo>
                    <a:pt x="119" y="347"/>
                  </a:lnTo>
                  <a:lnTo>
                    <a:pt x="113" y="347"/>
                  </a:lnTo>
                  <a:lnTo>
                    <a:pt x="113" y="349"/>
                  </a:lnTo>
                  <a:lnTo>
                    <a:pt x="113" y="351"/>
                  </a:lnTo>
                  <a:lnTo>
                    <a:pt x="111" y="351"/>
                  </a:lnTo>
                  <a:lnTo>
                    <a:pt x="109" y="351"/>
                  </a:lnTo>
                  <a:lnTo>
                    <a:pt x="101" y="351"/>
                  </a:lnTo>
                  <a:lnTo>
                    <a:pt x="97" y="351"/>
                  </a:lnTo>
                  <a:lnTo>
                    <a:pt x="90" y="351"/>
                  </a:lnTo>
                  <a:lnTo>
                    <a:pt x="88" y="351"/>
                  </a:lnTo>
                  <a:lnTo>
                    <a:pt x="86" y="351"/>
                  </a:lnTo>
                  <a:lnTo>
                    <a:pt x="80" y="351"/>
                  </a:lnTo>
                  <a:lnTo>
                    <a:pt x="76" y="351"/>
                  </a:lnTo>
                  <a:lnTo>
                    <a:pt x="74" y="351"/>
                  </a:lnTo>
                  <a:lnTo>
                    <a:pt x="70" y="351"/>
                  </a:lnTo>
                  <a:lnTo>
                    <a:pt x="68" y="351"/>
                  </a:lnTo>
                  <a:lnTo>
                    <a:pt x="66" y="351"/>
                  </a:lnTo>
                  <a:lnTo>
                    <a:pt x="62" y="351"/>
                  </a:lnTo>
                  <a:lnTo>
                    <a:pt x="56" y="351"/>
                  </a:lnTo>
                  <a:lnTo>
                    <a:pt x="54" y="351"/>
                  </a:lnTo>
                  <a:lnTo>
                    <a:pt x="50" y="351"/>
                  </a:lnTo>
                  <a:lnTo>
                    <a:pt x="48" y="351"/>
                  </a:lnTo>
                  <a:lnTo>
                    <a:pt x="46" y="351"/>
                  </a:lnTo>
                  <a:lnTo>
                    <a:pt x="42" y="351"/>
                  </a:lnTo>
                  <a:lnTo>
                    <a:pt x="40" y="351"/>
                  </a:lnTo>
                  <a:lnTo>
                    <a:pt x="36" y="351"/>
                  </a:lnTo>
                  <a:lnTo>
                    <a:pt x="34" y="351"/>
                  </a:lnTo>
                  <a:lnTo>
                    <a:pt x="32" y="351"/>
                  </a:lnTo>
                  <a:lnTo>
                    <a:pt x="30" y="351"/>
                  </a:lnTo>
                  <a:lnTo>
                    <a:pt x="28" y="351"/>
                  </a:lnTo>
                  <a:lnTo>
                    <a:pt x="26" y="351"/>
                  </a:lnTo>
                  <a:lnTo>
                    <a:pt x="10" y="351"/>
                  </a:lnTo>
                  <a:lnTo>
                    <a:pt x="8" y="351"/>
                  </a:lnTo>
                  <a:lnTo>
                    <a:pt x="4" y="351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0" y="343"/>
                  </a:lnTo>
                  <a:lnTo>
                    <a:pt x="0" y="337"/>
                  </a:lnTo>
                  <a:lnTo>
                    <a:pt x="0" y="333"/>
                  </a:lnTo>
                  <a:lnTo>
                    <a:pt x="0" y="329"/>
                  </a:lnTo>
                  <a:lnTo>
                    <a:pt x="0" y="311"/>
                  </a:lnTo>
                  <a:lnTo>
                    <a:pt x="0" y="305"/>
                  </a:lnTo>
                  <a:lnTo>
                    <a:pt x="0" y="299"/>
                  </a:lnTo>
                  <a:lnTo>
                    <a:pt x="0" y="297"/>
                  </a:lnTo>
                  <a:lnTo>
                    <a:pt x="0" y="287"/>
                  </a:lnTo>
                  <a:lnTo>
                    <a:pt x="0" y="285"/>
                  </a:lnTo>
                  <a:lnTo>
                    <a:pt x="0" y="265"/>
                  </a:lnTo>
                  <a:lnTo>
                    <a:pt x="0" y="259"/>
                  </a:lnTo>
                  <a:lnTo>
                    <a:pt x="0" y="253"/>
                  </a:lnTo>
                  <a:lnTo>
                    <a:pt x="0" y="249"/>
                  </a:lnTo>
                  <a:lnTo>
                    <a:pt x="0" y="239"/>
                  </a:lnTo>
                  <a:lnTo>
                    <a:pt x="0" y="225"/>
                  </a:lnTo>
                  <a:lnTo>
                    <a:pt x="0" y="199"/>
                  </a:lnTo>
                  <a:lnTo>
                    <a:pt x="0" y="197"/>
                  </a:lnTo>
                  <a:lnTo>
                    <a:pt x="0" y="191"/>
                  </a:lnTo>
                  <a:lnTo>
                    <a:pt x="0" y="185"/>
                  </a:lnTo>
                  <a:lnTo>
                    <a:pt x="0" y="183"/>
                  </a:lnTo>
                  <a:lnTo>
                    <a:pt x="0" y="175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0" y="165"/>
                  </a:lnTo>
                  <a:lnTo>
                    <a:pt x="0" y="157"/>
                  </a:lnTo>
                  <a:lnTo>
                    <a:pt x="0" y="155"/>
                  </a:lnTo>
                  <a:lnTo>
                    <a:pt x="0" y="151"/>
                  </a:lnTo>
                  <a:lnTo>
                    <a:pt x="0" y="147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0" y="133"/>
                  </a:lnTo>
                  <a:lnTo>
                    <a:pt x="0" y="131"/>
                  </a:lnTo>
                  <a:lnTo>
                    <a:pt x="0" y="127"/>
                  </a:lnTo>
                  <a:lnTo>
                    <a:pt x="0" y="123"/>
                  </a:lnTo>
                  <a:lnTo>
                    <a:pt x="0" y="121"/>
                  </a:lnTo>
                  <a:lnTo>
                    <a:pt x="0" y="117"/>
                  </a:lnTo>
                  <a:lnTo>
                    <a:pt x="0" y="115"/>
                  </a:lnTo>
                  <a:lnTo>
                    <a:pt x="0" y="111"/>
                  </a:lnTo>
                  <a:lnTo>
                    <a:pt x="0" y="101"/>
                  </a:lnTo>
                  <a:lnTo>
                    <a:pt x="0" y="97"/>
                  </a:lnTo>
                  <a:lnTo>
                    <a:pt x="0" y="95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0" y="75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69"/>
                  </a:lnTo>
                  <a:lnTo>
                    <a:pt x="0" y="65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3" y="0"/>
                  </a:lnTo>
                  <a:lnTo>
                    <a:pt x="105" y="0"/>
                  </a:lnTo>
                  <a:lnTo>
                    <a:pt x="107" y="0"/>
                  </a:lnTo>
                  <a:lnTo>
                    <a:pt x="109" y="0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23" y="0"/>
                  </a:lnTo>
                  <a:lnTo>
                    <a:pt x="125" y="0"/>
                  </a:lnTo>
                  <a:lnTo>
                    <a:pt x="129" y="0"/>
                  </a:lnTo>
                  <a:lnTo>
                    <a:pt x="133" y="0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9" y="0"/>
                  </a:lnTo>
                  <a:lnTo>
                    <a:pt x="169" y="0"/>
                  </a:lnTo>
                  <a:lnTo>
                    <a:pt x="173" y="2"/>
                  </a:lnTo>
                  <a:lnTo>
                    <a:pt x="175" y="2"/>
                  </a:lnTo>
                  <a:lnTo>
                    <a:pt x="179" y="2"/>
                  </a:lnTo>
                  <a:lnTo>
                    <a:pt x="183" y="2"/>
                  </a:lnTo>
                  <a:lnTo>
                    <a:pt x="189" y="2"/>
                  </a:lnTo>
                  <a:lnTo>
                    <a:pt x="189" y="2"/>
                  </a:lnTo>
                  <a:lnTo>
                    <a:pt x="197" y="2"/>
                  </a:lnTo>
                  <a:lnTo>
                    <a:pt x="199" y="2"/>
                  </a:lnTo>
                  <a:lnTo>
                    <a:pt x="209" y="2"/>
                  </a:lnTo>
                  <a:lnTo>
                    <a:pt x="211" y="2"/>
                  </a:lnTo>
                  <a:lnTo>
                    <a:pt x="215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9" name="Freeform 60">
              <a:extLst>
                <a:ext uri="{FF2B5EF4-FFF2-40B4-BE49-F238E27FC236}">
                  <a16:creationId xmlns:a16="http://schemas.microsoft.com/office/drawing/2014/main" id="{CA18645B-76FF-DD28-A384-4C28660FF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7038" y="4022725"/>
              <a:ext cx="647700" cy="341313"/>
            </a:xfrm>
            <a:custGeom>
              <a:avLst/>
              <a:gdLst>
                <a:gd name="T0" fmla="*/ 334 w 408"/>
                <a:gd name="T1" fmla="*/ 2 h 215"/>
                <a:gd name="T2" fmla="*/ 360 w 408"/>
                <a:gd name="T3" fmla="*/ 4 h 215"/>
                <a:gd name="T4" fmla="*/ 380 w 408"/>
                <a:gd name="T5" fmla="*/ 4 h 215"/>
                <a:gd name="T6" fmla="*/ 390 w 408"/>
                <a:gd name="T7" fmla="*/ 4 h 215"/>
                <a:gd name="T8" fmla="*/ 396 w 408"/>
                <a:gd name="T9" fmla="*/ 8 h 215"/>
                <a:gd name="T10" fmla="*/ 402 w 408"/>
                <a:gd name="T11" fmla="*/ 6 h 215"/>
                <a:gd name="T12" fmla="*/ 408 w 408"/>
                <a:gd name="T13" fmla="*/ 10 h 215"/>
                <a:gd name="T14" fmla="*/ 408 w 408"/>
                <a:gd name="T15" fmla="*/ 20 h 215"/>
                <a:gd name="T16" fmla="*/ 406 w 408"/>
                <a:gd name="T17" fmla="*/ 42 h 215"/>
                <a:gd name="T18" fmla="*/ 400 w 408"/>
                <a:gd name="T19" fmla="*/ 64 h 215"/>
                <a:gd name="T20" fmla="*/ 398 w 408"/>
                <a:gd name="T21" fmla="*/ 80 h 215"/>
                <a:gd name="T22" fmla="*/ 398 w 408"/>
                <a:gd name="T23" fmla="*/ 88 h 215"/>
                <a:gd name="T24" fmla="*/ 396 w 408"/>
                <a:gd name="T25" fmla="*/ 100 h 215"/>
                <a:gd name="T26" fmla="*/ 394 w 408"/>
                <a:gd name="T27" fmla="*/ 120 h 215"/>
                <a:gd name="T28" fmla="*/ 386 w 408"/>
                <a:gd name="T29" fmla="*/ 139 h 215"/>
                <a:gd name="T30" fmla="*/ 386 w 408"/>
                <a:gd name="T31" fmla="*/ 137 h 215"/>
                <a:gd name="T32" fmla="*/ 388 w 408"/>
                <a:gd name="T33" fmla="*/ 143 h 215"/>
                <a:gd name="T34" fmla="*/ 390 w 408"/>
                <a:gd name="T35" fmla="*/ 141 h 215"/>
                <a:gd name="T36" fmla="*/ 390 w 408"/>
                <a:gd name="T37" fmla="*/ 147 h 215"/>
                <a:gd name="T38" fmla="*/ 390 w 408"/>
                <a:gd name="T39" fmla="*/ 159 h 215"/>
                <a:gd name="T40" fmla="*/ 388 w 408"/>
                <a:gd name="T41" fmla="*/ 185 h 215"/>
                <a:gd name="T42" fmla="*/ 384 w 408"/>
                <a:gd name="T43" fmla="*/ 205 h 215"/>
                <a:gd name="T44" fmla="*/ 374 w 408"/>
                <a:gd name="T45" fmla="*/ 205 h 215"/>
                <a:gd name="T46" fmla="*/ 366 w 408"/>
                <a:gd name="T47" fmla="*/ 205 h 215"/>
                <a:gd name="T48" fmla="*/ 358 w 408"/>
                <a:gd name="T49" fmla="*/ 205 h 215"/>
                <a:gd name="T50" fmla="*/ 350 w 408"/>
                <a:gd name="T51" fmla="*/ 205 h 215"/>
                <a:gd name="T52" fmla="*/ 342 w 408"/>
                <a:gd name="T53" fmla="*/ 205 h 215"/>
                <a:gd name="T54" fmla="*/ 332 w 408"/>
                <a:gd name="T55" fmla="*/ 205 h 215"/>
                <a:gd name="T56" fmla="*/ 322 w 408"/>
                <a:gd name="T57" fmla="*/ 207 h 215"/>
                <a:gd name="T58" fmla="*/ 306 w 408"/>
                <a:gd name="T59" fmla="*/ 207 h 215"/>
                <a:gd name="T60" fmla="*/ 298 w 408"/>
                <a:gd name="T61" fmla="*/ 211 h 215"/>
                <a:gd name="T62" fmla="*/ 288 w 408"/>
                <a:gd name="T63" fmla="*/ 215 h 215"/>
                <a:gd name="T64" fmla="*/ 274 w 408"/>
                <a:gd name="T65" fmla="*/ 215 h 215"/>
                <a:gd name="T66" fmla="*/ 262 w 408"/>
                <a:gd name="T67" fmla="*/ 215 h 215"/>
                <a:gd name="T68" fmla="*/ 254 w 408"/>
                <a:gd name="T69" fmla="*/ 215 h 215"/>
                <a:gd name="T70" fmla="*/ 242 w 408"/>
                <a:gd name="T71" fmla="*/ 215 h 215"/>
                <a:gd name="T72" fmla="*/ 224 w 408"/>
                <a:gd name="T73" fmla="*/ 215 h 215"/>
                <a:gd name="T74" fmla="*/ 212 w 408"/>
                <a:gd name="T75" fmla="*/ 215 h 215"/>
                <a:gd name="T76" fmla="*/ 180 w 408"/>
                <a:gd name="T77" fmla="*/ 215 h 215"/>
                <a:gd name="T78" fmla="*/ 128 w 408"/>
                <a:gd name="T79" fmla="*/ 215 h 215"/>
                <a:gd name="T80" fmla="*/ 102 w 408"/>
                <a:gd name="T81" fmla="*/ 203 h 215"/>
                <a:gd name="T82" fmla="*/ 52 w 408"/>
                <a:gd name="T83" fmla="*/ 201 h 215"/>
                <a:gd name="T84" fmla="*/ 6 w 408"/>
                <a:gd name="T85" fmla="*/ 201 h 215"/>
                <a:gd name="T86" fmla="*/ 4 w 408"/>
                <a:gd name="T87" fmla="*/ 175 h 215"/>
                <a:gd name="T88" fmla="*/ 4 w 408"/>
                <a:gd name="T89" fmla="*/ 131 h 215"/>
                <a:gd name="T90" fmla="*/ 2 w 408"/>
                <a:gd name="T91" fmla="*/ 84 h 215"/>
                <a:gd name="T92" fmla="*/ 2 w 408"/>
                <a:gd name="T93" fmla="*/ 44 h 215"/>
                <a:gd name="T94" fmla="*/ 0 w 408"/>
                <a:gd name="T95" fmla="*/ 22 h 215"/>
                <a:gd name="T96" fmla="*/ 0 w 408"/>
                <a:gd name="T97" fmla="*/ 2 h 215"/>
                <a:gd name="T98" fmla="*/ 26 w 408"/>
                <a:gd name="T99" fmla="*/ 2 h 215"/>
                <a:gd name="T100" fmla="*/ 56 w 408"/>
                <a:gd name="T101" fmla="*/ 2 h 215"/>
                <a:gd name="T102" fmla="*/ 162 w 408"/>
                <a:gd name="T103" fmla="*/ 2 h 215"/>
                <a:gd name="T104" fmla="*/ 178 w 408"/>
                <a:gd name="T105" fmla="*/ 0 h 215"/>
                <a:gd name="T106" fmla="*/ 294 w 408"/>
                <a:gd name="T107" fmla="*/ 0 h 215"/>
                <a:gd name="T108" fmla="*/ 310 w 408"/>
                <a:gd name="T109" fmla="*/ 0 h 215"/>
                <a:gd name="T110" fmla="*/ 328 w 408"/>
                <a:gd name="T11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08" h="215">
                  <a:moveTo>
                    <a:pt x="328" y="0"/>
                  </a:moveTo>
                  <a:lnTo>
                    <a:pt x="330" y="0"/>
                  </a:lnTo>
                  <a:lnTo>
                    <a:pt x="332" y="0"/>
                  </a:lnTo>
                  <a:lnTo>
                    <a:pt x="334" y="2"/>
                  </a:lnTo>
                  <a:lnTo>
                    <a:pt x="336" y="2"/>
                  </a:lnTo>
                  <a:lnTo>
                    <a:pt x="342" y="4"/>
                  </a:lnTo>
                  <a:lnTo>
                    <a:pt x="344" y="4"/>
                  </a:lnTo>
                  <a:lnTo>
                    <a:pt x="360" y="4"/>
                  </a:lnTo>
                  <a:lnTo>
                    <a:pt x="362" y="4"/>
                  </a:lnTo>
                  <a:lnTo>
                    <a:pt x="370" y="4"/>
                  </a:lnTo>
                  <a:lnTo>
                    <a:pt x="374" y="4"/>
                  </a:lnTo>
                  <a:lnTo>
                    <a:pt x="380" y="4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8" y="4"/>
                  </a:lnTo>
                  <a:lnTo>
                    <a:pt x="390" y="4"/>
                  </a:lnTo>
                  <a:lnTo>
                    <a:pt x="394" y="4"/>
                  </a:lnTo>
                  <a:lnTo>
                    <a:pt x="396" y="4"/>
                  </a:lnTo>
                  <a:lnTo>
                    <a:pt x="396" y="6"/>
                  </a:lnTo>
                  <a:lnTo>
                    <a:pt x="396" y="8"/>
                  </a:lnTo>
                  <a:lnTo>
                    <a:pt x="398" y="8"/>
                  </a:lnTo>
                  <a:lnTo>
                    <a:pt x="398" y="6"/>
                  </a:lnTo>
                  <a:lnTo>
                    <a:pt x="400" y="6"/>
                  </a:lnTo>
                  <a:lnTo>
                    <a:pt x="402" y="6"/>
                  </a:lnTo>
                  <a:lnTo>
                    <a:pt x="402" y="8"/>
                  </a:lnTo>
                  <a:lnTo>
                    <a:pt x="406" y="8"/>
                  </a:lnTo>
                  <a:lnTo>
                    <a:pt x="408" y="8"/>
                  </a:lnTo>
                  <a:lnTo>
                    <a:pt x="408" y="10"/>
                  </a:lnTo>
                  <a:lnTo>
                    <a:pt x="408" y="12"/>
                  </a:lnTo>
                  <a:lnTo>
                    <a:pt x="408" y="16"/>
                  </a:lnTo>
                  <a:lnTo>
                    <a:pt x="408" y="18"/>
                  </a:lnTo>
                  <a:lnTo>
                    <a:pt x="408" y="20"/>
                  </a:lnTo>
                  <a:lnTo>
                    <a:pt x="408" y="30"/>
                  </a:lnTo>
                  <a:lnTo>
                    <a:pt x="406" y="36"/>
                  </a:lnTo>
                  <a:lnTo>
                    <a:pt x="406" y="38"/>
                  </a:lnTo>
                  <a:lnTo>
                    <a:pt x="406" y="42"/>
                  </a:lnTo>
                  <a:lnTo>
                    <a:pt x="406" y="44"/>
                  </a:lnTo>
                  <a:lnTo>
                    <a:pt x="404" y="46"/>
                  </a:lnTo>
                  <a:lnTo>
                    <a:pt x="404" y="54"/>
                  </a:lnTo>
                  <a:lnTo>
                    <a:pt x="400" y="64"/>
                  </a:lnTo>
                  <a:lnTo>
                    <a:pt x="400" y="68"/>
                  </a:lnTo>
                  <a:lnTo>
                    <a:pt x="400" y="74"/>
                  </a:lnTo>
                  <a:lnTo>
                    <a:pt x="398" y="76"/>
                  </a:lnTo>
                  <a:lnTo>
                    <a:pt x="398" y="80"/>
                  </a:lnTo>
                  <a:lnTo>
                    <a:pt x="398" y="82"/>
                  </a:lnTo>
                  <a:lnTo>
                    <a:pt x="398" y="84"/>
                  </a:lnTo>
                  <a:lnTo>
                    <a:pt x="398" y="86"/>
                  </a:lnTo>
                  <a:lnTo>
                    <a:pt x="398" y="88"/>
                  </a:lnTo>
                  <a:lnTo>
                    <a:pt x="396" y="96"/>
                  </a:lnTo>
                  <a:lnTo>
                    <a:pt x="396" y="96"/>
                  </a:lnTo>
                  <a:lnTo>
                    <a:pt x="396" y="98"/>
                  </a:lnTo>
                  <a:lnTo>
                    <a:pt x="396" y="100"/>
                  </a:lnTo>
                  <a:lnTo>
                    <a:pt x="396" y="102"/>
                  </a:lnTo>
                  <a:lnTo>
                    <a:pt x="394" y="106"/>
                  </a:lnTo>
                  <a:lnTo>
                    <a:pt x="394" y="112"/>
                  </a:lnTo>
                  <a:lnTo>
                    <a:pt x="394" y="120"/>
                  </a:lnTo>
                  <a:lnTo>
                    <a:pt x="394" y="127"/>
                  </a:lnTo>
                  <a:lnTo>
                    <a:pt x="394" y="129"/>
                  </a:lnTo>
                  <a:lnTo>
                    <a:pt x="392" y="137"/>
                  </a:lnTo>
                  <a:lnTo>
                    <a:pt x="386" y="139"/>
                  </a:lnTo>
                  <a:lnTo>
                    <a:pt x="386" y="135"/>
                  </a:lnTo>
                  <a:lnTo>
                    <a:pt x="386" y="133"/>
                  </a:lnTo>
                  <a:lnTo>
                    <a:pt x="386" y="135"/>
                  </a:lnTo>
                  <a:lnTo>
                    <a:pt x="386" y="137"/>
                  </a:lnTo>
                  <a:lnTo>
                    <a:pt x="386" y="139"/>
                  </a:lnTo>
                  <a:lnTo>
                    <a:pt x="384" y="141"/>
                  </a:lnTo>
                  <a:lnTo>
                    <a:pt x="386" y="143"/>
                  </a:lnTo>
                  <a:lnTo>
                    <a:pt x="388" y="143"/>
                  </a:lnTo>
                  <a:lnTo>
                    <a:pt x="388" y="145"/>
                  </a:lnTo>
                  <a:lnTo>
                    <a:pt x="390" y="145"/>
                  </a:lnTo>
                  <a:lnTo>
                    <a:pt x="388" y="143"/>
                  </a:lnTo>
                  <a:lnTo>
                    <a:pt x="390" y="141"/>
                  </a:lnTo>
                  <a:lnTo>
                    <a:pt x="392" y="139"/>
                  </a:lnTo>
                  <a:lnTo>
                    <a:pt x="390" y="143"/>
                  </a:lnTo>
                  <a:lnTo>
                    <a:pt x="390" y="145"/>
                  </a:lnTo>
                  <a:lnTo>
                    <a:pt x="390" y="147"/>
                  </a:lnTo>
                  <a:lnTo>
                    <a:pt x="390" y="149"/>
                  </a:lnTo>
                  <a:lnTo>
                    <a:pt x="390" y="151"/>
                  </a:lnTo>
                  <a:lnTo>
                    <a:pt x="390" y="157"/>
                  </a:lnTo>
                  <a:lnTo>
                    <a:pt x="390" y="159"/>
                  </a:lnTo>
                  <a:lnTo>
                    <a:pt x="390" y="161"/>
                  </a:lnTo>
                  <a:lnTo>
                    <a:pt x="388" y="165"/>
                  </a:lnTo>
                  <a:lnTo>
                    <a:pt x="388" y="177"/>
                  </a:lnTo>
                  <a:lnTo>
                    <a:pt x="388" y="185"/>
                  </a:lnTo>
                  <a:lnTo>
                    <a:pt x="388" y="191"/>
                  </a:lnTo>
                  <a:lnTo>
                    <a:pt x="386" y="197"/>
                  </a:lnTo>
                  <a:lnTo>
                    <a:pt x="386" y="205"/>
                  </a:lnTo>
                  <a:lnTo>
                    <a:pt x="384" y="205"/>
                  </a:lnTo>
                  <a:lnTo>
                    <a:pt x="382" y="205"/>
                  </a:lnTo>
                  <a:lnTo>
                    <a:pt x="378" y="205"/>
                  </a:lnTo>
                  <a:lnTo>
                    <a:pt x="374" y="205"/>
                  </a:lnTo>
                  <a:lnTo>
                    <a:pt x="374" y="205"/>
                  </a:lnTo>
                  <a:lnTo>
                    <a:pt x="372" y="205"/>
                  </a:lnTo>
                  <a:lnTo>
                    <a:pt x="370" y="205"/>
                  </a:lnTo>
                  <a:lnTo>
                    <a:pt x="368" y="205"/>
                  </a:lnTo>
                  <a:lnTo>
                    <a:pt x="366" y="205"/>
                  </a:lnTo>
                  <a:lnTo>
                    <a:pt x="364" y="205"/>
                  </a:lnTo>
                  <a:lnTo>
                    <a:pt x="362" y="205"/>
                  </a:lnTo>
                  <a:lnTo>
                    <a:pt x="360" y="205"/>
                  </a:lnTo>
                  <a:lnTo>
                    <a:pt x="358" y="205"/>
                  </a:lnTo>
                  <a:lnTo>
                    <a:pt x="356" y="205"/>
                  </a:lnTo>
                  <a:lnTo>
                    <a:pt x="354" y="205"/>
                  </a:lnTo>
                  <a:lnTo>
                    <a:pt x="352" y="205"/>
                  </a:lnTo>
                  <a:lnTo>
                    <a:pt x="350" y="205"/>
                  </a:lnTo>
                  <a:lnTo>
                    <a:pt x="348" y="205"/>
                  </a:lnTo>
                  <a:lnTo>
                    <a:pt x="346" y="205"/>
                  </a:lnTo>
                  <a:lnTo>
                    <a:pt x="344" y="205"/>
                  </a:lnTo>
                  <a:lnTo>
                    <a:pt x="342" y="205"/>
                  </a:lnTo>
                  <a:lnTo>
                    <a:pt x="340" y="205"/>
                  </a:lnTo>
                  <a:lnTo>
                    <a:pt x="338" y="205"/>
                  </a:lnTo>
                  <a:lnTo>
                    <a:pt x="334" y="205"/>
                  </a:lnTo>
                  <a:lnTo>
                    <a:pt x="332" y="205"/>
                  </a:lnTo>
                  <a:lnTo>
                    <a:pt x="330" y="205"/>
                  </a:lnTo>
                  <a:lnTo>
                    <a:pt x="328" y="205"/>
                  </a:lnTo>
                  <a:lnTo>
                    <a:pt x="322" y="205"/>
                  </a:lnTo>
                  <a:lnTo>
                    <a:pt x="322" y="207"/>
                  </a:lnTo>
                  <a:lnTo>
                    <a:pt x="320" y="207"/>
                  </a:lnTo>
                  <a:lnTo>
                    <a:pt x="316" y="207"/>
                  </a:lnTo>
                  <a:lnTo>
                    <a:pt x="314" y="207"/>
                  </a:lnTo>
                  <a:lnTo>
                    <a:pt x="306" y="207"/>
                  </a:lnTo>
                  <a:lnTo>
                    <a:pt x="302" y="207"/>
                  </a:lnTo>
                  <a:lnTo>
                    <a:pt x="298" y="207"/>
                  </a:lnTo>
                  <a:lnTo>
                    <a:pt x="298" y="209"/>
                  </a:lnTo>
                  <a:lnTo>
                    <a:pt x="298" y="211"/>
                  </a:lnTo>
                  <a:lnTo>
                    <a:pt x="298" y="213"/>
                  </a:lnTo>
                  <a:lnTo>
                    <a:pt x="296" y="215"/>
                  </a:lnTo>
                  <a:lnTo>
                    <a:pt x="294" y="215"/>
                  </a:lnTo>
                  <a:lnTo>
                    <a:pt x="288" y="215"/>
                  </a:lnTo>
                  <a:lnTo>
                    <a:pt x="286" y="215"/>
                  </a:lnTo>
                  <a:lnTo>
                    <a:pt x="280" y="215"/>
                  </a:lnTo>
                  <a:lnTo>
                    <a:pt x="276" y="215"/>
                  </a:lnTo>
                  <a:lnTo>
                    <a:pt x="274" y="215"/>
                  </a:lnTo>
                  <a:lnTo>
                    <a:pt x="270" y="215"/>
                  </a:lnTo>
                  <a:lnTo>
                    <a:pt x="268" y="215"/>
                  </a:lnTo>
                  <a:lnTo>
                    <a:pt x="266" y="215"/>
                  </a:lnTo>
                  <a:lnTo>
                    <a:pt x="262" y="215"/>
                  </a:lnTo>
                  <a:lnTo>
                    <a:pt x="260" y="215"/>
                  </a:lnTo>
                  <a:lnTo>
                    <a:pt x="258" y="215"/>
                  </a:lnTo>
                  <a:lnTo>
                    <a:pt x="256" y="215"/>
                  </a:lnTo>
                  <a:lnTo>
                    <a:pt x="254" y="215"/>
                  </a:lnTo>
                  <a:lnTo>
                    <a:pt x="250" y="215"/>
                  </a:lnTo>
                  <a:lnTo>
                    <a:pt x="248" y="215"/>
                  </a:lnTo>
                  <a:lnTo>
                    <a:pt x="244" y="215"/>
                  </a:lnTo>
                  <a:lnTo>
                    <a:pt x="242" y="215"/>
                  </a:lnTo>
                  <a:lnTo>
                    <a:pt x="240" y="215"/>
                  </a:lnTo>
                  <a:lnTo>
                    <a:pt x="232" y="215"/>
                  </a:lnTo>
                  <a:lnTo>
                    <a:pt x="228" y="215"/>
                  </a:lnTo>
                  <a:lnTo>
                    <a:pt x="224" y="215"/>
                  </a:lnTo>
                  <a:lnTo>
                    <a:pt x="220" y="215"/>
                  </a:lnTo>
                  <a:lnTo>
                    <a:pt x="218" y="215"/>
                  </a:lnTo>
                  <a:lnTo>
                    <a:pt x="216" y="215"/>
                  </a:lnTo>
                  <a:lnTo>
                    <a:pt x="212" y="215"/>
                  </a:lnTo>
                  <a:lnTo>
                    <a:pt x="194" y="215"/>
                  </a:lnTo>
                  <a:lnTo>
                    <a:pt x="188" y="215"/>
                  </a:lnTo>
                  <a:lnTo>
                    <a:pt x="182" y="215"/>
                  </a:lnTo>
                  <a:lnTo>
                    <a:pt x="180" y="215"/>
                  </a:lnTo>
                  <a:lnTo>
                    <a:pt x="176" y="215"/>
                  </a:lnTo>
                  <a:lnTo>
                    <a:pt x="168" y="215"/>
                  </a:lnTo>
                  <a:lnTo>
                    <a:pt x="152" y="215"/>
                  </a:lnTo>
                  <a:lnTo>
                    <a:pt x="128" y="215"/>
                  </a:lnTo>
                  <a:lnTo>
                    <a:pt x="102" y="215"/>
                  </a:lnTo>
                  <a:lnTo>
                    <a:pt x="102" y="209"/>
                  </a:lnTo>
                  <a:lnTo>
                    <a:pt x="102" y="205"/>
                  </a:lnTo>
                  <a:lnTo>
                    <a:pt x="102" y="203"/>
                  </a:lnTo>
                  <a:lnTo>
                    <a:pt x="102" y="201"/>
                  </a:lnTo>
                  <a:lnTo>
                    <a:pt x="68" y="201"/>
                  </a:lnTo>
                  <a:lnTo>
                    <a:pt x="54" y="201"/>
                  </a:lnTo>
                  <a:lnTo>
                    <a:pt x="52" y="201"/>
                  </a:lnTo>
                  <a:lnTo>
                    <a:pt x="40" y="201"/>
                  </a:lnTo>
                  <a:lnTo>
                    <a:pt x="36" y="201"/>
                  </a:lnTo>
                  <a:lnTo>
                    <a:pt x="24" y="201"/>
                  </a:lnTo>
                  <a:lnTo>
                    <a:pt x="6" y="201"/>
                  </a:lnTo>
                  <a:lnTo>
                    <a:pt x="6" y="195"/>
                  </a:lnTo>
                  <a:lnTo>
                    <a:pt x="6" y="191"/>
                  </a:lnTo>
                  <a:lnTo>
                    <a:pt x="6" y="189"/>
                  </a:lnTo>
                  <a:lnTo>
                    <a:pt x="4" y="175"/>
                  </a:lnTo>
                  <a:lnTo>
                    <a:pt x="4" y="157"/>
                  </a:lnTo>
                  <a:lnTo>
                    <a:pt x="4" y="155"/>
                  </a:lnTo>
                  <a:lnTo>
                    <a:pt x="4" y="133"/>
                  </a:lnTo>
                  <a:lnTo>
                    <a:pt x="4" y="131"/>
                  </a:lnTo>
                  <a:lnTo>
                    <a:pt x="4" y="120"/>
                  </a:lnTo>
                  <a:lnTo>
                    <a:pt x="2" y="110"/>
                  </a:lnTo>
                  <a:lnTo>
                    <a:pt x="2" y="94"/>
                  </a:lnTo>
                  <a:lnTo>
                    <a:pt x="2" y="84"/>
                  </a:lnTo>
                  <a:lnTo>
                    <a:pt x="2" y="74"/>
                  </a:lnTo>
                  <a:lnTo>
                    <a:pt x="2" y="62"/>
                  </a:lnTo>
                  <a:lnTo>
                    <a:pt x="2" y="48"/>
                  </a:lnTo>
                  <a:lnTo>
                    <a:pt x="2" y="44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2" y="28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6" y="2"/>
                  </a:lnTo>
                  <a:lnTo>
                    <a:pt x="54" y="2"/>
                  </a:lnTo>
                  <a:lnTo>
                    <a:pt x="56" y="2"/>
                  </a:lnTo>
                  <a:lnTo>
                    <a:pt x="110" y="2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62" y="2"/>
                  </a:lnTo>
                  <a:lnTo>
                    <a:pt x="174" y="2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8" y="0"/>
                  </a:lnTo>
                  <a:lnTo>
                    <a:pt x="194" y="0"/>
                  </a:lnTo>
                  <a:lnTo>
                    <a:pt x="258" y="0"/>
                  </a:lnTo>
                  <a:lnTo>
                    <a:pt x="278" y="0"/>
                  </a:lnTo>
                  <a:lnTo>
                    <a:pt x="294" y="0"/>
                  </a:lnTo>
                  <a:lnTo>
                    <a:pt x="296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2" y="0"/>
                  </a:lnTo>
                  <a:lnTo>
                    <a:pt x="320" y="0"/>
                  </a:lnTo>
                  <a:lnTo>
                    <a:pt x="324" y="0"/>
                  </a:lnTo>
                  <a:lnTo>
                    <a:pt x="32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0" name="Freeform 78">
              <a:extLst>
                <a:ext uri="{FF2B5EF4-FFF2-40B4-BE49-F238E27FC236}">
                  <a16:creationId xmlns:a16="http://schemas.microsoft.com/office/drawing/2014/main" id="{775302CD-C781-4454-9F12-4201BB3FDB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3925" y="3863975"/>
              <a:ext cx="782638" cy="636588"/>
            </a:xfrm>
            <a:custGeom>
              <a:avLst/>
              <a:gdLst>
                <a:gd name="T0" fmla="*/ 208 w 493"/>
                <a:gd name="T1" fmla="*/ 393 h 401"/>
                <a:gd name="T2" fmla="*/ 180 w 493"/>
                <a:gd name="T3" fmla="*/ 387 h 401"/>
                <a:gd name="T4" fmla="*/ 218 w 493"/>
                <a:gd name="T5" fmla="*/ 399 h 401"/>
                <a:gd name="T6" fmla="*/ 206 w 493"/>
                <a:gd name="T7" fmla="*/ 387 h 401"/>
                <a:gd name="T8" fmla="*/ 198 w 493"/>
                <a:gd name="T9" fmla="*/ 377 h 401"/>
                <a:gd name="T10" fmla="*/ 198 w 493"/>
                <a:gd name="T11" fmla="*/ 391 h 401"/>
                <a:gd name="T12" fmla="*/ 158 w 493"/>
                <a:gd name="T13" fmla="*/ 371 h 401"/>
                <a:gd name="T14" fmla="*/ 136 w 493"/>
                <a:gd name="T15" fmla="*/ 361 h 401"/>
                <a:gd name="T16" fmla="*/ 148 w 493"/>
                <a:gd name="T17" fmla="*/ 369 h 401"/>
                <a:gd name="T18" fmla="*/ 136 w 493"/>
                <a:gd name="T19" fmla="*/ 353 h 401"/>
                <a:gd name="T20" fmla="*/ 170 w 493"/>
                <a:gd name="T21" fmla="*/ 359 h 401"/>
                <a:gd name="T22" fmla="*/ 184 w 493"/>
                <a:gd name="T23" fmla="*/ 373 h 401"/>
                <a:gd name="T24" fmla="*/ 174 w 493"/>
                <a:gd name="T25" fmla="*/ 379 h 401"/>
                <a:gd name="T26" fmla="*/ 166 w 493"/>
                <a:gd name="T27" fmla="*/ 367 h 401"/>
                <a:gd name="T28" fmla="*/ 146 w 493"/>
                <a:gd name="T29" fmla="*/ 357 h 401"/>
                <a:gd name="T30" fmla="*/ 154 w 493"/>
                <a:gd name="T31" fmla="*/ 359 h 401"/>
                <a:gd name="T32" fmla="*/ 84 w 493"/>
                <a:gd name="T33" fmla="*/ 353 h 401"/>
                <a:gd name="T34" fmla="*/ 74 w 493"/>
                <a:gd name="T35" fmla="*/ 355 h 401"/>
                <a:gd name="T36" fmla="*/ 84 w 493"/>
                <a:gd name="T37" fmla="*/ 365 h 401"/>
                <a:gd name="T38" fmla="*/ 120 w 493"/>
                <a:gd name="T39" fmla="*/ 347 h 401"/>
                <a:gd name="T40" fmla="*/ 116 w 493"/>
                <a:gd name="T41" fmla="*/ 339 h 401"/>
                <a:gd name="T42" fmla="*/ 84 w 493"/>
                <a:gd name="T43" fmla="*/ 321 h 401"/>
                <a:gd name="T44" fmla="*/ 94 w 493"/>
                <a:gd name="T45" fmla="*/ 337 h 401"/>
                <a:gd name="T46" fmla="*/ 100 w 493"/>
                <a:gd name="T47" fmla="*/ 341 h 401"/>
                <a:gd name="T48" fmla="*/ 82 w 493"/>
                <a:gd name="T49" fmla="*/ 343 h 401"/>
                <a:gd name="T50" fmla="*/ 70 w 493"/>
                <a:gd name="T51" fmla="*/ 339 h 401"/>
                <a:gd name="T52" fmla="*/ 50 w 493"/>
                <a:gd name="T53" fmla="*/ 319 h 401"/>
                <a:gd name="T54" fmla="*/ 64 w 493"/>
                <a:gd name="T55" fmla="*/ 305 h 401"/>
                <a:gd name="T56" fmla="*/ 52 w 493"/>
                <a:gd name="T57" fmla="*/ 301 h 401"/>
                <a:gd name="T58" fmla="*/ 50 w 493"/>
                <a:gd name="T59" fmla="*/ 281 h 401"/>
                <a:gd name="T60" fmla="*/ 30 w 493"/>
                <a:gd name="T61" fmla="*/ 239 h 401"/>
                <a:gd name="T62" fmla="*/ 44 w 493"/>
                <a:gd name="T63" fmla="*/ 291 h 401"/>
                <a:gd name="T64" fmla="*/ 28 w 493"/>
                <a:gd name="T65" fmla="*/ 237 h 401"/>
                <a:gd name="T66" fmla="*/ 291 w 493"/>
                <a:gd name="T67" fmla="*/ 130 h 401"/>
                <a:gd name="T68" fmla="*/ 475 w 493"/>
                <a:gd name="T69" fmla="*/ 144 h 401"/>
                <a:gd name="T70" fmla="*/ 463 w 493"/>
                <a:gd name="T71" fmla="*/ 399 h 401"/>
                <a:gd name="T72" fmla="*/ 257 w 493"/>
                <a:gd name="T73" fmla="*/ 387 h 401"/>
                <a:gd name="T74" fmla="*/ 212 w 493"/>
                <a:gd name="T75" fmla="*/ 365 h 401"/>
                <a:gd name="T76" fmla="*/ 186 w 493"/>
                <a:gd name="T77" fmla="*/ 351 h 401"/>
                <a:gd name="T78" fmla="*/ 156 w 493"/>
                <a:gd name="T79" fmla="*/ 345 h 401"/>
                <a:gd name="T80" fmla="*/ 150 w 493"/>
                <a:gd name="T81" fmla="*/ 343 h 401"/>
                <a:gd name="T82" fmla="*/ 132 w 493"/>
                <a:gd name="T83" fmla="*/ 347 h 401"/>
                <a:gd name="T84" fmla="*/ 128 w 493"/>
                <a:gd name="T85" fmla="*/ 341 h 401"/>
                <a:gd name="T86" fmla="*/ 130 w 493"/>
                <a:gd name="T87" fmla="*/ 335 h 401"/>
                <a:gd name="T88" fmla="*/ 116 w 493"/>
                <a:gd name="T89" fmla="*/ 327 h 401"/>
                <a:gd name="T90" fmla="*/ 116 w 493"/>
                <a:gd name="T91" fmla="*/ 333 h 401"/>
                <a:gd name="T92" fmla="*/ 112 w 493"/>
                <a:gd name="T93" fmla="*/ 335 h 401"/>
                <a:gd name="T94" fmla="*/ 98 w 493"/>
                <a:gd name="T95" fmla="*/ 327 h 401"/>
                <a:gd name="T96" fmla="*/ 82 w 493"/>
                <a:gd name="T97" fmla="*/ 311 h 401"/>
                <a:gd name="T98" fmla="*/ 88 w 493"/>
                <a:gd name="T99" fmla="*/ 307 h 401"/>
                <a:gd name="T100" fmla="*/ 76 w 493"/>
                <a:gd name="T101" fmla="*/ 305 h 401"/>
                <a:gd name="T102" fmla="*/ 62 w 493"/>
                <a:gd name="T103" fmla="*/ 301 h 401"/>
                <a:gd name="T104" fmla="*/ 56 w 493"/>
                <a:gd name="T105" fmla="*/ 277 h 401"/>
                <a:gd name="T106" fmla="*/ 52 w 493"/>
                <a:gd name="T107" fmla="*/ 271 h 401"/>
                <a:gd name="T108" fmla="*/ 34 w 493"/>
                <a:gd name="T109" fmla="*/ 261 h 401"/>
                <a:gd name="T110" fmla="*/ 30 w 493"/>
                <a:gd name="T111" fmla="*/ 216 h 401"/>
                <a:gd name="T112" fmla="*/ 18 w 493"/>
                <a:gd name="T113" fmla="*/ 200 h 401"/>
                <a:gd name="T114" fmla="*/ 12 w 493"/>
                <a:gd name="T115" fmla="*/ 156 h 401"/>
                <a:gd name="T116" fmla="*/ 6 w 493"/>
                <a:gd name="T117" fmla="*/ 118 h 401"/>
                <a:gd name="T118" fmla="*/ 14 w 493"/>
                <a:gd name="T119" fmla="*/ 112 h 401"/>
                <a:gd name="T120" fmla="*/ 100 w 493"/>
                <a:gd name="T121" fmla="*/ 52 h 401"/>
                <a:gd name="T122" fmla="*/ 200 w 493"/>
                <a:gd name="T123" fmla="*/ 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93" h="401">
                  <a:moveTo>
                    <a:pt x="224" y="397"/>
                  </a:moveTo>
                  <a:lnTo>
                    <a:pt x="224" y="399"/>
                  </a:lnTo>
                  <a:lnTo>
                    <a:pt x="224" y="401"/>
                  </a:lnTo>
                  <a:lnTo>
                    <a:pt x="222" y="401"/>
                  </a:lnTo>
                  <a:lnTo>
                    <a:pt x="222" y="399"/>
                  </a:lnTo>
                  <a:lnTo>
                    <a:pt x="222" y="397"/>
                  </a:lnTo>
                  <a:lnTo>
                    <a:pt x="224" y="397"/>
                  </a:lnTo>
                  <a:close/>
                  <a:moveTo>
                    <a:pt x="204" y="397"/>
                  </a:moveTo>
                  <a:lnTo>
                    <a:pt x="202" y="397"/>
                  </a:lnTo>
                  <a:lnTo>
                    <a:pt x="200" y="397"/>
                  </a:lnTo>
                  <a:lnTo>
                    <a:pt x="200" y="395"/>
                  </a:lnTo>
                  <a:lnTo>
                    <a:pt x="200" y="393"/>
                  </a:lnTo>
                  <a:lnTo>
                    <a:pt x="202" y="393"/>
                  </a:lnTo>
                  <a:lnTo>
                    <a:pt x="204" y="393"/>
                  </a:lnTo>
                  <a:lnTo>
                    <a:pt x="204" y="395"/>
                  </a:lnTo>
                  <a:lnTo>
                    <a:pt x="204" y="397"/>
                  </a:lnTo>
                  <a:close/>
                  <a:moveTo>
                    <a:pt x="239" y="397"/>
                  </a:moveTo>
                  <a:lnTo>
                    <a:pt x="239" y="399"/>
                  </a:lnTo>
                  <a:lnTo>
                    <a:pt x="237" y="399"/>
                  </a:lnTo>
                  <a:lnTo>
                    <a:pt x="235" y="399"/>
                  </a:lnTo>
                  <a:lnTo>
                    <a:pt x="235" y="397"/>
                  </a:lnTo>
                  <a:lnTo>
                    <a:pt x="232" y="397"/>
                  </a:lnTo>
                  <a:lnTo>
                    <a:pt x="232" y="395"/>
                  </a:lnTo>
                  <a:lnTo>
                    <a:pt x="232" y="393"/>
                  </a:lnTo>
                  <a:lnTo>
                    <a:pt x="235" y="393"/>
                  </a:lnTo>
                  <a:lnTo>
                    <a:pt x="235" y="391"/>
                  </a:lnTo>
                  <a:lnTo>
                    <a:pt x="235" y="393"/>
                  </a:lnTo>
                  <a:lnTo>
                    <a:pt x="237" y="395"/>
                  </a:lnTo>
                  <a:lnTo>
                    <a:pt x="239" y="397"/>
                  </a:lnTo>
                  <a:close/>
                  <a:moveTo>
                    <a:pt x="208" y="401"/>
                  </a:moveTo>
                  <a:lnTo>
                    <a:pt x="208" y="399"/>
                  </a:lnTo>
                  <a:lnTo>
                    <a:pt x="208" y="397"/>
                  </a:lnTo>
                  <a:lnTo>
                    <a:pt x="206" y="395"/>
                  </a:lnTo>
                  <a:lnTo>
                    <a:pt x="208" y="395"/>
                  </a:lnTo>
                  <a:lnTo>
                    <a:pt x="208" y="393"/>
                  </a:lnTo>
                  <a:lnTo>
                    <a:pt x="210" y="391"/>
                  </a:lnTo>
                  <a:lnTo>
                    <a:pt x="210" y="393"/>
                  </a:lnTo>
                  <a:lnTo>
                    <a:pt x="210" y="395"/>
                  </a:lnTo>
                  <a:lnTo>
                    <a:pt x="210" y="397"/>
                  </a:lnTo>
                  <a:lnTo>
                    <a:pt x="210" y="399"/>
                  </a:lnTo>
                  <a:lnTo>
                    <a:pt x="210" y="401"/>
                  </a:lnTo>
                  <a:lnTo>
                    <a:pt x="208" y="401"/>
                  </a:lnTo>
                  <a:close/>
                  <a:moveTo>
                    <a:pt x="247" y="397"/>
                  </a:moveTo>
                  <a:lnTo>
                    <a:pt x="245" y="397"/>
                  </a:lnTo>
                  <a:lnTo>
                    <a:pt x="243" y="395"/>
                  </a:lnTo>
                  <a:lnTo>
                    <a:pt x="243" y="393"/>
                  </a:lnTo>
                  <a:lnTo>
                    <a:pt x="245" y="393"/>
                  </a:lnTo>
                  <a:lnTo>
                    <a:pt x="247" y="391"/>
                  </a:lnTo>
                  <a:lnTo>
                    <a:pt x="247" y="393"/>
                  </a:lnTo>
                  <a:lnTo>
                    <a:pt x="247" y="395"/>
                  </a:lnTo>
                  <a:lnTo>
                    <a:pt x="247" y="397"/>
                  </a:lnTo>
                  <a:close/>
                  <a:moveTo>
                    <a:pt x="190" y="391"/>
                  </a:moveTo>
                  <a:lnTo>
                    <a:pt x="190" y="393"/>
                  </a:lnTo>
                  <a:lnTo>
                    <a:pt x="188" y="393"/>
                  </a:lnTo>
                  <a:lnTo>
                    <a:pt x="186" y="391"/>
                  </a:lnTo>
                  <a:lnTo>
                    <a:pt x="188" y="391"/>
                  </a:lnTo>
                  <a:lnTo>
                    <a:pt x="188" y="389"/>
                  </a:lnTo>
                  <a:lnTo>
                    <a:pt x="190" y="391"/>
                  </a:lnTo>
                  <a:close/>
                  <a:moveTo>
                    <a:pt x="184" y="389"/>
                  </a:moveTo>
                  <a:lnTo>
                    <a:pt x="184" y="391"/>
                  </a:lnTo>
                  <a:lnTo>
                    <a:pt x="184" y="389"/>
                  </a:lnTo>
                  <a:lnTo>
                    <a:pt x="182" y="389"/>
                  </a:lnTo>
                  <a:lnTo>
                    <a:pt x="182" y="387"/>
                  </a:lnTo>
                  <a:lnTo>
                    <a:pt x="184" y="387"/>
                  </a:lnTo>
                  <a:lnTo>
                    <a:pt x="184" y="389"/>
                  </a:lnTo>
                  <a:lnTo>
                    <a:pt x="184" y="389"/>
                  </a:lnTo>
                  <a:lnTo>
                    <a:pt x="184" y="389"/>
                  </a:lnTo>
                  <a:close/>
                  <a:moveTo>
                    <a:pt x="182" y="389"/>
                  </a:moveTo>
                  <a:lnTo>
                    <a:pt x="180" y="389"/>
                  </a:lnTo>
                  <a:lnTo>
                    <a:pt x="180" y="387"/>
                  </a:lnTo>
                  <a:lnTo>
                    <a:pt x="180" y="385"/>
                  </a:lnTo>
                  <a:lnTo>
                    <a:pt x="182" y="385"/>
                  </a:lnTo>
                  <a:lnTo>
                    <a:pt x="182" y="387"/>
                  </a:lnTo>
                  <a:lnTo>
                    <a:pt x="182" y="389"/>
                  </a:lnTo>
                  <a:lnTo>
                    <a:pt x="182" y="389"/>
                  </a:lnTo>
                  <a:close/>
                  <a:moveTo>
                    <a:pt x="218" y="389"/>
                  </a:moveTo>
                  <a:lnTo>
                    <a:pt x="218" y="389"/>
                  </a:lnTo>
                  <a:lnTo>
                    <a:pt x="220" y="389"/>
                  </a:lnTo>
                  <a:lnTo>
                    <a:pt x="222" y="389"/>
                  </a:lnTo>
                  <a:lnTo>
                    <a:pt x="224" y="389"/>
                  </a:lnTo>
                  <a:lnTo>
                    <a:pt x="226" y="389"/>
                  </a:lnTo>
                  <a:lnTo>
                    <a:pt x="226" y="389"/>
                  </a:lnTo>
                  <a:lnTo>
                    <a:pt x="228" y="389"/>
                  </a:lnTo>
                  <a:lnTo>
                    <a:pt x="228" y="389"/>
                  </a:lnTo>
                  <a:lnTo>
                    <a:pt x="230" y="391"/>
                  </a:lnTo>
                  <a:lnTo>
                    <a:pt x="230" y="393"/>
                  </a:lnTo>
                  <a:lnTo>
                    <a:pt x="230" y="395"/>
                  </a:lnTo>
                  <a:lnTo>
                    <a:pt x="228" y="395"/>
                  </a:lnTo>
                  <a:lnTo>
                    <a:pt x="228" y="397"/>
                  </a:lnTo>
                  <a:lnTo>
                    <a:pt x="230" y="397"/>
                  </a:lnTo>
                  <a:lnTo>
                    <a:pt x="228" y="397"/>
                  </a:lnTo>
                  <a:lnTo>
                    <a:pt x="226" y="395"/>
                  </a:lnTo>
                  <a:lnTo>
                    <a:pt x="228" y="393"/>
                  </a:lnTo>
                  <a:lnTo>
                    <a:pt x="226" y="393"/>
                  </a:lnTo>
                  <a:lnTo>
                    <a:pt x="224" y="393"/>
                  </a:lnTo>
                  <a:lnTo>
                    <a:pt x="222" y="391"/>
                  </a:lnTo>
                  <a:lnTo>
                    <a:pt x="222" y="393"/>
                  </a:lnTo>
                  <a:lnTo>
                    <a:pt x="220" y="393"/>
                  </a:lnTo>
                  <a:lnTo>
                    <a:pt x="218" y="393"/>
                  </a:lnTo>
                  <a:lnTo>
                    <a:pt x="218" y="395"/>
                  </a:lnTo>
                  <a:lnTo>
                    <a:pt x="218" y="397"/>
                  </a:lnTo>
                  <a:lnTo>
                    <a:pt x="220" y="399"/>
                  </a:lnTo>
                  <a:lnTo>
                    <a:pt x="220" y="401"/>
                  </a:lnTo>
                  <a:lnTo>
                    <a:pt x="218" y="401"/>
                  </a:lnTo>
                  <a:lnTo>
                    <a:pt x="218" y="399"/>
                  </a:lnTo>
                  <a:lnTo>
                    <a:pt x="218" y="397"/>
                  </a:lnTo>
                  <a:lnTo>
                    <a:pt x="218" y="395"/>
                  </a:lnTo>
                  <a:lnTo>
                    <a:pt x="216" y="395"/>
                  </a:lnTo>
                  <a:lnTo>
                    <a:pt x="216" y="393"/>
                  </a:lnTo>
                  <a:lnTo>
                    <a:pt x="214" y="395"/>
                  </a:lnTo>
                  <a:lnTo>
                    <a:pt x="214" y="397"/>
                  </a:lnTo>
                  <a:lnTo>
                    <a:pt x="212" y="397"/>
                  </a:lnTo>
                  <a:lnTo>
                    <a:pt x="212" y="395"/>
                  </a:lnTo>
                  <a:lnTo>
                    <a:pt x="212" y="393"/>
                  </a:lnTo>
                  <a:lnTo>
                    <a:pt x="212" y="391"/>
                  </a:lnTo>
                  <a:lnTo>
                    <a:pt x="210" y="391"/>
                  </a:lnTo>
                  <a:lnTo>
                    <a:pt x="208" y="391"/>
                  </a:lnTo>
                  <a:lnTo>
                    <a:pt x="208" y="389"/>
                  </a:lnTo>
                  <a:lnTo>
                    <a:pt x="210" y="389"/>
                  </a:lnTo>
                  <a:lnTo>
                    <a:pt x="210" y="389"/>
                  </a:lnTo>
                  <a:lnTo>
                    <a:pt x="212" y="389"/>
                  </a:lnTo>
                  <a:lnTo>
                    <a:pt x="214" y="389"/>
                  </a:lnTo>
                  <a:lnTo>
                    <a:pt x="214" y="387"/>
                  </a:lnTo>
                  <a:lnTo>
                    <a:pt x="214" y="385"/>
                  </a:lnTo>
                  <a:lnTo>
                    <a:pt x="216" y="385"/>
                  </a:lnTo>
                  <a:lnTo>
                    <a:pt x="216" y="387"/>
                  </a:lnTo>
                  <a:lnTo>
                    <a:pt x="216" y="389"/>
                  </a:lnTo>
                  <a:lnTo>
                    <a:pt x="218" y="389"/>
                  </a:lnTo>
                  <a:close/>
                  <a:moveTo>
                    <a:pt x="186" y="387"/>
                  </a:moveTo>
                  <a:lnTo>
                    <a:pt x="184" y="387"/>
                  </a:lnTo>
                  <a:lnTo>
                    <a:pt x="184" y="383"/>
                  </a:lnTo>
                  <a:lnTo>
                    <a:pt x="184" y="385"/>
                  </a:lnTo>
                  <a:lnTo>
                    <a:pt x="186" y="387"/>
                  </a:lnTo>
                  <a:close/>
                  <a:moveTo>
                    <a:pt x="208" y="385"/>
                  </a:moveTo>
                  <a:lnTo>
                    <a:pt x="210" y="387"/>
                  </a:lnTo>
                  <a:lnTo>
                    <a:pt x="210" y="385"/>
                  </a:lnTo>
                  <a:lnTo>
                    <a:pt x="212" y="387"/>
                  </a:lnTo>
                  <a:lnTo>
                    <a:pt x="210" y="387"/>
                  </a:lnTo>
                  <a:lnTo>
                    <a:pt x="208" y="387"/>
                  </a:lnTo>
                  <a:lnTo>
                    <a:pt x="206" y="387"/>
                  </a:lnTo>
                  <a:lnTo>
                    <a:pt x="206" y="385"/>
                  </a:lnTo>
                  <a:lnTo>
                    <a:pt x="206" y="383"/>
                  </a:lnTo>
                  <a:lnTo>
                    <a:pt x="208" y="383"/>
                  </a:lnTo>
                  <a:lnTo>
                    <a:pt x="208" y="385"/>
                  </a:lnTo>
                  <a:close/>
                  <a:moveTo>
                    <a:pt x="178" y="381"/>
                  </a:moveTo>
                  <a:lnTo>
                    <a:pt x="178" y="383"/>
                  </a:lnTo>
                  <a:lnTo>
                    <a:pt x="176" y="383"/>
                  </a:lnTo>
                  <a:lnTo>
                    <a:pt x="174" y="383"/>
                  </a:lnTo>
                  <a:lnTo>
                    <a:pt x="174" y="381"/>
                  </a:lnTo>
                  <a:lnTo>
                    <a:pt x="176" y="381"/>
                  </a:lnTo>
                  <a:lnTo>
                    <a:pt x="178" y="381"/>
                  </a:lnTo>
                  <a:close/>
                  <a:moveTo>
                    <a:pt x="216" y="383"/>
                  </a:moveTo>
                  <a:lnTo>
                    <a:pt x="214" y="385"/>
                  </a:lnTo>
                  <a:lnTo>
                    <a:pt x="214" y="383"/>
                  </a:lnTo>
                  <a:lnTo>
                    <a:pt x="214" y="381"/>
                  </a:lnTo>
                  <a:lnTo>
                    <a:pt x="216" y="381"/>
                  </a:lnTo>
                  <a:lnTo>
                    <a:pt x="216" y="383"/>
                  </a:lnTo>
                  <a:close/>
                  <a:moveTo>
                    <a:pt x="210" y="381"/>
                  </a:moveTo>
                  <a:lnTo>
                    <a:pt x="208" y="383"/>
                  </a:lnTo>
                  <a:lnTo>
                    <a:pt x="208" y="381"/>
                  </a:lnTo>
                  <a:lnTo>
                    <a:pt x="210" y="379"/>
                  </a:lnTo>
                  <a:lnTo>
                    <a:pt x="210" y="381"/>
                  </a:lnTo>
                  <a:close/>
                  <a:moveTo>
                    <a:pt x="174" y="379"/>
                  </a:moveTo>
                  <a:lnTo>
                    <a:pt x="172" y="377"/>
                  </a:lnTo>
                  <a:lnTo>
                    <a:pt x="172" y="375"/>
                  </a:lnTo>
                  <a:lnTo>
                    <a:pt x="174" y="377"/>
                  </a:lnTo>
                  <a:lnTo>
                    <a:pt x="176" y="377"/>
                  </a:lnTo>
                  <a:lnTo>
                    <a:pt x="176" y="379"/>
                  </a:lnTo>
                  <a:lnTo>
                    <a:pt x="174" y="379"/>
                  </a:lnTo>
                  <a:close/>
                  <a:moveTo>
                    <a:pt x="194" y="373"/>
                  </a:moveTo>
                  <a:lnTo>
                    <a:pt x="196" y="375"/>
                  </a:lnTo>
                  <a:lnTo>
                    <a:pt x="196" y="373"/>
                  </a:lnTo>
                  <a:lnTo>
                    <a:pt x="196" y="375"/>
                  </a:lnTo>
                  <a:lnTo>
                    <a:pt x="196" y="377"/>
                  </a:lnTo>
                  <a:lnTo>
                    <a:pt x="198" y="377"/>
                  </a:lnTo>
                  <a:lnTo>
                    <a:pt x="200" y="377"/>
                  </a:lnTo>
                  <a:lnTo>
                    <a:pt x="200" y="375"/>
                  </a:lnTo>
                  <a:lnTo>
                    <a:pt x="202" y="377"/>
                  </a:lnTo>
                  <a:lnTo>
                    <a:pt x="204" y="377"/>
                  </a:lnTo>
                  <a:lnTo>
                    <a:pt x="204" y="375"/>
                  </a:lnTo>
                  <a:lnTo>
                    <a:pt x="204" y="373"/>
                  </a:lnTo>
                  <a:lnTo>
                    <a:pt x="206" y="373"/>
                  </a:lnTo>
                  <a:lnTo>
                    <a:pt x="208" y="373"/>
                  </a:lnTo>
                  <a:lnTo>
                    <a:pt x="206" y="373"/>
                  </a:lnTo>
                  <a:lnTo>
                    <a:pt x="208" y="373"/>
                  </a:lnTo>
                  <a:lnTo>
                    <a:pt x="210" y="375"/>
                  </a:lnTo>
                  <a:lnTo>
                    <a:pt x="210" y="377"/>
                  </a:lnTo>
                  <a:lnTo>
                    <a:pt x="208" y="379"/>
                  </a:lnTo>
                  <a:lnTo>
                    <a:pt x="206" y="381"/>
                  </a:lnTo>
                  <a:lnTo>
                    <a:pt x="204" y="383"/>
                  </a:lnTo>
                  <a:lnTo>
                    <a:pt x="202" y="383"/>
                  </a:lnTo>
                  <a:lnTo>
                    <a:pt x="202" y="381"/>
                  </a:lnTo>
                  <a:lnTo>
                    <a:pt x="202" y="379"/>
                  </a:lnTo>
                  <a:lnTo>
                    <a:pt x="202" y="381"/>
                  </a:lnTo>
                  <a:lnTo>
                    <a:pt x="200" y="381"/>
                  </a:lnTo>
                  <a:lnTo>
                    <a:pt x="198" y="381"/>
                  </a:lnTo>
                  <a:lnTo>
                    <a:pt x="196" y="381"/>
                  </a:lnTo>
                  <a:lnTo>
                    <a:pt x="196" y="383"/>
                  </a:lnTo>
                  <a:lnTo>
                    <a:pt x="198" y="385"/>
                  </a:lnTo>
                  <a:lnTo>
                    <a:pt x="198" y="383"/>
                  </a:lnTo>
                  <a:lnTo>
                    <a:pt x="198" y="385"/>
                  </a:lnTo>
                  <a:lnTo>
                    <a:pt x="198" y="387"/>
                  </a:lnTo>
                  <a:lnTo>
                    <a:pt x="200" y="385"/>
                  </a:lnTo>
                  <a:lnTo>
                    <a:pt x="202" y="385"/>
                  </a:lnTo>
                  <a:lnTo>
                    <a:pt x="202" y="387"/>
                  </a:lnTo>
                  <a:lnTo>
                    <a:pt x="200" y="387"/>
                  </a:lnTo>
                  <a:lnTo>
                    <a:pt x="200" y="389"/>
                  </a:lnTo>
                  <a:lnTo>
                    <a:pt x="200" y="389"/>
                  </a:lnTo>
                  <a:lnTo>
                    <a:pt x="198" y="389"/>
                  </a:lnTo>
                  <a:lnTo>
                    <a:pt x="198" y="391"/>
                  </a:lnTo>
                  <a:lnTo>
                    <a:pt x="196" y="391"/>
                  </a:lnTo>
                  <a:lnTo>
                    <a:pt x="194" y="391"/>
                  </a:lnTo>
                  <a:lnTo>
                    <a:pt x="194" y="389"/>
                  </a:lnTo>
                  <a:lnTo>
                    <a:pt x="192" y="389"/>
                  </a:lnTo>
                  <a:lnTo>
                    <a:pt x="192" y="387"/>
                  </a:lnTo>
                  <a:lnTo>
                    <a:pt x="192" y="385"/>
                  </a:lnTo>
                  <a:lnTo>
                    <a:pt x="192" y="381"/>
                  </a:lnTo>
                  <a:lnTo>
                    <a:pt x="192" y="383"/>
                  </a:lnTo>
                  <a:lnTo>
                    <a:pt x="194" y="383"/>
                  </a:lnTo>
                  <a:lnTo>
                    <a:pt x="194" y="381"/>
                  </a:lnTo>
                  <a:lnTo>
                    <a:pt x="194" y="379"/>
                  </a:lnTo>
                  <a:lnTo>
                    <a:pt x="192" y="379"/>
                  </a:lnTo>
                  <a:lnTo>
                    <a:pt x="192" y="381"/>
                  </a:lnTo>
                  <a:lnTo>
                    <a:pt x="192" y="379"/>
                  </a:lnTo>
                  <a:lnTo>
                    <a:pt x="190" y="379"/>
                  </a:lnTo>
                  <a:lnTo>
                    <a:pt x="190" y="381"/>
                  </a:lnTo>
                  <a:lnTo>
                    <a:pt x="190" y="383"/>
                  </a:lnTo>
                  <a:lnTo>
                    <a:pt x="188" y="383"/>
                  </a:lnTo>
                  <a:lnTo>
                    <a:pt x="186" y="381"/>
                  </a:lnTo>
                  <a:lnTo>
                    <a:pt x="186" y="379"/>
                  </a:lnTo>
                  <a:lnTo>
                    <a:pt x="188" y="379"/>
                  </a:lnTo>
                  <a:lnTo>
                    <a:pt x="188" y="377"/>
                  </a:lnTo>
                  <a:lnTo>
                    <a:pt x="186" y="375"/>
                  </a:lnTo>
                  <a:lnTo>
                    <a:pt x="184" y="375"/>
                  </a:lnTo>
                  <a:lnTo>
                    <a:pt x="184" y="373"/>
                  </a:lnTo>
                  <a:lnTo>
                    <a:pt x="186" y="371"/>
                  </a:lnTo>
                  <a:lnTo>
                    <a:pt x="188" y="369"/>
                  </a:lnTo>
                  <a:lnTo>
                    <a:pt x="190" y="369"/>
                  </a:lnTo>
                  <a:lnTo>
                    <a:pt x="192" y="369"/>
                  </a:lnTo>
                  <a:lnTo>
                    <a:pt x="194" y="369"/>
                  </a:lnTo>
                  <a:lnTo>
                    <a:pt x="194" y="371"/>
                  </a:lnTo>
                  <a:lnTo>
                    <a:pt x="194" y="373"/>
                  </a:lnTo>
                  <a:close/>
                  <a:moveTo>
                    <a:pt x="158" y="369"/>
                  </a:moveTo>
                  <a:lnTo>
                    <a:pt x="160" y="371"/>
                  </a:lnTo>
                  <a:lnTo>
                    <a:pt x="158" y="371"/>
                  </a:lnTo>
                  <a:lnTo>
                    <a:pt x="156" y="371"/>
                  </a:lnTo>
                  <a:lnTo>
                    <a:pt x="156" y="369"/>
                  </a:lnTo>
                  <a:lnTo>
                    <a:pt x="156" y="367"/>
                  </a:lnTo>
                  <a:lnTo>
                    <a:pt x="158" y="367"/>
                  </a:lnTo>
                  <a:lnTo>
                    <a:pt x="158" y="369"/>
                  </a:lnTo>
                  <a:close/>
                  <a:moveTo>
                    <a:pt x="138" y="367"/>
                  </a:moveTo>
                  <a:lnTo>
                    <a:pt x="140" y="367"/>
                  </a:lnTo>
                  <a:lnTo>
                    <a:pt x="142" y="367"/>
                  </a:lnTo>
                  <a:lnTo>
                    <a:pt x="140" y="369"/>
                  </a:lnTo>
                  <a:lnTo>
                    <a:pt x="142" y="369"/>
                  </a:lnTo>
                  <a:lnTo>
                    <a:pt x="142" y="367"/>
                  </a:lnTo>
                  <a:lnTo>
                    <a:pt x="142" y="369"/>
                  </a:lnTo>
                  <a:lnTo>
                    <a:pt x="142" y="371"/>
                  </a:lnTo>
                  <a:lnTo>
                    <a:pt x="138" y="369"/>
                  </a:lnTo>
                  <a:lnTo>
                    <a:pt x="140" y="369"/>
                  </a:lnTo>
                  <a:lnTo>
                    <a:pt x="138" y="367"/>
                  </a:lnTo>
                  <a:lnTo>
                    <a:pt x="136" y="365"/>
                  </a:lnTo>
                  <a:lnTo>
                    <a:pt x="138" y="365"/>
                  </a:lnTo>
                  <a:lnTo>
                    <a:pt x="138" y="367"/>
                  </a:lnTo>
                  <a:close/>
                  <a:moveTo>
                    <a:pt x="186" y="365"/>
                  </a:moveTo>
                  <a:lnTo>
                    <a:pt x="188" y="365"/>
                  </a:lnTo>
                  <a:lnTo>
                    <a:pt x="190" y="365"/>
                  </a:lnTo>
                  <a:lnTo>
                    <a:pt x="190" y="367"/>
                  </a:lnTo>
                  <a:lnTo>
                    <a:pt x="188" y="367"/>
                  </a:lnTo>
                  <a:lnTo>
                    <a:pt x="188" y="365"/>
                  </a:lnTo>
                  <a:lnTo>
                    <a:pt x="186" y="365"/>
                  </a:lnTo>
                  <a:lnTo>
                    <a:pt x="186" y="363"/>
                  </a:lnTo>
                  <a:lnTo>
                    <a:pt x="184" y="363"/>
                  </a:lnTo>
                  <a:lnTo>
                    <a:pt x="186" y="363"/>
                  </a:lnTo>
                  <a:lnTo>
                    <a:pt x="186" y="365"/>
                  </a:lnTo>
                  <a:close/>
                  <a:moveTo>
                    <a:pt x="136" y="367"/>
                  </a:moveTo>
                  <a:lnTo>
                    <a:pt x="134" y="365"/>
                  </a:lnTo>
                  <a:lnTo>
                    <a:pt x="134" y="363"/>
                  </a:lnTo>
                  <a:lnTo>
                    <a:pt x="134" y="361"/>
                  </a:lnTo>
                  <a:lnTo>
                    <a:pt x="136" y="361"/>
                  </a:lnTo>
                  <a:lnTo>
                    <a:pt x="136" y="363"/>
                  </a:lnTo>
                  <a:lnTo>
                    <a:pt x="136" y="365"/>
                  </a:lnTo>
                  <a:lnTo>
                    <a:pt x="136" y="367"/>
                  </a:lnTo>
                  <a:close/>
                  <a:moveTo>
                    <a:pt x="152" y="363"/>
                  </a:moveTo>
                  <a:lnTo>
                    <a:pt x="152" y="365"/>
                  </a:lnTo>
                  <a:lnTo>
                    <a:pt x="150" y="367"/>
                  </a:lnTo>
                  <a:lnTo>
                    <a:pt x="150" y="365"/>
                  </a:lnTo>
                  <a:lnTo>
                    <a:pt x="148" y="365"/>
                  </a:lnTo>
                  <a:lnTo>
                    <a:pt x="150" y="363"/>
                  </a:lnTo>
                  <a:lnTo>
                    <a:pt x="150" y="361"/>
                  </a:lnTo>
                  <a:lnTo>
                    <a:pt x="152" y="361"/>
                  </a:lnTo>
                  <a:lnTo>
                    <a:pt x="152" y="363"/>
                  </a:lnTo>
                  <a:close/>
                  <a:moveTo>
                    <a:pt x="156" y="361"/>
                  </a:moveTo>
                  <a:lnTo>
                    <a:pt x="158" y="361"/>
                  </a:lnTo>
                  <a:lnTo>
                    <a:pt x="158" y="363"/>
                  </a:lnTo>
                  <a:lnTo>
                    <a:pt x="158" y="365"/>
                  </a:lnTo>
                  <a:lnTo>
                    <a:pt x="156" y="365"/>
                  </a:lnTo>
                  <a:lnTo>
                    <a:pt x="156" y="367"/>
                  </a:lnTo>
                  <a:lnTo>
                    <a:pt x="156" y="369"/>
                  </a:lnTo>
                  <a:lnTo>
                    <a:pt x="154" y="371"/>
                  </a:lnTo>
                  <a:lnTo>
                    <a:pt x="154" y="373"/>
                  </a:lnTo>
                  <a:lnTo>
                    <a:pt x="152" y="373"/>
                  </a:lnTo>
                  <a:lnTo>
                    <a:pt x="152" y="375"/>
                  </a:lnTo>
                  <a:lnTo>
                    <a:pt x="150" y="375"/>
                  </a:lnTo>
                  <a:lnTo>
                    <a:pt x="150" y="373"/>
                  </a:lnTo>
                  <a:lnTo>
                    <a:pt x="150" y="371"/>
                  </a:lnTo>
                  <a:lnTo>
                    <a:pt x="152" y="371"/>
                  </a:lnTo>
                  <a:lnTo>
                    <a:pt x="152" y="369"/>
                  </a:lnTo>
                  <a:lnTo>
                    <a:pt x="152" y="367"/>
                  </a:lnTo>
                  <a:lnTo>
                    <a:pt x="154" y="365"/>
                  </a:lnTo>
                  <a:lnTo>
                    <a:pt x="154" y="363"/>
                  </a:lnTo>
                  <a:lnTo>
                    <a:pt x="154" y="361"/>
                  </a:lnTo>
                  <a:lnTo>
                    <a:pt x="156" y="361"/>
                  </a:lnTo>
                  <a:close/>
                  <a:moveTo>
                    <a:pt x="148" y="367"/>
                  </a:moveTo>
                  <a:lnTo>
                    <a:pt x="148" y="369"/>
                  </a:lnTo>
                  <a:lnTo>
                    <a:pt x="146" y="369"/>
                  </a:lnTo>
                  <a:lnTo>
                    <a:pt x="146" y="367"/>
                  </a:lnTo>
                  <a:lnTo>
                    <a:pt x="144" y="367"/>
                  </a:lnTo>
                  <a:lnTo>
                    <a:pt x="144" y="369"/>
                  </a:lnTo>
                  <a:lnTo>
                    <a:pt x="142" y="367"/>
                  </a:lnTo>
                  <a:lnTo>
                    <a:pt x="142" y="365"/>
                  </a:lnTo>
                  <a:lnTo>
                    <a:pt x="142" y="363"/>
                  </a:lnTo>
                  <a:lnTo>
                    <a:pt x="140" y="363"/>
                  </a:lnTo>
                  <a:lnTo>
                    <a:pt x="140" y="361"/>
                  </a:lnTo>
                  <a:lnTo>
                    <a:pt x="142" y="361"/>
                  </a:lnTo>
                  <a:lnTo>
                    <a:pt x="144" y="361"/>
                  </a:lnTo>
                  <a:lnTo>
                    <a:pt x="144" y="363"/>
                  </a:lnTo>
                  <a:lnTo>
                    <a:pt x="146" y="363"/>
                  </a:lnTo>
                  <a:lnTo>
                    <a:pt x="146" y="365"/>
                  </a:lnTo>
                  <a:lnTo>
                    <a:pt x="146" y="367"/>
                  </a:lnTo>
                  <a:lnTo>
                    <a:pt x="148" y="367"/>
                  </a:lnTo>
                  <a:close/>
                  <a:moveTo>
                    <a:pt x="146" y="361"/>
                  </a:moveTo>
                  <a:lnTo>
                    <a:pt x="144" y="361"/>
                  </a:lnTo>
                  <a:lnTo>
                    <a:pt x="144" y="359"/>
                  </a:lnTo>
                  <a:lnTo>
                    <a:pt x="144" y="357"/>
                  </a:lnTo>
                  <a:lnTo>
                    <a:pt x="146" y="359"/>
                  </a:lnTo>
                  <a:lnTo>
                    <a:pt x="146" y="361"/>
                  </a:lnTo>
                  <a:close/>
                  <a:moveTo>
                    <a:pt x="138" y="361"/>
                  </a:moveTo>
                  <a:lnTo>
                    <a:pt x="138" y="363"/>
                  </a:lnTo>
                  <a:lnTo>
                    <a:pt x="138" y="361"/>
                  </a:lnTo>
                  <a:lnTo>
                    <a:pt x="136" y="363"/>
                  </a:lnTo>
                  <a:lnTo>
                    <a:pt x="136" y="361"/>
                  </a:lnTo>
                  <a:lnTo>
                    <a:pt x="138" y="361"/>
                  </a:lnTo>
                  <a:lnTo>
                    <a:pt x="138" y="359"/>
                  </a:lnTo>
                  <a:lnTo>
                    <a:pt x="138" y="357"/>
                  </a:lnTo>
                  <a:lnTo>
                    <a:pt x="138" y="359"/>
                  </a:lnTo>
                  <a:lnTo>
                    <a:pt x="138" y="361"/>
                  </a:lnTo>
                  <a:close/>
                  <a:moveTo>
                    <a:pt x="134" y="351"/>
                  </a:moveTo>
                  <a:lnTo>
                    <a:pt x="136" y="351"/>
                  </a:lnTo>
                  <a:lnTo>
                    <a:pt x="136" y="353"/>
                  </a:lnTo>
                  <a:lnTo>
                    <a:pt x="134" y="353"/>
                  </a:lnTo>
                  <a:lnTo>
                    <a:pt x="132" y="353"/>
                  </a:lnTo>
                  <a:lnTo>
                    <a:pt x="132" y="355"/>
                  </a:lnTo>
                  <a:lnTo>
                    <a:pt x="132" y="357"/>
                  </a:lnTo>
                  <a:lnTo>
                    <a:pt x="130" y="357"/>
                  </a:lnTo>
                  <a:lnTo>
                    <a:pt x="128" y="357"/>
                  </a:lnTo>
                  <a:lnTo>
                    <a:pt x="128" y="355"/>
                  </a:lnTo>
                  <a:lnTo>
                    <a:pt x="130" y="353"/>
                  </a:lnTo>
                  <a:lnTo>
                    <a:pt x="130" y="351"/>
                  </a:lnTo>
                  <a:lnTo>
                    <a:pt x="132" y="351"/>
                  </a:lnTo>
                  <a:lnTo>
                    <a:pt x="134" y="351"/>
                  </a:lnTo>
                  <a:close/>
                  <a:moveTo>
                    <a:pt x="162" y="349"/>
                  </a:moveTo>
                  <a:lnTo>
                    <a:pt x="164" y="349"/>
                  </a:lnTo>
                  <a:lnTo>
                    <a:pt x="166" y="349"/>
                  </a:lnTo>
                  <a:lnTo>
                    <a:pt x="166" y="351"/>
                  </a:lnTo>
                  <a:lnTo>
                    <a:pt x="168" y="351"/>
                  </a:lnTo>
                  <a:lnTo>
                    <a:pt x="168" y="353"/>
                  </a:lnTo>
                  <a:lnTo>
                    <a:pt x="170" y="353"/>
                  </a:lnTo>
                  <a:lnTo>
                    <a:pt x="170" y="351"/>
                  </a:lnTo>
                  <a:lnTo>
                    <a:pt x="170" y="349"/>
                  </a:lnTo>
                  <a:lnTo>
                    <a:pt x="170" y="351"/>
                  </a:lnTo>
                  <a:lnTo>
                    <a:pt x="170" y="353"/>
                  </a:lnTo>
                  <a:lnTo>
                    <a:pt x="172" y="353"/>
                  </a:lnTo>
                  <a:lnTo>
                    <a:pt x="170" y="353"/>
                  </a:lnTo>
                  <a:lnTo>
                    <a:pt x="170" y="355"/>
                  </a:lnTo>
                  <a:lnTo>
                    <a:pt x="170" y="353"/>
                  </a:lnTo>
                  <a:lnTo>
                    <a:pt x="168" y="355"/>
                  </a:lnTo>
                  <a:lnTo>
                    <a:pt x="170" y="355"/>
                  </a:lnTo>
                  <a:lnTo>
                    <a:pt x="170" y="357"/>
                  </a:lnTo>
                  <a:lnTo>
                    <a:pt x="168" y="355"/>
                  </a:lnTo>
                  <a:lnTo>
                    <a:pt x="168" y="357"/>
                  </a:lnTo>
                  <a:lnTo>
                    <a:pt x="168" y="355"/>
                  </a:lnTo>
                  <a:lnTo>
                    <a:pt x="166" y="357"/>
                  </a:lnTo>
                  <a:lnTo>
                    <a:pt x="168" y="359"/>
                  </a:lnTo>
                  <a:lnTo>
                    <a:pt x="170" y="359"/>
                  </a:lnTo>
                  <a:lnTo>
                    <a:pt x="172" y="359"/>
                  </a:lnTo>
                  <a:lnTo>
                    <a:pt x="172" y="361"/>
                  </a:lnTo>
                  <a:lnTo>
                    <a:pt x="174" y="361"/>
                  </a:lnTo>
                  <a:lnTo>
                    <a:pt x="174" y="363"/>
                  </a:lnTo>
                  <a:lnTo>
                    <a:pt x="172" y="363"/>
                  </a:lnTo>
                  <a:lnTo>
                    <a:pt x="172" y="365"/>
                  </a:lnTo>
                  <a:lnTo>
                    <a:pt x="174" y="365"/>
                  </a:lnTo>
                  <a:lnTo>
                    <a:pt x="174" y="367"/>
                  </a:lnTo>
                  <a:lnTo>
                    <a:pt x="174" y="369"/>
                  </a:lnTo>
                  <a:lnTo>
                    <a:pt x="174" y="367"/>
                  </a:lnTo>
                  <a:lnTo>
                    <a:pt x="174" y="369"/>
                  </a:lnTo>
                  <a:lnTo>
                    <a:pt x="176" y="369"/>
                  </a:lnTo>
                  <a:lnTo>
                    <a:pt x="178" y="371"/>
                  </a:lnTo>
                  <a:lnTo>
                    <a:pt x="178" y="369"/>
                  </a:lnTo>
                  <a:lnTo>
                    <a:pt x="180" y="369"/>
                  </a:lnTo>
                  <a:lnTo>
                    <a:pt x="180" y="367"/>
                  </a:lnTo>
                  <a:lnTo>
                    <a:pt x="178" y="367"/>
                  </a:lnTo>
                  <a:lnTo>
                    <a:pt x="180" y="365"/>
                  </a:lnTo>
                  <a:lnTo>
                    <a:pt x="178" y="365"/>
                  </a:lnTo>
                  <a:lnTo>
                    <a:pt x="176" y="365"/>
                  </a:lnTo>
                  <a:lnTo>
                    <a:pt x="178" y="365"/>
                  </a:lnTo>
                  <a:lnTo>
                    <a:pt x="178" y="363"/>
                  </a:lnTo>
                  <a:lnTo>
                    <a:pt x="180" y="363"/>
                  </a:lnTo>
                  <a:lnTo>
                    <a:pt x="182" y="363"/>
                  </a:lnTo>
                  <a:lnTo>
                    <a:pt x="182" y="365"/>
                  </a:lnTo>
                  <a:lnTo>
                    <a:pt x="184" y="365"/>
                  </a:lnTo>
                  <a:lnTo>
                    <a:pt x="184" y="367"/>
                  </a:lnTo>
                  <a:lnTo>
                    <a:pt x="184" y="367"/>
                  </a:lnTo>
                  <a:lnTo>
                    <a:pt x="186" y="367"/>
                  </a:lnTo>
                  <a:lnTo>
                    <a:pt x="186" y="365"/>
                  </a:lnTo>
                  <a:lnTo>
                    <a:pt x="186" y="367"/>
                  </a:lnTo>
                  <a:lnTo>
                    <a:pt x="186" y="369"/>
                  </a:lnTo>
                  <a:lnTo>
                    <a:pt x="186" y="371"/>
                  </a:lnTo>
                  <a:lnTo>
                    <a:pt x="184" y="371"/>
                  </a:lnTo>
                  <a:lnTo>
                    <a:pt x="184" y="373"/>
                  </a:lnTo>
                  <a:lnTo>
                    <a:pt x="184" y="373"/>
                  </a:lnTo>
                  <a:lnTo>
                    <a:pt x="184" y="375"/>
                  </a:lnTo>
                  <a:lnTo>
                    <a:pt x="182" y="377"/>
                  </a:lnTo>
                  <a:lnTo>
                    <a:pt x="180" y="377"/>
                  </a:lnTo>
                  <a:lnTo>
                    <a:pt x="178" y="377"/>
                  </a:lnTo>
                  <a:lnTo>
                    <a:pt x="176" y="375"/>
                  </a:lnTo>
                  <a:lnTo>
                    <a:pt x="174" y="375"/>
                  </a:lnTo>
                  <a:lnTo>
                    <a:pt x="176" y="375"/>
                  </a:lnTo>
                  <a:lnTo>
                    <a:pt x="178" y="373"/>
                  </a:lnTo>
                  <a:lnTo>
                    <a:pt x="178" y="375"/>
                  </a:lnTo>
                  <a:lnTo>
                    <a:pt x="180" y="375"/>
                  </a:lnTo>
                  <a:lnTo>
                    <a:pt x="182" y="375"/>
                  </a:lnTo>
                  <a:lnTo>
                    <a:pt x="182" y="373"/>
                  </a:lnTo>
                  <a:lnTo>
                    <a:pt x="182" y="371"/>
                  </a:lnTo>
                  <a:lnTo>
                    <a:pt x="180" y="371"/>
                  </a:lnTo>
                  <a:lnTo>
                    <a:pt x="182" y="371"/>
                  </a:lnTo>
                  <a:lnTo>
                    <a:pt x="182" y="369"/>
                  </a:lnTo>
                  <a:lnTo>
                    <a:pt x="180" y="369"/>
                  </a:lnTo>
                  <a:lnTo>
                    <a:pt x="180" y="371"/>
                  </a:lnTo>
                  <a:lnTo>
                    <a:pt x="178" y="373"/>
                  </a:lnTo>
                  <a:lnTo>
                    <a:pt x="178" y="371"/>
                  </a:lnTo>
                  <a:lnTo>
                    <a:pt x="178" y="373"/>
                  </a:lnTo>
                  <a:lnTo>
                    <a:pt x="176" y="373"/>
                  </a:lnTo>
                  <a:lnTo>
                    <a:pt x="176" y="375"/>
                  </a:lnTo>
                  <a:lnTo>
                    <a:pt x="176" y="373"/>
                  </a:lnTo>
                  <a:lnTo>
                    <a:pt x="174" y="373"/>
                  </a:lnTo>
                  <a:lnTo>
                    <a:pt x="174" y="371"/>
                  </a:lnTo>
                  <a:lnTo>
                    <a:pt x="172" y="371"/>
                  </a:lnTo>
                  <a:lnTo>
                    <a:pt x="170" y="369"/>
                  </a:lnTo>
                  <a:lnTo>
                    <a:pt x="170" y="371"/>
                  </a:lnTo>
                  <a:lnTo>
                    <a:pt x="170" y="373"/>
                  </a:lnTo>
                  <a:lnTo>
                    <a:pt x="170" y="375"/>
                  </a:lnTo>
                  <a:lnTo>
                    <a:pt x="170" y="377"/>
                  </a:lnTo>
                  <a:lnTo>
                    <a:pt x="172" y="377"/>
                  </a:lnTo>
                  <a:lnTo>
                    <a:pt x="174" y="379"/>
                  </a:lnTo>
                  <a:lnTo>
                    <a:pt x="174" y="381"/>
                  </a:lnTo>
                  <a:lnTo>
                    <a:pt x="172" y="383"/>
                  </a:lnTo>
                  <a:lnTo>
                    <a:pt x="172" y="385"/>
                  </a:lnTo>
                  <a:lnTo>
                    <a:pt x="172" y="383"/>
                  </a:lnTo>
                  <a:lnTo>
                    <a:pt x="172" y="381"/>
                  </a:lnTo>
                  <a:lnTo>
                    <a:pt x="170" y="381"/>
                  </a:lnTo>
                  <a:lnTo>
                    <a:pt x="170" y="379"/>
                  </a:lnTo>
                  <a:lnTo>
                    <a:pt x="170" y="377"/>
                  </a:lnTo>
                  <a:lnTo>
                    <a:pt x="168" y="375"/>
                  </a:lnTo>
                  <a:lnTo>
                    <a:pt x="168" y="377"/>
                  </a:lnTo>
                  <a:lnTo>
                    <a:pt x="170" y="379"/>
                  </a:lnTo>
                  <a:lnTo>
                    <a:pt x="168" y="379"/>
                  </a:lnTo>
                  <a:lnTo>
                    <a:pt x="168" y="381"/>
                  </a:lnTo>
                  <a:lnTo>
                    <a:pt x="166" y="381"/>
                  </a:lnTo>
                  <a:lnTo>
                    <a:pt x="164" y="379"/>
                  </a:lnTo>
                  <a:lnTo>
                    <a:pt x="162" y="379"/>
                  </a:lnTo>
                  <a:lnTo>
                    <a:pt x="164" y="377"/>
                  </a:lnTo>
                  <a:lnTo>
                    <a:pt x="166" y="375"/>
                  </a:lnTo>
                  <a:lnTo>
                    <a:pt x="166" y="373"/>
                  </a:lnTo>
                  <a:lnTo>
                    <a:pt x="164" y="371"/>
                  </a:lnTo>
                  <a:lnTo>
                    <a:pt x="164" y="369"/>
                  </a:lnTo>
                  <a:lnTo>
                    <a:pt x="166" y="369"/>
                  </a:lnTo>
                  <a:lnTo>
                    <a:pt x="166" y="367"/>
                  </a:lnTo>
                  <a:lnTo>
                    <a:pt x="166" y="369"/>
                  </a:lnTo>
                  <a:lnTo>
                    <a:pt x="168" y="369"/>
                  </a:lnTo>
                  <a:lnTo>
                    <a:pt x="168" y="367"/>
                  </a:lnTo>
                  <a:lnTo>
                    <a:pt x="166" y="367"/>
                  </a:lnTo>
                  <a:lnTo>
                    <a:pt x="166" y="365"/>
                  </a:lnTo>
                  <a:lnTo>
                    <a:pt x="168" y="365"/>
                  </a:lnTo>
                  <a:lnTo>
                    <a:pt x="166" y="365"/>
                  </a:lnTo>
                  <a:lnTo>
                    <a:pt x="166" y="363"/>
                  </a:lnTo>
                  <a:lnTo>
                    <a:pt x="164" y="363"/>
                  </a:lnTo>
                  <a:lnTo>
                    <a:pt x="164" y="365"/>
                  </a:lnTo>
                  <a:lnTo>
                    <a:pt x="166" y="365"/>
                  </a:lnTo>
                  <a:lnTo>
                    <a:pt x="166" y="367"/>
                  </a:lnTo>
                  <a:lnTo>
                    <a:pt x="164" y="367"/>
                  </a:lnTo>
                  <a:lnTo>
                    <a:pt x="164" y="365"/>
                  </a:lnTo>
                  <a:lnTo>
                    <a:pt x="164" y="367"/>
                  </a:lnTo>
                  <a:lnTo>
                    <a:pt x="164" y="369"/>
                  </a:lnTo>
                  <a:lnTo>
                    <a:pt x="164" y="371"/>
                  </a:lnTo>
                  <a:lnTo>
                    <a:pt x="162" y="371"/>
                  </a:lnTo>
                  <a:lnTo>
                    <a:pt x="162" y="369"/>
                  </a:lnTo>
                  <a:lnTo>
                    <a:pt x="162" y="367"/>
                  </a:lnTo>
                  <a:lnTo>
                    <a:pt x="164" y="365"/>
                  </a:lnTo>
                  <a:lnTo>
                    <a:pt x="162" y="365"/>
                  </a:lnTo>
                  <a:lnTo>
                    <a:pt x="162" y="367"/>
                  </a:lnTo>
                  <a:lnTo>
                    <a:pt x="162" y="365"/>
                  </a:lnTo>
                  <a:lnTo>
                    <a:pt x="160" y="365"/>
                  </a:lnTo>
                  <a:lnTo>
                    <a:pt x="160" y="363"/>
                  </a:lnTo>
                  <a:lnTo>
                    <a:pt x="158" y="363"/>
                  </a:lnTo>
                  <a:lnTo>
                    <a:pt x="160" y="361"/>
                  </a:lnTo>
                  <a:lnTo>
                    <a:pt x="162" y="361"/>
                  </a:lnTo>
                  <a:lnTo>
                    <a:pt x="160" y="359"/>
                  </a:lnTo>
                  <a:lnTo>
                    <a:pt x="160" y="357"/>
                  </a:lnTo>
                  <a:lnTo>
                    <a:pt x="160" y="355"/>
                  </a:lnTo>
                  <a:lnTo>
                    <a:pt x="158" y="355"/>
                  </a:lnTo>
                  <a:lnTo>
                    <a:pt x="156" y="355"/>
                  </a:lnTo>
                  <a:lnTo>
                    <a:pt x="156" y="353"/>
                  </a:lnTo>
                  <a:lnTo>
                    <a:pt x="156" y="355"/>
                  </a:lnTo>
                  <a:lnTo>
                    <a:pt x="158" y="355"/>
                  </a:lnTo>
                  <a:lnTo>
                    <a:pt x="158" y="353"/>
                  </a:lnTo>
                  <a:lnTo>
                    <a:pt x="160" y="353"/>
                  </a:lnTo>
                  <a:lnTo>
                    <a:pt x="160" y="351"/>
                  </a:lnTo>
                  <a:lnTo>
                    <a:pt x="160" y="349"/>
                  </a:lnTo>
                  <a:lnTo>
                    <a:pt x="162" y="349"/>
                  </a:lnTo>
                  <a:close/>
                  <a:moveTo>
                    <a:pt x="146" y="361"/>
                  </a:moveTo>
                  <a:lnTo>
                    <a:pt x="148" y="361"/>
                  </a:lnTo>
                  <a:lnTo>
                    <a:pt x="148" y="359"/>
                  </a:lnTo>
                  <a:lnTo>
                    <a:pt x="146" y="359"/>
                  </a:lnTo>
                  <a:lnTo>
                    <a:pt x="146" y="357"/>
                  </a:lnTo>
                  <a:lnTo>
                    <a:pt x="146" y="355"/>
                  </a:lnTo>
                  <a:lnTo>
                    <a:pt x="148" y="355"/>
                  </a:lnTo>
                  <a:lnTo>
                    <a:pt x="146" y="353"/>
                  </a:lnTo>
                  <a:lnTo>
                    <a:pt x="144" y="353"/>
                  </a:lnTo>
                  <a:lnTo>
                    <a:pt x="144" y="351"/>
                  </a:lnTo>
                  <a:lnTo>
                    <a:pt x="144" y="349"/>
                  </a:lnTo>
                  <a:lnTo>
                    <a:pt x="146" y="349"/>
                  </a:lnTo>
                  <a:lnTo>
                    <a:pt x="144" y="349"/>
                  </a:lnTo>
                  <a:lnTo>
                    <a:pt x="144" y="347"/>
                  </a:lnTo>
                  <a:lnTo>
                    <a:pt x="146" y="347"/>
                  </a:lnTo>
                  <a:lnTo>
                    <a:pt x="148" y="347"/>
                  </a:lnTo>
                  <a:lnTo>
                    <a:pt x="148" y="349"/>
                  </a:lnTo>
                  <a:lnTo>
                    <a:pt x="146" y="349"/>
                  </a:lnTo>
                  <a:lnTo>
                    <a:pt x="148" y="349"/>
                  </a:lnTo>
                  <a:lnTo>
                    <a:pt x="150" y="349"/>
                  </a:lnTo>
                  <a:lnTo>
                    <a:pt x="148" y="349"/>
                  </a:lnTo>
                  <a:lnTo>
                    <a:pt x="150" y="349"/>
                  </a:lnTo>
                  <a:lnTo>
                    <a:pt x="150" y="351"/>
                  </a:lnTo>
                  <a:lnTo>
                    <a:pt x="152" y="351"/>
                  </a:lnTo>
                  <a:lnTo>
                    <a:pt x="154" y="351"/>
                  </a:lnTo>
                  <a:lnTo>
                    <a:pt x="152" y="353"/>
                  </a:lnTo>
                  <a:lnTo>
                    <a:pt x="152" y="355"/>
                  </a:lnTo>
                  <a:lnTo>
                    <a:pt x="154" y="355"/>
                  </a:lnTo>
                  <a:lnTo>
                    <a:pt x="156" y="355"/>
                  </a:lnTo>
                  <a:lnTo>
                    <a:pt x="156" y="357"/>
                  </a:lnTo>
                  <a:lnTo>
                    <a:pt x="156" y="355"/>
                  </a:lnTo>
                  <a:lnTo>
                    <a:pt x="158" y="355"/>
                  </a:lnTo>
                  <a:lnTo>
                    <a:pt x="160" y="357"/>
                  </a:lnTo>
                  <a:lnTo>
                    <a:pt x="160" y="359"/>
                  </a:lnTo>
                  <a:lnTo>
                    <a:pt x="158" y="361"/>
                  </a:lnTo>
                  <a:lnTo>
                    <a:pt x="156" y="361"/>
                  </a:lnTo>
                  <a:lnTo>
                    <a:pt x="156" y="359"/>
                  </a:lnTo>
                  <a:lnTo>
                    <a:pt x="158" y="359"/>
                  </a:lnTo>
                  <a:lnTo>
                    <a:pt x="156" y="359"/>
                  </a:lnTo>
                  <a:lnTo>
                    <a:pt x="154" y="359"/>
                  </a:lnTo>
                  <a:lnTo>
                    <a:pt x="156" y="359"/>
                  </a:lnTo>
                  <a:lnTo>
                    <a:pt x="154" y="359"/>
                  </a:lnTo>
                  <a:lnTo>
                    <a:pt x="152" y="357"/>
                  </a:lnTo>
                  <a:lnTo>
                    <a:pt x="152" y="355"/>
                  </a:lnTo>
                  <a:lnTo>
                    <a:pt x="150" y="355"/>
                  </a:lnTo>
                  <a:lnTo>
                    <a:pt x="148" y="355"/>
                  </a:lnTo>
                  <a:lnTo>
                    <a:pt x="148" y="357"/>
                  </a:lnTo>
                  <a:lnTo>
                    <a:pt x="148" y="359"/>
                  </a:lnTo>
                  <a:lnTo>
                    <a:pt x="150" y="361"/>
                  </a:lnTo>
                  <a:lnTo>
                    <a:pt x="148" y="361"/>
                  </a:lnTo>
                  <a:lnTo>
                    <a:pt x="148" y="363"/>
                  </a:lnTo>
                  <a:lnTo>
                    <a:pt x="146" y="363"/>
                  </a:lnTo>
                  <a:lnTo>
                    <a:pt x="144" y="363"/>
                  </a:lnTo>
                  <a:lnTo>
                    <a:pt x="144" y="361"/>
                  </a:lnTo>
                  <a:lnTo>
                    <a:pt x="146" y="361"/>
                  </a:lnTo>
                  <a:lnTo>
                    <a:pt x="146" y="363"/>
                  </a:lnTo>
                  <a:lnTo>
                    <a:pt x="146" y="361"/>
                  </a:lnTo>
                  <a:close/>
                  <a:moveTo>
                    <a:pt x="82" y="349"/>
                  </a:moveTo>
                  <a:lnTo>
                    <a:pt x="80" y="349"/>
                  </a:lnTo>
                  <a:lnTo>
                    <a:pt x="78" y="349"/>
                  </a:lnTo>
                  <a:lnTo>
                    <a:pt x="78" y="347"/>
                  </a:lnTo>
                  <a:lnTo>
                    <a:pt x="80" y="347"/>
                  </a:lnTo>
                  <a:lnTo>
                    <a:pt x="82" y="347"/>
                  </a:lnTo>
                  <a:lnTo>
                    <a:pt x="84" y="349"/>
                  </a:lnTo>
                  <a:lnTo>
                    <a:pt x="82" y="349"/>
                  </a:lnTo>
                  <a:close/>
                  <a:moveTo>
                    <a:pt x="92" y="351"/>
                  </a:moveTo>
                  <a:lnTo>
                    <a:pt x="92" y="353"/>
                  </a:lnTo>
                  <a:lnTo>
                    <a:pt x="92" y="355"/>
                  </a:lnTo>
                  <a:lnTo>
                    <a:pt x="90" y="355"/>
                  </a:lnTo>
                  <a:lnTo>
                    <a:pt x="88" y="357"/>
                  </a:lnTo>
                  <a:lnTo>
                    <a:pt x="88" y="357"/>
                  </a:lnTo>
                  <a:lnTo>
                    <a:pt x="86" y="357"/>
                  </a:lnTo>
                  <a:lnTo>
                    <a:pt x="84" y="355"/>
                  </a:lnTo>
                  <a:lnTo>
                    <a:pt x="82" y="353"/>
                  </a:lnTo>
                  <a:lnTo>
                    <a:pt x="84" y="353"/>
                  </a:lnTo>
                  <a:lnTo>
                    <a:pt x="86" y="353"/>
                  </a:lnTo>
                  <a:lnTo>
                    <a:pt x="86" y="351"/>
                  </a:lnTo>
                  <a:lnTo>
                    <a:pt x="84" y="351"/>
                  </a:lnTo>
                  <a:lnTo>
                    <a:pt x="86" y="349"/>
                  </a:lnTo>
                  <a:lnTo>
                    <a:pt x="88" y="349"/>
                  </a:lnTo>
                  <a:lnTo>
                    <a:pt x="88" y="347"/>
                  </a:lnTo>
                  <a:lnTo>
                    <a:pt x="90" y="347"/>
                  </a:lnTo>
                  <a:lnTo>
                    <a:pt x="92" y="347"/>
                  </a:lnTo>
                  <a:lnTo>
                    <a:pt x="92" y="349"/>
                  </a:lnTo>
                  <a:lnTo>
                    <a:pt x="92" y="351"/>
                  </a:lnTo>
                  <a:close/>
                  <a:moveTo>
                    <a:pt x="116" y="347"/>
                  </a:moveTo>
                  <a:lnTo>
                    <a:pt x="116" y="349"/>
                  </a:lnTo>
                  <a:lnTo>
                    <a:pt x="116" y="351"/>
                  </a:lnTo>
                  <a:lnTo>
                    <a:pt x="114" y="351"/>
                  </a:lnTo>
                  <a:lnTo>
                    <a:pt x="114" y="349"/>
                  </a:lnTo>
                  <a:lnTo>
                    <a:pt x="114" y="347"/>
                  </a:lnTo>
                  <a:lnTo>
                    <a:pt x="112" y="347"/>
                  </a:lnTo>
                  <a:lnTo>
                    <a:pt x="112" y="345"/>
                  </a:lnTo>
                  <a:lnTo>
                    <a:pt x="114" y="345"/>
                  </a:lnTo>
                  <a:lnTo>
                    <a:pt x="116" y="345"/>
                  </a:lnTo>
                  <a:lnTo>
                    <a:pt x="116" y="347"/>
                  </a:lnTo>
                  <a:close/>
                  <a:moveTo>
                    <a:pt x="96" y="347"/>
                  </a:moveTo>
                  <a:lnTo>
                    <a:pt x="96" y="349"/>
                  </a:lnTo>
                  <a:lnTo>
                    <a:pt x="96" y="347"/>
                  </a:lnTo>
                  <a:lnTo>
                    <a:pt x="94" y="347"/>
                  </a:lnTo>
                  <a:lnTo>
                    <a:pt x="96" y="345"/>
                  </a:lnTo>
                  <a:lnTo>
                    <a:pt x="96" y="347"/>
                  </a:lnTo>
                  <a:close/>
                  <a:moveTo>
                    <a:pt x="68" y="349"/>
                  </a:moveTo>
                  <a:lnTo>
                    <a:pt x="70" y="349"/>
                  </a:lnTo>
                  <a:lnTo>
                    <a:pt x="72" y="349"/>
                  </a:lnTo>
                  <a:lnTo>
                    <a:pt x="72" y="351"/>
                  </a:lnTo>
                  <a:lnTo>
                    <a:pt x="74" y="353"/>
                  </a:lnTo>
                  <a:lnTo>
                    <a:pt x="72" y="353"/>
                  </a:lnTo>
                  <a:lnTo>
                    <a:pt x="72" y="355"/>
                  </a:lnTo>
                  <a:lnTo>
                    <a:pt x="74" y="355"/>
                  </a:lnTo>
                  <a:lnTo>
                    <a:pt x="76" y="355"/>
                  </a:lnTo>
                  <a:lnTo>
                    <a:pt x="78" y="355"/>
                  </a:lnTo>
                  <a:lnTo>
                    <a:pt x="76" y="353"/>
                  </a:lnTo>
                  <a:lnTo>
                    <a:pt x="76" y="351"/>
                  </a:lnTo>
                  <a:lnTo>
                    <a:pt x="78" y="351"/>
                  </a:lnTo>
                  <a:lnTo>
                    <a:pt x="80" y="353"/>
                  </a:lnTo>
                  <a:lnTo>
                    <a:pt x="82" y="355"/>
                  </a:lnTo>
                  <a:lnTo>
                    <a:pt x="84" y="357"/>
                  </a:lnTo>
                  <a:lnTo>
                    <a:pt x="84" y="359"/>
                  </a:lnTo>
                  <a:lnTo>
                    <a:pt x="82" y="361"/>
                  </a:lnTo>
                  <a:lnTo>
                    <a:pt x="84" y="361"/>
                  </a:lnTo>
                  <a:lnTo>
                    <a:pt x="86" y="361"/>
                  </a:lnTo>
                  <a:lnTo>
                    <a:pt x="88" y="361"/>
                  </a:lnTo>
                  <a:lnTo>
                    <a:pt x="88" y="363"/>
                  </a:lnTo>
                  <a:lnTo>
                    <a:pt x="88" y="365"/>
                  </a:lnTo>
                  <a:lnTo>
                    <a:pt x="88" y="369"/>
                  </a:lnTo>
                  <a:lnTo>
                    <a:pt x="88" y="371"/>
                  </a:lnTo>
                  <a:lnTo>
                    <a:pt x="88" y="373"/>
                  </a:lnTo>
                  <a:lnTo>
                    <a:pt x="86" y="375"/>
                  </a:lnTo>
                  <a:lnTo>
                    <a:pt x="86" y="377"/>
                  </a:lnTo>
                  <a:lnTo>
                    <a:pt x="86" y="379"/>
                  </a:lnTo>
                  <a:lnTo>
                    <a:pt x="84" y="379"/>
                  </a:lnTo>
                  <a:lnTo>
                    <a:pt x="84" y="377"/>
                  </a:lnTo>
                  <a:lnTo>
                    <a:pt x="82" y="375"/>
                  </a:lnTo>
                  <a:lnTo>
                    <a:pt x="80" y="375"/>
                  </a:lnTo>
                  <a:lnTo>
                    <a:pt x="80" y="373"/>
                  </a:lnTo>
                  <a:lnTo>
                    <a:pt x="82" y="373"/>
                  </a:lnTo>
                  <a:lnTo>
                    <a:pt x="84" y="373"/>
                  </a:lnTo>
                  <a:lnTo>
                    <a:pt x="86" y="371"/>
                  </a:lnTo>
                  <a:lnTo>
                    <a:pt x="84" y="371"/>
                  </a:lnTo>
                  <a:lnTo>
                    <a:pt x="84" y="369"/>
                  </a:lnTo>
                  <a:lnTo>
                    <a:pt x="86" y="369"/>
                  </a:lnTo>
                  <a:lnTo>
                    <a:pt x="84" y="369"/>
                  </a:lnTo>
                  <a:lnTo>
                    <a:pt x="84" y="367"/>
                  </a:lnTo>
                  <a:lnTo>
                    <a:pt x="84" y="365"/>
                  </a:lnTo>
                  <a:lnTo>
                    <a:pt x="82" y="367"/>
                  </a:lnTo>
                  <a:lnTo>
                    <a:pt x="84" y="369"/>
                  </a:lnTo>
                  <a:lnTo>
                    <a:pt x="82" y="369"/>
                  </a:lnTo>
                  <a:lnTo>
                    <a:pt x="82" y="371"/>
                  </a:lnTo>
                  <a:lnTo>
                    <a:pt x="82" y="373"/>
                  </a:lnTo>
                  <a:lnTo>
                    <a:pt x="80" y="373"/>
                  </a:lnTo>
                  <a:lnTo>
                    <a:pt x="80" y="371"/>
                  </a:lnTo>
                  <a:lnTo>
                    <a:pt x="78" y="369"/>
                  </a:lnTo>
                  <a:lnTo>
                    <a:pt x="78" y="367"/>
                  </a:lnTo>
                  <a:lnTo>
                    <a:pt x="76" y="365"/>
                  </a:lnTo>
                  <a:lnTo>
                    <a:pt x="76" y="363"/>
                  </a:lnTo>
                  <a:lnTo>
                    <a:pt x="74" y="363"/>
                  </a:lnTo>
                  <a:lnTo>
                    <a:pt x="74" y="361"/>
                  </a:lnTo>
                  <a:lnTo>
                    <a:pt x="72" y="357"/>
                  </a:lnTo>
                  <a:lnTo>
                    <a:pt x="70" y="355"/>
                  </a:lnTo>
                  <a:lnTo>
                    <a:pt x="70" y="353"/>
                  </a:lnTo>
                  <a:lnTo>
                    <a:pt x="68" y="351"/>
                  </a:lnTo>
                  <a:lnTo>
                    <a:pt x="68" y="349"/>
                  </a:lnTo>
                  <a:lnTo>
                    <a:pt x="66" y="347"/>
                  </a:lnTo>
                  <a:lnTo>
                    <a:pt x="66" y="345"/>
                  </a:lnTo>
                  <a:lnTo>
                    <a:pt x="68" y="347"/>
                  </a:lnTo>
                  <a:lnTo>
                    <a:pt x="68" y="349"/>
                  </a:lnTo>
                  <a:close/>
                  <a:moveTo>
                    <a:pt x="124" y="349"/>
                  </a:moveTo>
                  <a:lnTo>
                    <a:pt x="124" y="347"/>
                  </a:lnTo>
                  <a:lnTo>
                    <a:pt x="126" y="347"/>
                  </a:lnTo>
                  <a:lnTo>
                    <a:pt x="126" y="349"/>
                  </a:lnTo>
                  <a:lnTo>
                    <a:pt x="126" y="351"/>
                  </a:lnTo>
                  <a:lnTo>
                    <a:pt x="122" y="351"/>
                  </a:lnTo>
                  <a:lnTo>
                    <a:pt x="122" y="349"/>
                  </a:lnTo>
                  <a:lnTo>
                    <a:pt x="122" y="347"/>
                  </a:lnTo>
                  <a:lnTo>
                    <a:pt x="120" y="347"/>
                  </a:lnTo>
                  <a:lnTo>
                    <a:pt x="120" y="345"/>
                  </a:lnTo>
                  <a:lnTo>
                    <a:pt x="122" y="345"/>
                  </a:lnTo>
                  <a:lnTo>
                    <a:pt x="122" y="347"/>
                  </a:lnTo>
                  <a:lnTo>
                    <a:pt x="120" y="347"/>
                  </a:lnTo>
                  <a:lnTo>
                    <a:pt x="122" y="347"/>
                  </a:lnTo>
                  <a:lnTo>
                    <a:pt x="122" y="349"/>
                  </a:lnTo>
                  <a:lnTo>
                    <a:pt x="124" y="349"/>
                  </a:lnTo>
                  <a:close/>
                  <a:moveTo>
                    <a:pt x="74" y="347"/>
                  </a:moveTo>
                  <a:lnTo>
                    <a:pt x="72" y="347"/>
                  </a:lnTo>
                  <a:lnTo>
                    <a:pt x="70" y="347"/>
                  </a:lnTo>
                  <a:lnTo>
                    <a:pt x="68" y="345"/>
                  </a:lnTo>
                  <a:lnTo>
                    <a:pt x="70" y="345"/>
                  </a:lnTo>
                  <a:lnTo>
                    <a:pt x="72" y="345"/>
                  </a:lnTo>
                  <a:lnTo>
                    <a:pt x="74" y="347"/>
                  </a:lnTo>
                  <a:close/>
                  <a:moveTo>
                    <a:pt x="102" y="345"/>
                  </a:moveTo>
                  <a:lnTo>
                    <a:pt x="102" y="347"/>
                  </a:lnTo>
                  <a:lnTo>
                    <a:pt x="100" y="347"/>
                  </a:lnTo>
                  <a:lnTo>
                    <a:pt x="100" y="345"/>
                  </a:lnTo>
                  <a:lnTo>
                    <a:pt x="102" y="345"/>
                  </a:lnTo>
                  <a:close/>
                  <a:moveTo>
                    <a:pt x="118" y="333"/>
                  </a:moveTo>
                  <a:lnTo>
                    <a:pt x="118" y="335"/>
                  </a:lnTo>
                  <a:lnTo>
                    <a:pt x="120" y="335"/>
                  </a:lnTo>
                  <a:lnTo>
                    <a:pt x="122" y="335"/>
                  </a:lnTo>
                  <a:lnTo>
                    <a:pt x="124" y="335"/>
                  </a:lnTo>
                  <a:lnTo>
                    <a:pt x="124" y="337"/>
                  </a:lnTo>
                  <a:lnTo>
                    <a:pt x="126" y="337"/>
                  </a:lnTo>
                  <a:lnTo>
                    <a:pt x="124" y="337"/>
                  </a:lnTo>
                  <a:lnTo>
                    <a:pt x="122" y="337"/>
                  </a:lnTo>
                  <a:lnTo>
                    <a:pt x="120" y="337"/>
                  </a:lnTo>
                  <a:lnTo>
                    <a:pt x="120" y="339"/>
                  </a:lnTo>
                  <a:lnTo>
                    <a:pt x="118" y="339"/>
                  </a:lnTo>
                  <a:lnTo>
                    <a:pt x="120" y="337"/>
                  </a:lnTo>
                  <a:lnTo>
                    <a:pt x="118" y="337"/>
                  </a:lnTo>
                  <a:lnTo>
                    <a:pt x="118" y="339"/>
                  </a:lnTo>
                  <a:lnTo>
                    <a:pt x="116" y="339"/>
                  </a:lnTo>
                  <a:lnTo>
                    <a:pt x="116" y="341"/>
                  </a:lnTo>
                  <a:lnTo>
                    <a:pt x="114" y="341"/>
                  </a:lnTo>
                  <a:lnTo>
                    <a:pt x="114" y="339"/>
                  </a:lnTo>
                  <a:lnTo>
                    <a:pt x="116" y="339"/>
                  </a:lnTo>
                  <a:lnTo>
                    <a:pt x="116" y="337"/>
                  </a:lnTo>
                  <a:lnTo>
                    <a:pt x="116" y="335"/>
                  </a:lnTo>
                  <a:lnTo>
                    <a:pt x="116" y="333"/>
                  </a:lnTo>
                  <a:lnTo>
                    <a:pt x="118" y="333"/>
                  </a:lnTo>
                  <a:close/>
                  <a:moveTo>
                    <a:pt x="60" y="311"/>
                  </a:moveTo>
                  <a:lnTo>
                    <a:pt x="62" y="311"/>
                  </a:lnTo>
                  <a:lnTo>
                    <a:pt x="64" y="309"/>
                  </a:lnTo>
                  <a:lnTo>
                    <a:pt x="68" y="311"/>
                  </a:lnTo>
                  <a:lnTo>
                    <a:pt x="68" y="313"/>
                  </a:lnTo>
                  <a:lnTo>
                    <a:pt x="68" y="311"/>
                  </a:lnTo>
                  <a:lnTo>
                    <a:pt x="68" y="313"/>
                  </a:lnTo>
                  <a:lnTo>
                    <a:pt x="70" y="317"/>
                  </a:lnTo>
                  <a:lnTo>
                    <a:pt x="72" y="317"/>
                  </a:lnTo>
                  <a:lnTo>
                    <a:pt x="74" y="317"/>
                  </a:lnTo>
                  <a:lnTo>
                    <a:pt x="74" y="319"/>
                  </a:lnTo>
                  <a:lnTo>
                    <a:pt x="76" y="321"/>
                  </a:lnTo>
                  <a:lnTo>
                    <a:pt x="78" y="321"/>
                  </a:lnTo>
                  <a:lnTo>
                    <a:pt x="80" y="323"/>
                  </a:lnTo>
                  <a:lnTo>
                    <a:pt x="80" y="325"/>
                  </a:lnTo>
                  <a:lnTo>
                    <a:pt x="80" y="323"/>
                  </a:lnTo>
                  <a:lnTo>
                    <a:pt x="82" y="323"/>
                  </a:lnTo>
                  <a:lnTo>
                    <a:pt x="80" y="323"/>
                  </a:lnTo>
                  <a:lnTo>
                    <a:pt x="80" y="321"/>
                  </a:lnTo>
                  <a:lnTo>
                    <a:pt x="82" y="321"/>
                  </a:lnTo>
                  <a:lnTo>
                    <a:pt x="82" y="323"/>
                  </a:lnTo>
                  <a:lnTo>
                    <a:pt x="82" y="321"/>
                  </a:lnTo>
                  <a:lnTo>
                    <a:pt x="80" y="321"/>
                  </a:lnTo>
                  <a:lnTo>
                    <a:pt x="80" y="319"/>
                  </a:lnTo>
                  <a:lnTo>
                    <a:pt x="78" y="319"/>
                  </a:lnTo>
                  <a:lnTo>
                    <a:pt x="78" y="317"/>
                  </a:lnTo>
                  <a:lnTo>
                    <a:pt x="80" y="317"/>
                  </a:lnTo>
                  <a:lnTo>
                    <a:pt x="80" y="319"/>
                  </a:lnTo>
                  <a:lnTo>
                    <a:pt x="82" y="319"/>
                  </a:lnTo>
                  <a:lnTo>
                    <a:pt x="84" y="319"/>
                  </a:lnTo>
                  <a:lnTo>
                    <a:pt x="84" y="321"/>
                  </a:lnTo>
                  <a:lnTo>
                    <a:pt x="86" y="321"/>
                  </a:lnTo>
                  <a:lnTo>
                    <a:pt x="86" y="323"/>
                  </a:lnTo>
                  <a:lnTo>
                    <a:pt x="88" y="323"/>
                  </a:lnTo>
                  <a:lnTo>
                    <a:pt x="88" y="325"/>
                  </a:lnTo>
                  <a:lnTo>
                    <a:pt x="88" y="325"/>
                  </a:lnTo>
                  <a:lnTo>
                    <a:pt x="88" y="323"/>
                  </a:lnTo>
                  <a:lnTo>
                    <a:pt x="88" y="323"/>
                  </a:lnTo>
                  <a:lnTo>
                    <a:pt x="88" y="321"/>
                  </a:lnTo>
                  <a:lnTo>
                    <a:pt x="88" y="319"/>
                  </a:lnTo>
                  <a:lnTo>
                    <a:pt x="88" y="321"/>
                  </a:lnTo>
                  <a:lnTo>
                    <a:pt x="86" y="321"/>
                  </a:lnTo>
                  <a:lnTo>
                    <a:pt x="86" y="319"/>
                  </a:lnTo>
                  <a:lnTo>
                    <a:pt x="84" y="319"/>
                  </a:lnTo>
                  <a:lnTo>
                    <a:pt x="86" y="319"/>
                  </a:lnTo>
                  <a:lnTo>
                    <a:pt x="86" y="317"/>
                  </a:lnTo>
                  <a:lnTo>
                    <a:pt x="88" y="317"/>
                  </a:lnTo>
                  <a:lnTo>
                    <a:pt x="88" y="319"/>
                  </a:lnTo>
                  <a:lnTo>
                    <a:pt x="88" y="319"/>
                  </a:lnTo>
                  <a:lnTo>
                    <a:pt x="90" y="321"/>
                  </a:lnTo>
                  <a:lnTo>
                    <a:pt x="92" y="323"/>
                  </a:lnTo>
                  <a:lnTo>
                    <a:pt x="94" y="323"/>
                  </a:lnTo>
                  <a:lnTo>
                    <a:pt x="96" y="323"/>
                  </a:lnTo>
                  <a:lnTo>
                    <a:pt x="96" y="325"/>
                  </a:lnTo>
                  <a:lnTo>
                    <a:pt x="96" y="327"/>
                  </a:lnTo>
                  <a:lnTo>
                    <a:pt x="96" y="329"/>
                  </a:lnTo>
                  <a:lnTo>
                    <a:pt x="96" y="331"/>
                  </a:lnTo>
                  <a:lnTo>
                    <a:pt x="98" y="331"/>
                  </a:lnTo>
                  <a:lnTo>
                    <a:pt x="98" y="333"/>
                  </a:lnTo>
                  <a:lnTo>
                    <a:pt x="100" y="333"/>
                  </a:lnTo>
                  <a:lnTo>
                    <a:pt x="102" y="333"/>
                  </a:lnTo>
                  <a:lnTo>
                    <a:pt x="102" y="335"/>
                  </a:lnTo>
                  <a:lnTo>
                    <a:pt x="100" y="335"/>
                  </a:lnTo>
                  <a:lnTo>
                    <a:pt x="98" y="337"/>
                  </a:lnTo>
                  <a:lnTo>
                    <a:pt x="96" y="337"/>
                  </a:lnTo>
                  <a:lnTo>
                    <a:pt x="94" y="337"/>
                  </a:lnTo>
                  <a:lnTo>
                    <a:pt x="94" y="339"/>
                  </a:lnTo>
                  <a:lnTo>
                    <a:pt x="92" y="341"/>
                  </a:lnTo>
                  <a:lnTo>
                    <a:pt x="92" y="339"/>
                  </a:lnTo>
                  <a:lnTo>
                    <a:pt x="92" y="337"/>
                  </a:lnTo>
                  <a:lnTo>
                    <a:pt x="90" y="337"/>
                  </a:lnTo>
                  <a:lnTo>
                    <a:pt x="90" y="335"/>
                  </a:lnTo>
                  <a:lnTo>
                    <a:pt x="92" y="333"/>
                  </a:lnTo>
                  <a:lnTo>
                    <a:pt x="90" y="333"/>
                  </a:lnTo>
                  <a:lnTo>
                    <a:pt x="88" y="335"/>
                  </a:lnTo>
                  <a:lnTo>
                    <a:pt x="88" y="337"/>
                  </a:lnTo>
                  <a:lnTo>
                    <a:pt x="88" y="337"/>
                  </a:lnTo>
                  <a:lnTo>
                    <a:pt x="88" y="335"/>
                  </a:lnTo>
                  <a:lnTo>
                    <a:pt x="88" y="335"/>
                  </a:lnTo>
                  <a:lnTo>
                    <a:pt x="88" y="335"/>
                  </a:lnTo>
                  <a:lnTo>
                    <a:pt x="88" y="333"/>
                  </a:lnTo>
                  <a:lnTo>
                    <a:pt x="88" y="335"/>
                  </a:lnTo>
                  <a:lnTo>
                    <a:pt x="88" y="337"/>
                  </a:lnTo>
                  <a:lnTo>
                    <a:pt x="88" y="339"/>
                  </a:lnTo>
                  <a:lnTo>
                    <a:pt x="88" y="341"/>
                  </a:lnTo>
                  <a:lnTo>
                    <a:pt x="88" y="339"/>
                  </a:lnTo>
                  <a:lnTo>
                    <a:pt x="88" y="341"/>
                  </a:lnTo>
                  <a:lnTo>
                    <a:pt x="88" y="341"/>
                  </a:lnTo>
                  <a:lnTo>
                    <a:pt x="88" y="341"/>
                  </a:lnTo>
                  <a:lnTo>
                    <a:pt x="90" y="341"/>
                  </a:lnTo>
                  <a:lnTo>
                    <a:pt x="92" y="341"/>
                  </a:lnTo>
                  <a:lnTo>
                    <a:pt x="94" y="341"/>
                  </a:lnTo>
                  <a:lnTo>
                    <a:pt x="94" y="341"/>
                  </a:lnTo>
                  <a:lnTo>
                    <a:pt x="94" y="339"/>
                  </a:lnTo>
                  <a:lnTo>
                    <a:pt x="96" y="339"/>
                  </a:lnTo>
                  <a:lnTo>
                    <a:pt x="96" y="341"/>
                  </a:lnTo>
                  <a:lnTo>
                    <a:pt x="98" y="341"/>
                  </a:lnTo>
                  <a:lnTo>
                    <a:pt x="96" y="341"/>
                  </a:lnTo>
                  <a:lnTo>
                    <a:pt x="98" y="341"/>
                  </a:lnTo>
                  <a:lnTo>
                    <a:pt x="98" y="341"/>
                  </a:lnTo>
                  <a:lnTo>
                    <a:pt x="100" y="341"/>
                  </a:lnTo>
                  <a:lnTo>
                    <a:pt x="100" y="341"/>
                  </a:lnTo>
                  <a:lnTo>
                    <a:pt x="98" y="341"/>
                  </a:lnTo>
                  <a:lnTo>
                    <a:pt x="100" y="341"/>
                  </a:lnTo>
                  <a:lnTo>
                    <a:pt x="100" y="339"/>
                  </a:lnTo>
                  <a:lnTo>
                    <a:pt x="100" y="337"/>
                  </a:lnTo>
                  <a:lnTo>
                    <a:pt x="102" y="337"/>
                  </a:lnTo>
                  <a:lnTo>
                    <a:pt x="102" y="339"/>
                  </a:lnTo>
                  <a:lnTo>
                    <a:pt x="102" y="341"/>
                  </a:lnTo>
                  <a:lnTo>
                    <a:pt x="104" y="341"/>
                  </a:lnTo>
                  <a:lnTo>
                    <a:pt x="104" y="343"/>
                  </a:lnTo>
                  <a:lnTo>
                    <a:pt x="102" y="343"/>
                  </a:lnTo>
                  <a:lnTo>
                    <a:pt x="102" y="341"/>
                  </a:lnTo>
                  <a:lnTo>
                    <a:pt x="100" y="341"/>
                  </a:lnTo>
                  <a:lnTo>
                    <a:pt x="102" y="341"/>
                  </a:lnTo>
                  <a:lnTo>
                    <a:pt x="102" y="343"/>
                  </a:lnTo>
                  <a:lnTo>
                    <a:pt x="100" y="343"/>
                  </a:lnTo>
                  <a:lnTo>
                    <a:pt x="98" y="343"/>
                  </a:lnTo>
                  <a:lnTo>
                    <a:pt x="96" y="343"/>
                  </a:lnTo>
                  <a:lnTo>
                    <a:pt x="96" y="341"/>
                  </a:lnTo>
                  <a:lnTo>
                    <a:pt x="94" y="341"/>
                  </a:lnTo>
                  <a:lnTo>
                    <a:pt x="94" y="343"/>
                  </a:lnTo>
                  <a:lnTo>
                    <a:pt x="96" y="343"/>
                  </a:lnTo>
                  <a:lnTo>
                    <a:pt x="94" y="343"/>
                  </a:lnTo>
                  <a:lnTo>
                    <a:pt x="92" y="343"/>
                  </a:lnTo>
                  <a:lnTo>
                    <a:pt x="90" y="345"/>
                  </a:lnTo>
                  <a:lnTo>
                    <a:pt x="88" y="345"/>
                  </a:lnTo>
                  <a:lnTo>
                    <a:pt x="88" y="345"/>
                  </a:lnTo>
                  <a:lnTo>
                    <a:pt x="86" y="345"/>
                  </a:lnTo>
                  <a:lnTo>
                    <a:pt x="84" y="345"/>
                  </a:lnTo>
                  <a:lnTo>
                    <a:pt x="82" y="345"/>
                  </a:lnTo>
                  <a:lnTo>
                    <a:pt x="80" y="345"/>
                  </a:lnTo>
                  <a:lnTo>
                    <a:pt x="78" y="345"/>
                  </a:lnTo>
                  <a:lnTo>
                    <a:pt x="78" y="343"/>
                  </a:lnTo>
                  <a:lnTo>
                    <a:pt x="80" y="343"/>
                  </a:lnTo>
                  <a:lnTo>
                    <a:pt x="82" y="343"/>
                  </a:lnTo>
                  <a:lnTo>
                    <a:pt x="84" y="343"/>
                  </a:lnTo>
                  <a:lnTo>
                    <a:pt x="84" y="341"/>
                  </a:lnTo>
                  <a:lnTo>
                    <a:pt x="86" y="341"/>
                  </a:lnTo>
                  <a:lnTo>
                    <a:pt x="86" y="341"/>
                  </a:lnTo>
                  <a:lnTo>
                    <a:pt x="88" y="341"/>
                  </a:lnTo>
                  <a:lnTo>
                    <a:pt x="86" y="339"/>
                  </a:lnTo>
                  <a:lnTo>
                    <a:pt x="86" y="337"/>
                  </a:lnTo>
                  <a:lnTo>
                    <a:pt x="84" y="337"/>
                  </a:lnTo>
                  <a:lnTo>
                    <a:pt x="84" y="335"/>
                  </a:lnTo>
                  <a:lnTo>
                    <a:pt x="84" y="333"/>
                  </a:lnTo>
                  <a:lnTo>
                    <a:pt x="86" y="333"/>
                  </a:lnTo>
                  <a:lnTo>
                    <a:pt x="86" y="331"/>
                  </a:lnTo>
                  <a:lnTo>
                    <a:pt x="84" y="331"/>
                  </a:lnTo>
                  <a:lnTo>
                    <a:pt x="84" y="329"/>
                  </a:lnTo>
                  <a:lnTo>
                    <a:pt x="82" y="329"/>
                  </a:lnTo>
                  <a:lnTo>
                    <a:pt x="82" y="327"/>
                  </a:lnTo>
                  <a:lnTo>
                    <a:pt x="80" y="327"/>
                  </a:lnTo>
                  <a:lnTo>
                    <a:pt x="78" y="327"/>
                  </a:lnTo>
                  <a:lnTo>
                    <a:pt x="78" y="329"/>
                  </a:lnTo>
                  <a:lnTo>
                    <a:pt x="78" y="331"/>
                  </a:lnTo>
                  <a:lnTo>
                    <a:pt x="76" y="331"/>
                  </a:lnTo>
                  <a:lnTo>
                    <a:pt x="76" y="333"/>
                  </a:lnTo>
                  <a:lnTo>
                    <a:pt x="76" y="335"/>
                  </a:lnTo>
                  <a:lnTo>
                    <a:pt x="76" y="337"/>
                  </a:lnTo>
                  <a:lnTo>
                    <a:pt x="78" y="339"/>
                  </a:lnTo>
                  <a:lnTo>
                    <a:pt x="78" y="341"/>
                  </a:lnTo>
                  <a:lnTo>
                    <a:pt x="76" y="341"/>
                  </a:lnTo>
                  <a:lnTo>
                    <a:pt x="74" y="341"/>
                  </a:lnTo>
                  <a:lnTo>
                    <a:pt x="74" y="341"/>
                  </a:lnTo>
                  <a:lnTo>
                    <a:pt x="72" y="341"/>
                  </a:lnTo>
                  <a:lnTo>
                    <a:pt x="72" y="341"/>
                  </a:lnTo>
                  <a:lnTo>
                    <a:pt x="72" y="341"/>
                  </a:lnTo>
                  <a:lnTo>
                    <a:pt x="72" y="341"/>
                  </a:lnTo>
                  <a:lnTo>
                    <a:pt x="70" y="341"/>
                  </a:lnTo>
                  <a:lnTo>
                    <a:pt x="70" y="339"/>
                  </a:lnTo>
                  <a:lnTo>
                    <a:pt x="70" y="337"/>
                  </a:lnTo>
                  <a:lnTo>
                    <a:pt x="72" y="339"/>
                  </a:lnTo>
                  <a:lnTo>
                    <a:pt x="74" y="337"/>
                  </a:lnTo>
                  <a:lnTo>
                    <a:pt x="74" y="335"/>
                  </a:lnTo>
                  <a:lnTo>
                    <a:pt x="72" y="333"/>
                  </a:lnTo>
                  <a:lnTo>
                    <a:pt x="72" y="335"/>
                  </a:lnTo>
                  <a:lnTo>
                    <a:pt x="70" y="335"/>
                  </a:lnTo>
                  <a:lnTo>
                    <a:pt x="68" y="337"/>
                  </a:lnTo>
                  <a:lnTo>
                    <a:pt x="68" y="339"/>
                  </a:lnTo>
                  <a:lnTo>
                    <a:pt x="68" y="341"/>
                  </a:lnTo>
                  <a:lnTo>
                    <a:pt x="70" y="341"/>
                  </a:lnTo>
                  <a:lnTo>
                    <a:pt x="68" y="341"/>
                  </a:lnTo>
                  <a:lnTo>
                    <a:pt x="66" y="341"/>
                  </a:lnTo>
                  <a:lnTo>
                    <a:pt x="66" y="339"/>
                  </a:lnTo>
                  <a:lnTo>
                    <a:pt x="66" y="341"/>
                  </a:lnTo>
                  <a:lnTo>
                    <a:pt x="64" y="341"/>
                  </a:lnTo>
                  <a:lnTo>
                    <a:pt x="64" y="341"/>
                  </a:lnTo>
                  <a:lnTo>
                    <a:pt x="60" y="341"/>
                  </a:lnTo>
                  <a:lnTo>
                    <a:pt x="58" y="341"/>
                  </a:lnTo>
                  <a:lnTo>
                    <a:pt x="58" y="339"/>
                  </a:lnTo>
                  <a:lnTo>
                    <a:pt x="58" y="337"/>
                  </a:lnTo>
                  <a:lnTo>
                    <a:pt x="58" y="335"/>
                  </a:lnTo>
                  <a:lnTo>
                    <a:pt x="58" y="333"/>
                  </a:lnTo>
                  <a:lnTo>
                    <a:pt x="58" y="331"/>
                  </a:lnTo>
                  <a:lnTo>
                    <a:pt x="58" y="329"/>
                  </a:lnTo>
                  <a:lnTo>
                    <a:pt x="56" y="327"/>
                  </a:lnTo>
                  <a:lnTo>
                    <a:pt x="56" y="325"/>
                  </a:lnTo>
                  <a:lnTo>
                    <a:pt x="54" y="325"/>
                  </a:lnTo>
                  <a:lnTo>
                    <a:pt x="50" y="321"/>
                  </a:lnTo>
                  <a:lnTo>
                    <a:pt x="48" y="319"/>
                  </a:lnTo>
                  <a:lnTo>
                    <a:pt x="48" y="321"/>
                  </a:lnTo>
                  <a:lnTo>
                    <a:pt x="52" y="323"/>
                  </a:lnTo>
                  <a:lnTo>
                    <a:pt x="54" y="323"/>
                  </a:lnTo>
                  <a:lnTo>
                    <a:pt x="52" y="321"/>
                  </a:lnTo>
                  <a:lnTo>
                    <a:pt x="50" y="319"/>
                  </a:lnTo>
                  <a:lnTo>
                    <a:pt x="48" y="319"/>
                  </a:lnTo>
                  <a:lnTo>
                    <a:pt x="48" y="317"/>
                  </a:lnTo>
                  <a:lnTo>
                    <a:pt x="48" y="315"/>
                  </a:lnTo>
                  <a:lnTo>
                    <a:pt x="48" y="313"/>
                  </a:lnTo>
                  <a:lnTo>
                    <a:pt x="50" y="313"/>
                  </a:lnTo>
                  <a:lnTo>
                    <a:pt x="50" y="311"/>
                  </a:lnTo>
                  <a:lnTo>
                    <a:pt x="52" y="309"/>
                  </a:lnTo>
                  <a:lnTo>
                    <a:pt x="54" y="307"/>
                  </a:lnTo>
                  <a:lnTo>
                    <a:pt x="54" y="305"/>
                  </a:lnTo>
                  <a:lnTo>
                    <a:pt x="56" y="305"/>
                  </a:lnTo>
                  <a:lnTo>
                    <a:pt x="58" y="305"/>
                  </a:lnTo>
                  <a:lnTo>
                    <a:pt x="58" y="307"/>
                  </a:lnTo>
                  <a:lnTo>
                    <a:pt x="54" y="309"/>
                  </a:lnTo>
                  <a:lnTo>
                    <a:pt x="52" y="309"/>
                  </a:lnTo>
                  <a:lnTo>
                    <a:pt x="52" y="311"/>
                  </a:lnTo>
                  <a:lnTo>
                    <a:pt x="54" y="311"/>
                  </a:lnTo>
                  <a:lnTo>
                    <a:pt x="54" y="315"/>
                  </a:lnTo>
                  <a:lnTo>
                    <a:pt x="56" y="313"/>
                  </a:lnTo>
                  <a:lnTo>
                    <a:pt x="56" y="311"/>
                  </a:lnTo>
                  <a:lnTo>
                    <a:pt x="54" y="313"/>
                  </a:lnTo>
                  <a:lnTo>
                    <a:pt x="54" y="311"/>
                  </a:lnTo>
                  <a:lnTo>
                    <a:pt x="56" y="311"/>
                  </a:lnTo>
                  <a:lnTo>
                    <a:pt x="58" y="309"/>
                  </a:lnTo>
                  <a:lnTo>
                    <a:pt x="58" y="307"/>
                  </a:lnTo>
                  <a:lnTo>
                    <a:pt x="58" y="305"/>
                  </a:lnTo>
                  <a:lnTo>
                    <a:pt x="60" y="305"/>
                  </a:lnTo>
                  <a:lnTo>
                    <a:pt x="60" y="307"/>
                  </a:lnTo>
                  <a:lnTo>
                    <a:pt x="60" y="309"/>
                  </a:lnTo>
                  <a:lnTo>
                    <a:pt x="60" y="311"/>
                  </a:lnTo>
                  <a:close/>
                  <a:moveTo>
                    <a:pt x="64" y="303"/>
                  </a:moveTo>
                  <a:lnTo>
                    <a:pt x="64" y="305"/>
                  </a:lnTo>
                  <a:lnTo>
                    <a:pt x="66" y="303"/>
                  </a:lnTo>
                  <a:lnTo>
                    <a:pt x="68" y="303"/>
                  </a:lnTo>
                  <a:lnTo>
                    <a:pt x="66" y="305"/>
                  </a:lnTo>
                  <a:lnTo>
                    <a:pt x="64" y="305"/>
                  </a:lnTo>
                  <a:lnTo>
                    <a:pt x="64" y="303"/>
                  </a:lnTo>
                  <a:lnTo>
                    <a:pt x="62" y="303"/>
                  </a:lnTo>
                  <a:lnTo>
                    <a:pt x="60" y="303"/>
                  </a:lnTo>
                  <a:lnTo>
                    <a:pt x="62" y="303"/>
                  </a:lnTo>
                  <a:lnTo>
                    <a:pt x="64" y="303"/>
                  </a:lnTo>
                  <a:close/>
                  <a:moveTo>
                    <a:pt x="56" y="299"/>
                  </a:moveTo>
                  <a:lnTo>
                    <a:pt x="54" y="301"/>
                  </a:lnTo>
                  <a:lnTo>
                    <a:pt x="54" y="299"/>
                  </a:lnTo>
                  <a:lnTo>
                    <a:pt x="54" y="297"/>
                  </a:lnTo>
                  <a:lnTo>
                    <a:pt x="54" y="295"/>
                  </a:lnTo>
                  <a:lnTo>
                    <a:pt x="52" y="293"/>
                  </a:lnTo>
                  <a:lnTo>
                    <a:pt x="52" y="293"/>
                  </a:lnTo>
                  <a:lnTo>
                    <a:pt x="54" y="293"/>
                  </a:lnTo>
                  <a:lnTo>
                    <a:pt x="54" y="293"/>
                  </a:lnTo>
                  <a:lnTo>
                    <a:pt x="54" y="295"/>
                  </a:lnTo>
                  <a:lnTo>
                    <a:pt x="56" y="295"/>
                  </a:lnTo>
                  <a:lnTo>
                    <a:pt x="58" y="297"/>
                  </a:lnTo>
                  <a:lnTo>
                    <a:pt x="56" y="297"/>
                  </a:lnTo>
                  <a:lnTo>
                    <a:pt x="56" y="299"/>
                  </a:lnTo>
                  <a:close/>
                  <a:moveTo>
                    <a:pt x="48" y="289"/>
                  </a:moveTo>
                  <a:lnTo>
                    <a:pt x="50" y="289"/>
                  </a:lnTo>
                  <a:lnTo>
                    <a:pt x="52" y="289"/>
                  </a:lnTo>
                  <a:lnTo>
                    <a:pt x="52" y="291"/>
                  </a:lnTo>
                  <a:lnTo>
                    <a:pt x="50" y="291"/>
                  </a:lnTo>
                  <a:lnTo>
                    <a:pt x="50" y="293"/>
                  </a:lnTo>
                  <a:lnTo>
                    <a:pt x="52" y="293"/>
                  </a:lnTo>
                  <a:lnTo>
                    <a:pt x="52" y="295"/>
                  </a:lnTo>
                  <a:lnTo>
                    <a:pt x="52" y="297"/>
                  </a:lnTo>
                  <a:lnTo>
                    <a:pt x="52" y="299"/>
                  </a:lnTo>
                  <a:lnTo>
                    <a:pt x="54" y="301"/>
                  </a:lnTo>
                  <a:lnTo>
                    <a:pt x="54" y="303"/>
                  </a:lnTo>
                  <a:lnTo>
                    <a:pt x="52" y="303"/>
                  </a:lnTo>
                  <a:lnTo>
                    <a:pt x="52" y="301"/>
                  </a:lnTo>
                  <a:lnTo>
                    <a:pt x="50" y="301"/>
                  </a:lnTo>
                  <a:lnTo>
                    <a:pt x="52" y="301"/>
                  </a:lnTo>
                  <a:lnTo>
                    <a:pt x="52" y="299"/>
                  </a:lnTo>
                  <a:lnTo>
                    <a:pt x="50" y="297"/>
                  </a:lnTo>
                  <a:lnTo>
                    <a:pt x="50" y="295"/>
                  </a:lnTo>
                  <a:lnTo>
                    <a:pt x="50" y="297"/>
                  </a:lnTo>
                  <a:lnTo>
                    <a:pt x="50" y="299"/>
                  </a:lnTo>
                  <a:lnTo>
                    <a:pt x="50" y="301"/>
                  </a:lnTo>
                  <a:lnTo>
                    <a:pt x="50" y="299"/>
                  </a:lnTo>
                  <a:lnTo>
                    <a:pt x="48" y="297"/>
                  </a:lnTo>
                  <a:lnTo>
                    <a:pt x="48" y="295"/>
                  </a:lnTo>
                  <a:lnTo>
                    <a:pt x="48" y="293"/>
                  </a:lnTo>
                  <a:lnTo>
                    <a:pt x="48" y="293"/>
                  </a:lnTo>
                  <a:lnTo>
                    <a:pt x="48" y="291"/>
                  </a:lnTo>
                  <a:lnTo>
                    <a:pt x="46" y="289"/>
                  </a:lnTo>
                  <a:lnTo>
                    <a:pt x="46" y="287"/>
                  </a:lnTo>
                  <a:lnTo>
                    <a:pt x="46" y="285"/>
                  </a:lnTo>
                  <a:lnTo>
                    <a:pt x="48" y="285"/>
                  </a:lnTo>
                  <a:lnTo>
                    <a:pt x="48" y="287"/>
                  </a:lnTo>
                  <a:lnTo>
                    <a:pt x="48" y="289"/>
                  </a:lnTo>
                  <a:close/>
                  <a:moveTo>
                    <a:pt x="42" y="273"/>
                  </a:moveTo>
                  <a:lnTo>
                    <a:pt x="44" y="273"/>
                  </a:lnTo>
                  <a:lnTo>
                    <a:pt x="44" y="275"/>
                  </a:lnTo>
                  <a:lnTo>
                    <a:pt x="46" y="273"/>
                  </a:lnTo>
                  <a:lnTo>
                    <a:pt x="46" y="275"/>
                  </a:lnTo>
                  <a:lnTo>
                    <a:pt x="48" y="277"/>
                  </a:lnTo>
                  <a:lnTo>
                    <a:pt x="50" y="277"/>
                  </a:lnTo>
                  <a:lnTo>
                    <a:pt x="48" y="277"/>
                  </a:lnTo>
                  <a:lnTo>
                    <a:pt x="50" y="277"/>
                  </a:lnTo>
                  <a:lnTo>
                    <a:pt x="50" y="279"/>
                  </a:lnTo>
                  <a:lnTo>
                    <a:pt x="52" y="279"/>
                  </a:lnTo>
                  <a:lnTo>
                    <a:pt x="50" y="279"/>
                  </a:lnTo>
                  <a:lnTo>
                    <a:pt x="50" y="281"/>
                  </a:lnTo>
                  <a:lnTo>
                    <a:pt x="52" y="281"/>
                  </a:lnTo>
                  <a:lnTo>
                    <a:pt x="52" y="283"/>
                  </a:lnTo>
                  <a:lnTo>
                    <a:pt x="50" y="283"/>
                  </a:lnTo>
                  <a:lnTo>
                    <a:pt x="50" y="281"/>
                  </a:lnTo>
                  <a:lnTo>
                    <a:pt x="50" y="283"/>
                  </a:lnTo>
                  <a:lnTo>
                    <a:pt x="48" y="283"/>
                  </a:lnTo>
                  <a:lnTo>
                    <a:pt x="46" y="283"/>
                  </a:lnTo>
                  <a:lnTo>
                    <a:pt x="44" y="283"/>
                  </a:lnTo>
                  <a:lnTo>
                    <a:pt x="44" y="285"/>
                  </a:lnTo>
                  <a:lnTo>
                    <a:pt x="46" y="287"/>
                  </a:lnTo>
                  <a:lnTo>
                    <a:pt x="46" y="289"/>
                  </a:lnTo>
                  <a:lnTo>
                    <a:pt x="46" y="291"/>
                  </a:lnTo>
                  <a:lnTo>
                    <a:pt x="46" y="293"/>
                  </a:lnTo>
                  <a:lnTo>
                    <a:pt x="44" y="289"/>
                  </a:lnTo>
                  <a:lnTo>
                    <a:pt x="42" y="287"/>
                  </a:lnTo>
                  <a:lnTo>
                    <a:pt x="42" y="285"/>
                  </a:lnTo>
                  <a:lnTo>
                    <a:pt x="42" y="283"/>
                  </a:lnTo>
                  <a:lnTo>
                    <a:pt x="42" y="281"/>
                  </a:lnTo>
                  <a:lnTo>
                    <a:pt x="42" y="279"/>
                  </a:lnTo>
                  <a:lnTo>
                    <a:pt x="40" y="277"/>
                  </a:lnTo>
                  <a:lnTo>
                    <a:pt x="40" y="275"/>
                  </a:lnTo>
                  <a:lnTo>
                    <a:pt x="40" y="273"/>
                  </a:lnTo>
                  <a:lnTo>
                    <a:pt x="42" y="275"/>
                  </a:lnTo>
                  <a:lnTo>
                    <a:pt x="44" y="277"/>
                  </a:lnTo>
                  <a:lnTo>
                    <a:pt x="44" y="275"/>
                  </a:lnTo>
                  <a:lnTo>
                    <a:pt x="42" y="275"/>
                  </a:lnTo>
                  <a:lnTo>
                    <a:pt x="42" y="273"/>
                  </a:lnTo>
                  <a:lnTo>
                    <a:pt x="40" y="273"/>
                  </a:lnTo>
                  <a:lnTo>
                    <a:pt x="40" y="275"/>
                  </a:lnTo>
                  <a:lnTo>
                    <a:pt x="40" y="273"/>
                  </a:lnTo>
                  <a:lnTo>
                    <a:pt x="40" y="271"/>
                  </a:lnTo>
                  <a:lnTo>
                    <a:pt x="38" y="269"/>
                  </a:lnTo>
                  <a:lnTo>
                    <a:pt x="38" y="267"/>
                  </a:lnTo>
                  <a:lnTo>
                    <a:pt x="40" y="267"/>
                  </a:lnTo>
                  <a:lnTo>
                    <a:pt x="40" y="269"/>
                  </a:lnTo>
                  <a:lnTo>
                    <a:pt x="40" y="271"/>
                  </a:lnTo>
                  <a:lnTo>
                    <a:pt x="42" y="271"/>
                  </a:lnTo>
                  <a:lnTo>
                    <a:pt x="42" y="273"/>
                  </a:lnTo>
                  <a:close/>
                  <a:moveTo>
                    <a:pt x="30" y="239"/>
                  </a:moveTo>
                  <a:lnTo>
                    <a:pt x="30" y="241"/>
                  </a:lnTo>
                  <a:lnTo>
                    <a:pt x="30" y="243"/>
                  </a:lnTo>
                  <a:lnTo>
                    <a:pt x="28" y="243"/>
                  </a:lnTo>
                  <a:lnTo>
                    <a:pt x="28" y="245"/>
                  </a:lnTo>
                  <a:lnTo>
                    <a:pt x="28" y="245"/>
                  </a:lnTo>
                  <a:lnTo>
                    <a:pt x="30" y="245"/>
                  </a:lnTo>
                  <a:lnTo>
                    <a:pt x="28" y="245"/>
                  </a:lnTo>
                  <a:lnTo>
                    <a:pt x="30" y="245"/>
                  </a:lnTo>
                  <a:lnTo>
                    <a:pt x="32" y="245"/>
                  </a:lnTo>
                  <a:lnTo>
                    <a:pt x="34" y="251"/>
                  </a:lnTo>
                  <a:lnTo>
                    <a:pt x="34" y="253"/>
                  </a:lnTo>
                  <a:lnTo>
                    <a:pt x="34" y="255"/>
                  </a:lnTo>
                  <a:lnTo>
                    <a:pt x="34" y="257"/>
                  </a:lnTo>
                  <a:lnTo>
                    <a:pt x="34" y="259"/>
                  </a:lnTo>
                  <a:lnTo>
                    <a:pt x="34" y="261"/>
                  </a:lnTo>
                  <a:lnTo>
                    <a:pt x="34" y="263"/>
                  </a:lnTo>
                  <a:lnTo>
                    <a:pt x="36" y="263"/>
                  </a:lnTo>
                  <a:lnTo>
                    <a:pt x="34" y="263"/>
                  </a:lnTo>
                  <a:lnTo>
                    <a:pt x="36" y="263"/>
                  </a:lnTo>
                  <a:lnTo>
                    <a:pt x="36" y="265"/>
                  </a:lnTo>
                  <a:lnTo>
                    <a:pt x="36" y="267"/>
                  </a:lnTo>
                  <a:lnTo>
                    <a:pt x="36" y="269"/>
                  </a:lnTo>
                  <a:lnTo>
                    <a:pt x="38" y="269"/>
                  </a:lnTo>
                  <a:lnTo>
                    <a:pt x="38" y="271"/>
                  </a:lnTo>
                  <a:lnTo>
                    <a:pt x="40" y="271"/>
                  </a:lnTo>
                  <a:lnTo>
                    <a:pt x="40" y="273"/>
                  </a:lnTo>
                  <a:lnTo>
                    <a:pt x="40" y="275"/>
                  </a:lnTo>
                  <a:lnTo>
                    <a:pt x="40" y="277"/>
                  </a:lnTo>
                  <a:lnTo>
                    <a:pt x="40" y="279"/>
                  </a:lnTo>
                  <a:lnTo>
                    <a:pt x="40" y="281"/>
                  </a:lnTo>
                  <a:lnTo>
                    <a:pt x="40" y="283"/>
                  </a:lnTo>
                  <a:lnTo>
                    <a:pt x="42" y="285"/>
                  </a:lnTo>
                  <a:lnTo>
                    <a:pt x="42" y="287"/>
                  </a:lnTo>
                  <a:lnTo>
                    <a:pt x="44" y="289"/>
                  </a:lnTo>
                  <a:lnTo>
                    <a:pt x="44" y="291"/>
                  </a:lnTo>
                  <a:lnTo>
                    <a:pt x="46" y="293"/>
                  </a:lnTo>
                  <a:lnTo>
                    <a:pt x="48" y="293"/>
                  </a:lnTo>
                  <a:lnTo>
                    <a:pt x="48" y="295"/>
                  </a:lnTo>
                  <a:lnTo>
                    <a:pt x="46" y="293"/>
                  </a:lnTo>
                  <a:lnTo>
                    <a:pt x="44" y="293"/>
                  </a:lnTo>
                  <a:lnTo>
                    <a:pt x="44" y="291"/>
                  </a:lnTo>
                  <a:lnTo>
                    <a:pt x="40" y="287"/>
                  </a:lnTo>
                  <a:lnTo>
                    <a:pt x="40" y="285"/>
                  </a:lnTo>
                  <a:lnTo>
                    <a:pt x="40" y="283"/>
                  </a:lnTo>
                  <a:lnTo>
                    <a:pt x="40" y="281"/>
                  </a:lnTo>
                  <a:lnTo>
                    <a:pt x="40" y="279"/>
                  </a:lnTo>
                  <a:lnTo>
                    <a:pt x="40" y="277"/>
                  </a:lnTo>
                  <a:lnTo>
                    <a:pt x="40" y="275"/>
                  </a:lnTo>
                  <a:lnTo>
                    <a:pt x="38" y="273"/>
                  </a:lnTo>
                  <a:lnTo>
                    <a:pt x="34" y="267"/>
                  </a:lnTo>
                  <a:lnTo>
                    <a:pt x="34" y="265"/>
                  </a:lnTo>
                  <a:lnTo>
                    <a:pt x="34" y="263"/>
                  </a:lnTo>
                  <a:lnTo>
                    <a:pt x="30" y="257"/>
                  </a:lnTo>
                  <a:lnTo>
                    <a:pt x="30" y="255"/>
                  </a:lnTo>
                  <a:lnTo>
                    <a:pt x="28" y="251"/>
                  </a:lnTo>
                  <a:lnTo>
                    <a:pt x="28" y="249"/>
                  </a:lnTo>
                  <a:lnTo>
                    <a:pt x="28" y="247"/>
                  </a:lnTo>
                  <a:lnTo>
                    <a:pt x="26" y="245"/>
                  </a:lnTo>
                  <a:lnTo>
                    <a:pt x="24" y="245"/>
                  </a:lnTo>
                  <a:lnTo>
                    <a:pt x="24" y="243"/>
                  </a:lnTo>
                  <a:lnTo>
                    <a:pt x="22" y="239"/>
                  </a:lnTo>
                  <a:lnTo>
                    <a:pt x="24" y="239"/>
                  </a:lnTo>
                  <a:lnTo>
                    <a:pt x="24" y="237"/>
                  </a:lnTo>
                  <a:lnTo>
                    <a:pt x="26" y="237"/>
                  </a:lnTo>
                  <a:lnTo>
                    <a:pt x="26" y="239"/>
                  </a:lnTo>
                  <a:lnTo>
                    <a:pt x="28" y="239"/>
                  </a:lnTo>
                  <a:lnTo>
                    <a:pt x="28" y="241"/>
                  </a:lnTo>
                  <a:lnTo>
                    <a:pt x="28" y="239"/>
                  </a:lnTo>
                  <a:lnTo>
                    <a:pt x="26" y="237"/>
                  </a:lnTo>
                  <a:lnTo>
                    <a:pt x="28" y="237"/>
                  </a:lnTo>
                  <a:lnTo>
                    <a:pt x="30" y="237"/>
                  </a:lnTo>
                  <a:lnTo>
                    <a:pt x="30" y="235"/>
                  </a:lnTo>
                  <a:lnTo>
                    <a:pt x="30" y="237"/>
                  </a:lnTo>
                  <a:lnTo>
                    <a:pt x="30" y="239"/>
                  </a:lnTo>
                  <a:close/>
                  <a:moveTo>
                    <a:pt x="291" y="0"/>
                  </a:moveTo>
                  <a:lnTo>
                    <a:pt x="291" y="2"/>
                  </a:lnTo>
                  <a:lnTo>
                    <a:pt x="291" y="8"/>
                  </a:lnTo>
                  <a:lnTo>
                    <a:pt x="291" y="10"/>
                  </a:lnTo>
                  <a:lnTo>
                    <a:pt x="291" y="16"/>
                  </a:lnTo>
                  <a:lnTo>
                    <a:pt x="291" y="20"/>
                  </a:lnTo>
                  <a:lnTo>
                    <a:pt x="291" y="24"/>
                  </a:lnTo>
                  <a:lnTo>
                    <a:pt x="291" y="26"/>
                  </a:lnTo>
                  <a:lnTo>
                    <a:pt x="291" y="28"/>
                  </a:lnTo>
                  <a:lnTo>
                    <a:pt x="291" y="30"/>
                  </a:lnTo>
                  <a:lnTo>
                    <a:pt x="291" y="32"/>
                  </a:lnTo>
                  <a:lnTo>
                    <a:pt x="291" y="36"/>
                  </a:lnTo>
                  <a:lnTo>
                    <a:pt x="291" y="38"/>
                  </a:lnTo>
                  <a:lnTo>
                    <a:pt x="291" y="44"/>
                  </a:lnTo>
                  <a:lnTo>
                    <a:pt x="291" y="52"/>
                  </a:lnTo>
                  <a:lnTo>
                    <a:pt x="291" y="66"/>
                  </a:lnTo>
                  <a:lnTo>
                    <a:pt x="291" y="78"/>
                  </a:lnTo>
                  <a:lnTo>
                    <a:pt x="291" y="82"/>
                  </a:lnTo>
                  <a:lnTo>
                    <a:pt x="291" y="84"/>
                  </a:lnTo>
                  <a:lnTo>
                    <a:pt x="291" y="92"/>
                  </a:lnTo>
                  <a:lnTo>
                    <a:pt x="291" y="96"/>
                  </a:lnTo>
                  <a:lnTo>
                    <a:pt x="291" y="98"/>
                  </a:lnTo>
                  <a:lnTo>
                    <a:pt x="291" y="100"/>
                  </a:lnTo>
                  <a:lnTo>
                    <a:pt x="291" y="100"/>
                  </a:lnTo>
                  <a:lnTo>
                    <a:pt x="291" y="106"/>
                  </a:lnTo>
                  <a:lnTo>
                    <a:pt x="291" y="108"/>
                  </a:lnTo>
                  <a:lnTo>
                    <a:pt x="291" y="110"/>
                  </a:lnTo>
                  <a:lnTo>
                    <a:pt x="291" y="112"/>
                  </a:lnTo>
                  <a:lnTo>
                    <a:pt x="291" y="114"/>
                  </a:lnTo>
                  <a:lnTo>
                    <a:pt x="291" y="122"/>
                  </a:lnTo>
                  <a:lnTo>
                    <a:pt x="291" y="130"/>
                  </a:lnTo>
                  <a:lnTo>
                    <a:pt x="291" y="138"/>
                  </a:lnTo>
                  <a:lnTo>
                    <a:pt x="293" y="142"/>
                  </a:lnTo>
                  <a:lnTo>
                    <a:pt x="293" y="144"/>
                  </a:lnTo>
                  <a:lnTo>
                    <a:pt x="293" y="146"/>
                  </a:lnTo>
                  <a:lnTo>
                    <a:pt x="293" y="148"/>
                  </a:lnTo>
                  <a:lnTo>
                    <a:pt x="295" y="148"/>
                  </a:lnTo>
                  <a:lnTo>
                    <a:pt x="297" y="148"/>
                  </a:lnTo>
                  <a:lnTo>
                    <a:pt x="301" y="148"/>
                  </a:lnTo>
                  <a:lnTo>
                    <a:pt x="311" y="148"/>
                  </a:lnTo>
                  <a:lnTo>
                    <a:pt x="317" y="148"/>
                  </a:lnTo>
                  <a:lnTo>
                    <a:pt x="325" y="148"/>
                  </a:lnTo>
                  <a:lnTo>
                    <a:pt x="327" y="148"/>
                  </a:lnTo>
                  <a:lnTo>
                    <a:pt x="331" y="148"/>
                  </a:lnTo>
                  <a:lnTo>
                    <a:pt x="337" y="148"/>
                  </a:lnTo>
                  <a:lnTo>
                    <a:pt x="341" y="148"/>
                  </a:lnTo>
                  <a:lnTo>
                    <a:pt x="343" y="148"/>
                  </a:lnTo>
                  <a:lnTo>
                    <a:pt x="345" y="148"/>
                  </a:lnTo>
                  <a:lnTo>
                    <a:pt x="349" y="148"/>
                  </a:lnTo>
                  <a:lnTo>
                    <a:pt x="365" y="146"/>
                  </a:lnTo>
                  <a:lnTo>
                    <a:pt x="367" y="146"/>
                  </a:lnTo>
                  <a:lnTo>
                    <a:pt x="375" y="146"/>
                  </a:lnTo>
                  <a:lnTo>
                    <a:pt x="381" y="146"/>
                  </a:lnTo>
                  <a:lnTo>
                    <a:pt x="383" y="146"/>
                  </a:lnTo>
                  <a:lnTo>
                    <a:pt x="385" y="146"/>
                  </a:lnTo>
                  <a:lnTo>
                    <a:pt x="397" y="146"/>
                  </a:lnTo>
                  <a:lnTo>
                    <a:pt x="405" y="146"/>
                  </a:lnTo>
                  <a:lnTo>
                    <a:pt x="411" y="146"/>
                  </a:lnTo>
                  <a:lnTo>
                    <a:pt x="415" y="146"/>
                  </a:lnTo>
                  <a:lnTo>
                    <a:pt x="425" y="146"/>
                  </a:lnTo>
                  <a:lnTo>
                    <a:pt x="427" y="146"/>
                  </a:lnTo>
                  <a:lnTo>
                    <a:pt x="427" y="146"/>
                  </a:lnTo>
                  <a:lnTo>
                    <a:pt x="447" y="146"/>
                  </a:lnTo>
                  <a:lnTo>
                    <a:pt x="451" y="146"/>
                  </a:lnTo>
                  <a:lnTo>
                    <a:pt x="453" y="146"/>
                  </a:lnTo>
                  <a:lnTo>
                    <a:pt x="475" y="144"/>
                  </a:lnTo>
                  <a:lnTo>
                    <a:pt x="487" y="144"/>
                  </a:lnTo>
                  <a:lnTo>
                    <a:pt x="489" y="144"/>
                  </a:lnTo>
                  <a:lnTo>
                    <a:pt x="489" y="148"/>
                  </a:lnTo>
                  <a:lnTo>
                    <a:pt x="489" y="162"/>
                  </a:lnTo>
                  <a:lnTo>
                    <a:pt x="489" y="174"/>
                  </a:lnTo>
                  <a:lnTo>
                    <a:pt x="489" y="184"/>
                  </a:lnTo>
                  <a:lnTo>
                    <a:pt x="489" y="194"/>
                  </a:lnTo>
                  <a:lnTo>
                    <a:pt x="489" y="210"/>
                  </a:lnTo>
                  <a:lnTo>
                    <a:pt x="491" y="220"/>
                  </a:lnTo>
                  <a:lnTo>
                    <a:pt x="491" y="231"/>
                  </a:lnTo>
                  <a:lnTo>
                    <a:pt x="491" y="233"/>
                  </a:lnTo>
                  <a:lnTo>
                    <a:pt x="491" y="255"/>
                  </a:lnTo>
                  <a:lnTo>
                    <a:pt x="491" y="257"/>
                  </a:lnTo>
                  <a:lnTo>
                    <a:pt x="491" y="275"/>
                  </a:lnTo>
                  <a:lnTo>
                    <a:pt x="493" y="289"/>
                  </a:lnTo>
                  <a:lnTo>
                    <a:pt x="493" y="291"/>
                  </a:lnTo>
                  <a:lnTo>
                    <a:pt x="493" y="295"/>
                  </a:lnTo>
                  <a:lnTo>
                    <a:pt x="493" y="301"/>
                  </a:lnTo>
                  <a:lnTo>
                    <a:pt x="493" y="305"/>
                  </a:lnTo>
                  <a:lnTo>
                    <a:pt x="493" y="319"/>
                  </a:lnTo>
                  <a:lnTo>
                    <a:pt x="491" y="329"/>
                  </a:lnTo>
                  <a:lnTo>
                    <a:pt x="491" y="337"/>
                  </a:lnTo>
                  <a:lnTo>
                    <a:pt x="491" y="341"/>
                  </a:lnTo>
                  <a:lnTo>
                    <a:pt x="491" y="361"/>
                  </a:lnTo>
                  <a:lnTo>
                    <a:pt x="491" y="365"/>
                  </a:lnTo>
                  <a:lnTo>
                    <a:pt x="491" y="369"/>
                  </a:lnTo>
                  <a:lnTo>
                    <a:pt x="491" y="375"/>
                  </a:lnTo>
                  <a:lnTo>
                    <a:pt x="491" y="377"/>
                  </a:lnTo>
                  <a:lnTo>
                    <a:pt x="491" y="379"/>
                  </a:lnTo>
                  <a:lnTo>
                    <a:pt x="493" y="395"/>
                  </a:lnTo>
                  <a:lnTo>
                    <a:pt x="493" y="397"/>
                  </a:lnTo>
                  <a:lnTo>
                    <a:pt x="493" y="399"/>
                  </a:lnTo>
                  <a:lnTo>
                    <a:pt x="491" y="399"/>
                  </a:lnTo>
                  <a:lnTo>
                    <a:pt x="479" y="399"/>
                  </a:lnTo>
                  <a:lnTo>
                    <a:pt x="463" y="399"/>
                  </a:lnTo>
                  <a:lnTo>
                    <a:pt x="449" y="399"/>
                  </a:lnTo>
                  <a:lnTo>
                    <a:pt x="437" y="401"/>
                  </a:lnTo>
                  <a:lnTo>
                    <a:pt x="427" y="401"/>
                  </a:lnTo>
                  <a:lnTo>
                    <a:pt x="381" y="401"/>
                  </a:lnTo>
                  <a:lnTo>
                    <a:pt x="379" y="401"/>
                  </a:lnTo>
                  <a:lnTo>
                    <a:pt x="377" y="401"/>
                  </a:lnTo>
                  <a:lnTo>
                    <a:pt x="373" y="401"/>
                  </a:lnTo>
                  <a:lnTo>
                    <a:pt x="365" y="401"/>
                  </a:lnTo>
                  <a:lnTo>
                    <a:pt x="321" y="401"/>
                  </a:lnTo>
                  <a:lnTo>
                    <a:pt x="309" y="401"/>
                  </a:lnTo>
                  <a:lnTo>
                    <a:pt x="301" y="401"/>
                  </a:lnTo>
                  <a:lnTo>
                    <a:pt x="297" y="401"/>
                  </a:lnTo>
                  <a:lnTo>
                    <a:pt x="295" y="401"/>
                  </a:lnTo>
                  <a:lnTo>
                    <a:pt x="293" y="401"/>
                  </a:lnTo>
                  <a:lnTo>
                    <a:pt x="281" y="401"/>
                  </a:lnTo>
                  <a:lnTo>
                    <a:pt x="281" y="401"/>
                  </a:lnTo>
                  <a:lnTo>
                    <a:pt x="279" y="401"/>
                  </a:lnTo>
                  <a:lnTo>
                    <a:pt x="277" y="401"/>
                  </a:lnTo>
                  <a:lnTo>
                    <a:pt x="275" y="401"/>
                  </a:lnTo>
                  <a:lnTo>
                    <a:pt x="273" y="401"/>
                  </a:lnTo>
                  <a:lnTo>
                    <a:pt x="269" y="401"/>
                  </a:lnTo>
                  <a:lnTo>
                    <a:pt x="267" y="401"/>
                  </a:lnTo>
                  <a:lnTo>
                    <a:pt x="265" y="401"/>
                  </a:lnTo>
                  <a:lnTo>
                    <a:pt x="263" y="401"/>
                  </a:lnTo>
                  <a:lnTo>
                    <a:pt x="255" y="401"/>
                  </a:lnTo>
                  <a:lnTo>
                    <a:pt x="255" y="399"/>
                  </a:lnTo>
                  <a:lnTo>
                    <a:pt x="253" y="397"/>
                  </a:lnTo>
                  <a:lnTo>
                    <a:pt x="253" y="395"/>
                  </a:lnTo>
                  <a:lnTo>
                    <a:pt x="253" y="393"/>
                  </a:lnTo>
                  <a:lnTo>
                    <a:pt x="253" y="391"/>
                  </a:lnTo>
                  <a:lnTo>
                    <a:pt x="253" y="389"/>
                  </a:lnTo>
                  <a:lnTo>
                    <a:pt x="255" y="389"/>
                  </a:lnTo>
                  <a:lnTo>
                    <a:pt x="255" y="389"/>
                  </a:lnTo>
                  <a:lnTo>
                    <a:pt x="257" y="389"/>
                  </a:lnTo>
                  <a:lnTo>
                    <a:pt x="257" y="387"/>
                  </a:lnTo>
                  <a:lnTo>
                    <a:pt x="259" y="387"/>
                  </a:lnTo>
                  <a:lnTo>
                    <a:pt x="259" y="385"/>
                  </a:lnTo>
                  <a:lnTo>
                    <a:pt x="257" y="385"/>
                  </a:lnTo>
                  <a:lnTo>
                    <a:pt x="257" y="387"/>
                  </a:lnTo>
                  <a:lnTo>
                    <a:pt x="255" y="387"/>
                  </a:lnTo>
                  <a:lnTo>
                    <a:pt x="255" y="389"/>
                  </a:lnTo>
                  <a:lnTo>
                    <a:pt x="255" y="389"/>
                  </a:lnTo>
                  <a:lnTo>
                    <a:pt x="253" y="389"/>
                  </a:lnTo>
                  <a:lnTo>
                    <a:pt x="251" y="389"/>
                  </a:lnTo>
                  <a:lnTo>
                    <a:pt x="249" y="389"/>
                  </a:lnTo>
                  <a:lnTo>
                    <a:pt x="247" y="389"/>
                  </a:lnTo>
                  <a:lnTo>
                    <a:pt x="245" y="389"/>
                  </a:lnTo>
                  <a:lnTo>
                    <a:pt x="243" y="387"/>
                  </a:lnTo>
                  <a:lnTo>
                    <a:pt x="241" y="385"/>
                  </a:lnTo>
                  <a:lnTo>
                    <a:pt x="239" y="383"/>
                  </a:lnTo>
                  <a:lnTo>
                    <a:pt x="237" y="381"/>
                  </a:lnTo>
                  <a:lnTo>
                    <a:pt x="237" y="379"/>
                  </a:lnTo>
                  <a:lnTo>
                    <a:pt x="235" y="379"/>
                  </a:lnTo>
                  <a:lnTo>
                    <a:pt x="232" y="379"/>
                  </a:lnTo>
                  <a:lnTo>
                    <a:pt x="232" y="377"/>
                  </a:lnTo>
                  <a:lnTo>
                    <a:pt x="230" y="377"/>
                  </a:lnTo>
                  <a:lnTo>
                    <a:pt x="230" y="375"/>
                  </a:lnTo>
                  <a:lnTo>
                    <a:pt x="232" y="373"/>
                  </a:lnTo>
                  <a:lnTo>
                    <a:pt x="230" y="373"/>
                  </a:lnTo>
                  <a:lnTo>
                    <a:pt x="228" y="373"/>
                  </a:lnTo>
                  <a:lnTo>
                    <a:pt x="226" y="371"/>
                  </a:lnTo>
                  <a:lnTo>
                    <a:pt x="224" y="371"/>
                  </a:lnTo>
                  <a:lnTo>
                    <a:pt x="222" y="371"/>
                  </a:lnTo>
                  <a:lnTo>
                    <a:pt x="220" y="371"/>
                  </a:lnTo>
                  <a:lnTo>
                    <a:pt x="220" y="369"/>
                  </a:lnTo>
                  <a:lnTo>
                    <a:pt x="218" y="369"/>
                  </a:lnTo>
                  <a:lnTo>
                    <a:pt x="218" y="367"/>
                  </a:lnTo>
                  <a:lnTo>
                    <a:pt x="216" y="365"/>
                  </a:lnTo>
                  <a:lnTo>
                    <a:pt x="214" y="365"/>
                  </a:lnTo>
                  <a:lnTo>
                    <a:pt x="212" y="365"/>
                  </a:lnTo>
                  <a:lnTo>
                    <a:pt x="210" y="367"/>
                  </a:lnTo>
                  <a:lnTo>
                    <a:pt x="208" y="367"/>
                  </a:lnTo>
                  <a:lnTo>
                    <a:pt x="206" y="367"/>
                  </a:lnTo>
                  <a:lnTo>
                    <a:pt x="206" y="365"/>
                  </a:lnTo>
                  <a:lnTo>
                    <a:pt x="204" y="363"/>
                  </a:lnTo>
                  <a:lnTo>
                    <a:pt x="202" y="363"/>
                  </a:lnTo>
                  <a:lnTo>
                    <a:pt x="202" y="361"/>
                  </a:lnTo>
                  <a:lnTo>
                    <a:pt x="202" y="363"/>
                  </a:lnTo>
                  <a:lnTo>
                    <a:pt x="204" y="363"/>
                  </a:lnTo>
                  <a:lnTo>
                    <a:pt x="204" y="365"/>
                  </a:lnTo>
                  <a:lnTo>
                    <a:pt x="204" y="367"/>
                  </a:lnTo>
                  <a:lnTo>
                    <a:pt x="202" y="367"/>
                  </a:lnTo>
                  <a:lnTo>
                    <a:pt x="202" y="365"/>
                  </a:lnTo>
                  <a:lnTo>
                    <a:pt x="200" y="365"/>
                  </a:lnTo>
                  <a:lnTo>
                    <a:pt x="200" y="363"/>
                  </a:lnTo>
                  <a:lnTo>
                    <a:pt x="198" y="363"/>
                  </a:lnTo>
                  <a:lnTo>
                    <a:pt x="196" y="365"/>
                  </a:lnTo>
                  <a:lnTo>
                    <a:pt x="194" y="365"/>
                  </a:lnTo>
                  <a:lnTo>
                    <a:pt x="194" y="367"/>
                  </a:lnTo>
                  <a:lnTo>
                    <a:pt x="192" y="367"/>
                  </a:lnTo>
                  <a:lnTo>
                    <a:pt x="194" y="365"/>
                  </a:lnTo>
                  <a:lnTo>
                    <a:pt x="194" y="363"/>
                  </a:lnTo>
                  <a:lnTo>
                    <a:pt x="194" y="361"/>
                  </a:lnTo>
                  <a:lnTo>
                    <a:pt x="196" y="361"/>
                  </a:lnTo>
                  <a:lnTo>
                    <a:pt x="196" y="359"/>
                  </a:lnTo>
                  <a:lnTo>
                    <a:pt x="194" y="359"/>
                  </a:lnTo>
                  <a:lnTo>
                    <a:pt x="192" y="359"/>
                  </a:lnTo>
                  <a:lnTo>
                    <a:pt x="192" y="361"/>
                  </a:lnTo>
                  <a:lnTo>
                    <a:pt x="192" y="359"/>
                  </a:lnTo>
                  <a:lnTo>
                    <a:pt x="190" y="359"/>
                  </a:lnTo>
                  <a:lnTo>
                    <a:pt x="190" y="357"/>
                  </a:lnTo>
                  <a:lnTo>
                    <a:pt x="188" y="355"/>
                  </a:lnTo>
                  <a:lnTo>
                    <a:pt x="188" y="353"/>
                  </a:lnTo>
                  <a:lnTo>
                    <a:pt x="188" y="351"/>
                  </a:lnTo>
                  <a:lnTo>
                    <a:pt x="186" y="351"/>
                  </a:lnTo>
                  <a:lnTo>
                    <a:pt x="186" y="353"/>
                  </a:lnTo>
                  <a:lnTo>
                    <a:pt x="186" y="351"/>
                  </a:lnTo>
                  <a:lnTo>
                    <a:pt x="186" y="349"/>
                  </a:lnTo>
                  <a:lnTo>
                    <a:pt x="184" y="351"/>
                  </a:lnTo>
                  <a:lnTo>
                    <a:pt x="184" y="351"/>
                  </a:lnTo>
                  <a:lnTo>
                    <a:pt x="184" y="353"/>
                  </a:lnTo>
                  <a:lnTo>
                    <a:pt x="182" y="353"/>
                  </a:lnTo>
                  <a:lnTo>
                    <a:pt x="180" y="351"/>
                  </a:lnTo>
                  <a:lnTo>
                    <a:pt x="180" y="353"/>
                  </a:lnTo>
                  <a:lnTo>
                    <a:pt x="178" y="353"/>
                  </a:lnTo>
                  <a:lnTo>
                    <a:pt x="176" y="353"/>
                  </a:lnTo>
                  <a:lnTo>
                    <a:pt x="174" y="353"/>
                  </a:lnTo>
                  <a:lnTo>
                    <a:pt x="174" y="355"/>
                  </a:lnTo>
                  <a:lnTo>
                    <a:pt x="172" y="355"/>
                  </a:lnTo>
                  <a:lnTo>
                    <a:pt x="172" y="353"/>
                  </a:lnTo>
                  <a:lnTo>
                    <a:pt x="172" y="351"/>
                  </a:lnTo>
                  <a:lnTo>
                    <a:pt x="172" y="349"/>
                  </a:lnTo>
                  <a:lnTo>
                    <a:pt x="172" y="347"/>
                  </a:lnTo>
                  <a:lnTo>
                    <a:pt x="172" y="345"/>
                  </a:lnTo>
                  <a:lnTo>
                    <a:pt x="170" y="343"/>
                  </a:lnTo>
                  <a:lnTo>
                    <a:pt x="170" y="345"/>
                  </a:lnTo>
                  <a:lnTo>
                    <a:pt x="170" y="343"/>
                  </a:lnTo>
                  <a:lnTo>
                    <a:pt x="170" y="345"/>
                  </a:lnTo>
                  <a:lnTo>
                    <a:pt x="168" y="345"/>
                  </a:lnTo>
                  <a:lnTo>
                    <a:pt x="166" y="345"/>
                  </a:lnTo>
                  <a:lnTo>
                    <a:pt x="164" y="345"/>
                  </a:lnTo>
                  <a:lnTo>
                    <a:pt x="162" y="345"/>
                  </a:lnTo>
                  <a:lnTo>
                    <a:pt x="162" y="343"/>
                  </a:lnTo>
                  <a:lnTo>
                    <a:pt x="162" y="341"/>
                  </a:lnTo>
                  <a:lnTo>
                    <a:pt x="164" y="341"/>
                  </a:lnTo>
                  <a:lnTo>
                    <a:pt x="162" y="341"/>
                  </a:lnTo>
                  <a:lnTo>
                    <a:pt x="162" y="343"/>
                  </a:lnTo>
                  <a:lnTo>
                    <a:pt x="160" y="343"/>
                  </a:lnTo>
                  <a:lnTo>
                    <a:pt x="158" y="343"/>
                  </a:lnTo>
                  <a:lnTo>
                    <a:pt x="156" y="345"/>
                  </a:lnTo>
                  <a:lnTo>
                    <a:pt x="156" y="347"/>
                  </a:lnTo>
                  <a:lnTo>
                    <a:pt x="154" y="347"/>
                  </a:lnTo>
                  <a:lnTo>
                    <a:pt x="152" y="347"/>
                  </a:lnTo>
                  <a:lnTo>
                    <a:pt x="152" y="345"/>
                  </a:lnTo>
                  <a:lnTo>
                    <a:pt x="154" y="345"/>
                  </a:lnTo>
                  <a:lnTo>
                    <a:pt x="152" y="345"/>
                  </a:lnTo>
                  <a:lnTo>
                    <a:pt x="154" y="345"/>
                  </a:lnTo>
                  <a:lnTo>
                    <a:pt x="152" y="343"/>
                  </a:lnTo>
                  <a:lnTo>
                    <a:pt x="154" y="343"/>
                  </a:lnTo>
                  <a:lnTo>
                    <a:pt x="154" y="341"/>
                  </a:lnTo>
                  <a:lnTo>
                    <a:pt x="152" y="341"/>
                  </a:lnTo>
                  <a:lnTo>
                    <a:pt x="154" y="341"/>
                  </a:lnTo>
                  <a:lnTo>
                    <a:pt x="154" y="341"/>
                  </a:lnTo>
                  <a:lnTo>
                    <a:pt x="154" y="339"/>
                  </a:lnTo>
                  <a:lnTo>
                    <a:pt x="152" y="339"/>
                  </a:lnTo>
                  <a:lnTo>
                    <a:pt x="152" y="337"/>
                  </a:lnTo>
                  <a:lnTo>
                    <a:pt x="152" y="339"/>
                  </a:lnTo>
                  <a:lnTo>
                    <a:pt x="150" y="339"/>
                  </a:lnTo>
                  <a:lnTo>
                    <a:pt x="152" y="337"/>
                  </a:lnTo>
                  <a:lnTo>
                    <a:pt x="150" y="337"/>
                  </a:lnTo>
                  <a:lnTo>
                    <a:pt x="148" y="337"/>
                  </a:lnTo>
                  <a:lnTo>
                    <a:pt x="146" y="337"/>
                  </a:lnTo>
                  <a:lnTo>
                    <a:pt x="144" y="337"/>
                  </a:lnTo>
                  <a:lnTo>
                    <a:pt x="144" y="339"/>
                  </a:lnTo>
                  <a:lnTo>
                    <a:pt x="144" y="341"/>
                  </a:lnTo>
                  <a:lnTo>
                    <a:pt x="144" y="341"/>
                  </a:lnTo>
                  <a:lnTo>
                    <a:pt x="146" y="341"/>
                  </a:lnTo>
                  <a:lnTo>
                    <a:pt x="146" y="343"/>
                  </a:lnTo>
                  <a:lnTo>
                    <a:pt x="148" y="343"/>
                  </a:lnTo>
                  <a:lnTo>
                    <a:pt x="150" y="343"/>
                  </a:lnTo>
                  <a:lnTo>
                    <a:pt x="150" y="341"/>
                  </a:lnTo>
                  <a:lnTo>
                    <a:pt x="150" y="341"/>
                  </a:lnTo>
                  <a:lnTo>
                    <a:pt x="152" y="341"/>
                  </a:lnTo>
                  <a:lnTo>
                    <a:pt x="150" y="341"/>
                  </a:lnTo>
                  <a:lnTo>
                    <a:pt x="150" y="343"/>
                  </a:lnTo>
                  <a:lnTo>
                    <a:pt x="148" y="345"/>
                  </a:lnTo>
                  <a:lnTo>
                    <a:pt x="150" y="345"/>
                  </a:lnTo>
                  <a:lnTo>
                    <a:pt x="150" y="343"/>
                  </a:lnTo>
                  <a:lnTo>
                    <a:pt x="152" y="343"/>
                  </a:lnTo>
                  <a:lnTo>
                    <a:pt x="150" y="343"/>
                  </a:lnTo>
                  <a:lnTo>
                    <a:pt x="150" y="345"/>
                  </a:lnTo>
                  <a:lnTo>
                    <a:pt x="152" y="345"/>
                  </a:lnTo>
                  <a:lnTo>
                    <a:pt x="150" y="345"/>
                  </a:lnTo>
                  <a:lnTo>
                    <a:pt x="148" y="345"/>
                  </a:lnTo>
                  <a:lnTo>
                    <a:pt x="148" y="347"/>
                  </a:lnTo>
                  <a:lnTo>
                    <a:pt x="146" y="347"/>
                  </a:lnTo>
                  <a:lnTo>
                    <a:pt x="144" y="347"/>
                  </a:lnTo>
                  <a:lnTo>
                    <a:pt x="142" y="349"/>
                  </a:lnTo>
                  <a:lnTo>
                    <a:pt x="142" y="347"/>
                  </a:lnTo>
                  <a:lnTo>
                    <a:pt x="140" y="345"/>
                  </a:lnTo>
                  <a:lnTo>
                    <a:pt x="138" y="345"/>
                  </a:lnTo>
                  <a:lnTo>
                    <a:pt x="138" y="347"/>
                  </a:lnTo>
                  <a:lnTo>
                    <a:pt x="138" y="349"/>
                  </a:lnTo>
                  <a:lnTo>
                    <a:pt x="140" y="347"/>
                  </a:lnTo>
                  <a:lnTo>
                    <a:pt x="140" y="349"/>
                  </a:lnTo>
                  <a:lnTo>
                    <a:pt x="142" y="349"/>
                  </a:lnTo>
                  <a:lnTo>
                    <a:pt x="140" y="351"/>
                  </a:lnTo>
                  <a:lnTo>
                    <a:pt x="138" y="351"/>
                  </a:lnTo>
                  <a:lnTo>
                    <a:pt x="138" y="349"/>
                  </a:lnTo>
                  <a:lnTo>
                    <a:pt x="136" y="349"/>
                  </a:lnTo>
                  <a:lnTo>
                    <a:pt x="136" y="351"/>
                  </a:lnTo>
                  <a:lnTo>
                    <a:pt x="136" y="351"/>
                  </a:lnTo>
                  <a:lnTo>
                    <a:pt x="134" y="351"/>
                  </a:lnTo>
                  <a:lnTo>
                    <a:pt x="134" y="349"/>
                  </a:lnTo>
                  <a:lnTo>
                    <a:pt x="136" y="349"/>
                  </a:lnTo>
                  <a:lnTo>
                    <a:pt x="136" y="347"/>
                  </a:lnTo>
                  <a:lnTo>
                    <a:pt x="136" y="347"/>
                  </a:lnTo>
                  <a:lnTo>
                    <a:pt x="136" y="347"/>
                  </a:lnTo>
                  <a:lnTo>
                    <a:pt x="134" y="347"/>
                  </a:lnTo>
                  <a:lnTo>
                    <a:pt x="132" y="347"/>
                  </a:lnTo>
                  <a:lnTo>
                    <a:pt x="132" y="349"/>
                  </a:lnTo>
                  <a:lnTo>
                    <a:pt x="132" y="347"/>
                  </a:lnTo>
                  <a:lnTo>
                    <a:pt x="134" y="347"/>
                  </a:lnTo>
                  <a:lnTo>
                    <a:pt x="132" y="345"/>
                  </a:lnTo>
                  <a:lnTo>
                    <a:pt x="132" y="347"/>
                  </a:lnTo>
                  <a:lnTo>
                    <a:pt x="130" y="347"/>
                  </a:lnTo>
                  <a:lnTo>
                    <a:pt x="132" y="347"/>
                  </a:lnTo>
                  <a:lnTo>
                    <a:pt x="130" y="347"/>
                  </a:lnTo>
                  <a:lnTo>
                    <a:pt x="130" y="349"/>
                  </a:lnTo>
                  <a:lnTo>
                    <a:pt x="128" y="349"/>
                  </a:lnTo>
                  <a:lnTo>
                    <a:pt x="128" y="347"/>
                  </a:lnTo>
                  <a:lnTo>
                    <a:pt x="128" y="345"/>
                  </a:lnTo>
                  <a:lnTo>
                    <a:pt x="126" y="347"/>
                  </a:lnTo>
                  <a:lnTo>
                    <a:pt x="126" y="345"/>
                  </a:lnTo>
                  <a:lnTo>
                    <a:pt x="124" y="345"/>
                  </a:lnTo>
                  <a:lnTo>
                    <a:pt x="122" y="345"/>
                  </a:lnTo>
                  <a:lnTo>
                    <a:pt x="122" y="343"/>
                  </a:lnTo>
                  <a:lnTo>
                    <a:pt x="122" y="345"/>
                  </a:lnTo>
                  <a:lnTo>
                    <a:pt x="120" y="343"/>
                  </a:lnTo>
                  <a:lnTo>
                    <a:pt x="120" y="341"/>
                  </a:lnTo>
                  <a:lnTo>
                    <a:pt x="118" y="341"/>
                  </a:lnTo>
                  <a:lnTo>
                    <a:pt x="118" y="341"/>
                  </a:lnTo>
                  <a:lnTo>
                    <a:pt x="118" y="339"/>
                  </a:lnTo>
                  <a:lnTo>
                    <a:pt x="120" y="339"/>
                  </a:lnTo>
                  <a:lnTo>
                    <a:pt x="122" y="339"/>
                  </a:lnTo>
                  <a:lnTo>
                    <a:pt x="122" y="341"/>
                  </a:lnTo>
                  <a:lnTo>
                    <a:pt x="124" y="341"/>
                  </a:lnTo>
                  <a:lnTo>
                    <a:pt x="122" y="339"/>
                  </a:lnTo>
                  <a:lnTo>
                    <a:pt x="124" y="339"/>
                  </a:lnTo>
                  <a:lnTo>
                    <a:pt x="124" y="341"/>
                  </a:lnTo>
                  <a:lnTo>
                    <a:pt x="126" y="341"/>
                  </a:lnTo>
                  <a:lnTo>
                    <a:pt x="124" y="339"/>
                  </a:lnTo>
                  <a:lnTo>
                    <a:pt x="126" y="339"/>
                  </a:lnTo>
                  <a:lnTo>
                    <a:pt x="128" y="339"/>
                  </a:lnTo>
                  <a:lnTo>
                    <a:pt x="128" y="341"/>
                  </a:lnTo>
                  <a:lnTo>
                    <a:pt x="126" y="341"/>
                  </a:lnTo>
                  <a:lnTo>
                    <a:pt x="128" y="341"/>
                  </a:lnTo>
                  <a:lnTo>
                    <a:pt x="128" y="339"/>
                  </a:lnTo>
                  <a:lnTo>
                    <a:pt x="130" y="339"/>
                  </a:lnTo>
                  <a:lnTo>
                    <a:pt x="128" y="341"/>
                  </a:lnTo>
                  <a:lnTo>
                    <a:pt x="130" y="341"/>
                  </a:lnTo>
                  <a:lnTo>
                    <a:pt x="130" y="341"/>
                  </a:lnTo>
                  <a:lnTo>
                    <a:pt x="132" y="341"/>
                  </a:lnTo>
                  <a:lnTo>
                    <a:pt x="132" y="343"/>
                  </a:lnTo>
                  <a:lnTo>
                    <a:pt x="134" y="343"/>
                  </a:lnTo>
                  <a:lnTo>
                    <a:pt x="136" y="343"/>
                  </a:lnTo>
                  <a:lnTo>
                    <a:pt x="136" y="345"/>
                  </a:lnTo>
                  <a:lnTo>
                    <a:pt x="136" y="343"/>
                  </a:lnTo>
                  <a:lnTo>
                    <a:pt x="136" y="345"/>
                  </a:lnTo>
                  <a:lnTo>
                    <a:pt x="136" y="345"/>
                  </a:lnTo>
                  <a:lnTo>
                    <a:pt x="136" y="343"/>
                  </a:lnTo>
                  <a:lnTo>
                    <a:pt x="136" y="343"/>
                  </a:lnTo>
                  <a:lnTo>
                    <a:pt x="136" y="343"/>
                  </a:lnTo>
                  <a:lnTo>
                    <a:pt x="136" y="341"/>
                  </a:lnTo>
                  <a:lnTo>
                    <a:pt x="136" y="341"/>
                  </a:lnTo>
                  <a:lnTo>
                    <a:pt x="136" y="341"/>
                  </a:lnTo>
                  <a:lnTo>
                    <a:pt x="134" y="339"/>
                  </a:lnTo>
                  <a:lnTo>
                    <a:pt x="136" y="339"/>
                  </a:lnTo>
                  <a:lnTo>
                    <a:pt x="136" y="337"/>
                  </a:lnTo>
                  <a:lnTo>
                    <a:pt x="136" y="337"/>
                  </a:lnTo>
                  <a:lnTo>
                    <a:pt x="136" y="335"/>
                  </a:lnTo>
                  <a:lnTo>
                    <a:pt x="136" y="335"/>
                  </a:lnTo>
                  <a:lnTo>
                    <a:pt x="136" y="335"/>
                  </a:lnTo>
                  <a:lnTo>
                    <a:pt x="136" y="335"/>
                  </a:lnTo>
                  <a:lnTo>
                    <a:pt x="136" y="337"/>
                  </a:lnTo>
                  <a:lnTo>
                    <a:pt x="134" y="337"/>
                  </a:lnTo>
                  <a:lnTo>
                    <a:pt x="132" y="337"/>
                  </a:lnTo>
                  <a:lnTo>
                    <a:pt x="132" y="335"/>
                  </a:lnTo>
                  <a:lnTo>
                    <a:pt x="130" y="337"/>
                  </a:lnTo>
                  <a:lnTo>
                    <a:pt x="130" y="335"/>
                  </a:lnTo>
                  <a:lnTo>
                    <a:pt x="128" y="335"/>
                  </a:lnTo>
                  <a:lnTo>
                    <a:pt x="130" y="335"/>
                  </a:lnTo>
                  <a:lnTo>
                    <a:pt x="130" y="333"/>
                  </a:lnTo>
                  <a:lnTo>
                    <a:pt x="128" y="333"/>
                  </a:lnTo>
                  <a:lnTo>
                    <a:pt x="128" y="335"/>
                  </a:lnTo>
                  <a:lnTo>
                    <a:pt x="128" y="333"/>
                  </a:lnTo>
                  <a:lnTo>
                    <a:pt x="128" y="335"/>
                  </a:lnTo>
                  <a:lnTo>
                    <a:pt x="128" y="337"/>
                  </a:lnTo>
                  <a:lnTo>
                    <a:pt x="128" y="335"/>
                  </a:lnTo>
                  <a:lnTo>
                    <a:pt x="126" y="337"/>
                  </a:lnTo>
                  <a:lnTo>
                    <a:pt x="128" y="337"/>
                  </a:lnTo>
                  <a:lnTo>
                    <a:pt x="128" y="339"/>
                  </a:lnTo>
                  <a:lnTo>
                    <a:pt x="126" y="339"/>
                  </a:lnTo>
                  <a:lnTo>
                    <a:pt x="128" y="337"/>
                  </a:lnTo>
                  <a:lnTo>
                    <a:pt x="126" y="337"/>
                  </a:lnTo>
                  <a:lnTo>
                    <a:pt x="124" y="337"/>
                  </a:lnTo>
                  <a:lnTo>
                    <a:pt x="124" y="335"/>
                  </a:lnTo>
                  <a:lnTo>
                    <a:pt x="126" y="335"/>
                  </a:lnTo>
                  <a:lnTo>
                    <a:pt x="126" y="333"/>
                  </a:lnTo>
                  <a:lnTo>
                    <a:pt x="126" y="331"/>
                  </a:lnTo>
                  <a:lnTo>
                    <a:pt x="126" y="329"/>
                  </a:lnTo>
                  <a:lnTo>
                    <a:pt x="128" y="329"/>
                  </a:lnTo>
                  <a:lnTo>
                    <a:pt x="128" y="327"/>
                  </a:lnTo>
                  <a:lnTo>
                    <a:pt x="130" y="327"/>
                  </a:lnTo>
                  <a:lnTo>
                    <a:pt x="132" y="325"/>
                  </a:lnTo>
                  <a:lnTo>
                    <a:pt x="130" y="325"/>
                  </a:lnTo>
                  <a:lnTo>
                    <a:pt x="128" y="327"/>
                  </a:lnTo>
                  <a:lnTo>
                    <a:pt x="126" y="329"/>
                  </a:lnTo>
                  <a:lnTo>
                    <a:pt x="124" y="329"/>
                  </a:lnTo>
                  <a:lnTo>
                    <a:pt x="122" y="331"/>
                  </a:lnTo>
                  <a:lnTo>
                    <a:pt x="120" y="329"/>
                  </a:lnTo>
                  <a:lnTo>
                    <a:pt x="118" y="331"/>
                  </a:lnTo>
                  <a:lnTo>
                    <a:pt x="118" y="329"/>
                  </a:lnTo>
                  <a:lnTo>
                    <a:pt x="116" y="329"/>
                  </a:lnTo>
                  <a:lnTo>
                    <a:pt x="116" y="327"/>
                  </a:lnTo>
                  <a:lnTo>
                    <a:pt x="118" y="323"/>
                  </a:lnTo>
                  <a:lnTo>
                    <a:pt x="116" y="321"/>
                  </a:lnTo>
                  <a:lnTo>
                    <a:pt x="116" y="319"/>
                  </a:lnTo>
                  <a:lnTo>
                    <a:pt x="114" y="321"/>
                  </a:lnTo>
                  <a:lnTo>
                    <a:pt x="116" y="321"/>
                  </a:lnTo>
                  <a:lnTo>
                    <a:pt x="114" y="321"/>
                  </a:lnTo>
                  <a:lnTo>
                    <a:pt x="114" y="323"/>
                  </a:lnTo>
                  <a:lnTo>
                    <a:pt x="112" y="323"/>
                  </a:lnTo>
                  <a:lnTo>
                    <a:pt x="110" y="323"/>
                  </a:lnTo>
                  <a:lnTo>
                    <a:pt x="110" y="325"/>
                  </a:lnTo>
                  <a:lnTo>
                    <a:pt x="112" y="325"/>
                  </a:lnTo>
                  <a:lnTo>
                    <a:pt x="112" y="327"/>
                  </a:lnTo>
                  <a:lnTo>
                    <a:pt x="112" y="329"/>
                  </a:lnTo>
                  <a:lnTo>
                    <a:pt x="114" y="329"/>
                  </a:lnTo>
                  <a:lnTo>
                    <a:pt x="116" y="329"/>
                  </a:lnTo>
                  <a:lnTo>
                    <a:pt x="114" y="329"/>
                  </a:lnTo>
                  <a:lnTo>
                    <a:pt x="112" y="329"/>
                  </a:lnTo>
                  <a:lnTo>
                    <a:pt x="112" y="327"/>
                  </a:lnTo>
                  <a:lnTo>
                    <a:pt x="110" y="327"/>
                  </a:lnTo>
                  <a:lnTo>
                    <a:pt x="110" y="325"/>
                  </a:lnTo>
                  <a:lnTo>
                    <a:pt x="108" y="325"/>
                  </a:lnTo>
                  <a:lnTo>
                    <a:pt x="110" y="325"/>
                  </a:lnTo>
                  <a:lnTo>
                    <a:pt x="108" y="327"/>
                  </a:lnTo>
                  <a:lnTo>
                    <a:pt x="110" y="329"/>
                  </a:lnTo>
                  <a:lnTo>
                    <a:pt x="112" y="331"/>
                  </a:lnTo>
                  <a:lnTo>
                    <a:pt x="110" y="329"/>
                  </a:lnTo>
                  <a:lnTo>
                    <a:pt x="112" y="329"/>
                  </a:lnTo>
                  <a:lnTo>
                    <a:pt x="112" y="331"/>
                  </a:lnTo>
                  <a:lnTo>
                    <a:pt x="114" y="331"/>
                  </a:lnTo>
                  <a:lnTo>
                    <a:pt x="112" y="331"/>
                  </a:lnTo>
                  <a:lnTo>
                    <a:pt x="114" y="331"/>
                  </a:lnTo>
                  <a:lnTo>
                    <a:pt x="114" y="333"/>
                  </a:lnTo>
                  <a:lnTo>
                    <a:pt x="114" y="331"/>
                  </a:lnTo>
                  <a:lnTo>
                    <a:pt x="116" y="331"/>
                  </a:lnTo>
                  <a:lnTo>
                    <a:pt x="116" y="333"/>
                  </a:lnTo>
                  <a:lnTo>
                    <a:pt x="116" y="331"/>
                  </a:lnTo>
                  <a:lnTo>
                    <a:pt x="116" y="333"/>
                  </a:lnTo>
                  <a:lnTo>
                    <a:pt x="116" y="335"/>
                  </a:lnTo>
                  <a:lnTo>
                    <a:pt x="114" y="337"/>
                  </a:lnTo>
                  <a:lnTo>
                    <a:pt x="114" y="339"/>
                  </a:lnTo>
                  <a:lnTo>
                    <a:pt x="114" y="341"/>
                  </a:lnTo>
                  <a:lnTo>
                    <a:pt x="114" y="341"/>
                  </a:lnTo>
                  <a:lnTo>
                    <a:pt x="116" y="341"/>
                  </a:lnTo>
                  <a:lnTo>
                    <a:pt x="116" y="343"/>
                  </a:lnTo>
                  <a:lnTo>
                    <a:pt x="114" y="343"/>
                  </a:lnTo>
                  <a:lnTo>
                    <a:pt x="114" y="341"/>
                  </a:lnTo>
                  <a:lnTo>
                    <a:pt x="112" y="341"/>
                  </a:lnTo>
                  <a:lnTo>
                    <a:pt x="114" y="341"/>
                  </a:lnTo>
                  <a:lnTo>
                    <a:pt x="114" y="343"/>
                  </a:lnTo>
                  <a:lnTo>
                    <a:pt x="114" y="345"/>
                  </a:lnTo>
                  <a:lnTo>
                    <a:pt x="112" y="343"/>
                  </a:lnTo>
                  <a:lnTo>
                    <a:pt x="110" y="345"/>
                  </a:lnTo>
                  <a:lnTo>
                    <a:pt x="110" y="347"/>
                  </a:lnTo>
                  <a:lnTo>
                    <a:pt x="108" y="347"/>
                  </a:lnTo>
                  <a:lnTo>
                    <a:pt x="108" y="349"/>
                  </a:lnTo>
                  <a:lnTo>
                    <a:pt x="106" y="347"/>
                  </a:lnTo>
                  <a:lnTo>
                    <a:pt x="106" y="345"/>
                  </a:lnTo>
                  <a:lnTo>
                    <a:pt x="106" y="343"/>
                  </a:lnTo>
                  <a:lnTo>
                    <a:pt x="106" y="341"/>
                  </a:lnTo>
                  <a:lnTo>
                    <a:pt x="108" y="341"/>
                  </a:lnTo>
                  <a:lnTo>
                    <a:pt x="108" y="341"/>
                  </a:lnTo>
                  <a:lnTo>
                    <a:pt x="108" y="339"/>
                  </a:lnTo>
                  <a:lnTo>
                    <a:pt x="110" y="339"/>
                  </a:lnTo>
                  <a:lnTo>
                    <a:pt x="112" y="339"/>
                  </a:lnTo>
                  <a:lnTo>
                    <a:pt x="112" y="341"/>
                  </a:lnTo>
                  <a:lnTo>
                    <a:pt x="112" y="339"/>
                  </a:lnTo>
                  <a:lnTo>
                    <a:pt x="110" y="339"/>
                  </a:lnTo>
                  <a:lnTo>
                    <a:pt x="110" y="337"/>
                  </a:lnTo>
                  <a:lnTo>
                    <a:pt x="112" y="337"/>
                  </a:lnTo>
                  <a:lnTo>
                    <a:pt x="112" y="335"/>
                  </a:lnTo>
                  <a:lnTo>
                    <a:pt x="112" y="333"/>
                  </a:lnTo>
                  <a:lnTo>
                    <a:pt x="114" y="333"/>
                  </a:lnTo>
                  <a:lnTo>
                    <a:pt x="112" y="333"/>
                  </a:lnTo>
                  <a:lnTo>
                    <a:pt x="112" y="331"/>
                  </a:lnTo>
                  <a:lnTo>
                    <a:pt x="110" y="331"/>
                  </a:lnTo>
                  <a:lnTo>
                    <a:pt x="110" y="333"/>
                  </a:lnTo>
                  <a:lnTo>
                    <a:pt x="112" y="333"/>
                  </a:lnTo>
                  <a:lnTo>
                    <a:pt x="110" y="333"/>
                  </a:lnTo>
                  <a:lnTo>
                    <a:pt x="108" y="333"/>
                  </a:lnTo>
                  <a:lnTo>
                    <a:pt x="108" y="335"/>
                  </a:lnTo>
                  <a:lnTo>
                    <a:pt x="108" y="337"/>
                  </a:lnTo>
                  <a:lnTo>
                    <a:pt x="106" y="339"/>
                  </a:lnTo>
                  <a:lnTo>
                    <a:pt x="108" y="339"/>
                  </a:lnTo>
                  <a:lnTo>
                    <a:pt x="108" y="341"/>
                  </a:lnTo>
                  <a:lnTo>
                    <a:pt x="106" y="341"/>
                  </a:lnTo>
                  <a:lnTo>
                    <a:pt x="104" y="341"/>
                  </a:lnTo>
                  <a:lnTo>
                    <a:pt x="104" y="339"/>
                  </a:lnTo>
                  <a:lnTo>
                    <a:pt x="104" y="337"/>
                  </a:lnTo>
                  <a:lnTo>
                    <a:pt x="104" y="335"/>
                  </a:lnTo>
                  <a:lnTo>
                    <a:pt x="104" y="333"/>
                  </a:lnTo>
                  <a:lnTo>
                    <a:pt x="106" y="335"/>
                  </a:lnTo>
                  <a:lnTo>
                    <a:pt x="106" y="333"/>
                  </a:lnTo>
                  <a:lnTo>
                    <a:pt x="106" y="331"/>
                  </a:lnTo>
                  <a:lnTo>
                    <a:pt x="108" y="331"/>
                  </a:lnTo>
                  <a:lnTo>
                    <a:pt x="106" y="329"/>
                  </a:lnTo>
                  <a:lnTo>
                    <a:pt x="108" y="327"/>
                  </a:lnTo>
                  <a:lnTo>
                    <a:pt x="106" y="327"/>
                  </a:lnTo>
                  <a:lnTo>
                    <a:pt x="106" y="325"/>
                  </a:lnTo>
                  <a:lnTo>
                    <a:pt x="104" y="325"/>
                  </a:lnTo>
                  <a:lnTo>
                    <a:pt x="102" y="325"/>
                  </a:lnTo>
                  <a:lnTo>
                    <a:pt x="102" y="327"/>
                  </a:lnTo>
                  <a:lnTo>
                    <a:pt x="100" y="325"/>
                  </a:lnTo>
                  <a:lnTo>
                    <a:pt x="100" y="327"/>
                  </a:lnTo>
                  <a:lnTo>
                    <a:pt x="98" y="329"/>
                  </a:lnTo>
                  <a:lnTo>
                    <a:pt x="98" y="327"/>
                  </a:lnTo>
                  <a:lnTo>
                    <a:pt x="96" y="327"/>
                  </a:lnTo>
                  <a:lnTo>
                    <a:pt x="98" y="325"/>
                  </a:lnTo>
                  <a:lnTo>
                    <a:pt x="96" y="323"/>
                  </a:lnTo>
                  <a:lnTo>
                    <a:pt x="94" y="321"/>
                  </a:lnTo>
                  <a:lnTo>
                    <a:pt x="92" y="321"/>
                  </a:lnTo>
                  <a:lnTo>
                    <a:pt x="90" y="319"/>
                  </a:lnTo>
                  <a:lnTo>
                    <a:pt x="88" y="317"/>
                  </a:lnTo>
                  <a:lnTo>
                    <a:pt x="88" y="317"/>
                  </a:lnTo>
                  <a:lnTo>
                    <a:pt x="86" y="317"/>
                  </a:lnTo>
                  <a:lnTo>
                    <a:pt x="84" y="315"/>
                  </a:lnTo>
                  <a:lnTo>
                    <a:pt x="84" y="317"/>
                  </a:lnTo>
                  <a:lnTo>
                    <a:pt x="82" y="317"/>
                  </a:lnTo>
                  <a:lnTo>
                    <a:pt x="82" y="315"/>
                  </a:lnTo>
                  <a:lnTo>
                    <a:pt x="84" y="315"/>
                  </a:lnTo>
                  <a:lnTo>
                    <a:pt x="84" y="313"/>
                  </a:lnTo>
                  <a:lnTo>
                    <a:pt x="84" y="311"/>
                  </a:lnTo>
                  <a:lnTo>
                    <a:pt x="84" y="313"/>
                  </a:lnTo>
                  <a:lnTo>
                    <a:pt x="82" y="313"/>
                  </a:lnTo>
                  <a:lnTo>
                    <a:pt x="80" y="313"/>
                  </a:lnTo>
                  <a:lnTo>
                    <a:pt x="80" y="311"/>
                  </a:lnTo>
                  <a:lnTo>
                    <a:pt x="80" y="313"/>
                  </a:lnTo>
                  <a:lnTo>
                    <a:pt x="80" y="315"/>
                  </a:lnTo>
                  <a:lnTo>
                    <a:pt x="78" y="315"/>
                  </a:lnTo>
                  <a:lnTo>
                    <a:pt x="78" y="313"/>
                  </a:lnTo>
                  <a:lnTo>
                    <a:pt x="76" y="313"/>
                  </a:lnTo>
                  <a:lnTo>
                    <a:pt x="74" y="313"/>
                  </a:lnTo>
                  <a:lnTo>
                    <a:pt x="74" y="311"/>
                  </a:lnTo>
                  <a:lnTo>
                    <a:pt x="76" y="311"/>
                  </a:lnTo>
                  <a:lnTo>
                    <a:pt x="78" y="309"/>
                  </a:lnTo>
                  <a:lnTo>
                    <a:pt x="80" y="311"/>
                  </a:lnTo>
                  <a:lnTo>
                    <a:pt x="82" y="311"/>
                  </a:lnTo>
                  <a:lnTo>
                    <a:pt x="80" y="311"/>
                  </a:lnTo>
                  <a:lnTo>
                    <a:pt x="82" y="311"/>
                  </a:lnTo>
                  <a:lnTo>
                    <a:pt x="82" y="309"/>
                  </a:lnTo>
                  <a:lnTo>
                    <a:pt x="82" y="311"/>
                  </a:lnTo>
                  <a:lnTo>
                    <a:pt x="84" y="309"/>
                  </a:lnTo>
                  <a:lnTo>
                    <a:pt x="84" y="311"/>
                  </a:lnTo>
                  <a:lnTo>
                    <a:pt x="86" y="309"/>
                  </a:lnTo>
                  <a:lnTo>
                    <a:pt x="86" y="311"/>
                  </a:lnTo>
                  <a:lnTo>
                    <a:pt x="88" y="311"/>
                  </a:lnTo>
                  <a:lnTo>
                    <a:pt x="88" y="313"/>
                  </a:lnTo>
                  <a:lnTo>
                    <a:pt x="88" y="313"/>
                  </a:lnTo>
                  <a:lnTo>
                    <a:pt x="88" y="315"/>
                  </a:lnTo>
                  <a:lnTo>
                    <a:pt x="90" y="315"/>
                  </a:lnTo>
                  <a:lnTo>
                    <a:pt x="90" y="313"/>
                  </a:lnTo>
                  <a:lnTo>
                    <a:pt x="90" y="311"/>
                  </a:lnTo>
                  <a:lnTo>
                    <a:pt x="92" y="311"/>
                  </a:lnTo>
                  <a:lnTo>
                    <a:pt x="92" y="309"/>
                  </a:lnTo>
                  <a:lnTo>
                    <a:pt x="94" y="307"/>
                  </a:lnTo>
                  <a:lnTo>
                    <a:pt x="96" y="305"/>
                  </a:lnTo>
                  <a:lnTo>
                    <a:pt x="94" y="305"/>
                  </a:lnTo>
                  <a:lnTo>
                    <a:pt x="94" y="303"/>
                  </a:lnTo>
                  <a:lnTo>
                    <a:pt x="92" y="303"/>
                  </a:lnTo>
                  <a:lnTo>
                    <a:pt x="92" y="301"/>
                  </a:lnTo>
                  <a:lnTo>
                    <a:pt x="90" y="301"/>
                  </a:lnTo>
                  <a:lnTo>
                    <a:pt x="90" y="303"/>
                  </a:lnTo>
                  <a:lnTo>
                    <a:pt x="90" y="305"/>
                  </a:lnTo>
                  <a:lnTo>
                    <a:pt x="90" y="303"/>
                  </a:lnTo>
                  <a:lnTo>
                    <a:pt x="90" y="305"/>
                  </a:lnTo>
                  <a:lnTo>
                    <a:pt x="92" y="305"/>
                  </a:lnTo>
                  <a:lnTo>
                    <a:pt x="92" y="307"/>
                  </a:lnTo>
                  <a:lnTo>
                    <a:pt x="90" y="307"/>
                  </a:lnTo>
                  <a:lnTo>
                    <a:pt x="88" y="307"/>
                  </a:lnTo>
                  <a:lnTo>
                    <a:pt x="90" y="307"/>
                  </a:lnTo>
                  <a:lnTo>
                    <a:pt x="90" y="305"/>
                  </a:lnTo>
                  <a:lnTo>
                    <a:pt x="88" y="305"/>
                  </a:lnTo>
                  <a:lnTo>
                    <a:pt x="88" y="305"/>
                  </a:lnTo>
                  <a:lnTo>
                    <a:pt x="88" y="303"/>
                  </a:lnTo>
                  <a:lnTo>
                    <a:pt x="88" y="305"/>
                  </a:lnTo>
                  <a:lnTo>
                    <a:pt x="88" y="307"/>
                  </a:lnTo>
                  <a:lnTo>
                    <a:pt x="86" y="307"/>
                  </a:lnTo>
                  <a:lnTo>
                    <a:pt x="84" y="307"/>
                  </a:lnTo>
                  <a:lnTo>
                    <a:pt x="82" y="307"/>
                  </a:lnTo>
                  <a:lnTo>
                    <a:pt x="82" y="305"/>
                  </a:lnTo>
                  <a:lnTo>
                    <a:pt x="82" y="307"/>
                  </a:lnTo>
                  <a:lnTo>
                    <a:pt x="82" y="309"/>
                  </a:lnTo>
                  <a:lnTo>
                    <a:pt x="80" y="307"/>
                  </a:lnTo>
                  <a:lnTo>
                    <a:pt x="80" y="309"/>
                  </a:lnTo>
                  <a:lnTo>
                    <a:pt x="78" y="309"/>
                  </a:lnTo>
                  <a:lnTo>
                    <a:pt x="78" y="307"/>
                  </a:lnTo>
                  <a:lnTo>
                    <a:pt x="80" y="305"/>
                  </a:lnTo>
                  <a:lnTo>
                    <a:pt x="82" y="305"/>
                  </a:lnTo>
                  <a:lnTo>
                    <a:pt x="84" y="305"/>
                  </a:lnTo>
                  <a:lnTo>
                    <a:pt x="84" y="303"/>
                  </a:lnTo>
                  <a:lnTo>
                    <a:pt x="86" y="301"/>
                  </a:lnTo>
                  <a:lnTo>
                    <a:pt x="88" y="301"/>
                  </a:lnTo>
                  <a:lnTo>
                    <a:pt x="88" y="301"/>
                  </a:lnTo>
                  <a:lnTo>
                    <a:pt x="90" y="301"/>
                  </a:lnTo>
                  <a:lnTo>
                    <a:pt x="90" y="299"/>
                  </a:lnTo>
                  <a:lnTo>
                    <a:pt x="88" y="299"/>
                  </a:lnTo>
                  <a:lnTo>
                    <a:pt x="88" y="299"/>
                  </a:lnTo>
                  <a:lnTo>
                    <a:pt x="86" y="299"/>
                  </a:lnTo>
                  <a:lnTo>
                    <a:pt x="86" y="301"/>
                  </a:lnTo>
                  <a:lnTo>
                    <a:pt x="84" y="301"/>
                  </a:lnTo>
                  <a:lnTo>
                    <a:pt x="84" y="299"/>
                  </a:lnTo>
                  <a:lnTo>
                    <a:pt x="84" y="301"/>
                  </a:lnTo>
                  <a:lnTo>
                    <a:pt x="82" y="301"/>
                  </a:lnTo>
                  <a:lnTo>
                    <a:pt x="82" y="303"/>
                  </a:lnTo>
                  <a:lnTo>
                    <a:pt x="80" y="303"/>
                  </a:lnTo>
                  <a:lnTo>
                    <a:pt x="80" y="305"/>
                  </a:lnTo>
                  <a:lnTo>
                    <a:pt x="78" y="305"/>
                  </a:lnTo>
                  <a:lnTo>
                    <a:pt x="76" y="307"/>
                  </a:lnTo>
                  <a:lnTo>
                    <a:pt x="74" y="307"/>
                  </a:lnTo>
                  <a:lnTo>
                    <a:pt x="76" y="307"/>
                  </a:lnTo>
                  <a:lnTo>
                    <a:pt x="76" y="305"/>
                  </a:lnTo>
                  <a:lnTo>
                    <a:pt x="78" y="305"/>
                  </a:lnTo>
                  <a:lnTo>
                    <a:pt x="78" y="303"/>
                  </a:lnTo>
                  <a:lnTo>
                    <a:pt x="78" y="301"/>
                  </a:lnTo>
                  <a:lnTo>
                    <a:pt x="76" y="301"/>
                  </a:lnTo>
                  <a:lnTo>
                    <a:pt x="74" y="301"/>
                  </a:lnTo>
                  <a:lnTo>
                    <a:pt x="74" y="303"/>
                  </a:lnTo>
                  <a:lnTo>
                    <a:pt x="74" y="305"/>
                  </a:lnTo>
                  <a:lnTo>
                    <a:pt x="72" y="307"/>
                  </a:lnTo>
                  <a:lnTo>
                    <a:pt x="72" y="309"/>
                  </a:lnTo>
                  <a:lnTo>
                    <a:pt x="70" y="309"/>
                  </a:lnTo>
                  <a:lnTo>
                    <a:pt x="68" y="307"/>
                  </a:lnTo>
                  <a:lnTo>
                    <a:pt x="68" y="305"/>
                  </a:lnTo>
                  <a:lnTo>
                    <a:pt x="68" y="303"/>
                  </a:lnTo>
                  <a:lnTo>
                    <a:pt x="70" y="303"/>
                  </a:lnTo>
                  <a:lnTo>
                    <a:pt x="70" y="301"/>
                  </a:lnTo>
                  <a:lnTo>
                    <a:pt x="72" y="301"/>
                  </a:lnTo>
                  <a:lnTo>
                    <a:pt x="70" y="301"/>
                  </a:lnTo>
                  <a:lnTo>
                    <a:pt x="70" y="299"/>
                  </a:lnTo>
                  <a:lnTo>
                    <a:pt x="70" y="297"/>
                  </a:lnTo>
                  <a:lnTo>
                    <a:pt x="68" y="297"/>
                  </a:lnTo>
                  <a:lnTo>
                    <a:pt x="68" y="299"/>
                  </a:lnTo>
                  <a:lnTo>
                    <a:pt x="66" y="297"/>
                  </a:lnTo>
                  <a:lnTo>
                    <a:pt x="66" y="299"/>
                  </a:lnTo>
                  <a:lnTo>
                    <a:pt x="64" y="299"/>
                  </a:lnTo>
                  <a:lnTo>
                    <a:pt x="64" y="297"/>
                  </a:lnTo>
                  <a:lnTo>
                    <a:pt x="62" y="297"/>
                  </a:lnTo>
                  <a:lnTo>
                    <a:pt x="62" y="299"/>
                  </a:lnTo>
                  <a:lnTo>
                    <a:pt x="60" y="299"/>
                  </a:lnTo>
                  <a:lnTo>
                    <a:pt x="60" y="301"/>
                  </a:lnTo>
                  <a:lnTo>
                    <a:pt x="62" y="301"/>
                  </a:lnTo>
                  <a:lnTo>
                    <a:pt x="62" y="299"/>
                  </a:lnTo>
                  <a:lnTo>
                    <a:pt x="64" y="301"/>
                  </a:lnTo>
                  <a:lnTo>
                    <a:pt x="62" y="301"/>
                  </a:lnTo>
                  <a:lnTo>
                    <a:pt x="64" y="301"/>
                  </a:lnTo>
                  <a:lnTo>
                    <a:pt x="62" y="301"/>
                  </a:lnTo>
                  <a:lnTo>
                    <a:pt x="60" y="301"/>
                  </a:lnTo>
                  <a:lnTo>
                    <a:pt x="60" y="303"/>
                  </a:lnTo>
                  <a:lnTo>
                    <a:pt x="58" y="301"/>
                  </a:lnTo>
                  <a:lnTo>
                    <a:pt x="58" y="303"/>
                  </a:lnTo>
                  <a:lnTo>
                    <a:pt x="56" y="303"/>
                  </a:lnTo>
                  <a:lnTo>
                    <a:pt x="54" y="303"/>
                  </a:lnTo>
                  <a:lnTo>
                    <a:pt x="56" y="301"/>
                  </a:lnTo>
                  <a:lnTo>
                    <a:pt x="58" y="299"/>
                  </a:lnTo>
                  <a:lnTo>
                    <a:pt x="60" y="299"/>
                  </a:lnTo>
                  <a:lnTo>
                    <a:pt x="60" y="297"/>
                  </a:lnTo>
                  <a:lnTo>
                    <a:pt x="60" y="295"/>
                  </a:lnTo>
                  <a:lnTo>
                    <a:pt x="62" y="295"/>
                  </a:lnTo>
                  <a:lnTo>
                    <a:pt x="64" y="295"/>
                  </a:lnTo>
                  <a:lnTo>
                    <a:pt x="66" y="295"/>
                  </a:lnTo>
                  <a:lnTo>
                    <a:pt x="66" y="293"/>
                  </a:lnTo>
                  <a:lnTo>
                    <a:pt x="64" y="293"/>
                  </a:lnTo>
                  <a:lnTo>
                    <a:pt x="62" y="293"/>
                  </a:lnTo>
                  <a:lnTo>
                    <a:pt x="60" y="293"/>
                  </a:lnTo>
                  <a:lnTo>
                    <a:pt x="58" y="293"/>
                  </a:lnTo>
                  <a:lnTo>
                    <a:pt x="56" y="293"/>
                  </a:lnTo>
                  <a:lnTo>
                    <a:pt x="56" y="291"/>
                  </a:lnTo>
                  <a:lnTo>
                    <a:pt x="56" y="289"/>
                  </a:lnTo>
                  <a:lnTo>
                    <a:pt x="56" y="287"/>
                  </a:lnTo>
                  <a:lnTo>
                    <a:pt x="54" y="285"/>
                  </a:lnTo>
                  <a:lnTo>
                    <a:pt x="52" y="285"/>
                  </a:lnTo>
                  <a:lnTo>
                    <a:pt x="52" y="283"/>
                  </a:lnTo>
                  <a:lnTo>
                    <a:pt x="52" y="285"/>
                  </a:lnTo>
                  <a:lnTo>
                    <a:pt x="54" y="285"/>
                  </a:lnTo>
                  <a:lnTo>
                    <a:pt x="54" y="283"/>
                  </a:lnTo>
                  <a:lnTo>
                    <a:pt x="52" y="283"/>
                  </a:lnTo>
                  <a:lnTo>
                    <a:pt x="52" y="281"/>
                  </a:lnTo>
                  <a:lnTo>
                    <a:pt x="54" y="283"/>
                  </a:lnTo>
                  <a:lnTo>
                    <a:pt x="56" y="281"/>
                  </a:lnTo>
                  <a:lnTo>
                    <a:pt x="56" y="279"/>
                  </a:lnTo>
                  <a:lnTo>
                    <a:pt x="56" y="277"/>
                  </a:lnTo>
                  <a:lnTo>
                    <a:pt x="58" y="277"/>
                  </a:lnTo>
                  <a:lnTo>
                    <a:pt x="58" y="275"/>
                  </a:lnTo>
                  <a:lnTo>
                    <a:pt x="60" y="275"/>
                  </a:lnTo>
                  <a:lnTo>
                    <a:pt x="62" y="273"/>
                  </a:lnTo>
                  <a:lnTo>
                    <a:pt x="64" y="273"/>
                  </a:lnTo>
                  <a:lnTo>
                    <a:pt x="66" y="271"/>
                  </a:lnTo>
                  <a:lnTo>
                    <a:pt x="64" y="271"/>
                  </a:lnTo>
                  <a:lnTo>
                    <a:pt x="66" y="269"/>
                  </a:lnTo>
                  <a:lnTo>
                    <a:pt x="66" y="267"/>
                  </a:lnTo>
                  <a:lnTo>
                    <a:pt x="68" y="267"/>
                  </a:lnTo>
                  <a:lnTo>
                    <a:pt x="68" y="265"/>
                  </a:lnTo>
                  <a:lnTo>
                    <a:pt x="68" y="267"/>
                  </a:lnTo>
                  <a:lnTo>
                    <a:pt x="66" y="267"/>
                  </a:lnTo>
                  <a:lnTo>
                    <a:pt x="64" y="269"/>
                  </a:lnTo>
                  <a:lnTo>
                    <a:pt x="62" y="271"/>
                  </a:lnTo>
                  <a:lnTo>
                    <a:pt x="60" y="271"/>
                  </a:lnTo>
                  <a:lnTo>
                    <a:pt x="60" y="273"/>
                  </a:lnTo>
                  <a:lnTo>
                    <a:pt x="58" y="273"/>
                  </a:lnTo>
                  <a:lnTo>
                    <a:pt x="58" y="271"/>
                  </a:lnTo>
                  <a:lnTo>
                    <a:pt x="56" y="271"/>
                  </a:lnTo>
                  <a:lnTo>
                    <a:pt x="58" y="273"/>
                  </a:lnTo>
                  <a:lnTo>
                    <a:pt x="56" y="273"/>
                  </a:lnTo>
                  <a:lnTo>
                    <a:pt x="54" y="273"/>
                  </a:lnTo>
                  <a:lnTo>
                    <a:pt x="54" y="271"/>
                  </a:lnTo>
                  <a:lnTo>
                    <a:pt x="54" y="273"/>
                  </a:lnTo>
                  <a:lnTo>
                    <a:pt x="54" y="275"/>
                  </a:lnTo>
                  <a:lnTo>
                    <a:pt x="54" y="273"/>
                  </a:lnTo>
                  <a:lnTo>
                    <a:pt x="54" y="275"/>
                  </a:lnTo>
                  <a:lnTo>
                    <a:pt x="56" y="275"/>
                  </a:lnTo>
                  <a:lnTo>
                    <a:pt x="54" y="277"/>
                  </a:lnTo>
                  <a:lnTo>
                    <a:pt x="54" y="275"/>
                  </a:lnTo>
                  <a:lnTo>
                    <a:pt x="52" y="275"/>
                  </a:lnTo>
                  <a:lnTo>
                    <a:pt x="52" y="273"/>
                  </a:lnTo>
                  <a:lnTo>
                    <a:pt x="54" y="271"/>
                  </a:lnTo>
                  <a:lnTo>
                    <a:pt x="52" y="271"/>
                  </a:lnTo>
                  <a:lnTo>
                    <a:pt x="50" y="271"/>
                  </a:lnTo>
                  <a:lnTo>
                    <a:pt x="50" y="269"/>
                  </a:lnTo>
                  <a:lnTo>
                    <a:pt x="50" y="271"/>
                  </a:lnTo>
                  <a:lnTo>
                    <a:pt x="48" y="271"/>
                  </a:lnTo>
                  <a:lnTo>
                    <a:pt x="48" y="269"/>
                  </a:lnTo>
                  <a:lnTo>
                    <a:pt x="46" y="269"/>
                  </a:lnTo>
                  <a:lnTo>
                    <a:pt x="44" y="267"/>
                  </a:lnTo>
                  <a:lnTo>
                    <a:pt x="44" y="269"/>
                  </a:lnTo>
                  <a:lnTo>
                    <a:pt x="44" y="267"/>
                  </a:lnTo>
                  <a:lnTo>
                    <a:pt x="42" y="267"/>
                  </a:lnTo>
                  <a:lnTo>
                    <a:pt x="44" y="267"/>
                  </a:lnTo>
                  <a:lnTo>
                    <a:pt x="44" y="265"/>
                  </a:lnTo>
                  <a:lnTo>
                    <a:pt x="42" y="265"/>
                  </a:lnTo>
                  <a:lnTo>
                    <a:pt x="42" y="263"/>
                  </a:lnTo>
                  <a:lnTo>
                    <a:pt x="40" y="263"/>
                  </a:lnTo>
                  <a:lnTo>
                    <a:pt x="40" y="261"/>
                  </a:lnTo>
                  <a:lnTo>
                    <a:pt x="40" y="261"/>
                  </a:lnTo>
                  <a:lnTo>
                    <a:pt x="40" y="263"/>
                  </a:lnTo>
                  <a:lnTo>
                    <a:pt x="38" y="263"/>
                  </a:lnTo>
                  <a:lnTo>
                    <a:pt x="40" y="265"/>
                  </a:lnTo>
                  <a:lnTo>
                    <a:pt x="40" y="263"/>
                  </a:lnTo>
                  <a:lnTo>
                    <a:pt x="40" y="265"/>
                  </a:lnTo>
                  <a:lnTo>
                    <a:pt x="40" y="265"/>
                  </a:lnTo>
                  <a:lnTo>
                    <a:pt x="42" y="267"/>
                  </a:lnTo>
                  <a:lnTo>
                    <a:pt x="40" y="267"/>
                  </a:lnTo>
                  <a:lnTo>
                    <a:pt x="40" y="265"/>
                  </a:lnTo>
                  <a:lnTo>
                    <a:pt x="40" y="267"/>
                  </a:lnTo>
                  <a:lnTo>
                    <a:pt x="40" y="267"/>
                  </a:lnTo>
                  <a:lnTo>
                    <a:pt x="40" y="265"/>
                  </a:lnTo>
                  <a:lnTo>
                    <a:pt x="38" y="265"/>
                  </a:lnTo>
                  <a:lnTo>
                    <a:pt x="38" y="267"/>
                  </a:lnTo>
                  <a:lnTo>
                    <a:pt x="36" y="265"/>
                  </a:lnTo>
                  <a:lnTo>
                    <a:pt x="36" y="263"/>
                  </a:lnTo>
                  <a:lnTo>
                    <a:pt x="36" y="261"/>
                  </a:lnTo>
                  <a:lnTo>
                    <a:pt x="34" y="261"/>
                  </a:lnTo>
                  <a:lnTo>
                    <a:pt x="34" y="259"/>
                  </a:lnTo>
                  <a:lnTo>
                    <a:pt x="36" y="259"/>
                  </a:lnTo>
                  <a:lnTo>
                    <a:pt x="36" y="257"/>
                  </a:lnTo>
                  <a:lnTo>
                    <a:pt x="38" y="257"/>
                  </a:lnTo>
                  <a:lnTo>
                    <a:pt x="38" y="255"/>
                  </a:lnTo>
                  <a:lnTo>
                    <a:pt x="36" y="257"/>
                  </a:lnTo>
                  <a:lnTo>
                    <a:pt x="36" y="255"/>
                  </a:lnTo>
                  <a:lnTo>
                    <a:pt x="36" y="253"/>
                  </a:lnTo>
                  <a:lnTo>
                    <a:pt x="36" y="251"/>
                  </a:lnTo>
                  <a:lnTo>
                    <a:pt x="34" y="251"/>
                  </a:lnTo>
                  <a:lnTo>
                    <a:pt x="34" y="249"/>
                  </a:lnTo>
                  <a:lnTo>
                    <a:pt x="34" y="247"/>
                  </a:lnTo>
                  <a:lnTo>
                    <a:pt x="32" y="245"/>
                  </a:lnTo>
                  <a:lnTo>
                    <a:pt x="32" y="245"/>
                  </a:lnTo>
                  <a:lnTo>
                    <a:pt x="32" y="243"/>
                  </a:lnTo>
                  <a:lnTo>
                    <a:pt x="32" y="241"/>
                  </a:lnTo>
                  <a:lnTo>
                    <a:pt x="32" y="239"/>
                  </a:lnTo>
                  <a:lnTo>
                    <a:pt x="32" y="237"/>
                  </a:lnTo>
                  <a:lnTo>
                    <a:pt x="32" y="235"/>
                  </a:lnTo>
                  <a:lnTo>
                    <a:pt x="30" y="235"/>
                  </a:lnTo>
                  <a:lnTo>
                    <a:pt x="32" y="235"/>
                  </a:lnTo>
                  <a:lnTo>
                    <a:pt x="32" y="233"/>
                  </a:lnTo>
                  <a:lnTo>
                    <a:pt x="30" y="233"/>
                  </a:lnTo>
                  <a:lnTo>
                    <a:pt x="32" y="231"/>
                  </a:lnTo>
                  <a:lnTo>
                    <a:pt x="32" y="229"/>
                  </a:lnTo>
                  <a:lnTo>
                    <a:pt x="32" y="227"/>
                  </a:lnTo>
                  <a:lnTo>
                    <a:pt x="32" y="225"/>
                  </a:lnTo>
                  <a:lnTo>
                    <a:pt x="32" y="222"/>
                  </a:lnTo>
                  <a:lnTo>
                    <a:pt x="30" y="222"/>
                  </a:lnTo>
                  <a:lnTo>
                    <a:pt x="32" y="225"/>
                  </a:lnTo>
                  <a:lnTo>
                    <a:pt x="30" y="225"/>
                  </a:lnTo>
                  <a:lnTo>
                    <a:pt x="28" y="222"/>
                  </a:lnTo>
                  <a:lnTo>
                    <a:pt x="30" y="220"/>
                  </a:lnTo>
                  <a:lnTo>
                    <a:pt x="30" y="218"/>
                  </a:lnTo>
                  <a:lnTo>
                    <a:pt x="30" y="216"/>
                  </a:lnTo>
                  <a:lnTo>
                    <a:pt x="30" y="214"/>
                  </a:lnTo>
                  <a:lnTo>
                    <a:pt x="28" y="212"/>
                  </a:lnTo>
                  <a:lnTo>
                    <a:pt x="28" y="214"/>
                  </a:lnTo>
                  <a:lnTo>
                    <a:pt x="26" y="214"/>
                  </a:lnTo>
                  <a:lnTo>
                    <a:pt x="28" y="214"/>
                  </a:lnTo>
                  <a:lnTo>
                    <a:pt x="26" y="214"/>
                  </a:lnTo>
                  <a:lnTo>
                    <a:pt x="26" y="216"/>
                  </a:lnTo>
                  <a:lnTo>
                    <a:pt x="26" y="218"/>
                  </a:lnTo>
                  <a:lnTo>
                    <a:pt x="28" y="216"/>
                  </a:lnTo>
                  <a:lnTo>
                    <a:pt x="28" y="218"/>
                  </a:lnTo>
                  <a:lnTo>
                    <a:pt x="28" y="220"/>
                  </a:lnTo>
                  <a:lnTo>
                    <a:pt x="28" y="222"/>
                  </a:lnTo>
                  <a:lnTo>
                    <a:pt x="28" y="225"/>
                  </a:lnTo>
                  <a:lnTo>
                    <a:pt x="30" y="227"/>
                  </a:lnTo>
                  <a:lnTo>
                    <a:pt x="30" y="229"/>
                  </a:lnTo>
                  <a:lnTo>
                    <a:pt x="30" y="231"/>
                  </a:lnTo>
                  <a:lnTo>
                    <a:pt x="30" y="233"/>
                  </a:lnTo>
                  <a:lnTo>
                    <a:pt x="30" y="235"/>
                  </a:lnTo>
                  <a:lnTo>
                    <a:pt x="28" y="235"/>
                  </a:lnTo>
                  <a:lnTo>
                    <a:pt x="26" y="235"/>
                  </a:lnTo>
                  <a:lnTo>
                    <a:pt x="26" y="237"/>
                  </a:lnTo>
                  <a:lnTo>
                    <a:pt x="24" y="237"/>
                  </a:lnTo>
                  <a:lnTo>
                    <a:pt x="24" y="239"/>
                  </a:lnTo>
                  <a:lnTo>
                    <a:pt x="22" y="239"/>
                  </a:lnTo>
                  <a:lnTo>
                    <a:pt x="22" y="229"/>
                  </a:lnTo>
                  <a:lnTo>
                    <a:pt x="22" y="225"/>
                  </a:lnTo>
                  <a:lnTo>
                    <a:pt x="20" y="218"/>
                  </a:lnTo>
                  <a:lnTo>
                    <a:pt x="20" y="216"/>
                  </a:lnTo>
                  <a:lnTo>
                    <a:pt x="20" y="214"/>
                  </a:lnTo>
                  <a:lnTo>
                    <a:pt x="20" y="212"/>
                  </a:lnTo>
                  <a:lnTo>
                    <a:pt x="20" y="210"/>
                  </a:lnTo>
                  <a:lnTo>
                    <a:pt x="20" y="208"/>
                  </a:lnTo>
                  <a:lnTo>
                    <a:pt x="20" y="206"/>
                  </a:lnTo>
                  <a:lnTo>
                    <a:pt x="18" y="202"/>
                  </a:lnTo>
                  <a:lnTo>
                    <a:pt x="18" y="200"/>
                  </a:lnTo>
                  <a:lnTo>
                    <a:pt x="18" y="198"/>
                  </a:lnTo>
                  <a:lnTo>
                    <a:pt x="18" y="196"/>
                  </a:lnTo>
                  <a:lnTo>
                    <a:pt x="18" y="194"/>
                  </a:lnTo>
                  <a:lnTo>
                    <a:pt x="18" y="192"/>
                  </a:lnTo>
                  <a:lnTo>
                    <a:pt x="18" y="190"/>
                  </a:lnTo>
                  <a:lnTo>
                    <a:pt x="18" y="188"/>
                  </a:lnTo>
                  <a:lnTo>
                    <a:pt x="18" y="186"/>
                  </a:lnTo>
                  <a:lnTo>
                    <a:pt x="18" y="184"/>
                  </a:lnTo>
                  <a:lnTo>
                    <a:pt x="18" y="182"/>
                  </a:lnTo>
                  <a:lnTo>
                    <a:pt x="20" y="182"/>
                  </a:lnTo>
                  <a:lnTo>
                    <a:pt x="18" y="180"/>
                  </a:lnTo>
                  <a:lnTo>
                    <a:pt x="18" y="178"/>
                  </a:lnTo>
                  <a:lnTo>
                    <a:pt x="18" y="176"/>
                  </a:lnTo>
                  <a:lnTo>
                    <a:pt x="18" y="174"/>
                  </a:lnTo>
                  <a:lnTo>
                    <a:pt x="16" y="174"/>
                  </a:lnTo>
                  <a:lnTo>
                    <a:pt x="18" y="178"/>
                  </a:lnTo>
                  <a:lnTo>
                    <a:pt x="18" y="180"/>
                  </a:lnTo>
                  <a:lnTo>
                    <a:pt x="18" y="182"/>
                  </a:lnTo>
                  <a:lnTo>
                    <a:pt x="18" y="184"/>
                  </a:lnTo>
                  <a:lnTo>
                    <a:pt x="18" y="186"/>
                  </a:lnTo>
                  <a:lnTo>
                    <a:pt x="18" y="188"/>
                  </a:lnTo>
                  <a:lnTo>
                    <a:pt x="18" y="190"/>
                  </a:lnTo>
                  <a:lnTo>
                    <a:pt x="16" y="192"/>
                  </a:lnTo>
                  <a:lnTo>
                    <a:pt x="16" y="186"/>
                  </a:lnTo>
                  <a:lnTo>
                    <a:pt x="16" y="184"/>
                  </a:lnTo>
                  <a:lnTo>
                    <a:pt x="14" y="172"/>
                  </a:lnTo>
                  <a:lnTo>
                    <a:pt x="14" y="170"/>
                  </a:lnTo>
                  <a:lnTo>
                    <a:pt x="16" y="172"/>
                  </a:lnTo>
                  <a:lnTo>
                    <a:pt x="18" y="170"/>
                  </a:lnTo>
                  <a:lnTo>
                    <a:pt x="16" y="170"/>
                  </a:lnTo>
                  <a:lnTo>
                    <a:pt x="16" y="168"/>
                  </a:lnTo>
                  <a:lnTo>
                    <a:pt x="14" y="168"/>
                  </a:lnTo>
                  <a:lnTo>
                    <a:pt x="14" y="166"/>
                  </a:lnTo>
                  <a:lnTo>
                    <a:pt x="12" y="158"/>
                  </a:lnTo>
                  <a:lnTo>
                    <a:pt x="12" y="156"/>
                  </a:lnTo>
                  <a:lnTo>
                    <a:pt x="12" y="154"/>
                  </a:lnTo>
                  <a:lnTo>
                    <a:pt x="12" y="152"/>
                  </a:lnTo>
                  <a:lnTo>
                    <a:pt x="12" y="150"/>
                  </a:lnTo>
                  <a:lnTo>
                    <a:pt x="12" y="148"/>
                  </a:lnTo>
                  <a:lnTo>
                    <a:pt x="10" y="148"/>
                  </a:lnTo>
                  <a:lnTo>
                    <a:pt x="8" y="136"/>
                  </a:lnTo>
                  <a:lnTo>
                    <a:pt x="8" y="134"/>
                  </a:lnTo>
                  <a:lnTo>
                    <a:pt x="8" y="130"/>
                  </a:lnTo>
                  <a:lnTo>
                    <a:pt x="6" y="130"/>
                  </a:lnTo>
                  <a:lnTo>
                    <a:pt x="6" y="128"/>
                  </a:lnTo>
                  <a:lnTo>
                    <a:pt x="8" y="128"/>
                  </a:lnTo>
                  <a:lnTo>
                    <a:pt x="10" y="128"/>
                  </a:lnTo>
                  <a:lnTo>
                    <a:pt x="12" y="126"/>
                  </a:lnTo>
                  <a:lnTo>
                    <a:pt x="12" y="128"/>
                  </a:lnTo>
                  <a:lnTo>
                    <a:pt x="12" y="126"/>
                  </a:lnTo>
                  <a:lnTo>
                    <a:pt x="14" y="126"/>
                  </a:lnTo>
                  <a:lnTo>
                    <a:pt x="14" y="128"/>
                  </a:lnTo>
                  <a:lnTo>
                    <a:pt x="16" y="128"/>
                  </a:lnTo>
                  <a:lnTo>
                    <a:pt x="16" y="126"/>
                  </a:lnTo>
                  <a:lnTo>
                    <a:pt x="14" y="126"/>
                  </a:lnTo>
                  <a:lnTo>
                    <a:pt x="12" y="126"/>
                  </a:lnTo>
                  <a:lnTo>
                    <a:pt x="12" y="124"/>
                  </a:lnTo>
                  <a:lnTo>
                    <a:pt x="10" y="124"/>
                  </a:lnTo>
                  <a:lnTo>
                    <a:pt x="10" y="122"/>
                  </a:lnTo>
                  <a:lnTo>
                    <a:pt x="10" y="120"/>
                  </a:lnTo>
                  <a:lnTo>
                    <a:pt x="8" y="120"/>
                  </a:lnTo>
                  <a:lnTo>
                    <a:pt x="8" y="118"/>
                  </a:lnTo>
                  <a:lnTo>
                    <a:pt x="8" y="116"/>
                  </a:lnTo>
                  <a:lnTo>
                    <a:pt x="8" y="114"/>
                  </a:lnTo>
                  <a:lnTo>
                    <a:pt x="6" y="114"/>
                  </a:lnTo>
                  <a:lnTo>
                    <a:pt x="6" y="116"/>
                  </a:lnTo>
                  <a:lnTo>
                    <a:pt x="8" y="116"/>
                  </a:lnTo>
                  <a:lnTo>
                    <a:pt x="8" y="118"/>
                  </a:lnTo>
                  <a:lnTo>
                    <a:pt x="6" y="116"/>
                  </a:lnTo>
                  <a:lnTo>
                    <a:pt x="6" y="118"/>
                  </a:lnTo>
                  <a:lnTo>
                    <a:pt x="8" y="118"/>
                  </a:lnTo>
                  <a:lnTo>
                    <a:pt x="8" y="120"/>
                  </a:lnTo>
                  <a:lnTo>
                    <a:pt x="8" y="122"/>
                  </a:lnTo>
                  <a:lnTo>
                    <a:pt x="8" y="124"/>
                  </a:lnTo>
                  <a:lnTo>
                    <a:pt x="10" y="122"/>
                  </a:lnTo>
                  <a:lnTo>
                    <a:pt x="10" y="124"/>
                  </a:lnTo>
                  <a:lnTo>
                    <a:pt x="8" y="124"/>
                  </a:lnTo>
                  <a:lnTo>
                    <a:pt x="10" y="124"/>
                  </a:lnTo>
                  <a:lnTo>
                    <a:pt x="10" y="126"/>
                  </a:lnTo>
                  <a:lnTo>
                    <a:pt x="8" y="126"/>
                  </a:lnTo>
                  <a:lnTo>
                    <a:pt x="8" y="128"/>
                  </a:lnTo>
                  <a:lnTo>
                    <a:pt x="6" y="126"/>
                  </a:lnTo>
                  <a:lnTo>
                    <a:pt x="6" y="124"/>
                  </a:lnTo>
                  <a:lnTo>
                    <a:pt x="6" y="122"/>
                  </a:lnTo>
                  <a:lnTo>
                    <a:pt x="4" y="118"/>
                  </a:lnTo>
                  <a:lnTo>
                    <a:pt x="4" y="116"/>
                  </a:lnTo>
                  <a:lnTo>
                    <a:pt x="4" y="114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2" y="108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0" y="102"/>
                  </a:lnTo>
                  <a:lnTo>
                    <a:pt x="2" y="102"/>
                  </a:lnTo>
                  <a:lnTo>
                    <a:pt x="4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6"/>
                  </a:lnTo>
                  <a:lnTo>
                    <a:pt x="14" y="108"/>
                  </a:lnTo>
                  <a:lnTo>
                    <a:pt x="14" y="110"/>
                  </a:lnTo>
                  <a:lnTo>
                    <a:pt x="14" y="112"/>
                  </a:lnTo>
                  <a:lnTo>
                    <a:pt x="18" y="112"/>
                  </a:lnTo>
                  <a:lnTo>
                    <a:pt x="20" y="112"/>
                  </a:lnTo>
                  <a:lnTo>
                    <a:pt x="22" y="112"/>
                  </a:lnTo>
                  <a:lnTo>
                    <a:pt x="24" y="112"/>
                  </a:lnTo>
                  <a:lnTo>
                    <a:pt x="30" y="112"/>
                  </a:lnTo>
                  <a:lnTo>
                    <a:pt x="32" y="112"/>
                  </a:lnTo>
                  <a:lnTo>
                    <a:pt x="42" y="110"/>
                  </a:lnTo>
                  <a:lnTo>
                    <a:pt x="46" y="110"/>
                  </a:lnTo>
                  <a:lnTo>
                    <a:pt x="48" y="110"/>
                  </a:lnTo>
                  <a:lnTo>
                    <a:pt x="50" y="110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6" y="110"/>
                  </a:lnTo>
                  <a:lnTo>
                    <a:pt x="58" y="110"/>
                  </a:lnTo>
                  <a:lnTo>
                    <a:pt x="60" y="110"/>
                  </a:lnTo>
                  <a:lnTo>
                    <a:pt x="62" y="110"/>
                  </a:lnTo>
                  <a:lnTo>
                    <a:pt x="66" y="110"/>
                  </a:lnTo>
                  <a:lnTo>
                    <a:pt x="68" y="110"/>
                  </a:lnTo>
                  <a:lnTo>
                    <a:pt x="70" y="110"/>
                  </a:lnTo>
                  <a:lnTo>
                    <a:pt x="80" y="110"/>
                  </a:lnTo>
                  <a:lnTo>
                    <a:pt x="82" y="110"/>
                  </a:lnTo>
                  <a:lnTo>
                    <a:pt x="86" y="110"/>
                  </a:lnTo>
                  <a:lnTo>
                    <a:pt x="90" y="110"/>
                  </a:lnTo>
                  <a:lnTo>
                    <a:pt x="94" y="110"/>
                  </a:lnTo>
                  <a:lnTo>
                    <a:pt x="94" y="102"/>
                  </a:lnTo>
                  <a:lnTo>
                    <a:pt x="94" y="96"/>
                  </a:lnTo>
                  <a:lnTo>
                    <a:pt x="94" y="86"/>
                  </a:lnTo>
                  <a:lnTo>
                    <a:pt x="94" y="78"/>
                  </a:lnTo>
                  <a:lnTo>
                    <a:pt x="94" y="76"/>
                  </a:lnTo>
                  <a:lnTo>
                    <a:pt x="94" y="66"/>
                  </a:lnTo>
                  <a:lnTo>
                    <a:pt x="94" y="62"/>
                  </a:lnTo>
                  <a:lnTo>
                    <a:pt x="94" y="60"/>
                  </a:lnTo>
                  <a:lnTo>
                    <a:pt x="94" y="54"/>
                  </a:lnTo>
                  <a:lnTo>
                    <a:pt x="94" y="52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6" y="52"/>
                  </a:lnTo>
                  <a:lnTo>
                    <a:pt x="110" y="52"/>
                  </a:lnTo>
                  <a:lnTo>
                    <a:pt x="112" y="52"/>
                  </a:lnTo>
                  <a:lnTo>
                    <a:pt x="114" y="52"/>
                  </a:lnTo>
                  <a:lnTo>
                    <a:pt x="118" y="52"/>
                  </a:lnTo>
                  <a:lnTo>
                    <a:pt x="120" y="52"/>
                  </a:lnTo>
                  <a:lnTo>
                    <a:pt x="126" y="52"/>
                  </a:lnTo>
                  <a:lnTo>
                    <a:pt x="136" y="52"/>
                  </a:lnTo>
                  <a:lnTo>
                    <a:pt x="136" y="52"/>
                  </a:lnTo>
                  <a:lnTo>
                    <a:pt x="140" y="52"/>
                  </a:lnTo>
                  <a:lnTo>
                    <a:pt x="142" y="52"/>
                  </a:lnTo>
                  <a:lnTo>
                    <a:pt x="142" y="38"/>
                  </a:lnTo>
                  <a:lnTo>
                    <a:pt x="142" y="36"/>
                  </a:lnTo>
                  <a:lnTo>
                    <a:pt x="142" y="34"/>
                  </a:lnTo>
                  <a:lnTo>
                    <a:pt x="142" y="30"/>
                  </a:lnTo>
                  <a:lnTo>
                    <a:pt x="142" y="28"/>
                  </a:lnTo>
                  <a:lnTo>
                    <a:pt x="142" y="24"/>
                  </a:lnTo>
                  <a:lnTo>
                    <a:pt x="142" y="10"/>
                  </a:lnTo>
                  <a:lnTo>
                    <a:pt x="142" y="8"/>
                  </a:lnTo>
                  <a:lnTo>
                    <a:pt x="142" y="4"/>
                  </a:lnTo>
                  <a:lnTo>
                    <a:pt x="142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60" y="2"/>
                  </a:lnTo>
                  <a:lnTo>
                    <a:pt x="164" y="2"/>
                  </a:lnTo>
                  <a:lnTo>
                    <a:pt x="170" y="2"/>
                  </a:lnTo>
                  <a:lnTo>
                    <a:pt x="176" y="2"/>
                  </a:lnTo>
                  <a:lnTo>
                    <a:pt x="180" y="2"/>
                  </a:lnTo>
                  <a:lnTo>
                    <a:pt x="184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20" y="0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1" y="0"/>
                  </a:lnTo>
                  <a:lnTo>
                    <a:pt x="245" y="0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1" name="Freeform 188">
              <a:extLst>
                <a:ext uri="{FF2B5EF4-FFF2-40B4-BE49-F238E27FC236}">
                  <a16:creationId xmlns:a16="http://schemas.microsoft.com/office/drawing/2014/main" id="{0321E054-3D3D-8908-C2F2-5D53A4EAE3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53388" y="4341813"/>
              <a:ext cx="606425" cy="750888"/>
            </a:xfrm>
            <a:custGeom>
              <a:avLst/>
              <a:gdLst>
                <a:gd name="T0" fmla="*/ 320 w 382"/>
                <a:gd name="T1" fmla="*/ 357 h 473"/>
                <a:gd name="T2" fmla="*/ 312 w 382"/>
                <a:gd name="T3" fmla="*/ 346 h 473"/>
                <a:gd name="T4" fmla="*/ 320 w 382"/>
                <a:gd name="T5" fmla="*/ 349 h 473"/>
                <a:gd name="T6" fmla="*/ 318 w 382"/>
                <a:gd name="T7" fmla="*/ 328 h 473"/>
                <a:gd name="T8" fmla="*/ 334 w 382"/>
                <a:gd name="T9" fmla="*/ 322 h 473"/>
                <a:gd name="T10" fmla="*/ 342 w 382"/>
                <a:gd name="T11" fmla="*/ 298 h 473"/>
                <a:gd name="T12" fmla="*/ 354 w 382"/>
                <a:gd name="T13" fmla="*/ 278 h 473"/>
                <a:gd name="T14" fmla="*/ 354 w 382"/>
                <a:gd name="T15" fmla="*/ 260 h 473"/>
                <a:gd name="T16" fmla="*/ 360 w 382"/>
                <a:gd name="T17" fmla="*/ 152 h 473"/>
                <a:gd name="T18" fmla="*/ 362 w 382"/>
                <a:gd name="T19" fmla="*/ 138 h 473"/>
                <a:gd name="T20" fmla="*/ 374 w 382"/>
                <a:gd name="T21" fmla="*/ 124 h 473"/>
                <a:gd name="T22" fmla="*/ 356 w 382"/>
                <a:gd name="T23" fmla="*/ 114 h 473"/>
                <a:gd name="T24" fmla="*/ 354 w 382"/>
                <a:gd name="T25" fmla="*/ 112 h 473"/>
                <a:gd name="T26" fmla="*/ 364 w 382"/>
                <a:gd name="T27" fmla="*/ 110 h 473"/>
                <a:gd name="T28" fmla="*/ 382 w 382"/>
                <a:gd name="T29" fmla="*/ 62 h 473"/>
                <a:gd name="T30" fmla="*/ 378 w 382"/>
                <a:gd name="T31" fmla="*/ 110 h 473"/>
                <a:gd name="T32" fmla="*/ 370 w 382"/>
                <a:gd name="T33" fmla="*/ 98 h 473"/>
                <a:gd name="T34" fmla="*/ 372 w 382"/>
                <a:gd name="T35" fmla="*/ 74 h 473"/>
                <a:gd name="T36" fmla="*/ 376 w 382"/>
                <a:gd name="T37" fmla="*/ 50 h 473"/>
                <a:gd name="T38" fmla="*/ 374 w 382"/>
                <a:gd name="T39" fmla="*/ 24 h 473"/>
                <a:gd name="T40" fmla="*/ 358 w 382"/>
                <a:gd name="T41" fmla="*/ 62 h 473"/>
                <a:gd name="T42" fmla="*/ 346 w 382"/>
                <a:gd name="T43" fmla="*/ 126 h 473"/>
                <a:gd name="T44" fmla="*/ 318 w 382"/>
                <a:gd name="T45" fmla="*/ 158 h 473"/>
                <a:gd name="T46" fmla="*/ 306 w 382"/>
                <a:gd name="T47" fmla="*/ 188 h 473"/>
                <a:gd name="T48" fmla="*/ 290 w 382"/>
                <a:gd name="T49" fmla="*/ 230 h 473"/>
                <a:gd name="T50" fmla="*/ 272 w 382"/>
                <a:gd name="T51" fmla="*/ 264 h 473"/>
                <a:gd name="T52" fmla="*/ 276 w 382"/>
                <a:gd name="T53" fmla="*/ 304 h 473"/>
                <a:gd name="T54" fmla="*/ 284 w 382"/>
                <a:gd name="T55" fmla="*/ 334 h 473"/>
                <a:gd name="T56" fmla="*/ 262 w 382"/>
                <a:gd name="T57" fmla="*/ 367 h 473"/>
                <a:gd name="T58" fmla="*/ 240 w 382"/>
                <a:gd name="T59" fmla="*/ 391 h 473"/>
                <a:gd name="T60" fmla="*/ 234 w 382"/>
                <a:gd name="T61" fmla="*/ 397 h 473"/>
                <a:gd name="T62" fmla="*/ 224 w 382"/>
                <a:gd name="T63" fmla="*/ 413 h 473"/>
                <a:gd name="T64" fmla="*/ 196 w 382"/>
                <a:gd name="T65" fmla="*/ 423 h 473"/>
                <a:gd name="T66" fmla="*/ 192 w 382"/>
                <a:gd name="T67" fmla="*/ 437 h 473"/>
                <a:gd name="T68" fmla="*/ 170 w 382"/>
                <a:gd name="T69" fmla="*/ 427 h 473"/>
                <a:gd name="T70" fmla="*/ 188 w 382"/>
                <a:gd name="T71" fmla="*/ 429 h 473"/>
                <a:gd name="T72" fmla="*/ 176 w 382"/>
                <a:gd name="T73" fmla="*/ 423 h 473"/>
                <a:gd name="T74" fmla="*/ 170 w 382"/>
                <a:gd name="T75" fmla="*/ 423 h 473"/>
                <a:gd name="T76" fmla="*/ 152 w 382"/>
                <a:gd name="T77" fmla="*/ 421 h 473"/>
                <a:gd name="T78" fmla="*/ 142 w 382"/>
                <a:gd name="T79" fmla="*/ 431 h 473"/>
                <a:gd name="T80" fmla="*/ 156 w 382"/>
                <a:gd name="T81" fmla="*/ 429 h 473"/>
                <a:gd name="T82" fmla="*/ 170 w 382"/>
                <a:gd name="T83" fmla="*/ 433 h 473"/>
                <a:gd name="T84" fmla="*/ 150 w 382"/>
                <a:gd name="T85" fmla="*/ 439 h 473"/>
                <a:gd name="T86" fmla="*/ 142 w 382"/>
                <a:gd name="T87" fmla="*/ 441 h 473"/>
                <a:gd name="T88" fmla="*/ 136 w 382"/>
                <a:gd name="T89" fmla="*/ 439 h 473"/>
                <a:gd name="T90" fmla="*/ 106 w 382"/>
                <a:gd name="T91" fmla="*/ 451 h 473"/>
                <a:gd name="T92" fmla="*/ 112 w 382"/>
                <a:gd name="T93" fmla="*/ 469 h 473"/>
                <a:gd name="T94" fmla="*/ 112 w 382"/>
                <a:gd name="T95" fmla="*/ 457 h 473"/>
                <a:gd name="T96" fmla="*/ 90 w 382"/>
                <a:gd name="T97" fmla="*/ 463 h 473"/>
                <a:gd name="T98" fmla="*/ 74 w 382"/>
                <a:gd name="T99" fmla="*/ 457 h 473"/>
                <a:gd name="T100" fmla="*/ 66 w 382"/>
                <a:gd name="T101" fmla="*/ 469 h 473"/>
                <a:gd name="T102" fmla="*/ 50 w 382"/>
                <a:gd name="T103" fmla="*/ 463 h 473"/>
                <a:gd name="T104" fmla="*/ 40 w 382"/>
                <a:gd name="T105" fmla="*/ 453 h 473"/>
                <a:gd name="T106" fmla="*/ 18 w 382"/>
                <a:gd name="T107" fmla="*/ 451 h 473"/>
                <a:gd name="T108" fmla="*/ 2 w 382"/>
                <a:gd name="T109" fmla="*/ 342 h 473"/>
                <a:gd name="T110" fmla="*/ 2 w 382"/>
                <a:gd name="T111" fmla="*/ 200 h 473"/>
                <a:gd name="T112" fmla="*/ 0 w 382"/>
                <a:gd name="T113" fmla="*/ 60 h 473"/>
                <a:gd name="T114" fmla="*/ 190 w 382"/>
                <a:gd name="T115" fmla="*/ 14 h 473"/>
                <a:gd name="T116" fmla="*/ 284 w 382"/>
                <a:gd name="T117" fmla="*/ 14 h 473"/>
                <a:gd name="T118" fmla="*/ 348 w 382"/>
                <a:gd name="T119" fmla="*/ 4 h 473"/>
                <a:gd name="T120" fmla="*/ 382 w 382"/>
                <a:gd name="T121" fmla="*/ 22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2" h="473">
                  <a:moveTo>
                    <a:pt x="240" y="409"/>
                  </a:moveTo>
                  <a:lnTo>
                    <a:pt x="240" y="405"/>
                  </a:lnTo>
                  <a:lnTo>
                    <a:pt x="240" y="407"/>
                  </a:lnTo>
                  <a:lnTo>
                    <a:pt x="242" y="407"/>
                  </a:lnTo>
                  <a:lnTo>
                    <a:pt x="242" y="409"/>
                  </a:lnTo>
                  <a:lnTo>
                    <a:pt x="240" y="409"/>
                  </a:lnTo>
                  <a:close/>
                  <a:moveTo>
                    <a:pt x="248" y="385"/>
                  </a:moveTo>
                  <a:lnTo>
                    <a:pt x="250" y="385"/>
                  </a:lnTo>
                  <a:lnTo>
                    <a:pt x="250" y="387"/>
                  </a:lnTo>
                  <a:lnTo>
                    <a:pt x="250" y="389"/>
                  </a:lnTo>
                  <a:lnTo>
                    <a:pt x="250" y="387"/>
                  </a:lnTo>
                  <a:lnTo>
                    <a:pt x="246" y="387"/>
                  </a:lnTo>
                  <a:lnTo>
                    <a:pt x="246" y="385"/>
                  </a:lnTo>
                  <a:lnTo>
                    <a:pt x="248" y="385"/>
                  </a:lnTo>
                  <a:close/>
                  <a:moveTo>
                    <a:pt x="266" y="367"/>
                  </a:moveTo>
                  <a:lnTo>
                    <a:pt x="268" y="367"/>
                  </a:lnTo>
                  <a:lnTo>
                    <a:pt x="270" y="367"/>
                  </a:lnTo>
                  <a:lnTo>
                    <a:pt x="270" y="369"/>
                  </a:lnTo>
                  <a:lnTo>
                    <a:pt x="270" y="371"/>
                  </a:lnTo>
                  <a:lnTo>
                    <a:pt x="268" y="371"/>
                  </a:lnTo>
                  <a:lnTo>
                    <a:pt x="266" y="369"/>
                  </a:lnTo>
                  <a:lnTo>
                    <a:pt x="266" y="367"/>
                  </a:lnTo>
                  <a:close/>
                  <a:moveTo>
                    <a:pt x="320" y="355"/>
                  </a:moveTo>
                  <a:lnTo>
                    <a:pt x="320" y="355"/>
                  </a:lnTo>
                  <a:lnTo>
                    <a:pt x="320" y="357"/>
                  </a:lnTo>
                  <a:lnTo>
                    <a:pt x="318" y="357"/>
                  </a:lnTo>
                  <a:lnTo>
                    <a:pt x="316" y="357"/>
                  </a:lnTo>
                  <a:lnTo>
                    <a:pt x="316" y="355"/>
                  </a:lnTo>
                  <a:lnTo>
                    <a:pt x="318" y="355"/>
                  </a:lnTo>
                  <a:lnTo>
                    <a:pt x="320" y="355"/>
                  </a:lnTo>
                  <a:lnTo>
                    <a:pt x="320" y="355"/>
                  </a:lnTo>
                  <a:close/>
                  <a:moveTo>
                    <a:pt x="294" y="336"/>
                  </a:moveTo>
                  <a:lnTo>
                    <a:pt x="294" y="338"/>
                  </a:lnTo>
                  <a:lnTo>
                    <a:pt x="292" y="338"/>
                  </a:lnTo>
                  <a:lnTo>
                    <a:pt x="290" y="338"/>
                  </a:lnTo>
                  <a:lnTo>
                    <a:pt x="288" y="338"/>
                  </a:lnTo>
                  <a:lnTo>
                    <a:pt x="290" y="336"/>
                  </a:lnTo>
                  <a:lnTo>
                    <a:pt x="292" y="336"/>
                  </a:lnTo>
                  <a:lnTo>
                    <a:pt x="292" y="334"/>
                  </a:lnTo>
                  <a:lnTo>
                    <a:pt x="294" y="332"/>
                  </a:lnTo>
                  <a:lnTo>
                    <a:pt x="294" y="334"/>
                  </a:lnTo>
                  <a:lnTo>
                    <a:pt x="294" y="336"/>
                  </a:lnTo>
                  <a:close/>
                  <a:moveTo>
                    <a:pt x="320" y="355"/>
                  </a:moveTo>
                  <a:lnTo>
                    <a:pt x="320" y="353"/>
                  </a:lnTo>
                  <a:lnTo>
                    <a:pt x="318" y="353"/>
                  </a:lnTo>
                  <a:lnTo>
                    <a:pt x="316" y="353"/>
                  </a:lnTo>
                  <a:lnTo>
                    <a:pt x="316" y="351"/>
                  </a:lnTo>
                  <a:lnTo>
                    <a:pt x="314" y="351"/>
                  </a:lnTo>
                  <a:lnTo>
                    <a:pt x="312" y="349"/>
                  </a:lnTo>
                  <a:lnTo>
                    <a:pt x="312" y="346"/>
                  </a:lnTo>
                  <a:lnTo>
                    <a:pt x="314" y="346"/>
                  </a:lnTo>
                  <a:lnTo>
                    <a:pt x="316" y="346"/>
                  </a:lnTo>
                  <a:lnTo>
                    <a:pt x="316" y="349"/>
                  </a:lnTo>
                  <a:lnTo>
                    <a:pt x="318" y="349"/>
                  </a:lnTo>
                  <a:lnTo>
                    <a:pt x="318" y="346"/>
                  </a:lnTo>
                  <a:lnTo>
                    <a:pt x="320" y="346"/>
                  </a:lnTo>
                  <a:lnTo>
                    <a:pt x="320" y="344"/>
                  </a:lnTo>
                  <a:lnTo>
                    <a:pt x="320" y="344"/>
                  </a:lnTo>
                  <a:lnTo>
                    <a:pt x="322" y="340"/>
                  </a:lnTo>
                  <a:lnTo>
                    <a:pt x="322" y="338"/>
                  </a:lnTo>
                  <a:lnTo>
                    <a:pt x="320" y="338"/>
                  </a:lnTo>
                  <a:lnTo>
                    <a:pt x="320" y="336"/>
                  </a:lnTo>
                  <a:lnTo>
                    <a:pt x="320" y="334"/>
                  </a:lnTo>
                  <a:lnTo>
                    <a:pt x="322" y="332"/>
                  </a:lnTo>
                  <a:lnTo>
                    <a:pt x="324" y="332"/>
                  </a:lnTo>
                  <a:lnTo>
                    <a:pt x="324" y="334"/>
                  </a:lnTo>
                  <a:lnTo>
                    <a:pt x="326" y="334"/>
                  </a:lnTo>
                  <a:lnTo>
                    <a:pt x="324" y="336"/>
                  </a:lnTo>
                  <a:lnTo>
                    <a:pt x="324" y="338"/>
                  </a:lnTo>
                  <a:lnTo>
                    <a:pt x="324" y="340"/>
                  </a:lnTo>
                  <a:lnTo>
                    <a:pt x="322" y="342"/>
                  </a:lnTo>
                  <a:lnTo>
                    <a:pt x="322" y="344"/>
                  </a:lnTo>
                  <a:lnTo>
                    <a:pt x="322" y="346"/>
                  </a:lnTo>
                  <a:lnTo>
                    <a:pt x="320" y="346"/>
                  </a:lnTo>
                  <a:lnTo>
                    <a:pt x="320" y="349"/>
                  </a:lnTo>
                  <a:lnTo>
                    <a:pt x="320" y="351"/>
                  </a:lnTo>
                  <a:lnTo>
                    <a:pt x="320" y="353"/>
                  </a:lnTo>
                  <a:lnTo>
                    <a:pt x="320" y="355"/>
                  </a:lnTo>
                  <a:close/>
                  <a:moveTo>
                    <a:pt x="318" y="342"/>
                  </a:moveTo>
                  <a:lnTo>
                    <a:pt x="316" y="342"/>
                  </a:lnTo>
                  <a:lnTo>
                    <a:pt x="314" y="342"/>
                  </a:lnTo>
                  <a:lnTo>
                    <a:pt x="314" y="340"/>
                  </a:lnTo>
                  <a:lnTo>
                    <a:pt x="314" y="338"/>
                  </a:lnTo>
                  <a:lnTo>
                    <a:pt x="314" y="336"/>
                  </a:lnTo>
                  <a:lnTo>
                    <a:pt x="316" y="334"/>
                  </a:lnTo>
                  <a:lnTo>
                    <a:pt x="316" y="332"/>
                  </a:lnTo>
                  <a:lnTo>
                    <a:pt x="318" y="332"/>
                  </a:lnTo>
                  <a:lnTo>
                    <a:pt x="320" y="332"/>
                  </a:lnTo>
                  <a:lnTo>
                    <a:pt x="320" y="332"/>
                  </a:lnTo>
                  <a:lnTo>
                    <a:pt x="320" y="336"/>
                  </a:lnTo>
                  <a:lnTo>
                    <a:pt x="320" y="336"/>
                  </a:lnTo>
                  <a:lnTo>
                    <a:pt x="318" y="338"/>
                  </a:lnTo>
                  <a:lnTo>
                    <a:pt x="318" y="340"/>
                  </a:lnTo>
                  <a:lnTo>
                    <a:pt x="318" y="342"/>
                  </a:lnTo>
                  <a:close/>
                  <a:moveTo>
                    <a:pt x="320" y="328"/>
                  </a:moveTo>
                  <a:lnTo>
                    <a:pt x="322" y="328"/>
                  </a:lnTo>
                  <a:lnTo>
                    <a:pt x="322" y="330"/>
                  </a:lnTo>
                  <a:lnTo>
                    <a:pt x="320" y="330"/>
                  </a:lnTo>
                  <a:lnTo>
                    <a:pt x="320" y="328"/>
                  </a:lnTo>
                  <a:lnTo>
                    <a:pt x="318" y="328"/>
                  </a:lnTo>
                  <a:lnTo>
                    <a:pt x="318" y="326"/>
                  </a:lnTo>
                  <a:lnTo>
                    <a:pt x="320" y="326"/>
                  </a:lnTo>
                  <a:lnTo>
                    <a:pt x="320" y="326"/>
                  </a:lnTo>
                  <a:lnTo>
                    <a:pt x="320" y="328"/>
                  </a:lnTo>
                  <a:close/>
                  <a:moveTo>
                    <a:pt x="326" y="326"/>
                  </a:moveTo>
                  <a:lnTo>
                    <a:pt x="324" y="326"/>
                  </a:lnTo>
                  <a:lnTo>
                    <a:pt x="322" y="326"/>
                  </a:lnTo>
                  <a:lnTo>
                    <a:pt x="322" y="326"/>
                  </a:lnTo>
                  <a:lnTo>
                    <a:pt x="324" y="326"/>
                  </a:lnTo>
                  <a:lnTo>
                    <a:pt x="326" y="326"/>
                  </a:lnTo>
                  <a:lnTo>
                    <a:pt x="326" y="326"/>
                  </a:lnTo>
                  <a:close/>
                  <a:moveTo>
                    <a:pt x="290" y="322"/>
                  </a:moveTo>
                  <a:lnTo>
                    <a:pt x="290" y="324"/>
                  </a:lnTo>
                  <a:lnTo>
                    <a:pt x="290" y="326"/>
                  </a:lnTo>
                  <a:lnTo>
                    <a:pt x="288" y="326"/>
                  </a:lnTo>
                  <a:lnTo>
                    <a:pt x="288" y="324"/>
                  </a:lnTo>
                  <a:lnTo>
                    <a:pt x="288" y="322"/>
                  </a:lnTo>
                  <a:lnTo>
                    <a:pt x="290" y="322"/>
                  </a:lnTo>
                  <a:close/>
                  <a:moveTo>
                    <a:pt x="338" y="314"/>
                  </a:moveTo>
                  <a:lnTo>
                    <a:pt x="338" y="316"/>
                  </a:lnTo>
                  <a:lnTo>
                    <a:pt x="340" y="316"/>
                  </a:lnTo>
                  <a:lnTo>
                    <a:pt x="340" y="318"/>
                  </a:lnTo>
                  <a:lnTo>
                    <a:pt x="338" y="320"/>
                  </a:lnTo>
                  <a:lnTo>
                    <a:pt x="336" y="322"/>
                  </a:lnTo>
                  <a:lnTo>
                    <a:pt x="334" y="322"/>
                  </a:lnTo>
                  <a:lnTo>
                    <a:pt x="334" y="324"/>
                  </a:lnTo>
                  <a:lnTo>
                    <a:pt x="332" y="324"/>
                  </a:lnTo>
                  <a:lnTo>
                    <a:pt x="332" y="326"/>
                  </a:lnTo>
                  <a:lnTo>
                    <a:pt x="330" y="326"/>
                  </a:lnTo>
                  <a:lnTo>
                    <a:pt x="328" y="326"/>
                  </a:lnTo>
                  <a:lnTo>
                    <a:pt x="326" y="328"/>
                  </a:lnTo>
                  <a:lnTo>
                    <a:pt x="326" y="326"/>
                  </a:lnTo>
                  <a:lnTo>
                    <a:pt x="328" y="326"/>
                  </a:lnTo>
                  <a:lnTo>
                    <a:pt x="330" y="324"/>
                  </a:lnTo>
                  <a:lnTo>
                    <a:pt x="332" y="324"/>
                  </a:lnTo>
                  <a:lnTo>
                    <a:pt x="334" y="320"/>
                  </a:lnTo>
                  <a:lnTo>
                    <a:pt x="336" y="318"/>
                  </a:lnTo>
                  <a:lnTo>
                    <a:pt x="338" y="316"/>
                  </a:lnTo>
                  <a:lnTo>
                    <a:pt x="338" y="314"/>
                  </a:lnTo>
                  <a:lnTo>
                    <a:pt x="336" y="316"/>
                  </a:lnTo>
                  <a:lnTo>
                    <a:pt x="336" y="314"/>
                  </a:lnTo>
                  <a:lnTo>
                    <a:pt x="336" y="312"/>
                  </a:lnTo>
                  <a:lnTo>
                    <a:pt x="336" y="310"/>
                  </a:lnTo>
                  <a:lnTo>
                    <a:pt x="338" y="310"/>
                  </a:lnTo>
                  <a:lnTo>
                    <a:pt x="338" y="308"/>
                  </a:lnTo>
                  <a:lnTo>
                    <a:pt x="340" y="306"/>
                  </a:lnTo>
                  <a:lnTo>
                    <a:pt x="340" y="304"/>
                  </a:lnTo>
                  <a:lnTo>
                    <a:pt x="340" y="302"/>
                  </a:lnTo>
                  <a:lnTo>
                    <a:pt x="342" y="300"/>
                  </a:lnTo>
                  <a:lnTo>
                    <a:pt x="342" y="298"/>
                  </a:lnTo>
                  <a:lnTo>
                    <a:pt x="342" y="296"/>
                  </a:lnTo>
                  <a:lnTo>
                    <a:pt x="344" y="294"/>
                  </a:lnTo>
                  <a:lnTo>
                    <a:pt x="344" y="292"/>
                  </a:lnTo>
                  <a:lnTo>
                    <a:pt x="344" y="290"/>
                  </a:lnTo>
                  <a:lnTo>
                    <a:pt x="346" y="288"/>
                  </a:lnTo>
                  <a:lnTo>
                    <a:pt x="346" y="286"/>
                  </a:lnTo>
                  <a:lnTo>
                    <a:pt x="346" y="284"/>
                  </a:lnTo>
                  <a:lnTo>
                    <a:pt x="348" y="282"/>
                  </a:lnTo>
                  <a:lnTo>
                    <a:pt x="348" y="280"/>
                  </a:lnTo>
                  <a:lnTo>
                    <a:pt x="350" y="276"/>
                  </a:lnTo>
                  <a:lnTo>
                    <a:pt x="348" y="274"/>
                  </a:lnTo>
                  <a:lnTo>
                    <a:pt x="348" y="272"/>
                  </a:lnTo>
                  <a:lnTo>
                    <a:pt x="346" y="270"/>
                  </a:lnTo>
                  <a:lnTo>
                    <a:pt x="346" y="268"/>
                  </a:lnTo>
                  <a:lnTo>
                    <a:pt x="348" y="268"/>
                  </a:lnTo>
                  <a:lnTo>
                    <a:pt x="350" y="268"/>
                  </a:lnTo>
                  <a:lnTo>
                    <a:pt x="352" y="266"/>
                  </a:lnTo>
                  <a:lnTo>
                    <a:pt x="352" y="268"/>
                  </a:lnTo>
                  <a:lnTo>
                    <a:pt x="352" y="270"/>
                  </a:lnTo>
                  <a:lnTo>
                    <a:pt x="352" y="272"/>
                  </a:lnTo>
                  <a:lnTo>
                    <a:pt x="352" y="274"/>
                  </a:lnTo>
                  <a:lnTo>
                    <a:pt x="354" y="274"/>
                  </a:lnTo>
                  <a:lnTo>
                    <a:pt x="352" y="276"/>
                  </a:lnTo>
                  <a:lnTo>
                    <a:pt x="352" y="278"/>
                  </a:lnTo>
                  <a:lnTo>
                    <a:pt x="354" y="278"/>
                  </a:lnTo>
                  <a:lnTo>
                    <a:pt x="352" y="278"/>
                  </a:lnTo>
                  <a:lnTo>
                    <a:pt x="352" y="280"/>
                  </a:lnTo>
                  <a:lnTo>
                    <a:pt x="350" y="282"/>
                  </a:lnTo>
                  <a:lnTo>
                    <a:pt x="350" y="284"/>
                  </a:lnTo>
                  <a:lnTo>
                    <a:pt x="348" y="286"/>
                  </a:lnTo>
                  <a:lnTo>
                    <a:pt x="348" y="288"/>
                  </a:lnTo>
                  <a:lnTo>
                    <a:pt x="348" y="290"/>
                  </a:lnTo>
                  <a:lnTo>
                    <a:pt x="346" y="290"/>
                  </a:lnTo>
                  <a:lnTo>
                    <a:pt x="346" y="292"/>
                  </a:lnTo>
                  <a:lnTo>
                    <a:pt x="346" y="294"/>
                  </a:lnTo>
                  <a:lnTo>
                    <a:pt x="346" y="296"/>
                  </a:lnTo>
                  <a:lnTo>
                    <a:pt x="346" y="298"/>
                  </a:lnTo>
                  <a:lnTo>
                    <a:pt x="344" y="300"/>
                  </a:lnTo>
                  <a:lnTo>
                    <a:pt x="344" y="302"/>
                  </a:lnTo>
                  <a:lnTo>
                    <a:pt x="344" y="304"/>
                  </a:lnTo>
                  <a:lnTo>
                    <a:pt x="342" y="306"/>
                  </a:lnTo>
                  <a:lnTo>
                    <a:pt x="340" y="308"/>
                  </a:lnTo>
                  <a:lnTo>
                    <a:pt x="340" y="310"/>
                  </a:lnTo>
                  <a:lnTo>
                    <a:pt x="338" y="312"/>
                  </a:lnTo>
                  <a:lnTo>
                    <a:pt x="338" y="314"/>
                  </a:lnTo>
                  <a:close/>
                  <a:moveTo>
                    <a:pt x="354" y="266"/>
                  </a:moveTo>
                  <a:lnTo>
                    <a:pt x="352" y="264"/>
                  </a:lnTo>
                  <a:lnTo>
                    <a:pt x="352" y="262"/>
                  </a:lnTo>
                  <a:lnTo>
                    <a:pt x="352" y="260"/>
                  </a:lnTo>
                  <a:lnTo>
                    <a:pt x="354" y="260"/>
                  </a:lnTo>
                  <a:lnTo>
                    <a:pt x="354" y="262"/>
                  </a:lnTo>
                  <a:lnTo>
                    <a:pt x="354" y="264"/>
                  </a:lnTo>
                  <a:lnTo>
                    <a:pt x="354" y="266"/>
                  </a:lnTo>
                  <a:close/>
                  <a:moveTo>
                    <a:pt x="364" y="166"/>
                  </a:moveTo>
                  <a:lnTo>
                    <a:pt x="364" y="168"/>
                  </a:lnTo>
                  <a:lnTo>
                    <a:pt x="364" y="170"/>
                  </a:lnTo>
                  <a:lnTo>
                    <a:pt x="366" y="170"/>
                  </a:lnTo>
                  <a:lnTo>
                    <a:pt x="366" y="174"/>
                  </a:lnTo>
                  <a:lnTo>
                    <a:pt x="364" y="178"/>
                  </a:lnTo>
                  <a:lnTo>
                    <a:pt x="362" y="178"/>
                  </a:lnTo>
                  <a:lnTo>
                    <a:pt x="362" y="176"/>
                  </a:lnTo>
                  <a:lnTo>
                    <a:pt x="362" y="174"/>
                  </a:lnTo>
                  <a:lnTo>
                    <a:pt x="362" y="172"/>
                  </a:lnTo>
                  <a:lnTo>
                    <a:pt x="360" y="172"/>
                  </a:lnTo>
                  <a:lnTo>
                    <a:pt x="356" y="168"/>
                  </a:lnTo>
                  <a:lnTo>
                    <a:pt x="354" y="166"/>
                  </a:lnTo>
                  <a:lnTo>
                    <a:pt x="356" y="166"/>
                  </a:lnTo>
                  <a:lnTo>
                    <a:pt x="354" y="164"/>
                  </a:lnTo>
                  <a:lnTo>
                    <a:pt x="356" y="162"/>
                  </a:lnTo>
                  <a:lnTo>
                    <a:pt x="356" y="160"/>
                  </a:lnTo>
                  <a:lnTo>
                    <a:pt x="358" y="158"/>
                  </a:lnTo>
                  <a:lnTo>
                    <a:pt x="358" y="154"/>
                  </a:lnTo>
                  <a:lnTo>
                    <a:pt x="354" y="154"/>
                  </a:lnTo>
                  <a:lnTo>
                    <a:pt x="354" y="152"/>
                  </a:lnTo>
                  <a:lnTo>
                    <a:pt x="360" y="152"/>
                  </a:lnTo>
                  <a:lnTo>
                    <a:pt x="360" y="150"/>
                  </a:lnTo>
                  <a:lnTo>
                    <a:pt x="366" y="144"/>
                  </a:lnTo>
                  <a:lnTo>
                    <a:pt x="364" y="144"/>
                  </a:lnTo>
                  <a:lnTo>
                    <a:pt x="364" y="142"/>
                  </a:lnTo>
                  <a:lnTo>
                    <a:pt x="366" y="142"/>
                  </a:lnTo>
                  <a:lnTo>
                    <a:pt x="368" y="142"/>
                  </a:lnTo>
                  <a:lnTo>
                    <a:pt x="368" y="144"/>
                  </a:lnTo>
                  <a:lnTo>
                    <a:pt x="368" y="146"/>
                  </a:lnTo>
                  <a:lnTo>
                    <a:pt x="368" y="148"/>
                  </a:lnTo>
                  <a:lnTo>
                    <a:pt x="368" y="150"/>
                  </a:lnTo>
                  <a:lnTo>
                    <a:pt x="366" y="150"/>
                  </a:lnTo>
                  <a:lnTo>
                    <a:pt x="366" y="152"/>
                  </a:lnTo>
                  <a:lnTo>
                    <a:pt x="366" y="154"/>
                  </a:lnTo>
                  <a:lnTo>
                    <a:pt x="366" y="156"/>
                  </a:lnTo>
                  <a:lnTo>
                    <a:pt x="364" y="158"/>
                  </a:lnTo>
                  <a:lnTo>
                    <a:pt x="364" y="160"/>
                  </a:lnTo>
                  <a:lnTo>
                    <a:pt x="364" y="162"/>
                  </a:lnTo>
                  <a:lnTo>
                    <a:pt x="364" y="164"/>
                  </a:lnTo>
                  <a:lnTo>
                    <a:pt x="364" y="166"/>
                  </a:lnTo>
                  <a:close/>
                  <a:moveTo>
                    <a:pt x="370" y="134"/>
                  </a:moveTo>
                  <a:lnTo>
                    <a:pt x="370" y="136"/>
                  </a:lnTo>
                  <a:lnTo>
                    <a:pt x="368" y="136"/>
                  </a:lnTo>
                  <a:lnTo>
                    <a:pt x="366" y="136"/>
                  </a:lnTo>
                  <a:lnTo>
                    <a:pt x="364" y="138"/>
                  </a:lnTo>
                  <a:lnTo>
                    <a:pt x="362" y="138"/>
                  </a:lnTo>
                  <a:lnTo>
                    <a:pt x="360" y="140"/>
                  </a:lnTo>
                  <a:lnTo>
                    <a:pt x="358" y="140"/>
                  </a:lnTo>
                  <a:lnTo>
                    <a:pt x="358" y="138"/>
                  </a:lnTo>
                  <a:lnTo>
                    <a:pt x="358" y="136"/>
                  </a:lnTo>
                  <a:lnTo>
                    <a:pt x="356" y="136"/>
                  </a:lnTo>
                  <a:lnTo>
                    <a:pt x="356" y="134"/>
                  </a:lnTo>
                  <a:lnTo>
                    <a:pt x="354" y="134"/>
                  </a:lnTo>
                  <a:lnTo>
                    <a:pt x="356" y="134"/>
                  </a:lnTo>
                  <a:lnTo>
                    <a:pt x="358" y="136"/>
                  </a:lnTo>
                  <a:lnTo>
                    <a:pt x="360" y="136"/>
                  </a:lnTo>
                  <a:lnTo>
                    <a:pt x="360" y="134"/>
                  </a:lnTo>
                  <a:lnTo>
                    <a:pt x="358" y="132"/>
                  </a:lnTo>
                  <a:lnTo>
                    <a:pt x="360" y="132"/>
                  </a:lnTo>
                  <a:lnTo>
                    <a:pt x="362" y="134"/>
                  </a:lnTo>
                  <a:lnTo>
                    <a:pt x="364" y="132"/>
                  </a:lnTo>
                  <a:lnTo>
                    <a:pt x="364" y="130"/>
                  </a:lnTo>
                  <a:lnTo>
                    <a:pt x="366" y="128"/>
                  </a:lnTo>
                  <a:lnTo>
                    <a:pt x="368" y="126"/>
                  </a:lnTo>
                  <a:lnTo>
                    <a:pt x="368" y="128"/>
                  </a:lnTo>
                  <a:lnTo>
                    <a:pt x="370" y="128"/>
                  </a:lnTo>
                  <a:lnTo>
                    <a:pt x="370" y="130"/>
                  </a:lnTo>
                  <a:lnTo>
                    <a:pt x="370" y="132"/>
                  </a:lnTo>
                  <a:lnTo>
                    <a:pt x="370" y="134"/>
                  </a:lnTo>
                  <a:close/>
                  <a:moveTo>
                    <a:pt x="372" y="122"/>
                  </a:moveTo>
                  <a:lnTo>
                    <a:pt x="374" y="124"/>
                  </a:lnTo>
                  <a:lnTo>
                    <a:pt x="372" y="126"/>
                  </a:lnTo>
                  <a:lnTo>
                    <a:pt x="370" y="128"/>
                  </a:lnTo>
                  <a:lnTo>
                    <a:pt x="370" y="126"/>
                  </a:lnTo>
                  <a:lnTo>
                    <a:pt x="370" y="124"/>
                  </a:lnTo>
                  <a:lnTo>
                    <a:pt x="368" y="124"/>
                  </a:lnTo>
                  <a:lnTo>
                    <a:pt x="368" y="122"/>
                  </a:lnTo>
                  <a:lnTo>
                    <a:pt x="370" y="122"/>
                  </a:lnTo>
                  <a:lnTo>
                    <a:pt x="370" y="122"/>
                  </a:lnTo>
                  <a:lnTo>
                    <a:pt x="372" y="122"/>
                  </a:lnTo>
                  <a:close/>
                  <a:moveTo>
                    <a:pt x="358" y="116"/>
                  </a:moveTo>
                  <a:lnTo>
                    <a:pt x="362" y="116"/>
                  </a:lnTo>
                  <a:lnTo>
                    <a:pt x="366" y="118"/>
                  </a:lnTo>
                  <a:lnTo>
                    <a:pt x="370" y="120"/>
                  </a:lnTo>
                  <a:lnTo>
                    <a:pt x="362" y="122"/>
                  </a:lnTo>
                  <a:lnTo>
                    <a:pt x="360" y="120"/>
                  </a:lnTo>
                  <a:lnTo>
                    <a:pt x="358" y="120"/>
                  </a:lnTo>
                  <a:lnTo>
                    <a:pt x="358" y="118"/>
                  </a:lnTo>
                  <a:lnTo>
                    <a:pt x="356" y="118"/>
                  </a:lnTo>
                  <a:lnTo>
                    <a:pt x="354" y="118"/>
                  </a:lnTo>
                  <a:lnTo>
                    <a:pt x="352" y="116"/>
                  </a:lnTo>
                  <a:lnTo>
                    <a:pt x="352" y="114"/>
                  </a:lnTo>
                  <a:lnTo>
                    <a:pt x="350" y="114"/>
                  </a:lnTo>
                  <a:lnTo>
                    <a:pt x="352" y="112"/>
                  </a:lnTo>
                  <a:lnTo>
                    <a:pt x="354" y="114"/>
                  </a:lnTo>
                  <a:lnTo>
                    <a:pt x="356" y="114"/>
                  </a:lnTo>
                  <a:lnTo>
                    <a:pt x="358" y="116"/>
                  </a:lnTo>
                  <a:close/>
                  <a:moveTo>
                    <a:pt x="368" y="116"/>
                  </a:moveTo>
                  <a:lnTo>
                    <a:pt x="366" y="116"/>
                  </a:lnTo>
                  <a:lnTo>
                    <a:pt x="366" y="114"/>
                  </a:lnTo>
                  <a:lnTo>
                    <a:pt x="366" y="112"/>
                  </a:lnTo>
                  <a:lnTo>
                    <a:pt x="368" y="112"/>
                  </a:lnTo>
                  <a:lnTo>
                    <a:pt x="368" y="114"/>
                  </a:lnTo>
                  <a:lnTo>
                    <a:pt x="368" y="116"/>
                  </a:lnTo>
                  <a:close/>
                  <a:moveTo>
                    <a:pt x="364" y="114"/>
                  </a:moveTo>
                  <a:lnTo>
                    <a:pt x="364" y="116"/>
                  </a:lnTo>
                  <a:lnTo>
                    <a:pt x="362" y="114"/>
                  </a:lnTo>
                  <a:lnTo>
                    <a:pt x="360" y="114"/>
                  </a:lnTo>
                  <a:lnTo>
                    <a:pt x="358" y="112"/>
                  </a:lnTo>
                  <a:lnTo>
                    <a:pt x="360" y="112"/>
                  </a:lnTo>
                  <a:lnTo>
                    <a:pt x="364" y="114"/>
                  </a:lnTo>
                  <a:close/>
                  <a:moveTo>
                    <a:pt x="364" y="112"/>
                  </a:moveTo>
                  <a:lnTo>
                    <a:pt x="364" y="114"/>
                  </a:lnTo>
                  <a:lnTo>
                    <a:pt x="362" y="112"/>
                  </a:lnTo>
                  <a:lnTo>
                    <a:pt x="360" y="112"/>
                  </a:lnTo>
                  <a:lnTo>
                    <a:pt x="360" y="110"/>
                  </a:lnTo>
                  <a:lnTo>
                    <a:pt x="362" y="112"/>
                  </a:lnTo>
                  <a:lnTo>
                    <a:pt x="364" y="112"/>
                  </a:lnTo>
                  <a:close/>
                  <a:moveTo>
                    <a:pt x="356" y="110"/>
                  </a:moveTo>
                  <a:lnTo>
                    <a:pt x="356" y="112"/>
                  </a:lnTo>
                  <a:lnTo>
                    <a:pt x="354" y="112"/>
                  </a:lnTo>
                  <a:lnTo>
                    <a:pt x="352" y="112"/>
                  </a:lnTo>
                  <a:lnTo>
                    <a:pt x="352" y="108"/>
                  </a:lnTo>
                  <a:lnTo>
                    <a:pt x="356" y="110"/>
                  </a:lnTo>
                  <a:close/>
                  <a:moveTo>
                    <a:pt x="362" y="106"/>
                  </a:moveTo>
                  <a:lnTo>
                    <a:pt x="362" y="108"/>
                  </a:lnTo>
                  <a:lnTo>
                    <a:pt x="360" y="108"/>
                  </a:lnTo>
                  <a:lnTo>
                    <a:pt x="360" y="106"/>
                  </a:lnTo>
                  <a:lnTo>
                    <a:pt x="360" y="108"/>
                  </a:lnTo>
                  <a:lnTo>
                    <a:pt x="360" y="106"/>
                  </a:lnTo>
                  <a:lnTo>
                    <a:pt x="362" y="106"/>
                  </a:lnTo>
                  <a:close/>
                  <a:moveTo>
                    <a:pt x="366" y="108"/>
                  </a:moveTo>
                  <a:lnTo>
                    <a:pt x="364" y="108"/>
                  </a:lnTo>
                  <a:lnTo>
                    <a:pt x="364" y="106"/>
                  </a:lnTo>
                  <a:lnTo>
                    <a:pt x="364" y="104"/>
                  </a:lnTo>
                  <a:lnTo>
                    <a:pt x="366" y="104"/>
                  </a:lnTo>
                  <a:lnTo>
                    <a:pt x="366" y="108"/>
                  </a:lnTo>
                  <a:close/>
                  <a:moveTo>
                    <a:pt x="364" y="110"/>
                  </a:moveTo>
                  <a:lnTo>
                    <a:pt x="362" y="110"/>
                  </a:lnTo>
                  <a:lnTo>
                    <a:pt x="362" y="108"/>
                  </a:lnTo>
                  <a:lnTo>
                    <a:pt x="362" y="106"/>
                  </a:lnTo>
                  <a:lnTo>
                    <a:pt x="362" y="104"/>
                  </a:lnTo>
                  <a:lnTo>
                    <a:pt x="364" y="104"/>
                  </a:lnTo>
                  <a:lnTo>
                    <a:pt x="364" y="106"/>
                  </a:lnTo>
                  <a:lnTo>
                    <a:pt x="364" y="108"/>
                  </a:lnTo>
                  <a:lnTo>
                    <a:pt x="364" y="110"/>
                  </a:lnTo>
                  <a:close/>
                  <a:moveTo>
                    <a:pt x="364" y="74"/>
                  </a:moveTo>
                  <a:lnTo>
                    <a:pt x="366" y="74"/>
                  </a:lnTo>
                  <a:lnTo>
                    <a:pt x="368" y="74"/>
                  </a:lnTo>
                  <a:lnTo>
                    <a:pt x="370" y="76"/>
                  </a:lnTo>
                  <a:lnTo>
                    <a:pt x="370" y="78"/>
                  </a:lnTo>
                  <a:lnTo>
                    <a:pt x="368" y="78"/>
                  </a:lnTo>
                  <a:lnTo>
                    <a:pt x="364" y="78"/>
                  </a:lnTo>
                  <a:lnTo>
                    <a:pt x="364" y="76"/>
                  </a:lnTo>
                  <a:lnTo>
                    <a:pt x="364" y="74"/>
                  </a:lnTo>
                  <a:close/>
                  <a:moveTo>
                    <a:pt x="364" y="74"/>
                  </a:moveTo>
                  <a:lnTo>
                    <a:pt x="364" y="76"/>
                  </a:lnTo>
                  <a:lnTo>
                    <a:pt x="364" y="78"/>
                  </a:lnTo>
                  <a:lnTo>
                    <a:pt x="362" y="78"/>
                  </a:lnTo>
                  <a:lnTo>
                    <a:pt x="362" y="76"/>
                  </a:lnTo>
                  <a:lnTo>
                    <a:pt x="362" y="74"/>
                  </a:lnTo>
                  <a:lnTo>
                    <a:pt x="364" y="74"/>
                  </a:lnTo>
                  <a:close/>
                  <a:moveTo>
                    <a:pt x="378" y="44"/>
                  </a:moveTo>
                  <a:lnTo>
                    <a:pt x="380" y="46"/>
                  </a:lnTo>
                  <a:lnTo>
                    <a:pt x="380" y="48"/>
                  </a:lnTo>
                  <a:lnTo>
                    <a:pt x="380" y="50"/>
                  </a:lnTo>
                  <a:lnTo>
                    <a:pt x="380" y="52"/>
                  </a:lnTo>
                  <a:lnTo>
                    <a:pt x="382" y="54"/>
                  </a:lnTo>
                  <a:lnTo>
                    <a:pt x="382" y="56"/>
                  </a:lnTo>
                  <a:lnTo>
                    <a:pt x="382" y="58"/>
                  </a:lnTo>
                  <a:lnTo>
                    <a:pt x="382" y="62"/>
                  </a:lnTo>
                  <a:lnTo>
                    <a:pt x="382" y="64"/>
                  </a:lnTo>
                  <a:lnTo>
                    <a:pt x="382" y="66"/>
                  </a:lnTo>
                  <a:lnTo>
                    <a:pt x="382" y="68"/>
                  </a:lnTo>
                  <a:lnTo>
                    <a:pt x="382" y="70"/>
                  </a:lnTo>
                  <a:lnTo>
                    <a:pt x="382" y="72"/>
                  </a:lnTo>
                  <a:lnTo>
                    <a:pt x="382" y="74"/>
                  </a:lnTo>
                  <a:lnTo>
                    <a:pt x="382" y="76"/>
                  </a:lnTo>
                  <a:lnTo>
                    <a:pt x="382" y="78"/>
                  </a:lnTo>
                  <a:lnTo>
                    <a:pt x="382" y="80"/>
                  </a:lnTo>
                  <a:lnTo>
                    <a:pt x="382" y="82"/>
                  </a:lnTo>
                  <a:lnTo>
                    <a:pt x="382" y="84"/>
                  </a:lnTo>
                  <a:lnTo>
                    <a:pt x="382" y="86"/>
                  </a:lnTo>
                  <a:lnTo>
                    <a:pt x="382" y="88"/>
                  </a:lnTo>
                  <a:lnTo>
                    <a:pt x="382" y="88"/>
                  </a:lnTo>
                  <a:lnTo>
                    <a:pt x="382" y="90"/>
                  </a:lnTo>
                  <a:lnTo>
                    <a:pt x="380" y="92"/>
                  </a:lnTo>
                  <a:lnTo>
                    <a:pt x="380" y="94"/>
                  </a:lnTo>
                  <a:lnTo>
                    <a:pt x="380" y="96"/>
                  </a:lnTo>
                  <a:lnTo>
                    <a:pt x="380" y="98"/>
                  </a:lnTo>
                  <a:lnTo>
                    <a:pt x="380" y="100"/>
                  </a:lnTo>
                  <a:lnTo>
                    <a:pt x="378" y="102"/>
                  </a:lnTo>
                  <a:lnTo>
                    <a:pt x="378" y="104"/>
                  </a:lnTo>
                  <a:lnTo>
                    <a:pt x="378" y="106"/>
                  </a:lnTo>
                  <a:lnTo>
                    <a:pt x="378" y="108"/>
                  </a:lnTo>
                  <a:lnTo>
                    <a:pt x="378" y="110"/>
                  </a:lnTo>
                  <a:lnTo>
                    <a:pt x="376" y="112"/>
                  </a:lnTo>
                  <a:lnTo>
                    <a:pt x="376" y="114"/>
                  </a:lnTo>
                  <a:lnTo>
                    <a:pt x="376" y="116"/>
                  </a:lnTo>
                  <a:lnTo>
                    <a:pt x="376" y="118"/>
                  </a:lnTo>
                  <a:lnTo>
                    <a:pt x="376" y="120"/>
                  </a:lnTo>
                  <a:lnTo>
                    <a:pt x="376" y="122"/>
                  </a:lnTo>
                  <a:lnTo>
                    <a:pt x="374" y="122"/>
                  </a:lnTo>
                  <a:lnTo>
                    <a:pt x="372" y="120"/>
                  </a:lnTo>
                  <a:lnTo>
                    <a:pt x="370" y="118"/>
                  </a:lnTo>
                  <a:lnTo>
                    <a:pt x="370" y="116"/>
                  </a:lnTo>
                  <a:lnTo>
                    <a:pt x="370" y="114"/>
                  </a:lnTo>
                  <a:lnTo>
                    <a:pt x="370" y="112"/>
                  </a:lnTo>
                  <a:lnTo>
                    <a:pt x="370" y="110"/>
                  </a:lnTo>
                  <a:lnTo>
                    <a:pt x="370" y="108"/>
                  </a:lnTo>
                  <a:lnTo>
                    <a:pt x="368" y="108"/>
                  </a:lnTo>
                  <a:lnTo>
                    <a:pt x="368" y="106"/>
                  </a:lnTo>
                  <a:lnTo>
                    <a:pt x="370" y="106"/>
                  </a:lnTo>
                  <a:lnTo>
                    <a:pt x="370" y="108"/>
                  </a:lnTo>
                  <a:lnTo>
                    <a:pt x="370" y="106"/>
                  </a:lnTo>
                  <a:lnTo>
                    <a:pt x="370" y="104"/>
                  </a:lnTo>
                  <a:lnTo>
                    <a:pt x="370" y="102"/>
                  </a:lnTo>
                  <a:lnTo>
                    <a:pt x="368" y="102"/>
                  </a:lnTo>
                  <a:lnTo>
                    <a:pt x="368" y="100"/>
                  </a:lnTo>
                  <a:lnTo>
                    <a:pt x="370" y="98"/>
                  </a:lnTo>
                  <a:lnTo>
                    <a:pt x="370" y="98"/>
                  </a:lnTo>
                  <a:lnTo>
                    <a:pt x="372" y="96"/>
                  </a:lnTo>
                  <a:lnTo>
                    <a:pt x="370" y="96"/>
                  </a:lnTo>
                  <a:lnTo>
                    <a:pt x="370" y="96"/>
                  </a:lnTo>
                  <a:lnTo>
                    <a:pt x="370" y="94"/>
                  </a:lnTo>
                  <a:lnTo>
                    <a:pt x="370" y="94"/>
                  </a:lnTo>
                  <a:lnTo>
                    <a:pt x="370" y="92"/>
                  </a:lnTo>
                  <a:lnTo>
                    <a:pt x="372" y="92"/>
                  </a:lnTo>
                  <a:lnTo>
                    <a:pt x="372" y="90"/>
                  </a:lnTo>
                  <a:lnTo>
                    <a:pt x="372" y="88"/>
                  </a:lnTo>
                  <a:lnTo>
                    <a:pt x="374" y="88"/>
                  </a:lnTo>
                  <a:lnTo>
                    <a:pt x="376" y="86"/>
                  </a:lnTo>
                  <a:lnTo>
                    <a:pt x="376" y="84"/>
                  </a:lnTo>
                  <a:lnTo>
                    <a:pt x="374" y="82"/>
                  </a:lnTo>
                  <a:lnTo>
                    <a:pt x="374" y="80"/>
                  </a:lnTo>
                  <a:lnTo>
                    <a:pt x="376" y="78"/>
                  </a:lnTo>
                  <a:lnTo>
                    <a:pt x="376" y="76"/>
                  </a:lnTo>
                  <a:lnTo>
                    <a:pt x="374" y="76"/>
                  </a:lnTo>
                  <a:lnTo>
                    <a:pt x="376" y="74"/>
                  </a:lnTo>
                  <a:lnTo>
                    <a:pt x="378" y="74"/>
                  </a:lnTo>
                  <a:lnTo>
                    <a:pt x="380" y="74"/>
                  </a:lnTo>
                  <a:lnTo>
                    <a:pt x="380" y="72"/>
                  </a:lnTo>
                  <a:lnTo>
                    <a:pt x="378" y="72"/>
                  </a:lnTo>
                  <a:lnTo>
                    <a:pt x="376" y="72"/>
                  </a:lnTo>
                  <a:lnTo>
                    <a:pt x="374" y="74"/>
                  </a:lnTo>
                  <a:lnTo>
                    <a:pt x="372" y="74"/>
                  </a:lnTo>
                  <a:lnTo>
                    <a:pt x="370" y="74"/>
                  </a:lnTo>
                  <a:lnTo>
                    <a:pt x="370" y="74"/>
                  </a:lnTo>
                  <a:lnTo>
                    <a:pt x="370" y="72"/>
                  </a:lnTo>
                  <a:lnTo>
                    <a:pt x="370" y="70"/>
                  </a:lnTo>
                  <a:lnTo>
                    <a:pt x="370" y="68"/>
                  </a:lnTo>
                  <a:lnTo>
                    <a:pt x="370" y="68"/>
                  </a:lnTo>
                  <a:lnTo>
                    <a:pt x="372" y="68"/>
                  </a:lnTo>
                  <a:lnTo>
                    <a:pt x="374" y="68"/>
                  </a:lnTo>
                  <a:lnTo>
                    <a:pt x="374" y="66"/>
                  </a:lnTo>
                  <a:lnTo>
                    <a:pt x="376" y="64"/>
                  </a:lnTo>
                  <a:lnTo>
                    <a:pt x="376" y="62"/>
                  </a:lnTo>
                  <a:lnTo>
                    <a:pt x="374" y="60"/>
                  </a:lnTo>
                  <a:lnTo>
                    <a:pt x="372" y="60"/>
                  </a:lnTo>
                  <a:lnTo>
                    <a:pt x="372" y="62"/>
                  </a:lnTo>
                  <a:lnTo>
                    <a:pt x="370" y="62"/>
                  </a:lnTo>
                  <a:lnTo>
                    <a:pt x="370" y="60"/>
                  </a:lnTo>
                  <a:lnTo>
                    <a:pt x="370" y="58"/>
                  </a:lnTo>
                  <a:lnTo>
                    <a:pt x="370" y="56"/>
                  </a:lnTo>
                  <a:lnTo>
                    <a:pt x="370" y="54"/>
                  </a:lnTo>
                  <a:lnTo>
                    <a:pt x="372" y="54"/>
                  </a:lnTo>
                  <a:lnTo>
                    <a:pt x="372" y="52"/>
                  </a:lnTo>
                  <a:lnTo>
                    <a:pt x="372" y="50"/>
                  </a:lnTo>
                  <a:lnTo>
                    <a:pt x="374" y="48"/>
                  </a:lnTo>
                  <a:lnTo>
                    <a:pt x="376" y="48"/>
                  </a:lnTo>
                  <a:lnTo>
                    <a:pt x="376" y="50"/>
                  </a:lnTo>
                  <a:lnTo>
                    <a:pt x="376" y="48"/>
                  </a:lnTo>
                  <a:lnTo>
                    <a:pt x="376" y="46"/>
                  </a:lnTo>
                  <a:lnTo>
                    <a:pt x="378" y="46"/>
                  </a:lnTo>
                  <a:lnTo>
                    <a:pt x="378" y="44"/>
                  </a:lnTo>
                  <a:close/>
                  <a:moveTo>
                    <a:pt x="378" y="44"/>
                  </a:moveTo>
                  <a:lnTo>
                    <a:pt x="378" y="42"/>
                  </a:lnTo>
                  <a:lnTo>
                    <a:pt x="378" y="40"/>
                  </a:lnTo>
                  <a:lnTo>
                    <a:pt x="378" y="40"/>
                  </a:lnTo>
                  <a:lnTo>
                    <a:pt x="378" y="38"/>
                  </a:lnTo>
                  <a:lnTo>
                    <a:pt x="378" y="36"/>
                  </a:lnTo>
                  <a:lnTo>
                    <a:pt x="378" y="34"/>
                  </a:lnTo>
                  <a:lnTo>
                    <a:pt x="376" y="34"/>
                  </a:lnTo>
                  <a:lnTo>
                    <a:pt x="376" y="32"/>
                  </a:lnTo>
                  <a:lnTo>
                    <a:pt x="378" y="30"/>
                  </a:lnTo>
                  <a:lnTo>
                    <a:pt x="378" y="28"/>
                  </a:lnTo>
                  <a:lnTo>
                    <a:pt x="378" y="26"/>
                  </a:lnTo>
                  <a:lnTo>
                    <a:pt x="378" y="20"/>
                  </a:lnTo>
                  <a:lnTo>
                    <a:pt x="380" y="20"/>
                  </a:lnTo>
                  <a:lnTo>
                    <a:pt x="378" y="18"/>
                  </a:lnTo>
                  <a:lnTo>
                    <a:pt x="378" y="16"/>
                  </a:lnTo>
                  <a:lnTo>
                    <a:pt x="374" y="16"/>
                  </a:lnTo>
                  <a:lnTo>
                    <a:pt x="374" y="18"/>
                  </a:lnTo>
                  <a:lnTo>
                    <a:pt x="374" y="20"/>
                  </a:lnTo>
                  <a:lnTo>
                    <a:pt x="374" y="22"/>
                  </a:lnTo>
                  <a:lnTo>
                    <a:pt x="374" y="24"/>
                  </a:lnTo>
                  <a:lnTo>
                    <a:pt x="376" y="26"/>
                  </a:lnTo>
                  <a:lnTo>
                    <a:pt x="376" y="30"/>
                  </a:lnTo>
                  <a:lnTo>
                    <a:pt x="376" y="34"/>
                  </a:lnTo>
                  <a:lnTo>
                    <a:pt x="376" y="36"/>
                  </a:lnTo>
                  <a:lnTo>
                    <a:pt x="376" y="38"/>
                  </a:lnTo>
                  <a:lnTo>
                    <a:pt x="376" y="40"/>
                  </a:lnTo>
                  <a:lnTo>
                    <a:pt x="376" y="40"/>
                  </a:lnTo>
                  <a:lnTo>
                    <a:pt x="374" y="42"/>
                  </a:lnTo>
                  <a:lnTo>
                    <a:pt x="374" y="40"/>
                  </a:lnTo>
                  <a:lnTo>
                    <a:pt x="374" y="40"/>
                  </a:lnTo>
                  <a:lnTo>
                    <a:pt x="372" y="38"/>
                  </a:lnTo>
                  <a:lnTo>
                    <a:pt x="372" y="40"/>
                  </a:lnTo>
                  <a:lnTo>
                    <a:pt x="372" y="40"/>
                  </a:lnTo>
                  <a:lnTo>
                    <a:pt x="372" y="42"/>
                  </a:lnTo>
                  <a:lnTo>
                    <a:pt x="374" y="42"/>
                  </a:lnTo>
                  <a:lnTo>
                    <a:pt x="372" y="42"/>
                  </a:lnTo>
                  <a:lnTo>
                    <a:pt x="372" y="44"/>
                  </a:lnTo>
                  <a:lnTo>
                    <a:pt x="368" y="50"/>
                  </a:lnTo>
                  <a:lnTo>
                    <a:pt x="366" y="52"/>
                  </a:lnTo>
                  <a:lnTo>
                    <a:pt x="364" y="54"/>
                  </a:lnTo>
                  <a:lnTo>
                    <a:pt x="362" y="56"/>
                  </a:lnTo>
                  <a:lnTo>
                    <a:pt x="360" y="58"/>
                  </a:lnTo>
                  <a:lnTo>
                    <a:pt x="360" y="60"/>
                  </a:lnTo>
                  <a:lnTo>
                    <a:pt x="360" y="62"/>
                  </a:lnTo>
                  <a:lnTo>
                    <a:pt x="358" y="62"/>
                  </a:lnTo>
                  <a:lnTo>
                    <a:pt x="358" y="64"/>
                  </a:lnTo>
                  <a:lnTo>
                    <a:pt x="356" y="64"/>
                  </a:lnTo>
                  <a:lnTo>
                    <a:pt x="356" y="66"/>
                  </a:lnTo>
                  <a:lnTo>
                    <a:pt x="356" y="70"/>
                  </a:lnTo>
                  <a:lnTo>
                    <a:pt x="356" y="72"/>
                  </a:lnTo>
                  <a:lnTo>
                    <a:pt x="356" y="76"/>
                  </a:lnTo>
                  <a:lnTo>
                    <a:pt x="356" y="78"/>
                  </a:lnTo>
                  <a:lnTo>
                    <a:pt x="354" y="80"/>
                  </a:lnTo>
                  <a:lnTo>
                    <a:pt x="352" y="82"/>
                  </a:lnTo>
                  <a:lnTo>
                    <a:pt x="352" y="84"/>
                  </a:lnTo>
                  <a:lnTo>
                    <a:pt x="352" y="86"/>
                  </a:lnTo>
                  <a:lnTo>
                    <a:pt x="352" y="88"/>
                  </a:lnTo>
                  <a:lnTo>
                    <a:pt x="352" y="88"/>
                  </a:lnTo>
                  <a:lnTo>
                    <a:pt x="352" y="90"/>
                  </a:lnTo>
                  <a:lnTo>
                    <a:pt x="350" y="92"/>
                  </a:lnTo>
                  <a:lnTo>
                    <a:pt x="348" y="94"/>
                  </a:lnTo>
                  <a:lnTo>
                    <a:pt x="350" y="94"/>
                  </a:lnTo>
                  <a:lnTo>
                    <a:pt x="350" y="96"/>
                  </a:lnTo>
                  <a:lnTo>
                    <a:pt x="350" y="108"/>
                  </a:lnTo>
                  <a:lnTo>
                    <a:pt x="350" y="114"/>
                  </a:lnTo>
                  <a:lnTo>
                    <a:pt x="348" y="118"/>
                  </a:lnTo>
                  <a:lnTo>
                    <a:pt x="348" y="120"/>
                  </a:lnTo>
                  <a:lnTo>
                    <a:pt x="348" y="122"/>
                  </a:lnTo>
                  <a:lnTo>
                    <a:pt x="346" y="124"/>
                  </a:lnTo>
                  <a:lnTo>
                    <a:pt x="346" y="126"/>
                  </a:lnTo>
                  <a:lnTo>
                    <a:pt x="344" y="128"/>
                  </a:lnTo>
                  <a:lnTo>
                    <a:pt x="342" y="130"/>
                  </a:lnTo>
                  <a:lnTo>
                    <a:pt x="340" y="132"/>
                  </a:lnTo>
                  <a:lnTo>
                    <a:pt x="338" y="132"/>
                  </a:lnTo>
                  <a:lnTo>
                    <a:pt x="336" y="134"/>
                  </a:lnTo>
                  <a:lnTo>
                    <a:pt x="334" y="136"/>
                  </a:lnTo>
                  <a:lnTo>
                    <a:pt x="334" y="136"/>
                  </a:lnTo>
                  <a:lnTo>
                    <a:pt x="332" y="136"/>
                  </a:lnTo>
                  <a:lnTo>
                    <a:pt x="330" y="136"/>
                  </a:lnTo>
                  <a:lnTo>
                    <a:pt x="328" y="136"/>
                  </a:lnTo>
                  <a:lnTo>
                    <a:pt x="326" y="138"/>
                  </a:lnTo>
                  <a:lnTo>
                    <a:pt x="324" y="140"/>
                  </a:lnTo>
                  <a:lnTo>
                    <a:pt x="324" y="142"/>
                  </a:lnTo>
                  <a:lnTo>
                    <a:pt x="322" y="142"/>
                  </a:lnTo>
                  <a:lnTo>
                    <a:pt x="320" y="142"/>
                  </a:lnTo>
                  <a:lnTo>
                    <a:pt x="320" y="144"/>
                  </a:lnTo>
                  <a:lnTo>
                    <a:pt x="320" y="146"/>
                  </a:lnTo>
                  <a:lnTo>
                    <a:pt x="320" y="148"/>
                  </a:lnTo>
                  <a:lnTo>
                    <a:pt x="318" y="148"/>
                  </a:lnTo>
                  <a:lnTo>
                    <a:pt x="318" y="150"/>
                  </a:lnTo>
                  <a:lnTo>
                    <a:pt x="318" y="152"/>
                  </a:lnTo>
                  <a:lnTo>
                    <a:pt x="318" y="154"/>
                  </a:lnTo>
                  <a:lnTo>
                    <a:pt x="318" y="156"/>
                  </a:lnTo>
                  <a:lnTo>
                    <a:pt x="320" y="156"/>
                  </a:lnTo>
                  <a:lnTo>
                    <a:pt x="318" y="158"/>
                  </a:lnTo>
                  <a:lnTo>
                    <a:pt x="318" y="160"/>
                  </a:lnTo>
                  <a:lnTo>
                    <a:pt x="318" y="162"/>
                  </a:lnTo>
                  <a:lnTo>
                    <a:pt x="316" y="164"/>
                  </a:lnTo>
                  <a:lnTo>
                    <a:pt x="316" y="166"/>
                  </a:lnTo>
                  <a:lnTo>
                    <a:pt x="316" y="164"/>
                  </a:lnTo>
                  <a:lnTo>
                    <a:pt x="314" y="164"/>
                  </a:lnTo>
                  <a:lnTo>
                    <a:pt x="312" y="166"/>
                  </a:lnTo>
                  <a:lnTo>
                    <a:pt x="312" y="168"/>
                  </a:lnTo>
                  <a:lnTo>
                    <a:pt x="314" y="170"/>
                  </a:lnTo>
                  <a:lnTo>
                    <a:pt x="312" y="170"/>
                  </a:lnTo>
                  <a:lnTo>
                    <a:pt x="310" y="170"/>
                  </a:lnTo>
                  <a:lnTo>
                    <a:pt x="312" y="170"/>
                  </a:lnTo>
                  <a:lnTo>
                    <a:pt x="312" y="172"/>
                  </a:lnTo>
                  <a:lnTo>
                    <a:pt x="312" y="174"/>
                  </a:lnTo>
                  <a:lnTo>
                    <a:pt x="310" y="174"/>
                  </a:lnTo>
                  <a:lnTo>
                    <a:pt x="310" y="176"/>
                  </a:lnTo>
                  <a:lnTo>
                    <a:pt x="310" y="178"/>
                  </a:lnTo>
                  <a:lnTo>
                    <a:pt x="308" y="180"/>
                  </a:lnTo>
                  <a:lnTo>
                    <a:pt x="308" y="182"/>
                  </a:lnTo>
                  <a:lnTo>
                    <a:pt x="306" y="182"/>
                  </a:lnTo>
                  <a:lnTo>
                    <a:pt x="308" y="184"/>
                  </a:lnTo>
                  <a:lnTo>
                    <a:pt x="308" y="184"/>
                  </a:lnTo>
                  <a:lnTo>
                    <a:pt x="306" y="184"/>
                  </a:lnTo>
                  <a:lnTo>
                    <a:pt x="306" y="186"/>
                  </a:lnTo>
                  <a:lnTo>
                    <a:pt x="306" y="188"/>
                  </a:lnTo>
                  <a:lnTo>
                    <a:pt x="306" y="190"/>
                  </a:lnTo>
                  <a:lnTo>
                    <a:pt x="304" y="192"/>
                  </a:lnTo>
                  <a:lnTo>
                    <a:pt x="302" y="194"/>
                  </a:lnTo>
                  <a:lnTo>
                    <a:pt x="302" y="196"/>
                  </a:lnTo>
                  <a:lnTo>
                    <a:pt x="300" y="198"/>
                  </a:lnTo>
                  <a:lnTo>
                    <a:pt x="300" y="196"/>
                  </a:lnTo>
                  <a:lnTo>
                    <a:pt x="300" y="194"/>
                  </a:lnTo>
                  <a:lnTo>
                    <a:pt x="298" y="194"/>
                  </a:lnTo>
                  <a:lnTo>
                    <a:pt x="298" y="196"/>
                  </a:lnTo>
                  <a:lnTo>
                    <a:pt x="296" y="198"/>
                  </a:lnTo>
                  <a:lnTo>
                    <a:pt x="294" y="198"/>
                  </a:lnTo>
                  <a:lnTo>
                    <a:pt x="292" y="198"/>
                  </a:lnTo>
                  <a:lnTo>
                    <a:pt x="292" y="200"/>
                  </a:lnTo>
                  <a:lnTo>
                    <a:pt x="292" y="202"/>
                  </a:lnTo>
                  <a:lnTo>
                    <a:pt x="290" y="204"/>
                  </a:lnTo>
                  <a:lnTo>
                    <a:pt x="288" y="204"/>
                  </a:lnTo>
                  <a:lnTo>
                    <a:pt x="288" y="206"/>
                  </a:lnTo>
                  <a:lnTo>
                    <a:pt x="286" y="206"/>
                  </a:lnTo>
                  <a:lnTo>
                    <a:pt x="286" y="208"/>
                  </a:lnTo>
                  <a:lnTo>
                    <a:pt x="286" y="210"/>
                  </a:lnTo>
                  <a:lnTo>
                    <a:pt x="286" y="214"/>
                  </a:lnTo>
                  <a:lnTo>
                    <a:pt x="286" y="216"/>
                  </a:lnTo>
                  <a:lnTo>
                    <a:pt x="286" y="218"/>
                  </a:lnTo>
                  <a:lnTo>
                    <a:pt x="286" y="220"/>
                  </a:lnTo>
                  <a:lnTo>
                    <a:pt x="290" y="230"/>
                  </a:lnTo>
                  <a:lnTo>
                    <a:pt x="288" y="230"/>
                  </a:lnTo>
                  <a:lnTo>
                    <a:pt x="286" y="234"/>
                  </a:lnTo>
                  <a:lnTo>
                    <a:pt x="286" y="236"/>
                  </a:lnTo>
                  <a:lnTo>
                    <a:pt x="286" y="238"/>
                  </a:lnTo>
                  <a:lnTo>
                    <a:pt x="284" y="242"/>
                  </a:lnTo>
                  <a:lnTo>
                    <a:pt x="284" y="244"/>
                  </a:lnTo>
                  <a:lnTo>
                    <a:pt x="282" y="244"/>
                  </a:lnTo>
                  <a:lnTo>
                    <a:pt x="284" y="244"/>
                  </a:lnTo>
                  <a:lnTo>
                    <a:pt x="284" y="246"/>
                  </a:lnTo>
                  <a:lnTo>
                    <a:pt x="284" y="250"/>
                  </a:lnTo>
                  <a:lnTo>
                    <a:pt x="282" y="250"/>
                  </a:lnTo>
                  <a:lnTo>
                    <a:pt x="282" y="248"/>
                  </a:lnTo>
                  <a:lnTo>
                    <a:pt x="282" y="246"/>
                  </a:lnTo>
                  <a:lnTo>
                    <a:pt x="280" y="248"/>
                  </a:lnTo>
                  <a:lnTo>
                    <a:pt x="278" y="248"/>
                  </a:lnTo>
                  <a:lnTo>
                    <a:pt x="278" y="250"/>
                  </a:lnTo>
                  <a:lnTo>
                    <a:pt x="276" y="250"/>
                  </a:lnTo>
                  <a:lnTo>
                    <a:pt x="276" y="252"/>
                  </a:lnTo>
                  <a:lnTo>
                    <a:pt x="274" y="254"/>
                  </a:lnTo>
                  <a:lnTo>
                    <a:pt x="274" y="256"/>
                  </a:lnTo>
                  <a:lnTo>
                    <a:pt x="274" y="258"/>
                  </a:lnTo>
                  <a:lnTo>
                    <a:pt x="274" y="260"/>
                  </a:lnTo>
                  <a:lnTo>
                    <a:pt x="272" y="260"/>
                  </a:lnTo>
                  <a:lnTo>
                    <a:pt x="272" y="262"/>
                  </a:lnTo>
                  <a:lnTo>
                    <a:pt x="272" y="264"/>
                  </a:lnTo>
                  <a:lnTo>
                    <a:pt x="272" y="266"/>
                  </a:lnTo>
                  <a:lnTo>
                    <a:pt x="272" y="268"/>
                  </a:lnTo>
                  <a:lnTo>
                    <a:pt x="272" y="266"/>
                  </a:lnTo>
                  <a:lnTo>
                    <a:pt x="272" y="268"/>
                  </a:lnTo>
                  <a:lnTo>
                    <a:pt x="272" y="270"/>
                  </a:lnTo>
                  <a:lnTo>
                    <a:pt x="270" y="272"/>
                  </a:lnTo>
                  <a:lnTo>
                    <a:pt x="272" y="272"/>
                  </a:lnTo>
                  <a:lnTo>
                    <a:pt x="272" y="274"/>
                  </a:lnTo>
                  <a:lnTo>
                    <a:pt x="272" y="276"/>
                  </a:lnTo>
                  <a:lnTo>
                    <a:pt x="272" y="278"/>
                  </a:lnTo>
                  <a:lnTo>
                    <a:pt x="272" y="278"/>
                  </a:lnTo>
                  <a:lnTo>
                    <a:pt x="272" y="280"/>
                  </a:lnTo>
                  <a:lnTo>
                    <a:pt x="272" y="282"/>
                  </a:lnTo>
                  <a:lnTo>
                    <a:pt x="272" y="284"/>
                  </a:lnTo>
                  <a:lnTo>
                    <a:pt x="272" y="286"/>
                  </a:lnTo>
                  <a:lnTo>
                    <a:pt x="272" y="290"/>
                  </a:lnTo>
                  <a:lnTo>
                    <a:pt x="272" y="290"/>
                  </a:lnTo>
                  <a:lnTo>
                    <a:pt x="272" y="292"/>
                  </a:lnTo>
                  <a:lnTo>
                    <a:pt x="272" y="294"/>
                  </a:lnTo>
                  <a:lnTo>
                    <a:pt x="272" y="296"/>
                  </a:lnTo>
                  <a:lnTo>
                    <a:pt x="274" y="296"/>
                  </a:lnTo>
                  <a:lnTo>
                    <a:pt x="274" y="298"/>
                  </a:lnTo>
                  <a:lnTo>
                    <a:pt x="274" y="300"/>
                  </a:lnTo>
                  <a:lnTo>
                    <a:pt x="274" y="302"/>
                  </a:lnTo>
                  <a:lnTo>
                    <a:pt x="276" y="304"/>
                  </a:lnTo>
                  <a:lnTo>
                    <a:pt x="276" y="306"/>
                  </a:lnTo>
                  <a:lnTo>
                    <a:pt x="278" y="304"/>
                  </a:lnTo>
                  <a:lnTo>
                    <a:pt x="280" y="306"/>
                  </a:lnTo>
                  <a:lnTo>
                    <a:pt x="278" y="308"/>
                  </a:lnTo>
                  <a:lnTo>
                    <a:pt x="276" y="308"/>
                  </a:lnTo>
                  <a:lnTo>
                    <a:pt x="276" y="310"/>
                  </a:lnTo>
                  <a:lnTo>
                    <a:pt x="274" y="310"/>
                  </a:lnTo>
                  <a:lnTo>
                    <a:pt x="276" y="312"/>
                  </a:lnTo>
                  <a:lnTo>
                    <a:pt x="276" y="314"/>
                  </a:lnTo>
                  <a:lnTo>
                    <a:pt x="276" y="316"/>
                  </a:lnTo>
                  <a:lnTo>
                    <a:pt x="276" y="318"/>
                  </a:lnTo>
                  <a:lnTo>
                    <a:pt x="276" y="320"/>
                  </a:lnTo>
                  <a:lnTo>
                    <a:pt x="276" y="322"/>
                  </a:lnTo>
                  <a:lnTo>
                    <a:pt x="276" y="324"/>
                  </a:lnTo>
                  <a:lnTo>
                    <a:pt x="276" y="326"/>
                  </a:lnTo>
                  <a:lnTo>
                    <a:pt x="274" y="326"/>
                  </a:lnTo>
                  <a:lnTo>
                    <a:pt x="274" y="326"/>
                  </a:lnTo>
                  <a:lnTo>
                    <a:pt x="276" y="326"/>
                  </a:lnTo>
                  <a:lnTo>
                    <a:pt x="276" y="328"/>
                  </a:lnTo>
                  <a:lnTo>
                    <a:pt x="278" y="328"/>
                  </a:lnTo>
                  <a:lnTo>
                    <a:pt x="278" y="330"/>
                  </a:lnTo>
                  <a:lnTo>
                    <a:pt x="280" y="332"/>
                  </a:lnTo>
                  <a:lnTo>
                    <a:pt x="282" y="332"/>
                  </a:lnTo>
                  <a:lnTo>
                    <a:pt x="282" y="334"/>
                  </a:lnTo>
                  <a:lnTo>
                    <a:pt x="284" y="334"/>
                  </a:lnTo>
                  <a:lnTo>
                    <a:pt x="284" y="332"/>
                  </a:lnTo>
                  <a:lnTo>
                    <a:pt x="286" y="330"/>
                  </a:lnTo>
                  <a:lnTo>
                    <a:pt x="288" y="332"/>
                  </a:lnTo>
                  <a:lnTo>
                    <a:pt x="288" y="334"/>
                  </a:lnTo>
                  <a:lnTo>
                    <a:pt x="286" y="334"/>
                  </a:lnTo>
                  <a:lnTo>
                    <a:pt x="286" y="336"/>
                  </a:lnTo>
                  <a:lnTo>
                    <a:pt x="286" y="338"/>
                  </a:lnTo>
                  <a:lnTo>
                    <a:pt x="286" y="340"/>
                  </a:lnTo>
                  <a:lnTo>
                    <a:pt x="284" y="342"/>
                  </a:lnTo>
                  <a:lnTo>
                    <a:pt x="284" y="344"/>
                  </a:lnTo>
                  <a:lnTo>
                    <a:pt x="282" y="346"/>
                  </a:lnTo>
                  <a:lnTo>
                    <a:pt x="280" y="346"/>
                  </a:lnTo>
                  <a:lnTo>
                    <a:pt x="278" y="349"/>
                  </a:lnTo>
                  <a:lnTo>
                    <a:pt x="276" y="351"/>
                  </a:lnTo>
                  <a:lnTo>
                    <a:pt x="276" y="353"/>
                  </a:lnTo>
                  <a:lnTo>
                    <a:pt x="274" y="355"/>
                  </a:lnTo>
                  <a:lnTo>
                    <a:pt x="274" y="357"/>
                  </a:lnTo>
                  <a:lnTo>
                    <a:pt x="272" y="359"/>
                  </a:lnTo>
                  <a:lnTo>
                    <a:pt x="272" y="361"/>
                  </a:lnTo>
                  <a:lnTo>
                    <a:pt x="272" y="363"/>
                  </a:lnTo>
                  <a:lnTo>
                    <a:pt x="270" y="365"/>
                  </a:lnTo>
                  <a:lnTo>
                    <a:pt x="268" y="365"/>
                  </a:lnTo>
                  <a:lnTo>
                    <a:pt x="266" y="365"/>
                  </a:lnTo>
                  <a:lnTo>
                    <a:pt x="264" y="367"/>
                  </a:lnTo>
                  <a:lnTo>
                    <a:pt x="262" y="367"/>
                  </a:lnTo>
                  <a:lnTo>
                    <a:pt x="260" y="367"/>
                  </a:lnTo>
                  <a:lnTo>
                    <a:pt x="258" y="369"/>
                  </a:lnTo>
                  <a:lnTo>
                    <a:pt x="256" y="371"/>
                  </a:lnTo>
                  <a:lnTo>
                    <a:pt x="254" y="371"/>
                  </a:lnTo>
                  <a:lnTo>
                    <a:pt x="254" y="373"/>
                  </a:lnTo>
                  <a:lnTo>
                    <a:pt x="252" y="375"/>
                  </a:lnTo>
                  <a:lnTo>
                    <a:pt x="254" y="375"/>
                  </a:lnTo>
                  <a:lnTo>
                    <a:pt x="252" y="379"/>
                  </a:lnTo>
                  <a:lnTo>
                    <a:pt x="250" y="379"/>
                  </a:lnTo>
                  <a:lnTo>
                    <a:pt x="252" y="375"/>
                  </a:lnTo>
                  <a:lnTo>
                    <a:pt x="250" y="375"/>
                  </a:lnTo>
                  <a:lnTo>
                    <a:pt x="250" y="377"/>
                  </a:lnTo>
                  <a:lnTo>
                    <a:pt x="250" y="379"/>
                  </a:lnTo>
                  <a:lnTo>
                    <a:pt x="250" y="381"/>
                  </a:lnTo>
                  <a:lnTo>
                    <a:pt x="248" y="381"/>
                  </a:lnTo>
                  <a:lnTo>
                    <a:pt x="248" y="383"/>
                  </a:lnTo>
                  <a:lnTo>
                    <a:pt x="246" y="383"/>
                  </a:lnTo>
                  <a:lnTo>
                    <a:pt x="244" y="383"/>
                  </a:lnTo>
                  <a:lnTo>
                    <a:pt x="244" y="385"/>
                  </a:lnTo>
                  <a:lnTo>
                    <a:pt x="244" y="387"/>
                  </a:lnTo>
                  <a:lnTo>
                    <a:pt x="242" y="387"/>
                  </a:lnTo>
                  <a:lnTo>
                    <a:pt x="240" y="387"/>
                  </a:lnTo>
                  <a:lnTo>
                    <a:pt x="238" y="389"/>
                  </a:lnTo>
                  <a:lnTo>
                    <a:pt x="240" y="389"/>
                  </a:lnTo>
                  <a:lnTo>
                    <a:pt x="240" y="391"/>
                  </a:lnTo>
                  <a:lnTo>
                    <a:pt x="238" y="389"/>
                  </a:lnTo>
                  <a:lnTo>
                    <a:pt x="238" y="391"/>
                  </a:lnTo>
                  <a:lnTo>
                    <a:pt x="238" y="393"/>
                  </a:lnTo>
                  <a:lnTo>
                    <a:pt x="236" y="393"/>
                  </a:lnTo>
                  <a:lnTo>
                    <a:pt x="236" y="395"/>
                  </a:lnTo>
                  <a:lnTo>
                    <a:pt x="238" y="397"/>
                  </a:lnTo>
                  <a:lnTo>
                    <a:pt x="240" y="397"/>
                  </a:lnTo>
                  <a:lnTo>
                    <a:pt x="240" y="399"/>
                  </a:lnTo>
                  <a:lnTo>
                    <a:pt x="240" y="401"/>
                  </a:lnTo>
                  <a:lnTo>
                    <a:pt x="240" y="403"/>
                  </a:lnTo>
                  <a:lnTo>
                    <a:pt x="238" y="401"/>
                  </a:lnTo>
                  <a:lnTo>
                    <a:pt x="236" y="401"/>
                  </a:lnTo>
                  <a:lnTo>
                    <a:pt x="234" y="401"/>
                  </a:lnTo>
                  <a:lnTo>
                    <a:pt x="236" y="401"/>
                  </a:lnTo>
                  <a:lnTo>
                    <a:pt x="236" y="399"/>
                  </a:lnTo>
                  <a:lnTo>
                    <a:pt x="238" y="399"/>
                  </a:lnTo>
                  <a:lnTo>
                    <a:pt x="238" y="397"/>
                  </a:lnTo>
                  <a:lnTo>
                    <a:pt x="238" y="399"/>
                  </a:lnTo>
                  <a:lnTo>
                    <a:pt x="236" y="399"/>
                  </a:lnTo>
                  <a:lnTo>
                    <a:pt x="236" y="397"/>
                  </a:lnTo>
                  <a:lnTo>
                    <a:pt x="234" y="397"/>
                  </a:lnTo>
                  <a:lnTo>
                    <a:pt x="234" y="395"/>
                  </a:lnTo>
                  <a:lnTo>
                    <a:pt x="232" y="395"/>
                  </a:lnTo>
                  <a:lnTo>
                    <a:pt x="232" y="397"/>
                  </a:lnTo>
                  <a:lnTo>
                    <a:pt x="234" y="397"/>
                  </a:lnTo>
                  <a:lnTo>
                    <a:pt x="234" y="399"/>
                  </a:lnTo>
                  <a:lnTo>
                    <a:pt x="232" y="397"/>
                  </a:lnTo>
                  <a:lnTo>
                    <a:pt x="232" y="399"/>
                  </a:lnTo>
                  <a:lnTo>
                    <a:pt x="234" y="399"/>
                  </a:lnTo>
                  <a:lnTo>
                    <a:pt x="234" y="401"/>
                  </a:lnTo>
                  <a:lnTo>
                    <a:pt x="232" y="401"/>
                  </a:lnTo>
                  <a:lnTo>
                    <a:pt x="232" y="399"/>
                  </a:lnTo>
                  <a:lnTo>
                    <a:pt x="230" y="397"/>
                  </a:lnTo>
                  <a:lnTo>
                    <a:pt x="230" y="399"/>
                  </a:lnTo>
                  <a:lnTo>
                    <a:pt x="232" y="401"/>
                  </a:lnTo>
                  <a:lnTo>
                    <a:pt x="230" y="401"/>
                  </a:lnTo>
                  <a:lnTo>
                    <a:pt x="230" y="403"/>
                  </a:lnTo>
                  <a:lnTo>
                    <a:pt x="228" y="403"/>
                  </a:lnTo>
                  <a:lnTo>
                    <a:pt x="228" y="405"/>
                  </a:lnTo>
                  <a:lnTo>
                    <a:pt x="226" y="403"/>
                  </a:lnTo>
                  <a:lnTo>
                    <a:pt x="226" y="401"/>
                  </a:lnTo>
                  <a:lnTo>
                    <a:pt x="226" y="403"/>
                  </a:lnTo>
                  <a:lnTo>
                    <a:pt x="226" y="405"/>
                  </a:lnTo>
                  <a:lnTo>
                    <a:pt x="224" y="405"/>
                  </a:lnTo>
                  <a:lnTo>
                    <a:pt x="224" y="407"/>
                  </a:lnTo>
                  <a:lnTo>
                    <a:pt x="226" y="407"/>
                  </a:lnTo>
                  <a:lnTo>
                    <a:pt x="226" y="409"/>
                  </a:lnTo>
                  <a:lnTo>
                    <a:pt x="224" y="409"/>
                  </a:lnTo>
                  <a:lnTo>
                    <a:pt x="224" y="411"/>
                  </a:lnTo>
                  <a:lnTo>
                    <a:pt x="224" y="413"/>
                  </a:lnTo>
                  <a:lnTo>
                    <a:pt x="224" y="415"/>
                  </a:lnTo>
                  <a:lnTo>
                    <a:pt x="224" y="417"/>
                  </a:lnTo>
                  <a:lnTo>
                    <a:pt x="226" y="417"/>
                  </a:lnTo>
                  <a:lnTo>
                    <a:pt x="224" y="419"/>
                  </a:lnTo>
                  <a:lnTo>
                    <a:pt x="224" y="419"/>
                  </a:lnTo>
                  <a:lnTo>
                    <a:pt x="224" y="417"/>
                  </a:lnTo>
                  <a:lnTo>
                    <a:pt x="222" y="417"/>
                  </a:lnTo>
                  <a:lnTo>
                    <a:pt x="222" y="415"/>
                  </a:lnTo>
                  <a:lnTo>
                    <a:pt x="220" y="415"/>
                  </a:lnTo>
                  <a:lnTo>
                    <a:pt x="218" y="415"/>
                  </a:lnTo>
                  <a:lnTo>
                    <a:pt x="218" y="417"/>
                  </a:lnTo>
                  <a:lnTo>
                    <a:pt x="216" y="417"/>
                  </a:lnTo>
                  <a:lnTo>
                    <a:pt x="214" y="417"/>
                  </a:lnTo>
                  <a:lnTo>
                    <a:pt x="212" y="417"/>
                  </a:lnTo>
                  <a:lnTo>
                    <a:pt x="212" y="419"/>
                  </a:lnTo>
                  <a:lnTo>
                    <a:pt x="210" y="419"/>
                  </a:lnTo>
                  <a:lnTo>
                    <a:pt x="208" y="419"/>
                  </a:lnTo>
                  <a:lnTo>
                    <a:pt x="206" y="419"/>
                  </a:lnTo>
                  <a:lnTo>
                    <a:pt x="206" y="421"/>
                  </a:lnTo>
                  <a:lnTo>
                    <a:pt x="206" y="423"/>
                  </a:lnTo>
                  <a:lnTo>
                    <a:pt x="204" y="423"/>
                  </a:lnTo>
                  <a:lnTo>
                    <a:pt x="202" y="423"/>
                  </a:lnTo>
                  <a:lnTo>
                    <a:pt x="200" y="423"/>
                  </a:lnTo>
                  <a:lnTo>
                    <a:pt x="198" y="423"/>
                  </a:lnTo>
                  <a:lnTo>
                    <a:pt x="196" y="423"/>
                  </a:lnTo>
                  <a:lnTo>
                    <a:pt x="196" y="423"/>
                  </a:lnTo>
                  <a:lnTo>
                    <a:pt x="194" y="423"/>
                  </a:lnTo>
                  <a:lnTo>
                    <a:pt x="194" y="423"/>
                  </a:lnTo>
                  <a:lnTo>
                    <a:pt x="192" y="423"/>
                  </a:lnTo>
                  <a:lnTo>
                    <a:pt x="192" y="425"/>
                  </a:lnTo>
                  <a:lnTo>
                    <a:pt x="192" y="427"/>
                  </a:lnTo>
                  <a:lnTo>
                    <a:pt x="192" y="429"/>
                  </a:lnTo>
                  <a:lnTo>
                    <a:pt x="192" y="431"/>
                  </a:lnTo>
                  <a:lnTo>
                    <a:pt x="194" y="431"/>
                  </a:lnTo>
                  <a:lnTo>
                    <a:pt x="196" y="431"/>
                  </a:lnTo>
                  <a:lnTo>
                    <a:pt x="196" y="433"/>
                  </a:lnTo>
                  <a:lnTo>
                    <a:pt x="194" y="433"/>
                  </a:lnTo>
                  <a:lnTo>
                    <a:pt x="194" y="435"/>
                  </a:lnTo>
                  <a:lnTo>
                    <a:pt x="192" y="435"/>
                  </a:lnTo>
                  <a:lnTo>
                    <a:pt x="192" y="433"/>
                  </a:lnTo>
                  <a:lnTo>
                    <a:pt x="192" y="435"/>
                  </a:lnTo>
                  <a:lnTo>
                    <a:pt x="192" y="433"/>
                  </a:lnTo>
                  <a:lnTo>
                    <a:pt x="190" y="433"/>
                  </a:lnTo>
                  <a:lnTo>
                    <a:pt x="190" y="431"/>
                  </a:lnTo>
                  <a:lnTo>
                    <a:pt x="188" y="431"/>
                  </a:lnTo>
                  <a:lnTo>
                    <a:pt x="188" y="433"/>
                  </a:lnTo>
                  <a:lnTo>
                    <a:pt x="190" y="433"/>
                  </a:lnTo>
                  <a:lnTo>
                    <a:pt x="190" y="435"/>
                  </a:lnTo>
                  <a:lnTo>
                    <a:pt x="192" y="435"/>
                  </a:lnTo>
                  <a:lnTo>
                    <a:pt x="192" y="437"/>
                  </a:lnTo>
                  <a:lnTo>
                    <a:pt x="192" y="439"/>
                  </a:lnTo>
                  <a:lnTo>
                    <a:pt x="190" y="439"/>
                  </a:lnTo>
                  <a:lnTo>
                    <a:pt x="190" y="437"/>
                  </a:lnTo>
                  <a:lnTo>
                    <a:pt x="190" y="435"/>
                  </a:lnTo>
                  <a:lnTo>
                    <a:pt x="188" y="435"/>
                  </a:lnTo>
                  <a:lnTo>
                    <a:pt x="188" y="437"/>
                  </a:lnTo>
                  <a:lnTo>
                    <a:pt x="188" y="435"/>
                  </a:lnTo>
                  <a:lnTo>
                    <a:pt x="186" y="435"/>
                  </a:lnTo>
                  <a:lnTo>
                    <a:pt x="186" y="433"/>
                  </a:lnTo>
                  <a:lnTo>
                    <a:pt x="184" y="431"/>
                  </a:lnTo>
                  <a:lnTo>
                    <a:pt x="184" y="429"/>
                  </a:lnTo>
                  <a:lnTo>
                    <a:pt x="182" y="429"/>
                  </a:lnTo>
                  <a:lnTo>
                    <a:pt x="182" y="427"/>
                  </a:lnTo>
                  <a:lnTo>
                    <a:pt x="182" y="429"/>
                  </a:lnTo>
                  <a:lnTo>
                    <a:pt x="182" y="427"/>
                  </a:lnTo>
                  <a:lnTo>
                    <a:pt x="180" y="427"/>
                  </a:lnTo>
                  <a:lnTo>
                    <a:pt x="180" y="425"/>
                  </a:lnTo>
                  <a:lnTo>
                    <a:pt x="178" y="425"/>
                  </a:lnTo>
                  <a:lnTo>
                    <a:pt x="176" y="425"/>
                  </a:lnTo>
                  <a:lnTo>
                    <a:pt x="176" y="427"/>
                  </a:lnTo>
                  <a:lnTo>
                    <a:pt x="176" y="429"/>
                  </a:lnTo>
                  <a:lnTo>
                    <a:pt x="174" y="429"/>
                  </a:lnTo>
                  <a:lnTo>
                    <a:pt x="174" y="427"/>
                  </a:lnTo>
                  <a:lnTo>
                    <a:pt x="172" y="427"/>
                  </a:lnTo>
                  <a:lnTo>
                    <a:pt x="170" y="427"/>
                  </a:lnTo>
                  <a:lnTo>
                    <a:pt x="170" y="429"/>
                  </a:lnTo>
                  <a:lnTo>
                    <a:pt x="170" y="427"/>
                  </a:lnTo>
                  <a:lnTo>
                    <a:pt x="170" y="425"/>
                  </a:lnTo>
                  <a:lnTo>
                    <a:pt x="168" y="425"/>
                  </a:lnTo>
                  <a:lnTo>
                    <a:pt x="168" y="427"/>
                  </a:lnTo>
                  <a:lnTo>
                    <a:pt x="166" y="427"/>
                  </a:lnTo>
                  <a:lnTo>
                    <a:pt x="168" y="427"/>
                  </a:lnTo>
                  <a:lnTo>
                    <a:pt x="168" y="425"/>
                  </a:lnTo>
                  <a:lnTo>
                    <a:pt x="170" y="425"/>
                  </a:lnTo>
                  <a:lnTo>
                    <a:pt x="170" y="427"/>
                  </a:lnTo>
                  <a:lnTo>
                    <a:pt x="172" y="425"/>
                  </a:lnTo>
                  <a:lnTo>
                    <a:pt x="172" y="427"/>
                  </a:lnTo>
                  <a:lnTo>
                    <a:pt x="174" y="425"/>
                  </a:lnTo>
                  <a:lnTo>
                    <a:pt x="174" y="427"/>
                  </a:lnTo>
                  <a:lnTo>
                    <a:pt x="176" y="427"/>
                  </a:lnTo>
                  <a:lnTo>
                    <a:pt x="176" y="425"/>
                  </a:lnTo>
                  <a:lnTo>
                    <a:pt x="176" y="423"/>
                  </a:lnTo>
                  <a:lnTo>
                    <a:pt x="178" y="423"/>
                  </a:lnTo>
                  <a:lnTo>
                    <a:pt x="180" y="423"/>
                  </a:lnTo>
                  <a:lnTo>
                    <a:pt x="182" y="423"/>
                  </a:lnTo>
                  <a:lnTo>
                    <a:pt x="182" y="425"/>
                  </a:lnTo>
                  <a:lnTo>
                    <a:pt x="184" y="425"/>
                  </a:lnTo>
                  <a:lnTo>
                    <a:pt x="186" y="427"/>
                  </a:lnTo>
                  <a:lnTo>
                    <a:pt x="188" y="427"/>
                  </a:lnTo>
                  <a:lnTo>
                    <a:pt x="188" y="429"/>
                  </a:lnTo>
                  <a:lnTo>
                    <a:pt x="190" y="427"/>
                  </a:lnTo>
                  <a:lnTo>
                    <a:pt x="188" y="425"/>
                  </a:lnTo>
                  <a:lnTo>
                    <a:pt x="190" y="425"/>
                  </a:lnTo>
                  <a:lnTo>
                    <a:pt x="188" y="423"/>
                  </a:lnTo>
                  <a:lnTo>
                    <a:pt x="190" y="423"/>
                  </a:lnTo>
                  <a:lnTo>
                    <a:pt x="190" y="423"/>
                  </a:lnTo>
                  <a:lnTo>
                    <a:pt x="188" y="423"/>
                  </a:lnTo>
                  <a:lnTo>
                    <a:pt x="188" y="421"/>
                  </a:lnTo>
                  <a:lnTo>
                    <a:pt x="186" y="421"/>
                  </a:lnTo>
                  <a:lnTo>
                    <a:pt x="186" y="423"/>
                  </a:lnTo>
                  <a:lnTo>
                    <a:pt x="186" y="423"/>
                  </a:lnTo>
                  <a:lnTo>
                    <a:pt x="184" y="423"/>
                  </a:lnTo>
                  <a:lnTo>
                    <a:pt x="184" y="423"/>
                  </a:lnTo>
                  <a:lnTo>
                    <a:pt x="186" y="423"/>
                  </a:lnTo>
                  <a:lnTo>
                    <a:pt x="186" y="421"/>
                  </a:lnTo>
                  <a:lnTo>
                    <a:pt x="186" y="419"/>
                  </a:lnTo>
                  <a:lnTo>
                    <a:pt x="186" y="421"/>
                  </a:lnTo>
                  <a:lnTo>
                    <a:pt x="184" y="421"/>
                  </a:lnTo>
                  <a:lnTo>
                    <a:pt x="182" y="421"/>
                  </a:lnTo>
                  <a:lnTo>
                    <a:pt x="180" y="423"/>
                  </a:lnTo>
                  <a:lnTo>
                    <a:pt x="180" y="423"/>
                  </a:lnTo>
                  <a:lnTo>
                    <a:pt x="178" y="423"/>
                  </a:lnTo>
                  <a:lnTo>
                    <a:pt x="176" y="423"/>
                  </a:lnTo>
                  <a:lnTo>
                    <a:pt x="176" y="423"/>
                  </a:lnTo>
                  <a:lnTo>
                    <a:pt x="176" y="423"/>
                  </a:lnTo>
                  <a:lnTo>
                    <a:pt x="176" y="423"/>
                  </a:lnTo>
                  <a:lnTo>
                    <a:pt x="178" y="423"/>
                  </a:lnTo>
                  <a:lnTo>
                    <a:pt x="176" y="421"/>
                  </a:lnTo>
                  <a:lnTo>
                    <a:pt x="176" y="421"/>
                  </a:lnTo>
                  <a:lnTo>
                    <a:pt x="176" y="419"/>
                  </a:lnTo>
                  <a:lnTo>
                    <a:pt x="174" y="421"/>
                  </a:lnTo>
                  <a:lnTo>
                    <a:pt x="176" y="423"/>
                  </a:lnTo>
                  <a:lnTo>
                    <a:pt x="174" y="423"/>
                  </a:lnTo>
                  <a:lnTo>
                    <a:pt x="174" y="421"/>
                  </a:lnTo>
                  <a:lnTo>
                    <a:pt x="174" y="419"/>
                  </a:lnTo>
                  <a:lnTo>
                    <a:pt x="176" y="419"/>
                  </a:lnTo>
                  <a:lnTo>
                    <a:pt x="174" y="417"/>
                  </a:lnTo>
                  <a:lnTo>
                    <a:pt x="174" y="419"/>
                  </a:lnTo>
                  <a:lnTo>
                    <a:pt x="174" y="417"/>
                  </a:lnTo>
                  <a:lnTo>
                    <a:pt x="172" y="419"/>
                  </a:lnTo>
                  <a:lnTo>
                    <a:pt x="174" y="419"/>
                  </a:lnTo>
                  <a:lnTo>
                    <a:pt x="172" y="419"/>
                  </a:lnTo>
                  <a:lnTo>
                    <a:pt x="172" y="417"/>
                  </a:lnTo>
                  <a:lnTo>
                    <a:pt x="170" y="417"/>
                  </a:lnTo>
                  <a:lnTo>
                    <a:pt x="168" y="417"/>
                  </a:lnTo>
                  <a:lnTo>
                    <a:pt x="170" y="419"/>
                  </a:lnTo>
                  <a:lnTo>
                    <a:pt x="172" y="419"/>
                  </a:lnTo>
                  <a:lnTo>
                    <a:pt x="170" y="419"/>
                  </a:lnTo>
                  <a:lnTo>
                    <a:pt x="170" y="421"/>
                  </a:lnTo>
                  <a:lnTo>
                    <a:pt x="170" y="423"/>
                  </a:lnTo>
                  <a:lnTo>
                    <a:pt x="168" y="423"/>
                  </a:lnTo>
                  <a:lnTo>
                    <a:pt x="170" y="423"/>
                  </a:lnTo>
                  <a:lnTo>
                    <a:pt x="170" y="421"/>
                  </a:lnTo>
                  <a:lnTo>
                    <a:pt x="168" y="421"/>
                  </a:lnTo>
                  <a:lnTo>
                    <a:pt x="168" y="419"/>
                  </a:lnTo>
                  <a:lnTo>
                    <a:pt x="168" y="417"/>
                  </a:lnTo>
                  <a:lnTo>
                    <a:pt x="168" y="419"/>
                  </a:lnTo>
                  <a:lnTo>
                    <a:pt x="166" y="419"/>
                  </a:lnTo>
                  <a:lnTo>
                    <a:pt x="164" y="417"/>
                  </a:lnTo>
                  <a:lnTo>
                    <a:pt x="162" y="417"/>
                  </a:lnTo>
                  <a:lnTo>
                    <a:pt x="164" y="417"/>
                  </a:lnTo>
                  <a:lnTo>
                    <a:pt x="164" y="415"/>
                  </a:lnTo>
                  <a:lnTo>
                    <a:pt x="162" y="415"/>
                  </a:lnTo>
                  <a:lnTo>
                    <a:pt x="160" y="415"/>
                  </a:lnTo>
                  <a:lnTo>
                    <a:pt x="160" y="417"/>
                  </a:lnTo>
                  <a:lnTo>
                    <a:pt x="158" y="417"/>
                  </a:lnTo>
                  <a:lnTo>
                    <a:pt x="156" y="415"/>
                  </a:lnTo>
                  <a:lnTo>
                    <a:pt x="156" y="417"/>
                  </a:lnTo>
                  <a:lnTo>
                    <a:pt x="154" y="417"/>
                  </a:lnTo>
                  <a:lnTo>
                    <a:pt x="152" y="417"/>
                  </a:lnTo>
                  <a:lnTo>
                    <a:pt x="150" y="419"/>
                  </a:lnTo>
                  <a:lnTo>
                    <a:pt x="150" y="421"/>
                  </a:lnTo>
                  <a:lnTo>
                    <a:pt x="152" y="421"/>
                  </a:lnTo>
                  <a:lnTo>
                    <a:pt x="152" y="419"/>
                  </a:lnTo>
                  <a:lnTo>
                    <a:pt x="152" y="421"/>
                  </a:lnTo>
                  <a:lnTo>
                    <a:pt x="150" y="423"/>
                  </a:lnTo>
                  <a:lnTo>
                    <a:pt x="150" y="421"/>
                  </a:lnTo>
                  <a:lnTo>
                    <a:pt x="148" y="421"/>
                  </a:lnTo>
                  <a:lnTo>
                    <a:pt x="148" y="423"/>
                  </a:lnTo>
                  <a:lnTo>
                    <a:pt x="148" y="421"/>
                  </a:lnTo>
                  <a:lnTo>
                    <a:pt x="146" y="421"/>
                  </a:lnTo>
                  <a:lnTo>
                    <a:pt x="146" y="423"/>
                  </a:lnTo>
                  <a:lnTo>
                    <a:pt x="144" y="421"/>
                  </a:lnTo>
                  <a:lnTo>
                    <a:pt x="144" y="423"/>
                  </a:lnTo>
                  <a:lnTo>
                    <a:pt x="144" y="423"/>
                  </a:lnTo>
                  <a:lnTo>
                    <a:pt x="144" y="425"/>
                  </a:lnTo>
                  <a:lnTo>
                    <a:pt x="144" y="423"/>
                  </a:lnTo>
                  <a:lnTo>
                    <a:pt x="142" y="423"/>
                  </a:lnTo>
                  <a:lnTo>
                    <a:pt x="142" y="423"/>
                  </a:lnTo>
                  <a:lnTo>
                    <a:pt x="140" y="423"/>
                  </a:lnTo>
                  <a:lnTo>
                    <a:pt x="140" y="423"/>
                  </a:lnTo>
                  <a:lnTo>
                    <a:pt x="142" y="425"/>
                  </a:lnTo>
                  <a:lnTo>
                    <a:pt x="142" y="427"/>
                  </a:lnTo>
                  <a:lnTo>
                    <a:pt x="142" y="425"/>
                  </a:lnTo>
                  <a:lnTo>
                    <a:pt x="142" y="427"/>
                  </a:lnTo>
                  <a:lnTo>
                    <a:pt x="144" y="427"/>
                  </a:lnTo>
                  <a:lnTo>
                    <a:pt x="144" y="429"/>
                  </a:lnTo>
                  <a:lnTo>
                    <a:pt x="144" y="431"/>
                  </a:lnTo>
                  <a:lnTo>
                    <a:pt x="144" y="433"/>
                  </a:lnTo>
                  <a:lnTo>
                    <a:pt x="142" y="431"/>
                  </a:lnTo>
                  <a:lnTo>
                    <a:pt x="140" y="429"/>
                  </a:lnTo>
                  <a:lnTo>
                    <a:pt x="140" y="431"/>
                  </a:lnTo>
                  <a:lnTo>
                    <a:pt x="138" y="431"/>
                  </a:lnTo>
                  <a:lnTo>
                    <a:pt x="138" y="429"/>
                  </a:lnTo>
                  <a:lnTo>
                    <a:pt x="138" y="427"/>
                  </a:lnTo>
                  <a:lnTo>
                    <a:pt x="136" y="427"/>
                  </a:lnTo>
                  <a:lnTo>
                    <a:pt x="134" y="427"/>
                  </a:lnTo>
                  <a:lnTo>
                    <a:pt x="134" y="429"/>
                  </a:lnTo>
                  <a:lnTo>
                    <a:pt x="134" y="431"/>
                  </a:lnTo>
                  <a:lnTo>
                    <a:pt x="136" y="431"/>
                  </a:lnTo>
                  <a:lnTo>
                    <a:pt x="136" y="433"/>
                  </a:lnTo>
                  <a:lnTo>
                    <a:pt x="138" y="433"/>
                  </a:lnTo>
                  <a:lnTo>
                    <a:pt x="140" y="433"/>
                  </a:lnTo>
                  <a:lnTo>
                    <a:pt x="138" y="435"/>
                  </a:lnTo>
                  <a:lnTo>
                    <a:pt x="140" y="435"/>
                  </a:lnTo>
                  <a:lnTo>
                    <a:pt x="144" y="435"/>
                  </a:lnTo>
                  <a:lnTo>
                    <a:pt x="146" y="435"/>
                  </a:lnTo>
                  <a:lnTo>
                    <a:pt x="144" y="433"/>
                  </a:lnTo>
                  <a:lnTo>
                    <a:pt x="146" y="433"/>
                  </a:lnTo>
                  <a:lnTo>
                    <a:pt x="146" y="431"/>
                  </a:lnTo>
                  <a:lnTo>
                    <a:pt x="148" y="429"/>
                  </a:lnTo>
                  <a:lnTo>
                    <a:pt x="150" y="429"/>
                  </a:lnTo>
                  <a:lnTo>
                    <a:pt x="152" y="429"/>
                  </a:lnTo>
                  <a:lnTo>
                    <a:pt x="154" y="431"/>
                  </a:lnTo>
                  <a:lnTo>
                    <a:pt x="156" y="429"/>
                  </a:lnTo>
                  <a:lnTo>
                    <a:pt x="156" y="427"/>
                  </a:lnTo>
                  <a:lnTo>
                    <a:pt x="158" y="425"/>
                  </a:lnTo>
                  <a:lnTo>
                    <a:pt x="160" y="425"/>
                  </a:lnTo>
                  <a:lnTo>
                    <a:pt x="162" y="425"/>
                  </a:lnTo>
                  <a:lnTo>
                    <a:pt x="164" y="425"/>
                  </a:lnTo>
                  <a:lnTo>
                    <a:pt x="164" y="427"/>
                  </a:lnTo>
                  <a:lnTo>
                    <a:pt x="164" y="425"/>
                  </a:lnTo>
                  <a:lnTo>
                    <a:pt x="162" y="425"/>
                  </a:lnTo>
                  <a:lnTo>
                    <a:pt x="162" y="427"/>
                  </a:lnTo>
                  <a:lnTo>
                    <a:pt x="162" y="429"/>
                  </a:lnTo>
                  <a:lnTo>
                    <a:pt x="162" y="427"/>
                  </a:lnTo>
                  <a:lnTo>
                    <a:pt x="164" y="427"/>
                  </a:lnTo>
                  <a:lnTo>
                    <a:pt x="164" y="429"/>
                  </a:lnTo>
                  <a:lnTo>
                    <a:pt x="166" y="429"/>
                  </a:lnTo>
                  <a:lnTo>
                    <a:pt x="166" y="427"/>
                  </a:lnTo>
                  <a:lnTo>
                    <a:pt x="166" y="429"/>
                  </a:lnTo>
                  <a:lnTo>
                    <a:pt x="168" y="429"/>
                  </a:lnTo>
                  <a:lnTo>
                    <a:pt x="170" y="431"/>
                  </a:lnTo>
                  <a:lnTo>
                    <a:pt x="170" y="429"/>
                  </a:lnTo>
                  <a:lnTo>
                    <a:pt x="172" y="429"/>
                  </a:lnTo>
                  <a:lnTo>
                    <a:pt x="174" y="429"/>
                  </a:lnTo>
                  <a:lnTo>
                    <a:pt x="172" y="431"/>
                  </a:lnTo>
                  <a:lnTo>
                    <a:pt x="172" y="429"/>
                  </a:lnTo>
                  <a:lnTo>
                    <a:pt x="170" y="431"/>
                  </a:lnTo>
                  <a:lnTo>
                    <a:pt x="170" y="433"/>
                  </a:lnTo>
                  <a:lnTo>
                    <a:pt x="170" y="435"/>
                  </a:lnTo>
                  <a:lnTo>
                    <a:pt x="172" y="435"/>
                  </a:lnTo>
                  <a:lnTo>
                    <a:pt x="170" y="435"/>
                  </a:lnTo>
                  <a:lnTo>
                    <a:pt x="168" y="435"/>
                  </a:lnTo>
                  <a:lnTo>
                    <a:pt x="166" y="435"/>
                  </a:lnTo>
                  <a:lnTo>
                    <a:pt x="166" y="433"/>
                  </a:lnTo>
                  <a:lnTo>
                    <a:pt x="166" y="431"/>
                  </a:lnTo>
                  <a:lnTo>
                    <a:pt x="166" y="429"/>
                  </a:lnTo>
                  <a:lnTo>
                    <a:pt x="164" y="429"/>
                  </a:lnTo>
                  <a:lnTo>
                    <a:pt x="164" y="431"/>
                  </a:lnTo>
                  <a:lnTo>
                    <a:pt x="164" y="429"/>
                  </a:lnTo>
                  <a:lnTo>
                    <a:pt x="162" y="431"/>
                  </a:lnTo>
                  <a:lnTo>
                    <a:pt x="160" y="431"/>
                  </a:lnTo>
                  <a:lnTo>
                    <a:pt x="158" y="431"/>
                  </a:lnTo>
                  <a:lnTo>
                    <a:pt x="158" y="433"/>
                  </a:lnTo>
                  <a:lnTo>
                    <a:pt x="160" y="433"/>
                  </a:lnTo>
                  <a:lnTo>
                    <a:pt x="160" y="435"/>
                  </a:lnTo>
                  <a:lnTo>
                    <a:pt x="160" y="437"/>
                  </a:lnTo>
                  <a:lnTo>
                    <a:pt x="160" y="439"/>
                  </a:lnTo>
                  <a:lnTo>
                    <a:pt x="158" y="439"/>
                  </a:lnTo>
                  <a:lnTo>
                    <a:pt x="158" y="441"/>
                  </a:lnTo>
                  <a:lnTo>
                    <a:pt x="154" y="441"/>
                  </a:lnTo>
                  <a:lnTo>
                    <a:pt x="154" y="439"/>
                  </a:lnTo>
                  <a:lnTo>
                    <a:pt x="152" y="439"/>
                  </a:lnTo>
                  <a:lnTo>
                    <a:pt x="150" y="439"/>
                  </a:lnTo>
                  <a:lnTo>
                    <a:pt x="150" y="437"/>
                  </a:lnTo>
                  <a:lnTo>
                    <a:pt x="152" y="437"/>
                  </a:lnTo>
                  <a:lnTo>
                    <a:pt x="152" y="439"/>
                  </a:lnTo>
                  <a:lnTo>
                    <a:pt x="154" y="439"/>
                  </a:lnTo>
                  <a:lnTo>
                    <a:pt x="154" y="437"/>
                  </a:lnTo>
                  <a:lnTo>
                    <a:pt x="154" y="435"/>
                  </a:lnTo>
                  <a:lnTo>
                    <a:pt x="156" y="435"/>
                  </a:lnTo>
                  <a:lnTo>
                    <a:pt x="158" y="435"/>
                  </a:lnTo>
                  <a:lnTo>
                    <a:pt x="158" y="433"/>
                  </a:lnTo>
                  <a:lnTo>
                    <a:pt x="156" y="433"/>
                  </a:lnTo>
                  <a:lnTo>
                    <a:pt x="156" y="431"/>
                  </a:lnTo>
                  <a:lnTo>
                    <a:pt x="154" y="431"/>
                  </a:lnTo>
                  <a:lnTo>
                    <a:pt x="154" y="433"/>
                  </a:lnTo>
                  <a:lnTo>
                    <a:pt x="154" y="431"/>
                  </a:lnTo>
                  <a:lnTo>
                    <a:pt x="152" y="433"/>
                  </a:lnTo>
                  <a:lnTo>
                    <a:pt x="152" y="431"/>
                  </a:lnTo>
                  <a:lnTo>
                    <a:pt x="150" y="431"/>
                  </a:lnTo>
                  <a:lnTo>
                    <a:pt x="148" y="431"/>
                  </a:lnTo>
                  <a:lnTo>
                    <a:pt x="148" y="433"/>
                  </a:lnTo>
                  <a:lnTo>
                    <a:pt x="148" y="435"/>
                  </a:lnTo>
                  <a:lnTo>
                    <a:pt x="148" y="437"/>
                  </a:lnTo>
                  <a:lnTo>
                    <a:pt x="146" y="437"/>
                  </a:lnTo>
                  <a:lnTo>
                    <a:pt x="144" y="439"/>
                  </a:lnTo>
                  <a:lnTo>
                    <a:pt x="142" y="439"/>
                  </a:lnTo>
                  <a:lnTo>
                    <a:pt x="142" y="441"/>
                  </a:lnTo>
                  <a:lnTo>
                    <a:pt x="142" y="443"/>
                  </a:lnTo>
                  <a:lnTo>
                    <a:pt x="142" y="445"/>
                  </a:lnTo>
                  <a:lnTo>
                    <a:pt x="140" y="445"/>
                  </a:lnTo>
                  <a:lnTo>
                    <a:pt x="138" y="445"/>
                  </a:lnTo>
                  <a:lnTo>
                    <a:pt x="136" y="445"/>
                  </a:lnTo>
                  <a:lnTo>
                    <a:pt x="134" y="447"/>
                  </a:lnTo>
                  <a:lnTo>
                    <a:pt x="134" y="449"/>
                  </a:lnTo>
                  <a:lnTo>
                    <a:pt x="132" y="449"/>
                  </a:lnTo>
                  <a:lnTo>
                    <a:pt x="132" y="451"/>
                  </a:lnTo>
                  <a:lnTo>
                    <a:pt x="132" y="453"/>
                  </a:lnTo>
                  <a:lnTo>
                    <a:pt x="130" y="451"/>
                  </a:lnTo>
                  <a:lnTo>
                    <a:pt x="128" y="451"/>
                  </a:lnTo>
                  <a:lnTo>
                    <a:pt x="130" y="449"/>
                  </a:lnTo>
                  <a:lnTo>
                    <a:pt x="128" y="449"/>
                  </a:lnTo>
                  <a:lnTo>
                    <a:pt x="128" y="449"/>
                  </a:lnTo>
                  <a:lnTo>
                    <a:pt x="128" y="449"/>
                  </a:lnTo>
                  <a:lnTo>
                    <a:pt x="130" y="449"/>
                  </a:lnTo>
                  <a:lnTo>
                    <a:pt x="132" y="449"/>
                  </a:lnTo>
                  <a:lnTo>
                    <a:pt x="134" y="449"/>
                  </a:lnTo>
                  <a:lnTo>
                    <a:pt x="134" y="447"/>
                  </a:lnTo>
                  <a:lnTo>
                    <a:pt x="134" y="445"/>
                  </a:lnTo>
                  <a:lnTo>
                    <a:pt x="136" y="445"/>
                  </a:lnTo>
                  <a:lnTo>
                    <a:pt x="136" y="443"/>
                  </a:lnTo>
                  <a:lnTo>
                    <a:pt x="136" y="441"/>
                  </a:lnTo>
                  <a:lnTo>
                    <a:pt x="136" y="439"/>
                  </a:lnTo>
                  <a:lnTo>
                    <a:pt x="136" y="437"/>
                  </a:lnTo>
                  <a:lnTo>
                    <a:pt x="134" y="437"/>
                  </a:lnTo>
                  <a:lnTo>
                    <a:pt x="132" y="437"/>
                  </a:lnTo>
                  <a:lnTo>
                    <a:pt x="130" y="439"/>
                  </a:lnTo>
                  <a:lnTo>
                    <a:pt x="128" y="439"/>
                  </a:lnTo>
                  <a:lnTo>
                    <a:pt x="128" y="439"/>
                  </a:lnTo>
                  <a:lnTo>
                    <a:pt x="128" y="441"/>
                  </a:lnTo>
                  <a:lnTo>
                    <a:pt x="126" y="441"/>
                  </a:lnTo>
                  <a:lnTo>
                    <a:pt x="126" y="439"/>
                  </a:lnTo>
                  <a:lnTo>
                    <a:pt x="124" y="439"/>
                  </a:lnTo>
                  <a:lnTo>
                    <a:pt x="124" y="441"/>
                  </a:lnTo>
                  <a:lnTo>
                    <a:pt x="122" y="441"/>
                  </a:lnTo>
                  <a:lnTo>
                    <a:pt x="122" y="443"/>
                  </a:lnTo>
                  <a:lnTo>
                    <a:pt x="120" y="443"/>
                  </a:lnTo>
                  <a:lnTo>
                    <a:pt x="118" y="443"/>
                  </a:lnTo>
                  <a:lnTo>
                    <a:pt x="116" y="443"/>
                  </a:lnTo>
                  <a:lnTo>
                    <a:pt x="116" y="445"/>
                  </a:lnTo>
                  <a:lnTo>
                    <a:pt x="116" y="443"/>
                  </a:lnTo>
                  <a:lnTo>
                    <a:pt x="114" y="443"/>
                  </a:lnTo>
                  <a:lnTo>
                    <a:pt x="112" y="445"/>
                  </a:lnTo>
                  <a:lnTo>
                    <a:pt x="112" y="447"/>
                  </a:lnTo>
                  <a:lnTo>
                    <a:pt x="110" y="447"/>
                  </a:lnTo>
                  <a:lnTo>
                    <a:pt x="108" y="447"/>
                  </a:lnTo>
                  <a:lnTo>
                    <a:pt x="108" y="449"/>
                  </a:lnTo>
                  <a:lnTo>
                    <a:pt x="106" y="451"/>
                  </a:lnTo>
                  <a:lnTo>
                    <a:pt x="108" y="451"/>
                  </a:lnTo>
                  <a:lnTo>
                    <a:pt x="108" y="453"/>
                  </a:lnTo>
                  <a:lnTo>
                    <a:pt x="110" y="453"/>
                  </a:lnTo>
                  <a:lnTo>
                    <a:pt x="110" y="451"/>
                  </a:lnTo>
                  <a:lnTo>
                    <a:pt x="112" y="453"/>
                  </a:lnTo>
                  <a:lnTo>
                    <a:pt x="114" y="453"/>
                  </a:lnTo>
                  <a:lnTo>
                    <a:pt x="116" y="451"/>
                  </a:lnTo>
                  <a:lnTo>
                    <a:pt x="118" y="451"/>
                  </a:lnTo>
                  <a:lnTo>
                    <a:pt x="120" y="451"/>
                  </a:lnTo>
                  <a:lnTo>
                    <a:pt x="122" y="451"/>
                  </a:lnTo>
                  <a:lnTo>
                    <a:pt x="124" y="451"/>
                  </a:lnTo>
                  <a:lnTo>
                    <a:pt x="122" y="453"/>
                  </a:lnTo>
                  <a:lnTo>
                    <a:pt x="122" y="451"/>
                  </a:lnTo>
                  <a:lnTo>
                    <a:pt x="120" y="451"/>
                  </a:lnTo>
                  <a:lnTo>
                    <a:pt x="118" y="453"/>
                  </a:lnTo>
                  <a:lnTo>
                    <a:pt x="116" y="453"/>
                  </a:lnTo>
                  <a:lnTo>
                    <a:pt x="116" y="455"/>
                  </a:lnTo>
                  <a:lnTo>
                    <a:pt x="114" y="457"/>
                  </a:lnTo>
                  <a:lnTo>
                    <a:pt x="114" y="459"/>
                  </a:lnTo>
                  <a:lnTo>
                    <a:pt x="114" y="461"/>
                  </a:lnTo>
                  <a:lnTo>
                    <a:pt x="114" y="463"/>
                  </a:lnTo>
                  <a:lnTo>
                    <a:pt x="112" y="463"/>
                  </a:lnTo>
                  <a:lnTo>
                    <a:pt x="112" y="465"/>
                  </a:lnTo>
                  <a:lnTo>
                    <a:pt x="112" y="467"/>
                  </a:lnTo>
                  <a:lnTo>
                    <a:pt x="112" y="469"/>
                  </a:lnTo>
                  <a:lnTo>
                    <a:pt x="114" y="469"/>
                  </a:lnTo>
                  <a:lnTo>
                    <a:pt x="112" y="469"/>
                  </a:lnTo>
                  <a:lnTo>
                    <a:pt x="110" y="471"/>
                  </a:lnTo>
                  <a:lnTo>
                    <a:pt x="110" y="469"/>
                  </a:lnTo>
                  <a:lnTo>
                    <a:pt x="110" y="471"/>
                  </a:lnTo>
                  <a:lnTo>
                    <a:pt x="108" y="471"/>
                  </a:lnTo>
                  <a:lnTo>
                    <a:pt x="108" y="471"/>
                  </a:lnTo>
                  <a:lnTo>
                    <a:pt x="106" y="471"/>
                  </a:lnTo>
                  <a:lnTo>
                    <a:pt x="106" y="471"/>
                  </a:lnTo>
                  <a:lnTo>
                    <a:pt x="104" y="471"/>
                  </a:lnTo>
                  <a:lnTo>
                    <a:pt x="104" y="471"/>
                  </a:lnTo>
                  <a:lnTo>
                    <a:pt x="102" y="471"/>
                  </a:lnTo>
                  <a:lnTo>
                    <a:pt x="102" y="471"/>
                  </a:lnTo>
                  <a:lnTo>
                    <a:pt x="104" y="471"/>
                  </a:lnTo>
                  <a:lnTo>
                    <a:pt x="104" y="469"/>
                  </a:lnTo>
                  <a:lnTo>
                    <a:pt x="106" y="469"/>
                  </a:lnTo>
                  <a:lnTo>
                    <a:pt x="106" y="467"/>
                  </a:lnTo>
                  <a:lnTo>
                    <a:pt x="108" y="465"/>
                  </a:lnTo>
                  <a:lnTo>
                    <a:pt x="110" y="465"/>
                  </a:lnTo>
                  <a:lnTo>
                    <a:pt x="110" y="463"/>
                  </a:lnTo>
                  <a:lnTo>
                    <a:pt x="112" y="463"/>
                  </a:lnTo>
                  <a:lnTo>
                    <a:pt x="112" y="461"/>
                  </a:lnTo>
                  <a:lnTo>
                    <a:pt x="114" y="459"/>
                  </a:lnTo>
                  <a:lnTo>
                    <a:pt x="112" y="459"/>
                  </a:lnTo>
                  <a:lnTo>
                    <a:pt x="112" y="457"/>
                  </a:lnTo>
                  <a:lnTo>
                    <a:pt x="110" y="457"/>
                  </a:lnTo>
                  <a:lnTo>
                    <a:pt x="108" y="457"/>
                  </a:lnTo>
                  <a:lnTo>
                    <a:pt x="106" y="457"/>
                  </a:lnTo>
                  <a:lnTo>
                    <a:pt x="104" y="457"/>
                  </a:lnTo>
                  <a:lnTo>
                    <a:pt x="106" y="455"/>
                  </a:lnTo>
                  <a:lnTo>
                    <a:pt x="104" y="455"/>
                  </a:lnTo>
                  <a:lnTo>
                    <a:pt x="104" y="453"/>
                  </a:lnTo>
                  <a:lnTo>
                    <a:pt x="102" y="453"/>
                  </a:lnTo>
                  <a:lnTo>
                    <a:pt x="102" y="455"/>
                  </a:lnTo>
                  <a:lnTo>
                    <a:pt x="102" y="457"/>
                  </a:lnTo>
                  <a:lnTo>
                    <a:pt x="100" y="457"/>
                  </a:lnTo>
                  <a:lnTo>
                    <a:pt x="100" y="459"/>
                  </a:lnTo>
                  <a:lnTo>
                    <a:pt x="98" y="459"/>
                  </a:lnTo>
                  <a:lnTo>
                    <a:pt x="100" y="457"/>
                  </a:lnTo>
                  <a:lnTo>
                    <a:pt x="100" y="455"/>
                  </a:lnTo>
                  <a:lnTo>
                    <a:pt x="100" y="453"/>
                  </a:lnTo>
                  <a:lnTo>
                    <a:pt x="98" y="453"/>
                  </a:lnTo>
                  <a:lnTo>
                    <a:pt x="98" y="455"/>
                  </a:lnTo>
                  <a:lnTo>
                    <a:pt x="96" y="455"/>
                  </a:lnTo>
                  <a:lnTo>
                    <a:pt x="94" y="455"/>
                  </a:lnTo>
                  <a:lnTo>
                    <a:pt x="94" y="457"/>
                  </a:lnTo>
                  <a:lnTo>
                    <a:pt x="92" y="457"/>
                  </a:lnTo>
                  <a:lnTo>
                    <a:pt x="90" y="459"/>
                  </a:lnTo>
                  <a:lnTo>
                    <a:pt x="88" y="461"/>
                  </a:lnTo>
                  <a:lnTo>
                    <a:pt x="90" y="463"/>
                  </a:lnTo>
                  <a:lnTo>
                    <a:pt x="90" y="465"/>
                  </a:lnTo>
                  <a:lnTo>
                    <a:pt x="88" y="465"/>
                  </a:lnTo>
                  <a:lnTo>
                    <a:pt x="86" y="465"/>
                  </a:lnTo>
                  <a:lnTo>
                    <a:pt x="86" y="467"/>
                  </a:lnTo>
                  <a:lnTo>
                    <a:pt x="86" y="469"/>
                  </a:lnTo>
                  <a:lnTo>
                    <a:pt x="86" y="471"/>
                  </a:lnTo>
                  <a:lnTo>
                    <a:pt x="86" y="471"/>
                  </a:lnTo>
                  <a:lnTo>
                    <a:pt x="84" y="471"/>
                  </a:lnTo>
                  <a:lnTo>
                    <a:pt x="84" y="471"/>
                  </a:lnTo>
                  <a:lnTo>
                    <a:pt x="84" y="469"/>
                  </a:lnTo>
                  <a:lnTo>
                    <a:pt x="84" y="467"/>
                  </a:lnTo>
                  <a:lnTo>
                    <a:pt x="82" y="467"/>
                  </a:lnTo>
                  <a:lnTo>
                    <a:pt x="80" y="465"/>
                  </a:lnTo>
                  <a:lnTo>
                    <a:pt x="80" y="463"/>
                  </a:lnTo>
                  <a:lnTo>
                    <a:pt x="80" y="463"/>
                  </a:lnTo>
                  <a:lnTo>
                    <a:pt x="80" y="465"/>
                  </a:lnTo>
                  <a:lnTo>
                    <a:pt x="78" y="465"/>
                  </a:lnTo>
                  <a:lnTo>
                    <a:pt x="76" y="465"/>
                  </a:lnTo>
                  <a:lnTo>
                    <a:pt x="76" y="463"/>
                  </a:lnTo>
                  <a:lnTo>
                    <a:pt x="78" y="463"/>
                  </a:lnTo>
                  <a:lnTo>
                    <a:pt x="78" y="461"/>
                  </a:lnTo>
                  <a:lnTo>
                    <a:pt x="78" y="459"/>
                  </a:lnTo>
                  <a:lnTo>
                    <a:pt x="76" y="459"/>
                  </a:lnTo>
                  <a:lnTo>
                    <a:pt x="76" y="457"/>
                  </a:lnTo>
                  <a:lnTo>
                    <a:pt x="74" y="457"/>
                  </a:lnTo>
                  <a:lnTo>
                    <a:pt x="74" y="459"/>
                  </a:lnTo>
                  <a:lnTo>
                    <a:pt x="74" y="461"/>
                  </a:lnTo>
                  <a:lnTo>
                    <a:pt x="72" y="461"/>
                  </a:lnTo>
                  <a:lnTo>
                    <a:pt x="70" y="461"/>
                  </a:lnTo>
                  <a:lnTo>
                    <a:pt x="68" y="461"/>
                  </a:lnTo>
                  <a:lnTo>
                    <a:pt x="68" y="459"/>
                  </a:lnTo>
                  <a:lnTo>
                    <a:pt x="66" y="459"/>
                  </a:lnTo>
                  <a:lnTo>
                    <a:pt x="66" y="461"/>
                  </a:lnTo>
                  <a:lnTo>
                    <a:pt x="66" y="463"/>
                  </a:lnTo>
                  <a:lnTo>
                    <a:pt x="66" y="465"/>
                  </a:lnTo>
                  <a:lnTo>
                    <a:pt x="68" y="465"/>
                  </a:lnTo>
                  <a:lnTo>
                    <a:pt x="70" y="467"/>
                  </a:lnTo>
                  <a:lnTo>
                    <a:pt x="72" y="467"/>
                  </a:lnTo>
                  <a:lnTo>
                    <a:pt x="74" y="465"/>
                  </a:lnTo>
                  <a:lnTo>
                    <a:pt x="74" y="467"/>
                  </a:lnTo>
                  <a:lnTo>
                    <a:pt x="76" y="467"/>
                  </a:lnTo>
                  <a:lnTo>
                    <a:pt x="78" y="469"/>
                  </a:lnTo>
                  <a:lnTo>
                    <a:pt x="76" y="469"/>
                  </a:lnTo>
                  <a:lnTo>
                    <a:pt x="76" y="471"/>
                  </a:lnTo>
                  <a:lnTo>
                    <a:pt x="74" y="471"/>
                  </a:lnTo>
                  <a:lnTo>
                    <a:pt x="72" y="471"/>
                  </a:lnTo>
                  <a:lnTo>
                    <a:pt x="70" y="471"/>
                  </a:lnTo>
                  <a:lnTo>
                    <a:pt x="68" y="471"/>
                  </a:lnTo>
                  <a:lnTo>
                    <a:pt x="66" y="471"/>
                  </a:lnTo>
                  <a:lnTo>
                    <a:pt x="66" y="469"/>
                  </a:lnTo>
                  <a:lnTo>
                    <a:pt x="64" y="469"/>
                  </a:lnTo>
                  <a:lnTo>
                    <a:pt x="64" y="467"/>
                  </a:lnTo>
                  <a:lnTo>
                    <a:pt x="62" y="467"/>
                  </a:lnTo>
                  <a:lnTo>
                    <a:pt x="60" y="465"/>
                  </a:lnTo>
                  <a:lnTo>
                    <a:pt x="62" y="463"/>
                  </a:lnTo>
                  <a:lnTo>
                    <a:pt x="60" y="461"/>
                  </a:lnTo>
                  <a:lnTo>
                    <a:pt x="58" y="461"/>
                  </a:lnTo>
                  <a:lnTo>
                    <a:pt x="56" y="461"/>
                  </a:lnTo>
                  <a:lnTo>
                    <a:pt x="54" y="461"/>
                  </a:lnTo>
                  <a:lnTo>
                    <a:pt x="52" y="461"/>
                  </a:lnTo>
                  <a:lnTo>
                    <a:pt x="52" y="463"/>
                  </a:lnTo>
                  <a:lnTo>
                    <a:pt x="52" y="465"/>
                  </a:lnTo>
                  <a:lnTo>
                    <a:pt x="54" y="465"/>
                  </a:lnTo>
                  <a:lnTo>
                    <a:pt x="54" y="467"/>
                  </a:lnTo>
                  <a:lnTo>
                    <a:pt x="54" y="469"/>
                  </a:lnTo>
                  <a:lnTo>
                    <a:pt x="54" y="471"/>
                  </a:lnTo>
                  <a:lnTo>
                    <a:pt x="52" y="471"/>
                  </a:lnTo>
                  <a:lnTo>
                    <a:pt x="50" y="473"/>
                  </a:lnTo>
                  <a:lnTo>
                    <a:pt x="48" y="473"/>
                  </a:lnTo>
                  <a:lnTo>
                    <a:pt x="50" y="471"/>
                  </a:lnTo>
                  <a:lnTo>
                    <a:pt x="52" y="471"/>
                  </a:lnTo>
                  <a:lnTo>
                    <a:pt x="52" y="469"/>
                  </a:lnTo>
                  <a:lnTo>
                    <a:pt x="52" y="467"/>
                  </a:lnTo>
                  <a:lnTo>
                    <a:pt x="52" y="465"/>
                  </a:lnTo>
                  <a:lnTo>
                    <a:pt x="50" y="463"/>
                  </a:lnTo>
                  <a:lnTo>
                    <a:pt x="50" y="461"/>
                  </a:lnTo>
                  <a:lnTo>
                    <a:pt x="50" y="459"/>
                  </a:lnTo>
                  <a:lnTo>
                    <a:pt x="48" y="459"/>
                  </a:lnTo>
                  <a:lnTo>
                    <a:pt x="46" y="459"/>
                  </a:lnTo>
                  <a:lnTo>
                    <a:pt x="44" y="459"/>
                  </a:lnTo>
                  <a:lnTo>
                    <a:pt x="42" y="459"/>
                  </a:lnTo>
                  <a:lnTo>
                    <a:pt x="40" y="459"/>
                  </a:lnTo>
                  <a:lnTo>
                    <a:pt x="40" y="461"/>
                  </a:lnTo>
                  <a:lnTo>
                    <a:pt x="38" y="463"/>
                  </a:lnTo>
                  <a:lnTo>
                    <a:pt x="38" y="465"/>
                  </a:lnTo>
                  <a:lnTo>
                    <a:pt x="38" y="467"/>
                  </a:lnTo>
                  <a:lnTo>
                    <a:pt x="38" y="469"/>
                  </a:lnTo>
                  <a:lnTo>
                    <a:pt x="38" y="471"/>
                  </a:lnTo>
                  <a:lnTo>
                    <a:pt x="36" y="471"/>
                  </a:lnTo>
                  <a:lnTo>
                    <a:pt x="38" y="469"/>
                  </a:lnTo>
                  <a:lnTo>
                    <a:pt x="38" y="467"/>
                  </a:lnTo>
                  <a:lnTo>
                    <a:pt x="36" y="467"/>
                  </a:lnTo>
                  <a:lnTo>
                    <a:pt x="36" y="465"/>
                  </a:lnTo>
                  <a:lnTo>
                    <a:pt x="36" y="463"/>
                  </a:lnTo>
                  <a:lnTo>
                    <a:pt x="38" y="463"/>
                  </a:lnTo>
                  <a:lnTo>
                    <a:pt x="38" y="461"/>
                  </a:lnTo>
                  <a:lnTo>
                    <a:pt x="38" y="459"/>
                  </a:lnTo>
                  <a:lnTo>
                    <a:pt x="38" y="457"/>
                  </a:lnTo>
                  <a:lnTo>
                    <a:pt x="40" y="455"/>
                  </a:lnTo>
                  <a:lnTo>
                    <a:pt x="40" y="453"/>
                  </a:lnTo>
                  <a:lnTo>
                    <a:pt x="40" y="451"/>
                  </a:lnTo>
                  <a:lnTo>
                    <a:pt x="40" y="449"/>
                  </a:lnTo>
                  <a:lnTo>
                    <a:pt x="38" y="449"/>
                  </a:lnTo>
                  <a:lnTo>
                    <a:pt x="36" y="449"/>
                  </a:lnTo>
                  <a:lnTo>
                    <a:pt x="34" y="447"/>
                  </a:lnTo>
                  <a:lnTo>
                    <a:pt x="34" y="449"/>
                  </a:lnTo>
                  <a:lnTo>
                    <a:pt x="32" y="449"/>
                  </a:lnTo>
                  <a:lnTo>
                    <a:pt x="32" y="447"/>
                  </a:lnTo>
                  <a:lnTo>
                    <a:pt x="32" y="449"/>
                  </a:lnTo>
                  <a:lnTo>
                    <a:pt x="32" y="451"/>
                  </a:lnTo>
                  <a:lnTo>
                    <a:pt x="32" y="453"/>
                  </a:lnTo>
                  <a:lnTo>
                    <a:pt x="32" y="455"/>
                  </a:lnTo>
                  <a:lnTo>
                    <a:pt x="32" y="457"/>
                  </a:lnTo>
                  <a:lnTo>
                    <a:pt x="32" y="459"/>
                  </a:lnTo>
                  <a:lnTo>
                    <a:pt x="30" y="459"/>
                  </a:lnTo>
                  <a:lnTo>
                    <a:pt x="28" y="459"/>
                  </a:lnTo>
                  <a:lnTo>
                    <a:pt x="26" y="461"/>
                  </a:lnTo>
                  <a:lnTo>
                    <a:pt x="26" y="459"/>
                  </a:lnTo>
                  <a:lnTo>
                    <a:pt x="24" y="459"/>
                  </a:lnTo>
                  <a:lnTo>
                    <a:pt x="24" y="457"/>
                  </a:lnTo>
                  <a:lnTo>
                    <a:pt x="22" y="455"/>
                  </a:lnTo>
                  <a:lnTo>
                    <a:pt x="22" y="453"/>
                  </a:lnTo>
                  <a:lnTo>
                    <a:pt x="20" y="453"/>
                  </a:lnTo>
                  <a:lnTo>
                    <a:pt x="18" y="453"/>
                  </a:lnTo>
                  <a:lnTo>
                    <a:pt x="18" y="451"/>
                  </a:lnTo>
                  <a:lnTo>
                    <a:pt x="16" y="451"/>
                  </a:lnTo>
                  <a:lnTo>
                    <a:pt x="14" y="451"/>
                  </a:lnTo>
                  <a:lnTo>
                    <a:pt x="12" y="451"/>
                  </a:lnTo>
                  <a:lnTo>
                    <a:pt x="8" y="451"/>
                  </a:lnTo>
                  <a:lnTo>
                    <a:pt x="8" y="447"/>
                  </a:lnTo>
                  <a:lnTo>
                    <a:pt x="8" y="443"/>
                  </a:lnTo>
                  <a:lnTo>
                    <a:pt x="8" y="437"/>
                  </a:lnTo>
                  <a:lnTo>
                    <a:pt x="8" y="431"/>
                  </a:lnTo>
                  <a:lnTo>
                    <a:pt x="8" y="429"/>
                  </a:lnTo>
                  <a:lnTo>
                    <a:pt x="10" y="415"/>
                  </a:lnTo>
                  <a:lnTo>
                    <a:pt x="6" y="415"/>
                  </a:lnTo>
                  <a:lnTo>
                    <a:pt x="6" y="413"/>
                  </a:lnTo>
                  <a:lnTo>
                    <a:pt x="6" y="411"/>
                  </a:lnTo>
                  <a:lnTo>
                    <a:pt x="6" y="409"/>
                  </a:lnTo>
                  <a:lnTo>
                    <a:pt x="6" y="407"/>
                  </a:lnTo>
                  <a:lnTo>
                    <a:pt x="6" y="405"/>
                  </a:lnTo>
                  <a:lnTo>
                    <a:pt x="6" y="403"/>
                  </a:lnTo>
                  <a:lnTo>
                    <a:pt x="6" y="399"/>
                  </a:lnTo>
                  <a:lnTo>
                    <a:pt x="6" y="395"/>
                  </a:lnTo>
                  <a:lnTo>
                    <a:pt x="6" y="393"/>
                  </a:lnTo>
                  <a:lnTo>
                    <a:pt x="6" y="391"/>
                  </a:lnTo>
                  <a:lnTo>
                    <a:pt x="6" y="381"/>
                  </a:lnTo>
                  <a:lnTo>
                    <a:pt x="6" y="346"/>
                  </a:lnTo>
                  <a:lnTo>
                    <a:pt x="2" y="346"/>
                  </a:lnTo>
                  <a:lnTo>
                    <a:pt x="2" y="342"/>
                  </a:lnTo>
                  <a:lnTo>
                    <a:pt x="0" y="340"/>
                  </a:lnTo>
                  <a:lnTo>
                    <a:pt x="2" y="336"/>
                  </a:lnTo>
                  <a:lnTo>
                    <a:pt x="2" y="334"/>
                  </a:lnTo>
                  <a:lnTo>
                    <a:pt x="2" y="332"/>
                  </a:lnTo>
                  <a:lnTo>
                    <a:pt x="0" y="326"/>
                  </a:lnTo>
                  <a:lnTo>
                    <a:pt x="0" y="316"/>
                  </a:lnTo>
                  <a:lnTo>
                    <a:pt x="0" y="312"/>
                  </a:lnTo>
                  <a:lnTo>
                    <a:pt x="0" y="308"/>
                  </a:lnTo>
                  <a:lnTo>
                    <a:pt x="0" y="306"/>
                  </a:lnTo>
                  <a:lnTo>
                    <a:pt x="0" y="304"/>
                  </a:lnTo>
                  <a:lnTo>
                    <a:pt x="0" y="296"/>
                  </a:lnTo>
                  <a:lnTo>
                    <a:pt x="0" y="292"/>
                  </a:lnTo>
                  <a:lnTo>
                    <a:pt x="0" y="288"/>
                  </a:lnTo>
                  <a:lnTo>
                    <a:pt x="0" y="278"/>
                  </a:lnTo>
                  <a:lnTo>
                    <a:pt x="0" y="272"/>
                  </a:lnTo>
                  <a:lnTo>
                    <a:pt x="2" y="270"/>
                  </a:lnTo>
                  <a:lnTo>
                    <a:pt x="2" y="264"/>
                  </a:lnTo>
                  <a:lnTo>
                    <a:pt x="0" y="246"/>
                  </a:lnTo>
                  <a:lnTo>
                    <a:pt x="0" y="244"/>
                  </a:lnTo>
                  <a:lnTo>
                    <a:pt x="0" y="236"/>
                  </a:lnTo>
                  <a:lnTo>
                    <a:pt x="0" y="224"/>
                  </a:lnTo>
                  <a:lnTo>
                    <a:pt x="2" y="212"/>
                  </a:lnTo>
                  <a:lnTo>
                    <a:pt x="2" y="206"/>
                  </a:lnTo>
                  <a:lnTo>
                    <a:pt x="2" y="202"/>
                  </a:lnTo>
                  <a:lnTo>
                    <a:pt x="2" y="200"/>
                  </a:lnTo>
                  <a:lnTo>
                    <a:pt x="0" y="200"/>
                  </a:lnTo>
                  <a:lnTo>
                    <a:pt x="0" y="186"/>
                  </a:lnTo>
                  <a:lnTo>
                    <a:pt x="2" y="180"/>
                  </a:lnTo>
                  <a:lnTo>
                    <a:pt x="2" y="178"/>
                  </a:lnTo>
                  <a:lnTo>
                    <a:pt x="2" y="176"/>
                  </a:lnTo>
                  <a:lnTo>
                    <a:pt x="2" y="168"/>
                  </a:lnTo>
                  <a:lnTo>
                    <a:pt x="2" y="166"/>
                  </a:lnTo>
                  <a:lnTo>
                    <a:pt x="2" y="164"/>
                  </a:lnTo>
                  <a:lnTo>
                    <a:pt x="2" y="162"/>
                  </a:lnTo>
                  <a:lnTo>
                    <a:pt x="2" y="150"/>
                  </a:lnTo>
                  <a:lnTo>
                    <a:pt x="2" y="138"/>
                  </a:lnTo>
                  <a:lnTo>
                    <a:pt x="2" y="130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2" y="118"/>
                  </a:lnTo>
                  <a:lnTo>
                    <a:pt x="2" y="114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0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2" y="4"/>
                  </a:lnTo>
                  <a:lnTo>
                    <a:pt x="2" y="0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98" y="0"/>
                  </a:lnTo>
                  <a:lnTo>
                    <a:pt x="98" y="2"/>
                  </a:lnTo>
                  <a:lnTo>
                    <a:pt x="98" y="4"/>
                  </a:lnTo>
                  <a:lnTo>
                    <a:pt x="98" y="8"/>
                  </a:lnTo>
                  <a:lnTo>
                    <a:pt x="98" y="14"/>
                  </a:lnTo>
                  <a:lnTo>
                    <a:pt x="124" y="14"/>
                  </a:lnTo>
                  <a:lnTo>
                    <a:pt x="148" y="14"/>
                  </a:lnTo>
                  <a:lnTo>
                    <a:pt x="164" y="14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8" y="14"/>
                  </a:lnTo>
                  <a:lnTo>
                    <a:pt x="184" y="14"/>
                  </a:lnTo>
                  <a:lnTo>
                    <a:pt x="190" y="14"/>
                  </a:lnTo>
                  <a:lnTo>
                    <a:pt x="208" y="14"/>
                  </a:lnTo>
                  <a:lnTo>
                    <a:pt x="212" y="14"/>
                  </a:lnTo>
                  <a:lnTo>
                    <a:pt x="214" y="14"/>
                  </a:lnTo>
                  <a:lnTo>
                    <a:pt x="216" y="14"/>
                  </a:lnTo>
                  <a:lnTo>
                    <a:pt x="220" y="14"/>
                  </a:lnTo>
                  <a:lnTo>
                    <a:pt x="224" y="14"/>
                  </a:lnTo>
                  <a:lnTo>
                    <a:pt x="228" y="14"/>
                  </a:lnTo>
                  <a:lnTo>
                    <a:pt x="236" y="14"/>
                  </a:lnTo>
                  <a:lnTo>
                    <a:pt x="238" y="14"/>
                  </a:lnTo>
                  <a:lnTo>
                    <a:pt x="240" y="14"/>
                  </a:lnTo>
                  <a:lnTo>
                    <a:pt x="244" y="14"/>
                  </a:lnTo>
                  <a:lnTo>
                    <a:pt x="246" y="14"/>
                  </a:lnTo>
                  <a:lnTo>
                    <a:pt x="250" y="14"/>
                  </a:lnTo>
                  <a:lnTo>
                    <a:pt x="252" y="14"/>
                  </a:lnTo>
                  <a:lnTo>
                    <a:pt x="254" y="14"/>
                  </a:lnTo>
                  <a:lnTo>
                    <a:pt x="256" y="14"/>
                  </a:lnTo>
                  <a:lnTo>
                    <a:pt x="258" y="14"/>
                  </a:lnTo>
                  <a:lnTo>
                    <a:pt x="262" y="14"/>
                  </a:lnTo>
                  <a:lnTo>
                    <a:pt x="264" y="14"/>
                  </a:lnTo>
                  <a:lnTo>
                    <a:pt x="266" y="14"/>
                  </a:lnTo>
                  <a:lnTo>
                    <a:pt x="270" y="14"/>
                  </a:lnTo>
                  <a:lnTo>
                    <a:pt x="272" y="14"/>
                  </a:lnTo>
                  <a:lnTo>
                    <a:pt x="276" y="14"/>
                  </a:lnTo>
                  <a:lnTo>
                    <a:pt x="282" y="14"/>
                  </a:lnTo>
                  <a:lnTo>
                    <a:pt x="284" y="14"/>
                  </a:lnTo>
                  <a:lnTo>
                    <a:pt x="290" y="14"/>
                  </a:lnTo>
                  <a:lnTo>
                    <a:pt x="292" y="14"/>
                  </a:lnTo>
                  <a:lnTo>
                    <a:pt x="294" y="12"/>
                  </a:lnTo>
                  <a:lnTo>
                    <a:pt x="294" y="10"/>
                  </a:lnTo>
                  <a:lnTo>
                    <a:pt x="294" y="8"/>
                  </a:lnTo>
                  <a:lnTo>
                    <a:pt x="294" y="6"/>
                  </a:lnTo>
                  <a:lnTo>
                    <a:pt x="298" y="6"/>
                  </a:lnTo>
                  <a:lnTo>
                    <a:pt x="302" y="6"/>
                  </a:lnTo>
                  <a:lnTo>
                    <a:pt x="310" y="6"/>
                  </a:lnTo>
                  <a:lnTo>
                    <a:pt x="312" y="6"/>
                  </a:lnTo>
                  <a:lnTo>
                    <a:pt x="316" y="6"/>
                  </a:lnTo>
                  <a:lnTo>
                    <a:pt x="318" y="6"/>
                  </a:lnTo>
                  <a:lnTo>
                    <a:pt x="318" y="4"/>
                  </a:lnTo>
                  <a:lnTo>
                    <a:pt x="324" y="4"/>
                  </a:lnTo>
                  <a:lnTo>
                    <a:pt x="326" y="4"/>
                  </a:lnTo>
                  <a:lnTo>
                    <a:pt x="328" y="4"/>
                  </a:lnTo>
                  <a:lnTo>
                    <a:pt x="330" y="4"/>
                  </a:lnTo>
                  <a:lnTo>
                    <a:pt x="334" y="4"/>
                  </a:lnTo>
                  <a:lnTo>
                    <a:pt x="336" y="4"/>
                  </a:lnTo>
                  <a:lnTo>
                    <a:pt x="338" y="4"/>
                  </a:lnTo>
                  <a:lnTo>
                    <a:pt x="340" y="4"/>
                  </a:lnTo>
                  <a:lnTo>
                    <a:pt x="342" y="4"/>
                  </a:lnTo>
                  <a:lnTo>
                    <a:pt x="344" y="4"/>
                  </a:lnTo>
                  <a:lnTo>
                    <a:pt x="346" y="4"/>
                  </a:lnTo>
                  <a:lnTo>
                    <a:pt x="348" y="4"/>
                  </a:lnTo>
                  <a:lnTo>
                    <a:pt x="350" y="4"/>
                  </a:lnTo>
                  <a:lnTo>
                    <a:pt x="352" y="4"/>
                  </a:lnTo>
                  <a:lnTo>
                    <a:pt x="354" y="4"/>
                  </a:lnTo>
                  <a:lnTo>
                    <a:pt x="356" y="4"/>
                  </a:lnTo>
                  <a:lnTo>
                    <a:pt x="358" y="4"/>
                  </a:lnTo>
                  <a:lnTo>
                    <a:pt x="360" y="4"/>
                  </a:lnTo>
                  <a:lnTo>
                    <a:pt x="362" y="4"/>
                  </a:lnTo>
                  <a:lnTo>
                    <a:pt x="364" y="4"/>
                  </a:lnTo>
                  <a:lnTo>
                    <a:pt x="366" y="4"/>
                  </a:lnTo>
                  <a:lnTo>
                    <a:pt x="368" y="4"/>
                  </a:lnTo>
                  <a:lnTo>
                    <a:pt x="370" y="4"/>
                  </a:lnTo>
                  <a:lnTo>
                    <a:pt x="370" y="4"/>
                  </a:lnTo>
                  <a:lnTo>
                    <a:pt x="374" y="4"/>
                  </a:lnTo>
                  <a:lnTo>
                    <a:pt x="378" y="4"/>
                  </a:lnTo>
                  <a:lnTo>
                    <a:pt x="380" y="4"/>
                  </a:lnTo>
                  <a:lnTo>
                    <a:pt x="382" y="4"/>
                  </a:lnTo>
                  <a:lnTo>
                    <a:pt x="382" y="6"/>
                  </a:lnTo>
                  <a:lnTo>
                    <a:pt x="382" y="8"/>
                  </a:lnTo>
                  <a:lnTo>
                    <a:pt x="382" y="10"/>
                  </a:lnTo>
                  <a:lnTo>
                    <a:pt x="382" y="12"/>
                  </a:lnTo>
                  <a:lnTo>
                    <a:pt x="382" y="14"/>
                  </a:lnTo>
                  <a:lnTo>
                    <a:pt x="382" y="16"/>
                  </a:lnTo>
                  <a:lnTo>
                    <a:pt x="382" y="18"/>
                  </a:lnTo>
                  <a:lnTo>
                    <a:pt x="382" y="20"/>
                  </a:lnTo>
                  <a:lnTo>
                    <a:pt x="382" y="22"/>
                  </a:lnTo>
                  <a:lnTo>
                    <a:pt x="382" y="24"/>
                  </a:lnTo>
                  <a:lnTo>
                    <a:pt x="382" y="26"/>
                  </a:lnTo>
                  <a:lnTo>
                    <a:pt x="382" y="30"/>
                  </a:lnTo>
                  <a:lnTo>
                    <a:pt x="380" y="30"/>
                  </a:lnTo>
                  <a:lnTo>
                    <a:pt x="380" y="32"/>
                  </a:lnTo>
                  <a:lnTo>
                    <a:pt x="380" y="34"/>
                  </a:lnTo>
                  <a:lnTo>
                    <a:pt x="380" y="36"/>
                  </a:lnTo>
                  <a:lnTo>
                    <a:pt x="380" y="38"/>
                  </a:lnTo>
                  <a:lnTo>
                    <a:pt x="380" y="40"/>
                  </a:lnTo>
                  <a:lnTo>
                    <a:pt x="380" y="40"/>
                  </a:lnTo>
                  <a:lnTo>
                    <a:pt x="380" y="42"/>
                  </a:lnTo>
                  <a:lnTo>
                    <a:pt x="380" y="44"/>
                  </a:lnTo>
                  <a:lnTo>
                    <a:pt x="378" y="4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2" name="Freeform 225">
              <a:extLst>
                <a:ext uri="{FF2B5EF4-FFF2-40B4-BE49-F238E27FC236}">
                  <a16:creationId xmlns:a16="http://schemas.microsoft.com/office/drawing/2014/main" id="{1F2C86FC-F865-996E-74F2-B587FE7C2C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3863" y="3452813"/>
              <a:ext cx="685800" cy="582613"/>
            </a:xfrm>
            <a:custGeom>
              <a:avLst/>
              <a:gdLst>
                <a:gd name="T0" fmla="*/ 412 w 432"/>
                <a:gd name="T1" fmla="*/ 16 h 367"/>
                <a:gd name="T2" fmla="*/ 408 w 432"/>
                <a:gd name="T3" fmla="*/ 2 h 367"/>
                <a:gd name="T4" fmla="*/ 402 w 432"/>
                <a:gd name="T5" fmla="*/ 0 h 367"/>
                <a:gd name="T6" fmla="*/ 408 w 432"/>
                <a:gd name="T7" fmla="*/ 14 h 367"/>
                <a:gd name="T8" fmla="*/ 396 w 432"/>
                <a:gd name="T9" fmla="*/ 6 h 367"/>
                <a:gd name="T10" fmla="*/ 390 w 432"/>
                <a:gd name="T11" fmla="*/ 0 h 367"/>
                <a:gd name="T12" fmla="*/ 398 w 432"/>
                <a:gd name="T13" fmla="*/ 12 h 367"/>
                <a:gd name="T14" fmla="*/ 388 w 432"/>
                <a:gd name="T15" fmla="*/ 2 h 367"/>
                <a:gd name="T16" fmla="*/ 386 w 432"/>
                <a:gd name="T17" fmla="*/ 6 h 367"/>
                <a:gd name="T18" fmla="*/ 386 w 432"/>
                <a:gd name="T19" fmla="*/ 16 h 367"/>
                <a:gd name="T20" fmla="*/ 398 w 432"/>
                <a:gd name="T21" fmla="*/ 14 h 367"/>
                <a:gd name="T22" fmla="*/ 404 w 432"/>
                <a:gd name="T23" fmla="*/ 18 h 367"/>
                <a:gd name="T24" fmla="*/ 412 w 432"/>
                <a:gd name="T25" fmla="*/ 16 h 367"/>
                <a:gd name="T26" fmla="*/ 420 w 432"/>
                <a:gd name="T27" fmla="*/ 40 h 367"/>
                <a:gd name="T28" fmla="*/ 426 w 432"/>
                <a:gd name="T29" fmla="*/ 73 h 367"/>
                <a:gd name="T30" fmla="*/ 430 w 432"/>
                <a:gd name="T31" fmla="*/ 113 h 367"/>
                <a:gd name="T32" fmla="*/ 426 w 432"/>
                <a:gd name="T33" fmla="*/ 101 h 367"/>
                <a:gd name="T34" fmla="*/ 424 w 432"/>
                <a:gd name="T35" fmla="*/ 89 h 367"/>
                <a:gd name="T36" fmla="*/ 428 w 432"/>
                <a:gd name="T37" fmla="*/ 83 h 367"/>
                <a:gd name="T38" fmla="*/ 424 w 432"/>
                <a:gd name="T39" fmla="*/ 81 h 367"/>
                <a:gd name="T40" fmla="*/ 422 w 432"/>
                <a:gd name="T41" fmla="*/ 81 h 367"/>
                <a:gd name="T42" fmla="*/ 424 w 432"/>
                <a:gd name="T43" fmla="*/ 103 h 367"/>
                <a:gd name="T44" fmla="*/ 424 w 432"/>
                <a:gd name="T45" fmla="*/ 123 h 367"/>
                <a:gd name="T46" fmla="*/ 424 w 432"/>
                <a:gd name="T47" fmla="*/ 143 h 367"/>
                <a:gd name="T48" fmla="*/ 424 w 432"/>
                <a:gd name="T49" fmla="*/ 155 h 367"/>
                <a:gd name="T50" fmla="*/ 424 w 432"/>
                <a:gd name="T51" fmla="*/ 177 h 367"/>
                <a:gd name="T52" fmla="*/ 424 w 432"/>
                <a:gd name="T53" fmla="*/ 205 h 367"/>
                <a:gd name="T54" fmla="*/ 424 w 432"/>
                <a:gd name="T55" fmla="*/ 233 h 367"/>
                <a:gd name="T56" fmla="*/ 422 w 432"/>
                <a:gd name="T57" fmla="*/ 251 h 367"/>
                <a:gd name="T58" fmla="*/ 426 w 432"/>
                <a:gd name="T59" fmla="*/ 233 h 367"/>
                <a:gd name="T60" fmla="*/ 426 w 432"/>
                <a:gd name="T61" fmla="*/ 231 h 367"/>
                <a:gd name="T62" fmla="*/ 426 w 432"/>
                <a:gd name="T63" fmla="*/ 215 h 367"/>
                <a:gd name="T64" fmla="*/ 428 w 432"/>
                <a:gd name="T65" fmla="*/ 205 h 367"/>
                <a:gd name="T66" fmla="*/ 426 w 432"/>
                <a:gd name="T67" fmla="*/ 189 h 367"/>
                <a:gd name="T68" fmla="*/ 428 w 432"/>
                <a:gd name="T69" fmla="*/ 169 h 367"/>
                <a:gd name="T70" fmla="*/ 426 w 432"/>
                <a:gd name="T71" fmla="*/ 153 h 367"/>
                <a:gd name="T72" fmla="*/ 426 w 432"/>
                <a:gd name="T73" fmla="*/ 129 h 367"/>
                <a:gd name="T74" fmla="*/ 430 w 432"/>
                <a:gd name="T75" fmla="*/ 119 h 367"/>
                <a:gd name="T76" fmla="*/ 432 w 432"/>
                <a:gd name="T77" fmla="*/ 157 h 367"/>
                <a:gd name="T78" fmla="*/ 428 w 432"/>
                <a:gd name="T79" fmla="*/ 191 h 367"/>
                <a:gd name="T80" fmla="*/ 428 w 432"/>
                <a:gd name="T81" fmla="*/ 227 h 367"/>
                <a:gd name="T82" fmla="*/ 424 w 432"/>
                <a:gd name="T83" fmla="*/ 257 h 367"/>
                <a:gd name="T84" fmla="*/ 418 w 432"/>
                <a:gd name="T85" fmla="*/ 301 h 367"/>
                <a:gd name="T86" fmla="*/ 414 w 432"/>
                <a:gd name="T87" fmla="*/ 351 h 367"/>
                <a:gd name="T88" fmla="*/ 398 w 432"/>
                <a:gd name="T89" fmla="*/ 367 h 367"/>
                <a:gd name="T90" fmla="*/ 376 w 432"/>
                <a:gd name="T91" fmla="*/ 363 h 367"/>
                <a:gd name="T92" fmla="*/ 332 w 432"/>
                <a:gd name="T93" fmla="*/ 359 h 367"/>
                <a:gd name="T94" fmla="*/ 296 w 432"/>
                <a:gd name="T95" fmla="*/ 359 h 367"/>
                <a:gd name="T96" fmla="*/ 134 w 432"/>
                <a:gd name="T97" fmla="*/ 361 h 367"/>
                <a:gd name="T98" fmla="*/ 6 w 432"/>
                <a:gd name="T99" fmla="*/ 361 h 367"/>
                <a:gd name="T100" fmla="*/ 2 w 432"/>
                <a:gd name="T101" fmla="*/ 297 h 367"/>
                <a:gd name="T102" fmla="*/ 2 w 432"/>
                <a:gd name="T103" fmla="*/ 243 h 367"/>
                <a:gd name="T104" fmla="*/ 0 w 432"/>
                <a:gd name="T105" fmla="*/ 193 h 367"/>
                <a:gd name="T106" fmla="*/ 0 w 432"/>
                <a:gd name="T107" fmla="*/ 157 h 367"/>
                <a:gd name="T108" fmla="*/ 0 w 432"/>
                <a:gd name="T109" fmla="*/ 127 h 367"/>
                <a:gd name="T110" fmla="*/ 112 w 432"/>
                <a:gd name="T111" fmla="*/ 8 h 367"/>
                <a:gd name="T112" fmla="*/ 164 w 432"/>
                <a:gd name="T113" fmla="*/ 8 h 367"/>
                <a:gd name="T114" fmla="*/ 236 w 432"/>
                <a:gd name="T115" fmla="*/ 8 h 367"/>
                <a:gd name="T116" fmla="*/ 278 w 432"/>
                <a:gd name="T117" fmla="*/ 8 h 367"/>
                <a:gd name="T118" fmla="*/ 348 w 432"/>
                <a:gd name="T119" fmla="*/ 8 h 367"/>
                <a:gd name="T120" fmla="*/ 368 w 432"/>
                <a:gd name="T121" fmla="*/ 8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2" h="367">
                  <a:moveTo>
                    <a:pt x="424" y="115"/>
                  </a:moveTo>
                  <a:lnTo>
                    <a:pt x="424" y="115"/>
                  </a:lnTo>
                  <a:lnTo>
                    <a:pt x="424" y="113"/>
                  </a:lnTo>
                  <a:lnTo>
                    <a:pt x="424" y="111"/>
                  </a:lnTo>
                  <a:lnTo>
                    <a:pt x="426" y="111"/>
                  </a:lnTo>
                  <a:lnTo>
                    <a:pt x="426" y="113"/>
                  </a:lnTo>
                  <a:lnTo>
                    <a:pt x="424" y="115"/>
                  </a:lnTo>
                  <a:close/>
                  <a:moveTo>
                    <a:pt x="412" y="14"/>
                  </a:moveTo>
                  <a:lnTo>
                    <a:pt x="412" y="16"/>
                  </a:lnTo>
                  <a:lnTo>
                    <a:pt x="410" y="16"/>
                  </a:lnTo>
                  <a:lnTo>
                    <a:pt x="410" y="14"/>
                  </a:lnTo>
                  <a:lnTo>
                    <a:pt x="410" y="12"/>
                  </a:lnTo>
                  <a:lnTo>
                    <a:pt x="410" y="10"/>
                  </a:lnTo>
                  <a:lnTo>
                    <a:pt x="410" y="8"/>
                  </a:lnTo>
                  <a:lnTo>
                    <a:pt x="408" y="4"/>
                  </a:lnTo>
                  <a:lnTo>
                    <a:pt x="408" y="2"/>
                  </a:lnTo>
                  <a:lnTo>
                    <a:pt x="408" y="0"/>
                  </a:lnTo>
                  <a:lnTo>
                    <a:pt x="408" y="2"/>
                  </a:lnTo>
                  <a:lnTo>
                    <a:pt x="410" y="4"/>
                  </a:lnTo>
                  <a:lnTo>
                    <a:pt x="410" y="8"/>
                  </a:lnTo>
                  <a:lnTo>
                    <a:pt x="410" y="10"/>
                  </a:lnTo>
                  <a:lnTo>
                    <a:pt x="412" y="12"/>
                  </a:lnTo>
                  <a:lnTo>
                    <a:pt x="412" y="14"/>
                  </a:lnTo>
                  <a:close/>
                  <a:moveTo>
                    <a:pt x="396" y="0"/>
                  </a:moveTo>
                  <a:lnTo>
                    <a:pt x="398" y="0"/>
                  </a:lnTo>
                  <a:lnTo>
                    <a:pt x="400" y="0"/>
                  </a:lnTo>
                  <a:lnTo>
                    <a:pt x="402" y="0"/>
                  </a:lnTo>
                  <a:lnTo>
                    <a:pt x="404" y="0"/>
                  </a:lnTo>
                  <a:lnTo>
                    <a:pt x="406" y="0"/>
                  </a:lnTo>
                  <a:lnTo>
                    <a:pt x="404" y="0"/>
                  </a:lnTo>
                  <a:lnTo>
                    <a:pt x="406" y="2"/>
                  </a:lnTo>
                  <a:lnTo>
                    <a:pt x="406" y="4"/>
                  </a:lnTo>
                  <a:lnTo>
                    <a:pt x="408" y="6"/>
                  </a:lnTo>
                  <a:lnTo>
                    <a:pt x="408" y="10"/>
                  </a:lnTo>
                  <a:lnTo>
                    <a:pt x="408" y="12"/>
                  </a:lnTo>
                  <a:lnTo>
                    <a:pt x="408" y="14"/>
                  </a:lnTo>
                  <a:lnTo>
                    <a:pt x="406" y="14"/>
                  </a:lnTo>
                  <a:lnTo>
                    <a:pt x="404" y="14"/>
                  </a:lnTo>
                  <a:lnTo>
                    <a:pt x="402" y="14"/>
                  </a:lnTo>
                  <a:lnTo>
                    <a:pt x="402" y="12"/>
                  </a:lnTo>
                  <a:lnTo>
                    <a:pt x="400" y="12"/>
                  </a:lnTo>
                  <a:lnTo>
                    <a:pt x="398" y="12"/>
                  </a:lnTo>
                  <a:lnTo>
                    <a:pt x="398" y="10"/>
                  </a:lnTo>
                  <a:lnTo>
                    <a:pt x="396" y="8"/>
                  </a:lnTo>
                  <a:lnTo>
                    <a:pt x="396" y="6"/>
                  </a:lnTo>
                  <a:lnTo>
                    <a:pt x="398" y="6"/>
                  </a:lnTo>
                  <a:lnTo>
                    <a:pt x="398" y="4"/>
                  </a:lnTo>
                  <a:lnTo>
                    <a:pt x="396" y="4"/>
                  </a:lnTo>
                  <a:lnTo>
                    <a:pt x="396" y="2"/>
                  </a:lnTo>
                  <a:lnTo>
                    <a:pt x="394" y="2"/>
                  </a:lnTo>
                  <a:lnTo>
                    <a:pt x="394" y="0"/>
                  </a:lnTo>
                  <a:lnTo>
                    <a:pt x="396" y="0"/>
                  </a:lnTo>
                  <a:close/>
                  <a:moveTo>
                    <a:pt x="386" y="0"/>
                  </a:moveTo>
                  <a:lnTo>
                    <a:pt x="390" y="0"/>
                  </a:lnTo>
                  <a:lnTo>
                    <a:pt x="392" y="0"/>
                  </a:lnTo>
                  <a:lnTo>
                    <a:pt x="392" y="2"/>
                  </a:lnTo>
                  <a:lnTo>
                    <a:pt x="394" y="2"/>
                  </a:lnTo>
                  <a:lnTo>
                    <a:pt x="394" y="4"/>
                  </a:lnTo>
                  <a:lnTo>
                    <a:pt x="396" y="4"/>
                  </a:lnTo>
                  <a:lnTo>
                    <a:pt x="396" y="6"/>
                  </a:lnTo>
                  <a:lnTo>
                    <a:pt x="396" y="8"/>
                  </a:lnTo>
                  <a:lnTo>
                    <a:pt x="396" y="10"/>
                  </a:lnTo>
                  <a:lnTo>
                    <a:pt x="398" y="12"/>
                  </a:lnTo>
                  <a:lnTo>
                    <a:pt x="396" y="12"/>
                  </a:lnTo>
                  <a:lnTo>
                    <a:pt x="394" y="10"/>
                  </a:lnTo>
                  <a:lnTo>
                    <a:pt x="392" y="10"/>
                  </a:lnTo>
                  <a:lnTo>
                    <a:pt x="392" y="8"/>
                  </a:lnTo>
                  <a:lnTo>
                    <a:pt x="390" y="8"/>
                  </a:lnTo>
                  <a:lnTo>
                    <a:pt x="388" y="8"/>
                  </a:lnTo>
                  <a:lnTo>
                    <a:pt x="388" y="6"/>
                  </a:lnTo>
                  <a:lnTo>
                    <a:pt x="388" y="4"/>
                  </a:lnTo>
                  <a:lnTo>
                    <a:pt x="388" y="2"/>
                  </a:lnTo>
                  <a:lnTo>
                    <a:pt x="386" y="0"/>
                  </a:lnTo>
                  <a:lnTo>
                    <a:pt x="384" y="0"/>
                  </a:lnTo>
                  <a:lnTo>
                    <a:pt x="386" y="0"/>
                  </a:lnTo>
                  <a:close/>
                  <a:moveTo>
                    <a:pt x="378" y="0"/>
                  </a:moveTo>
                  <a:lnTo>
                    <a:pt x="380" y="0"/>
                  </a:lnTo>
                  <a:lnTo>
                    <a:pt x="384" y="2"/>
                  </a:lnTo>
                  <a:lnTo>
                    <a:pt x="384" y="4"/>
                  </a:lnTo>
                  <a:lnTo>
                    <a:pt x="386" y="4"/>
                  </a:lnTo>
                  <a:lnTo>
                    <a:pt x="386" y="6"/>
                  </a:lnTo>
                  <a:lnTo>
                    <a:pt x="386" y="8"/>
                  </a:lnTo>
                  <a:lnTo>
                    <a:pt x="386" y="10"/>
                  </a:lnTo>
                  <a:lnTo>
                    <a:pt x="388" y="10"/>
                  </a:lnTo>
                  <a:lnTo>
                    <a:pt x="390" y="10"/>
                  </a:lnTo>
                  <a:lnTo>
                    <a:pt x="392" y="12"/>
                  </a:lnTo>
                  <a:lnTo>
                    <a:pt x="392" y="14"/>
                  </a:lnTo>
                  <a:lnTo>
                    <a:pt x="390" y="14"/>
                  </a:lnTo>
                  <a:lnTo>
                    <a:pt x="388" y="14"/>
                  </a:lnTo>
                  <a:lnTo>
                    <a:pt x="386" y="16"/>
                  </a:lnTo>
                  <a:lnTo>
                    <a:pt x="386" y="18"/>
                  </a:lnTo>
                  <a:lnTo>
                    <a:pt x="388" y="16"/>
                  </a:lnTo>
                  <a:lnTo>
                    <a:pt x="390" y="16"/>
                  </a:lnTo>
                  <a:lnTo>
                    <a:pt x="392" y="16"/>
                  </a:lnTo>
                  <a:lnTo>
                    <a:pt x="392" y="14"/>
                  </a:lnTo>
                  <a:lnTo>
                    <a:pt x="394" y="16"/>
                  </a:lnTo>
                  <a:lnTo>
                    <a:pt x="396" y="16"/>
                  </a:lnTo>
                  <a:lnTo>
                    <a:pt x="398" y="16"/>
                  </a:lnTo>
                  <a:lnTo>
                    <a:pt x="398" y="14"/>
                  </a:lnTo>
                  <a:lnTo>
                    <a:pt x="400" y="14"/>
                  </a:lnTo>
                  <a:lnTo>
                    <a:pt x="402" y="16"/>
                  </a:lnTo>
                  <a:lnTo>
                    <a:pt x="402" y="14"/>
                  </a:lnTo>
                  <a:lnTo>
                    <a:pt x="402" y="16"/>
                  </a:lnTo>
                  <a:lnTo>
                    <a:pt x="402" y="18"/>
                  </a:lnTo>
                  <a:lnTo>
                    <a:pt x="404" y="18"/>
                  </a:lnTo>
                  <a:lnTo>
                    <a:pt x="402" y="16"/>
                  </a:lnTo>
                  <a:lnTo>
                    <a:pt x="404" y="16"/>
                  </a:lnTo>
                  <a:lnTo>
                    <a:pt x="404" y="18"/>
                  </a:lnTo>
                  <a:lnTo>
                    <a:pt x="406" y="20"/>
                  </a:lnTo>
                  <a:lnTo>
                    <a:pt x="406" y="18"/>
                  </a:lnTo>
                  <a:lnTo>
                    <a:pt x="404" y="16"/>
                  </a:lnTo>
                  <a:lnTo>
                    <a:pt x="404" y="14"/>
                  </a:lnTo>
                  <a:lnTo>
                    <a:pt x="406" y="14"/>
                  </a:lnTo>
                  <a:lnTo>
                    <a:pt x="408" y="14"/>
                  </a:lnTo>
                  <a:lnTo>
                    <a:pt x="408" y="16"/>
                  </a:lnTo>
                  <a:lnTo>
                    <a:pt x="410" y="16"/>
                  </a:lnTo>
                  <a:lnTo>
                    <a:pt x="412" y="16"/>
                  </a:lnTo>
                  <a:lnTo>
                    <a:pt x="414" y="18"/>
                  </a:lnTo>
                  <a:lnTo>
                    <a:pt x="414" y="22"/>
                  </a:lnTo>
                  <a:lnTo>
                    <a:pt x="414" y="22"/>
                  </a:lnTo>
                  <a:lnTo>
                    <a:pt x="416" y="24"/>
                  </a:lnTo>
                  <a:lnTo>
                    <a:pt x="416" y="26"/>
                  </a:lnTo>
                  <a:lnTo>
                    <a:pt x="416" y="28"/>
                  </a:lnTo>
                  <a:lnTo>
                    <a:pt x="418" y="32"/>
                  </a:lnTo>
                  <a:lnTo>
                    <a:pt x="418" y="34"/>
                  </a:lnTo>
                  <a:lnTo>
                    <a:pt x="420" y="40"/>
                  </a:lnTo>
                  <a:lnTo>
                    <a:pt x="420" y="44"/>
                  </a:lnTo>
                  <a:lnTo>
                    <a:pt x="422" y="50"/>
                  </a:lnTo>
                  <a:lnTo>
                    <a:pt x="422" y="52"/>
                  </a:lnTo>
                  <a:lnTo>
                    <a:pt x="422" y="54"/>
                  </a:lnTo>
                  <a:lnTo>
                    <a:pt x="424" y="54"/>
                  </a:lnTo>
                  <a:lnTo>
                    <a:pt x="424" y="56"/>
                  </a:lnTo>
                  <a:lnTo>
                    <a:pt x="424" y="58"/>
                  </a:lnTo>
                  <a:lnTo>
                    <a:pt x="424" y="65"/>
                  </a:lnTo>
                  <a:lnTo>
                    <a:pt x="426" y="73"/>
                  </a:lnTo>
                  <a:lnTo>
                    <a:pt x="426" y="75"/>
                  </a:lnTo>
                  <a:lnTo>
                    <a:pt x="430" y="89"/>
                  </a:lnTo>
                  <a:lnTo>
                    <a:pt x="432" y="97"/>
                  </a:lnTo>
                  <a:lnTo>
                    <a:pt x="432" y="99"/>
                  </a:lnTo>
                  <a:lnTo>
                    <a:pt x="432" y="101"/>
                  </a:lnTo>
                  <a:lnTo>
                    <a:pt x="430" y="105"/>
                  </a:lnTo>
                  <a:lnTo>
                    <a:pt x="432" y="109"/>
                  </a:lnTo>
                  <a:lnTo>
                    <a:pt x="432" y="113"/>
                  </a:lnTo>
                  <a:lnTo>
                    <a:pt x="430" y="113"/>
                  </a:lnTo>
                  <a:lnTo>
                    <a:pt x="428" y="113"/>
                  </a:lnTo>
                  <a:lnTo>
                    <a:pt x="426" y="111"/>
                  </a:lnTo>
                  <a:lnTo>
                    <a:pt x="428" y="111"/>
                  </a:lnTo>
                  <a:lnTo>
                    <a:pt x="428" y="107"/>
                  </a:lnTo>
                  <a:lnTo>
                    <a:pt x="426" y="107"/>
                  </a:lnTo>
                  <a:lnTo>
                    <a:pt x="428" y="107"/>
                  </a:lnTo>
                  <a:lnTo>
                    <a:pt x="428" y="105"/>
                  </a:lnTo>
                  <a:lnTo>
                    <a:pt x="426" y="105"/>
                  </a:lnTo>
                  <a:lnTo>
                    <a:pt x="426" y="101"/>
                  </a:lnTo>
                  <a:lnTo>
                    <a:pt x="426" y="99"/>
                  </a:lnTo>
                  <a:lnTo>
                    <a:pt x="428" y="99"/>
                  </a:lnTo>
                  <a:lnTo>
                    <a:pt x="430" y="99"/>
                  </a:lnTo>
                  <a:lnTo>
                    <a:pt x="430" y="97"/>
                  </a:lnTo>
                  <a:lnTo>
                    <a:pt x="430" y="95"/>
                  </a:lnTo>
                  <a:lnTo>
                    <a:pt x="430" y="93"/>
                  </a:lnTo>
                  <a:lnTo>
                    <a:pt x="428" y="89"/>
                  </a:lnTo>
                  <a:lnTo>
                    <a:pt x="426" y="89"/>
                  </a:lnTo>
                  <a:lnTo>
                    <a:pt x="424" y="89"/>
                  </a:lnTo>
                  <a:lnTo>
                    <a:pt x="424" y="91"/>
                  </a:lnTo>
                  <a:lnTo>
                    <a:pt x="424" y="87"/>
                  </a:lnTo>
                  <a:lnTo>
                    <a:pt x="424" y="87"/>
                  </a:lnTo>
                  <a:lnTo>
                    <a:pt x="424" y="89"/>
                  </a:lnTo>
                  <a:lnTo>
                    <a:pt x="426" y="89"/>
                  </a:lnTo>
                  <a:lnTo>
                    <a:pt x="428" y="89"/>
                  </a:lnTo>
                  <a:lnTo>
                    <a:pt x="428" y="87"/>
                  </a:lnTo>
                  <a:lnTo>
                    <a:pt x="428" y="85"/>
                  </a:lnTo>
                  <a:lnTo>
                    <a:pt x="428" y="83"/>
                  </a:lnTo>
                  <a:lnTo>
                    <a:pt x="428" y="81"/>
                  </a:lnTo>
                  <a:lnTo>
                    <a:pt x="426" y="81"/>
                  </a:lnTo>
                  <a:lnTo>
                    <a:pt x="426" y="79"/>
                  </a:lnTo>
                  <a:lnTo>
                    <a:pt x="426" y="81"/>
                  </a:lnTo>
                  <a:lnTo>
                    <a:pt x="426" y="85"/>
                  </a:lnTo>
                  <a:lnTo>
                    <a:pt x="426" y="87"/>
                  </a:lnTo>
                  <a:lnTo>
                    <a:pt x="426" y="85"/>
                  </a:lnTo>
                  <a:lnTo>
                    <a:pt x="424" y="83"/>
                  </a:lnTo>
                  <a:lnTo>
                    <a:pt x="424" y="81"/>
                  </a:lnTo>
                  <a:lnTo>
                    <a:pt x="424" y="81"/>
                  </a:lnTo>
                  <a:lnTo>
                    <a:pt x="424" y="77"/>
                  </a:lnTo>
                  <a:lnTo>
                    <a:pt x="424" y="75"/>
                  </a:lnTo>
                  <a:lnTo>
                    <a:pt x="422" y="73"/>
                  </a:lnTo>
                  <a:lnTo>
                    <a:pt x="420" y="75"/>
                  </a:lnTo>
                  <a:lnTo>
                    <a:pt x="420" y="77"/>
                  </a:lnTo>
                  <a:lnTo>
                    <a:pt x="420" y="79"/>
                  </a:lnTo>
                  <a:lnTo>
                    <a:pt x="422" y="79"/>
                  </a:lnTo>
                  <a:lnTo>
                    <a:pt x="422" y="81"/>
                  </a:lnTo>
                  <a:lnTo>
                    <a:pt x="420" y="83"/>
                  </a:lnTo>
                  <a:lnTo>
                    <a:pt x="422" y="85"/>
                  </a:lnTo>
                  <a:lnTo>
                    <a:pt x="422" y="87"/>
                  </a:lnTo>
                  <a:lnTo>
                    <a:pt x="424" y="93"/>
                  </a:lnTo>
                  <a:lnTo>
                    <a:pt x="424" y="95"/>
                  </a:lnTo>
                  <a:lnTo>
                    <a:pt x="424" y="97"/>
                  </a:lnTo>
                  <a:lnTo>
                    <a:pt x="424" y="99"/>
                  </a:lnTo>
                  <a:lnTo>
                    <a:pt x="424" y="101"/>
                  </a:lnTo>
                  <a:lnTo>
                    <a:pt x="424" y="103"/>
                  </a:lnTo>
                  <a:lnTo>
                    <a:pt x="424" y="105"/>
                  </a:lnTo>
                  <a:lnTo>
                    <a:pt x="424" y="107"/>
                  </a:lnTo>
                  <a:lnTo>
                    <a:pt x="424" y="109"/>
                  </a:lnTo>
                  <a:lnTo>
                    <a:pt x="424" y="111"/>
                  </a:lnTo>
                  <a:lnTo>
                    <a:pt x="424" y="113"/>
                  </a:lnTo>
                  <a:lnTo>
                    <a:pt x="424" y="115"/>
                  </a:lnTo>
                  <a:lnTo>
                    <a:pt x="424" y="117"/>
                  </a:lnTo>
                  <a:lnTo>
                    <a:pt x="424" y="121"/>
                  </a:lnTo>
                  <a:lnTo>
                    <a:pt x="424" y="123"/>
                  </a:lnTo>
                  <a:lnTo>
                    <a:pt x="424" y="125"/>
                  </a:lnTo>
                  <a:lnTo>
                    <a:pt x="424" y="127"/>
                  </a:lnTo>
                  <a:lnTo>
                    <a:pt x="424" y="129"/>
                  </a:lnTo>
                  <a:lnTo>
                    <a:pt x="424" y="131"/>
                  </a:lnTo>
                  <a:lnTo>
                    <a:pt x="424" y="135"/>
                  </a:lnTo>
                  <a:lnTo>
                    <a:pt x="424" y="137"/>
                  </a:lnTo>
                  <a:lnTo>
                    <a:pt x="424" y="139"/>
                  </a:lnTo>
                  <a:lnTo>
                    <a:pt x="424" y="141"/>
                  </a:lnTo>
                  <a:lnTo>
                    <a:pt x="424" y="143"/>
                  </a:lnTo>
                  <a:lnTo>
                    <a:pt x="424" y="145"/>
                  </a:lnTo>
                  <a:lnTo>
                    <a:pt x="424" y="147"/>
                  </a:lnTo>
                  <a:lnTo>
                    <a:pt x="424" y="147"/>
                  </a:lnTo>
                  <a:lnTo>
                    <a:pt x="424" y="149"/>
                  </a:lnTo>
                  <a:lnTo>
                    <a:pt x="424" y="151"/>
                  </a:lnTo>
                  <a:lnTo>
                    <a:pt x="424" y="151"/>
                  </a:lnTo>
                  <a:lnTo>
                    <a:pt x="424" y="151"/>
                  </a:lnTo>
                  <a:lnTo>
                    <a:pt x="424" y="153"/>
                  </a:lnTo>
                  <a:lnTo>
                    <a:pt x="424" y="155"/>
                  </a:lnTo>
                  <a:lnTo>
                    <a:pt x="424" y="159"/>
                  </a:lnTo>
                  <a:lnTo>
                    <a:pt x="424" y="161"/>
                  </a:lnTo>
                  <a:lnTo>
                    <a:pt x="424" y="165"/>
                  </a:lnTo>
                  <a:lnTo>
                    <a:pt x="424" y="167"/>
                  </a:lnTo>
                  <a:lnTo>
                    <a:pt x="424" y="169"/>
                  </a:lnTo>
                  <a:lnTo>
                    <a:pt x="424" y="169"/>
                  </a:lnTo>
                  <a:lnTo>
                    <a:pt x="424" y="171"/>
                  </a:lnTo>
                  <a:lnTo>
                    <a:pt x="424" y="175"/>
                  </a:lnTo>
                  <a:lnTo>
                    <a:pt x="424" y="177"/>
                  </a:lnTo>
                  <a:lnTo>
                    <a:pt x="424" y="179"/>
                  </a:lnTo>
                  <a:lnTo>
                    <a:pt x="424" y="181"/>
                  </a:lnTo>
                  <a:lnTo>
                    <a:pt x="424" y="185"/>
                  </a:lnTo>
                  <a:lnTo>
                    <a:pt x="424" y="187"/>
                  </a:lnTo>
                  <a:lnTo>
                    <a:pt x="424" y="189"/>
                  </a:lnTo>
                  <a:lnTo>
                    <a:pt x="424" y="191"/>
                  </a:lnTo>
                  <a:lnTo>
                    <a:pt x="424" y="195"/>
                  </a:lnTo>
                  <a:lnTo>
                    <a:pt x="424" y="203"/>
                  </a:lnTo>
                  <a:lnTo>
                    <a:pt x="424" y="205"/>
                  </a:lnTo>
                  <a:lnTo>
                    <a:pt x="424" y="209"/>
                  </a:lnTo>
                  <a:lnTo>
                    <a:pt x="424" y="213"/>
                  </a:lnTo>
                  <a:lnTo>
                    <a:pt x="424" y="215"/>
                  </a:lnTo>
                  <a:lnTo>
                    <a:pt x="424" y="215"/>
                  </a:lnTo>
                  <a:lnTo>
                    <a:pt x="424" y="219"/>
                  </a:lnTo>
                  <a:lnTo>
                    <a:pt x="424" y="219"/>
                  </a:lnTo>
                  <a:lnTo>
                    <a:pt x="424" y="219"/>
                  </a:lnTo>
                  <a:lnTo>
                    <a:pt x="424" y="221"/>
                  </a:lnTo>
                  <a:lnTo>
                    <a:pt x="424" y="233"/>
                  </a:lnTo>
                  <a:lnTo>
                    <a:pt x="424" y="235"/>
                  </a:lnTo>
                  <a:lnTo>
                    <a:pt x="422" y="237"/>
                  </a:lnTo>
                  <a:lnTo>
                    <a:pt x="422" y="239"/>
                  </a:lnTo>
                  <a:lnTo>
                    <a:pt x="422" y="241"/>
                  </a:lnTo>
                  <a:lnTo>
                    <a:pt x="422" y="243"/>
                  </a:lnTo>
                  <a:lnTo>
                    <a:pt x="422" y="245"/>
                  </a:lnTo>
                  <a:lnTo>
                    <a:pt x="422" y="247"/>
                  </a:lnTo>
                  <a:lnTo>
                    <a:pt x="422" y="249"/>
                  </a:lnTo>
                  <a:lnTo>
                    <a:pt x="422" y="251"/>
                  </a:lnTo>
                  <a:lnTo>
                    <a:pt x="424" y="249"/>
                  </a:lnTo>
                  <a:lnTo>
                    <a:pt x="424" y="247"/>
                  </a:lnTo>
                  <a:lnTo>
                    <a:pt x="424" y="245"/>
                  </a:lnTo>
                  <a:lnTo>
                    <a:pt x="424" y="243"/>
                  </a:lnTo>
                  <a:lnTo>
                    <a:pt x="424" y="243"/>
                  </a:lnTo>
                  <a:lnTo>
                    <a:pt x="424" y="241"/>
                  </a:lnTo>
                  <a:lnTo>
                    <a:pt x="426" y="239"/>
                  </a:lnTo>
                  <a:lnTo>
                    <a:pt x="426" y="237"/>
                  </a:lnTo>
                  <a:lnTo>
                    <a:pt x="426" y="233"/>
                  </a:lnTo>
                  <a:lnTo>
                    <a:pt x="426" y="231"/>
                  </a:lnTo>
                  <a:lnTo>
                    <a:pt x="426" y="229"/>
                  </a:lnTo>
                  <a:lnTo>
                    <a:pt x="428" y="225"/>
                  </a:lnTo>
                  <a:lnTo>
                    <a:pt x="428" y="221"/>
                  </a:lnTo>
                  <a:lnTo>
                    <a:pt x="426" y="221"/>
                  </a:lnTo>
                  <a:lnTo>
                    <a:pt x="426" y="223"/>
                  </a:lnTo>
                  <a:lnTo>
                    <a:pt x="426" y="227"/>
                  </a:lnTo>
                  <a:lnTo>
                    <a:pt x="426" y="229"/>
                  </a:lnTo>
                  <a:lnTo>
                    <a:pt x="426" y="231"/>
                  </a:lnTo>
                  <a:lnTo>
                    <a:pt x="426" y="233"/>
                  </a:lnTo>
                  <a:lnTo>
                    <a:pt x="424" y="235"/>
                  </a:lnTo>
                  <a:lnTo>
                    <a:pt x="424" y="233"/>
                  </a:lnTo>
                  <a:lnTo>
                    <a:pt x="424" y="231"/>
                  </a:lnTo>
                  <a:lnTo>
                    <a:pt x="424" y="227"/>
                  </a:lnTo>
                  <a:lnTo>
                    <a:pt x="424" y="223"/>
                  </a:lnTo>
                  <a:lnTo>
                    <a:pt x="426" y="219"/>
                  </a:lnTo>
                  <a:lnTo>
                    <a:pt x="426" y="217"/>
                  </a:lnTo>
                  <a:lnTo>
                    <a:pt x="426" y="215"/>
                  </a:lnTo>
                  <a:lnTo>
                    <a:pt x="428" y="215"/>
                  </a:lnTo>
                  <a:lnTo>
                    <a:pt x="426" y="215"/>
                  </a:lnTo>
                  <a:lnTo>
                    <a:pt x="426" y="217"/>
                  </a:lnTo>
                  <a:lnTo>
                    <a:pt x="428" y="215"/>
                  </a:lnTo>
                  <a:lnTo>
                    <a:pt x="428" y="215"/>
                  </a:lnTo>
                  <a:lnTo>
                    <a:pt x="428" y="213"/>
                  </a:lnTo>
                  <a:lnTo>
                    <a:pt x="428" y="211"/>
                  </a:lnTo>
                  <a:lnTo>
                    <a:pt x="428" y="209"/>
                  </a:lnTo>
                  <a:lnTo>
                    <a:pt x="428" y="205"/>
                  </a:lnTo>
                  <a:lnTo>
                    <a:pt x="428" y="203"/>
                  </a:lnTo>
                  <a:lnTo>
                    <a:pt x="428" y="201"/>
                  </a:lnTo>
                  <a:lnTo>
                    <a:pt x="428" y="197"/>
                  </a:lnTo>
                  <a:lnTo>
                    <a:pt x="428" y="195"/>
                  </a:lnTo>
                  <a:lnTo>
                    <a:pt x="428" y="193"/>
                  </a:lnTo>
                  <a:lnTo>
                    <a:pt x="428" y="191"/>
                  </a:lnTo>
                  <a:lnTo>
                    <a:pt x="426" y="191"/>
                  </a:lnTo>
                  <a:lnTo>
                    <a:pt x="426" y="187"/>
                  </a:lnTo>
                  <a:lnTo>
                    <a:pt x="426" y="189"/>
                  </a:lnTo>
                  <a:lnTo>
                    <a:pt x="428" y="189"/>
                  </a:lnTo>
                  <a:lnTo>
                    <a:pt x="428" y="187"/>
                  </a:lnTo>
                  <a:lnTo>
                    <a:pt x="428" y="185"/>
                  </a:lnTo>
                  <a:lnTo>
                    <a:pt x="428" y="183"/>
                  </a:lnTo>
                  <a:lnTo>
                    <a:pt x="428" y="179"/>
                  </a:lnTo>
                  <a:lnTo>
                    <a:pt x="428" y="177"/>
                  </a:lnTo>
                  <a:lnTo>
                    <a:pt x="428" y="173"/>
                  </a:lnTo>
                  <a:lnTo>
                    <a:pt x="428" y="171"/>
                  </a:lnTo>
                  <a:lnTo>
                    <a:pt x="428" y="169"/>
                  </a:lnTo>
                  <a:lnTo>
                    <a:pt x="428" y="167"/>
                  </a:lnTo>
                  <a:lnTo>
                    <a:pt x="428" y="167"/>
                  </a:lnTo>
                  <a:lnTo>
                    <a:pt x="428" y="163"/>
                  </a:lnTo>
                  <a:lnTo>
                    <a:pt x="428" y="161"/>
                  </a:lnTo>
                  <a:lnTo>
                    <a:pt x="428" y="159"/>
                  </a:lnTo>
                  <a:lnTo>
                    <a:pt x="426" y="159"/>
                  </a:lnTo>
                  <a:lnTo>
                    <a:pt x="426" y="161"/>
                  </a:lnTo>
                  <a:lnTo>
                    <a:pt x="426" y="155"/>
                  </a:lnTo>
                  <a:lnTo>
                    <a:pt x="426" y="153"/>
                  </a:lnTo>
                  <a:lnTo>
                    <a:pt x="424" y="153"/>
                  </a:lnTo>
                  <a:lnTo>
                    <a:pt x="424" y="151"/>
                  </a:lnTo>
                  <a:lnTo>
                    <a:pt x="426" y="151"/>
                  </a:lnTo>
                  <a:lnTo>
                    <a:pt x="426" y="147"/>
                  </a:lnTo>
                  <a:lnTo>
                    <a:pt x="424" y="147"/>
                  </a:lnTo>
                  <a:lnTo>
                    <a:pt x="426" y="143"/>
                  </a:lnTo>
                  <a:lnTo>
                    <a:pt x="426" y="139"/>
                  </a:lnTo>
                  <a:lnTo>
                    <a:pt x="426" y="133"/>
                  </a:lnTo>
                  <a:lnTo>
                    <a:pt x="426" y="129"/>
                  </a:lnTo>
                  <a:lnTo>
                    <a:pt x="426" y="125"/>
                  </a:lnTo>
                  <a:lnTo>
                    <a:pt x="426" y="121"/>
                  </a:lnTo>
                  <a:lnTo>
                    <a:pt x="426" y="119"/>
                  </a:lnTo>
                  <a:lnTo>
                    <a:pt x="426" y="117"/>
                  </a:lnTo>
                  <a:lnTo>
                    <a:pt x="426" y="115"/>
                  </a:lnTo>
                  <a:lnTo>
                    <a:pt x="428" y="115"/>
                  </a:lnTo>
                  <a:lnTo>
                    <a:pt x="430" y="115"/>
                  </a:lnTo>
                  <a:lnTo>
                    <a:pt x="430" y="117"/>
                  </a:lnTo>
                  <a:lnTo>
                    <a:pt x="430" y="119"/>
                  </a:lnTo>
                  <a:lnTo>
                    <a:pt x="430" y="121"/>
                  </a:lnTo>
                  <a:lnTo>
                    <a:pt x="430" y="123"/>
                  </a:lnTo>
                  <a:lnTo>
                    <a:pt x="430" y="129"/>
                  </a:lnTo>
                  <a:lnTo>
                    <a:pt x="430" y="135"/>
                  </a:lnTo>
                  <a:lnTo>
                    <a:pt x="430" y="139"/>
                  </a:lnTo>
                  <a:lnTo>
                    <a:pt x="430" y="143"/>
                  </a:lnTo>
                  <a:lnTo>
                    <a:pt x="430" y="147"/>
                  </a:lnTo>
                  <a:lnTo>
                    <a:pt x="432" y="151"/>
                  </a:lnTo>
                  <a:lnTo>
                    <a:pt x="432" y="157"/>
                  </a:lnTo>
                  <a:lnTo>
                    <a:pt x="430" y="163"/>
                  </a:lnTo>
                  <a:lnTo>
                    <a:pt x="430" y="167"/>
                  </a:lnTo>
                  <a:lnTo>
                    <a:pt x="430" y="167"/>
                  </a:lnTo>
                  <a:lnTo>
                    <a:pt x="430" y="169"/>
                  </a:lnTo>
                  <a:lnTo>
                    <a:pt x="430" y="173"/>
                  </a:lnTo>
                  <a:lnTo>
                    <a:pt x="430" y="179"/>
                  </a:lnTo>
                  <a:lnTo>
                    <a:pt x="430" y="183"/>
                  </a:lnTo>
                  <a:lnTo>
                    <a:pt x="430" y="187"/>
                  </a:lnTo>
                  <a:lnTo>
                    <a:pt x="428" y="191"/>
                  </a:lnTo>
                  <a:lnTo>
                    <a:pt x="430" y="195"/>
                  </a:lnTo>
                  <a:lnTo>
                    <a:pt x="430" y="199"/>
                  </a:lnTo>
                  <a:lnTo>
                    <a:pt x="430" y="205"/>
                  </a:lnTo>
                  <a:lnTo>
                    <a:pt x="430" y="209"/>
                  </a:lnTo>
                  <a:lnTo>
                    <a:pt x="430" y="213"/>
                  </a:lnTo>
                  <a:lnTo>
                    <a:pt x="430" y="215"/>
                  </a:lnTo>
                  <a:lnTo>
                    <a:pt x="430" y="217"/>
                  </a:lnTo>
                  <a:lnTo>
                    <a:pt x="428" y="221"/>
                  </a:lnTo>
                  <a:lnTo>
                    <a:pt x="428" y="227"/>
                  </a:lnTo>
                  <a:lnTo>
                    <a:pt x="428" y="231"/>
                  </a:lnTo>
                  <a:lnTo>
                    <a:pt x="426" y="233"/>
                  </a:lnTo>
                  <a:lnTo>
                    <a:pt x="426" y="237"/>
                  </a:lnTo>
                  <a:lnTo>
                    <a:pt x="426" y="241"/>
                  </a:lnTo>
                  <a:lnTo>
                    <a:pt x="426" y="243"/>
                  </a:lnTo>
                  <a:lnTo>
                    <a:pt x="426" y="245"/>
                  </a:lnTo>
                  <a:lnTo>
                    <a:pt x="424" y="253"/>
                  </a:lnTo>
                  <a:lnTo>
                    <a:pt x="424" y="255"/>
                  </a:lnTo>
                  <a:lnTo>
                    <a:pt x="424" y="257"/>
                  </a:lnTo>
                  <a:lnTo>
                    <a:pt x="424" y="259"/>
                  </a:lnTo>
                  <a:lnTo>
                    <a:pt x="424" y="261"/>
                  </a:lnTo>
                  <a:lnTo>
                    <a:pt x="422" y="269"/>
                  </a:lnTo>
                  <a:lnTo>
                    <a:pt x="422" y="279"/>
                  </a:lnTo>
                  <a:lnTo>
                    <a:pt x="422" y="281"/>
                  </a:lnTo>
                  <a:lnTo>
                    <a:pt x="420" y="289"/>
                  </a:lnTo>
                  <a:lnTo>
                    <a:pt x="420" y="293"/>
                  </a:lnTo>
                  <a:lnTo>
                    <a:pt x="418" y="299"/>
                  </a:lnTo>
                  <a:lnTo>
                    <a:pt x="418" y="301"/>
                  </a:lnTo>
                  <a:lnTo>
                    <a:pt x="418" y="303"/>
                  </a:lnTo>
                  <a:lnTo>
                    <a:pt x="418" y="307"/>
                  </a:lnTo>
                  <a:lnTo>
                    <a:pt x="418" y="309"/>
                  </a:lnTo>
                  <a:lnTo>
                    <a:pt x="416" y="329"/>
                  </a:lnTo>
                  <a:lnTo>
                    <a:pt x="416" y="333"/>
                  </a:lnTo>
                  <a:lnTo>
                    <a:pt x="414" y="337"/>
                  </a:lnTo>
                  <a:lnTo>
                    <a:pt x="414" y="341"/>
                  </a:lnTo>
                  <a:lnTo>
                    <a:pt x="414" y="345"/>
                  </a:lnTo>
                  <a:lnTo>
                    <a:pt x="414" y="351"/>
                  </a:lnTo>
                  <a:lnTo>
                    <a:pt x="412" y="359"/>
                  </a:lnTo>
                  <a:lnTo>
                    <a:pt x="410" y="367"/>
                  </a:lnTo>
                  <a:lnTo>
                    <a:pt x="408" y="367"/>
                  </a:lnTo>
                  <a:lnTo>
                    <a:pt x="404" y="367"/>
                  </a:lnTo>
                  <a:lnTo>
                    <a:pt x="404" y="365"/>
                  </a:lnTo>
                  <a:lnTo>
                    <a:pt x="402" y="365"/>
                  </a:lnTo>
                  <a:lnTo>
                    <a:pt x="400" y="365"/>
                  </a:lnTo>
                  <a:lnTo>
                    <a:pt x="400" y="367"/>
                  </a:lnTo>
                  <a:lnTo>
                    <a:pt x="398" y="367"/>
                  </a:lnTo>
                  <a:lnTo>
                    <a:pt x="398" y="365"/>
                  </a:lnTo>
                  <a:lnTo>
                    <a:pt x="398" y="363"/>
                  </a:lnTo>
                  <a:lnTo>
                    <a:pt x="396" y="363"/>
                  </a:lnTo>
                  <a:lnTo>
                    <a:pt x="392" y="363"/>
                  </a:lnTo>
                  <a:lnTo>
                    <a:pt x="390" y="363"/>
                  </a:lnTo>
                  <a:lnTo>
                    <a:pt x="388" y="363"/>
                  </a:lnTo>
                  <a:lnTo>
                    <a:pt x="386" y="363"/>
                  </a:lnTo>
                  <a:lnTo>
                    <a:pt x="382" y="363"/>
                  </a:lnTo>
                  <a:lnTo>
                    <a:pt x="376" y="363"/>
                  </a:lnTo>
                  <a:lnTo>
                    <a:pt x="372" y="363"/>
                  </a:lnTo>
                  <a:lnTo>
                    <a:pt x="364" y="363"/>
                  </a:lnTo>
                  <a:lnTo>
                    <a:pt x="362" y="363"/>
                  </a:lnTo>
                  <a:lnTo>
                    <a:pt x="346" y="363"/>
                  </a:lnTo>
                  <a:lnTo>
                    <a:pt x="344" y="363"/>
                  </a:lnTo>
                  <a:lnTo>
                    <a:pt x="338" y="361"/>
                  </a:lnTo>
                  <a:lnTo>
                    <a:pt x="336" y="361"/>
                  </a:lnTo>
                  <a:lnTo>
                    <a:pt x="334" y="359"/>
                  </a:lnTo>
                  <a:lnTo>
                    <a:pt x="332" y="359"/>
                  </a:lnTo>
                  <a:lnTo>
                    <a:pt x="330" y="359"/>
                  </a:lnTo>
                  <a:lnTo>
                    <a:pt x="326" y="359"/>
                  </a:lnTo>
                  <a:lnTo>
                    <a:pt x="322" y="359"/>
                  </a:lnTo>
                  <a:lnTo>
                    <a:pt x="314" y="359"/>
                  </a:lnTo>
                  <a:lnTo>
                    <a:pt x="312" y="359"/>
                  </a:lnTo>
                  <a:lnTo>
                    <a:pt x="310" y="359"/>
                  </a:lnTo>
                  <a:lnTo>
                    <a:pt x="308" y="359"/>
                  </a:lnTo>
                  <a:lnTo>
                    <a:pt x="298" y="359"/>
                  </a:lnTo>
                  <a:lnTo>
                    <a:pt x="296" y="359"/>
                  </a:lnTo>
                  <a:lnTo>
                    <a:pt x="280" y="359"/>
                  </a:lnTo>
                  <a:lnTo>
                    <a:pt x="260" y="359"/>
                  </a:lnTo>
                  <a:lnTo>
                    <a:pt x="196" y="359"/>
                  </a:lnTo>
                  <a:lnTo>
                    <a:pt x="180" y="359"/>
                  </a:lnTo>
                  <a:lnTo>
                    <a:pt x="178" y="359"/>
                  </a:lnTo>
                  <a:lnTo>
                    <a:pt x="176" y="359"/>
                  </a:lnTo>
                  <a:lnTo>
                    <a:pt x="176" y="361"/>
                  </a:lnTo>
                  <a:lnTo>
                    <a:pt x="164" y="361"/>
                  </a:lnTo>
                  <a:lnTo>
                    <a:pt x="134" y="361"/>
                  </a:lnTo>
                  <a:lnTo>
                    <a:pt x="128" y="361"/>
                  </a:lnTo>
                  <a:lnTo>
                    <a:pt x="112" y="361"/>
                  </a:lnTo>
                  <a:lnTo>
                    <a:pt x="58" y="361"/>
                  </a:lnTo>
                  <a:lnTo>
                    <a:pt x="56" y="361"/>
                  </a:lnTo>
                  <a:lnTo>
                    <a:pt x="38" y="361"/>
                  </a:lnTo>
                  <a:lnTo>
                    <a:pt x="30" y="361"/>
                  </a:lnTo>
                  <a:lnTo>
                    <a:pt x="28" y="361"/>
                  </a:lnTo>
                  <a:lnTo>
                    <a:pt x="24" y="361"/>
                  </a:lnTo>
                  <a:lnTo>
                    <a:pt x="6" y="361"/>
                  </a:lnTo>
                  <a:lnTo>
                    <a:pt x="4" y="361"/>
                  </a:lnTo>
                  <a:lnTo>
                    <a:pt x="2" y="361"/>
                  </a:lnTo>
                  <a:lnTo>
                    <a:pt x="2" y="355"/>
                  </a:lnTo>
                  <a:lnTo>
                    <a:pt x="4" y="355"/>
                  </a:lnTo>
                  <a:lnTo>
                    <a:pt x="4" y="345"/>
                  </a:lnTo>
                  <a:lnTo>
                    <a:pt x="2" y="337"/>
                  </a:lnTo>
                  <a:lnTo>
                    <a:pt x="2" y="329"/>
                  </a:lnTo>
                  <a:lnTo>
                    <a:pt x="2" y="305"/>
                  </a:lnTo>
                  <a:lnTo>
                    <a:pt x="2" y="297"/>
                  </a:lnTo>
                  <a:lnTo>
                    <a:pt x="2" y="289"/>
                  </a:lnTo>
                  <a:lnTo>
                    <a:pt x="2" y="279"/>
                  </a:lnTo>
                  <a:lnTo>
                    <a:pt x="2" y="269"/>
                  </a:lnTo>
                  <a:lnTo>
                    <a:pt x="2" y="267"/>
                  </a:lnTo>
                  <a:lnTo>
                    <a:pt x="2" y="259"/>
                  </a:lnTo>
                  <a:lnTo>
                    <a:pt x="2" y="255"/>
                  </a:lnTo>
                  <a:lnTo>
                    <a:pt x="2" y="251"/>
                  </a:lnTo>
                  <a:lnTo>
                    <a:pt x="2" y="247"/>
                  </a:lnTo>
                  <a:lnTo>
                    <a:pt x="2" y="243"/>
                  </a:lnTo>
                  <a:lnTo>
                    <a:pt x="2" y="239"/>
                  </a:lnTo>
                  <a:lnTo>
                    <a:pt x="0" y="231"/>
                  </a:lnTo>
                  <a:lnTo>
                    <a:pt x="0" y="225"/>
                  </a:lnTo>
                  <a:lnTo>
                    <a:pt x="0" y="217"/>
                  </a:lnTo>
                  <a:lnTo>
                    <a:pt x="0" y="215"/>
                  </a:lnTo>
                  <a:lnTo>
                    <a:pt x="0" y="207"/>
                  </a:lnTo>
                  <a:lnTo>
                    <a:pt x="0" y="201"/>
                  </a:lnTo>
                  <a:lnTo>
                    <a:pt x="0" y="197"/>
                  </a:lnTo>
                  <a:lnTo>
                    <a:pt x="0" y="193"/>
                  </a:lnTo>
                  <a:lnTo>
                    <a:pt x="0" y="189"/>
                  </a:lnTo>
                  <a:lnTo>
                    <a:pt x="0" y="185"/>
                  </a:lnTo>
                  <a:lnTo>
                    <a:pt x="0" y="181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71"/>
                  </a:lnTo>
                  <a:lnTo>
                    <a:pt x="0" y="165"/>
                  </a:lnTo>
                  <a:lnTo>
                    <a:pt x="0" y="161"/>
                  </a:lnTo>
                  <a:lnTo>
                    <a:pt x="0" y="157"/>
                  </a:lnTo>
                  <a:lnTo>
                    <a:pt x="0" y="153"/>
                  </a:lnTo>
                  <a:lnTo>
                    <a:pt x="0" y="149"/>
                  </a:lnTo>
                  <a:lnTo>
                    <a:pt x="0" y="143"/>
                  </a:lnTo>
                  <a:lnTo>
                    <a:pt x="0" y="139"/>
                  </a:lnTo>
                  <a:lnTo>
                    <a:pt x="0" y="135"/>
                  </a:lnTo>
                  <a:lnTo>
                    <a:pt x="0" y="133"/>
                  </a:lnTo>
                  <a:lnTo>
                    <a:pt x="0" y="131"/>
                  </a:lnTo>
                  <a:lnTo>
                    <a:pt x="0" y="129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0" y="117"/>
                  </a:lnTo>
                  <a:lnTo>
                    <a:pt x="0" y="5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6" y="6"/>
                  </a:lnTo>
                  <a:lnTo>
                    <a:pt x="8" y="6"/>
                  </a:lnTo>
                  <a:lnTo>
                    <a:pt x="70" y="6"/>
                  </a:lnTo>
                  <a:lnTo>
                    <a:pt x="112" y="8"/>
                  </a:lnTo>
                  <a:lnTo>
                    <a:pt x="132" y="8"/>
                  </a:lnTo>
                  <a:lnTo>
                    <a:pt x="134" y="8"/>
                  </a:lnTo>
                  <a:lnTo>
                    <a:pt x="138" y="8"/>
                  </a:lnTo>
                  <a:lnTo>
                    <a:pt x="140" y="8"/>
                  </a:lnTo>
                  <a:lnTo>
                    <a:pt x="144" y="8"/>
                  </a:lnTo>
                  <a:lnTo>
                    <a:pt x="146" y="8"/>
                  </a:lnTo>
                  <a:lnTo>
                    <a:pt x="154" y="8"/>
                  </a:lnTo>
                  <a:lnTo>
                    <a:pt x="156" y="8"/>
                  </a:lnTo>
                  <a:lnTo>
                    <a:pt x="164" y="8"/>
                  </a:lnTo>
                  <a:lnTo>
                    <a:pt x="180" y="8"/>
                  </a:lnTo>
                  <a:lnTo>
                    <a:pt x="186" y="8"/>
                  </a:lnTo>
                  <a:lnTo>
                    <a:pt x="196" y="8"/>
                  </a:lnTo>
                  <a:lnTo>
                    <a:pt x="204" y="8"/>
                  </a:lnTo>
                  <a:lnTo>
                    <a:pt x="220" y="8"/>
                  </a:lnTo>
                  <a:lnTo>
                    <a:pt x="222" y="8"/>
                  </a:lnTo>
                  <a:lnTo>
                    <a:pt x="226" y="8"/>
                  </a:lnTo>
                  <a:lnTo>
                    <a:pt x="230" y="8"/>
                  </a:lnTo>
                  <a:lnTo>
                    <a:pt x="236" y="8"/>
                  </a:lnTo>
                  <a:lnTo>
                    <a:pt x="252" y="8"/>
                  </a:lnTo>
                  <a:lnTo>
                    <a:pt x="254" y="8"/>
                  </a:lnTo>
                  <a:lnTo>
                    <a:pt x="256" y="8"/>
                  </a:lnTo>
                  <a:lnTo>
                    <a:pt x="258" y="8"/>
                  </a:lnTo>
                  <a:lnTo>
                    <a:pt x="260" y="8"/>
                  </a:lnTo>
                  <a:lnTo>
                    <a:pt x="264" y="8"/>
                  </a:lnTo>
                  <a:lnTo>
                    <a:pt x="268" y="8"/>
                  </a:lnTo>
                  <a:lnTo>
                    <a:pt x="274" y="8"/>
                  </a:lnTo>
                  <a:lnTo>
                    <a:pt x="278" y="8"/>
                  </a:lnTo>
                  <a:lnTo>
                    <a:pt x="304" y="8"/>
                  </a:lnTo>
                  <a:lnTo>
                    <a:pt x="320" y="8"/>
                  </a:lnTo>
                  <a:lnTo>
                    <a:pt x="322" y="8"/>
                  </a:lnTo>
                  <a:lnTo>
                    <a:pt x="326" y="8"/>
                  </a:lnTo>
                  <a:lnTo>
                    <a:pt x="328" y="8"/>
                  </a:lnTo>
                  <a:lnTo>
                    <a:pt x="334" y="8"/>
                  </a:lnTo>
                  <a:lnTo>
                    <a:pt x="340" y="8"/>
                  </a:lnTo>
                  <a:lnTo>
                    <a:pt x="346" y="8"/>
                  </a:lnTo>
                  <a:lnTo>
                    <a:pt x="348" y="8"/>
                  </a:lnTo>
                  <a:lnTo>
                    <a:pt x="350" y="8"/>
                  </a:lnTo>
                  <a:lnTo>
                    <a:pt x="352" y="8"/>
                  </a:lnTo>
                  <a:lnTo>
                    <a:pt x="354" y="8"/>
                  </a:lnTo>
                  <a:lnTo>
                    <a:pt x="356" y="8"/>
                  </a:lnTo>
                  <a:lnTo>
                    <a:pt x="360" y="8"/>
                  </a:lnTo>
                  <a:lnTo>
                    <a:pt x="362" y="8"/>
                  </a:lnTo>
                  <a:lnTo>
                    <a:pt x="364" y="8"/>
                  </a:lnTo>
                  <a:lnTo>
                    <a:pt x="366" y="8"/>
                  </a:lnTo>
                  <a:lnTo>
                    <a:pt x="368" y="8"/>
                  </a:lnTo>
                  <a:lnTo>
                    <a:pt x="372" y="8"/>
                  </a:lnTo>
                  <a:lnTo>
                    <a:pt x="374" y="8"/>
                  </a:lnTo>
                  <a:lnTo>
                    <a:pt x="376" y="8"/>
                  </a:lnTo>
                  <a:lnTo>
                    <a:pt x="376" y="8"/>
                  </a:lnTo>
                  <a:lnTo>
                    <a:pt x="376" y="4"/>
                  </a:lnTo>
                  <a:lnTo>
                    <a:pt x="376" y="2"/>
                  </a:lnTo>
                  <a:lnTo>
                    <a:pt x="376" y="0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" name="Freeform 251">
              <a:extLst>
                <a:ext uri="{FF2B5EF4-FFF2-40B4-BE49-F238E27FC236}">
                  <a16:creationId xmlns:a16="http://schemas.microsoft.com/office/drawing/2014/main" id="{222D9128-14FB-048B-1FEB-EB81B3B939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0325" y="4497388"/>
              <a:ext cx="2144713" cy="1139825"/>
            </a:xfrm>
            <a:custGeom>
              <a:avLst/>
              <a:gdLst>
                <a:gd name="T0" fmla="*/ 384 w 1351"/>
                <a:gd name="T1" fmla="*/ 696 h 718"/>
                <a:gd name="T2" fmla="*/ 582 w 1351"/>
                <a:gd name="T3" fmla="*/ 704 h 718"/>
                <a:gd name="T4" fmla="*/ 656 w 1351"/>
                <a:gd name="T5" fmla="*/ 686 h 718"/>
                <a:gd name="T6" fmla="*/ 730 w 1351"/>
                <a:gd name="T7" fmla="*/ 665 h 718"/>
                <a:gd name="T8" fmla="*/ 664 w 1351"/>
                <a:gd name="T9" fmla="*/ 657 h 718"/>
                <a:gd name="T10" fmla="*/ 744 w 1351"/>
                <a:gd name="T11" fmla="*/ 633 h 718"/>
                <a:gd name="T12" fmla="*/ 746 w 1351"/>
                <a:gd name="T13" fmla="*/ 643 h 718"/>
                <a:gd name="T14" fmla="*/ 690 w 1351"/>
                <a:gd name="T15" fmla="*/ 625 h 718"/>
                <a:gd name="T16" fmla="*/ 632 w 1351"/>
                <a:gd name="T17" fmla="*/ 623 h 718"/>
                <a:gd name="T18" fmla="*/ 710 w 1351"/>
                <a:gd name="T19" fmla="*/ 621 h 718"/>
                <a:gd name="T20" fmla="*/ 686 w 1351"/>
                <a:gd name="T21" fmla="*/ 609 h 718"/>
                <a:gd name="T22" fmla="*/ 949 w 1351"/>
                <a:gd name="T23" fmla="*/ 599 h 718"/>
                <a:gd name="T24" fmla="*/ 785 w 1351"/>
                <a:gd name="T25" fmla="*/ 639 h 718"/>
                <a:gd name="T26" fmla="*/ 748 w 1351"/>
                <a:gd name="T27" fmla="*/ 601 h 718"/>
                <a:gd name="T28" fmla="*/ 724 w 1351"/>
                <a:gd name="T29" fmla="*/ 595 h 718"/>
                <a:gd name="T30" fmla="*/ 985 w 1351"/>
                <a:gd name="T31" fmla="*/ 587 h 718"/>
                <a:gd name="T32" fmla="*/ 1017 w 1351"/>
                <a:gd name="T33" fmla="*/ 583 h 718"/>
                <a:gd name="T34" fmla="*/ 1073 w 1351"/>
                <a:gd name="T35" fmla="*/ 543 h 718"/>
                <a:gd name="T36" fmla="*/ 1159 w 1351"/>
                <a:gd name="T37" fmla="*/ 493 h 718"/>
                <a:gd name="T38" fmla="*/ 1193 w 1351"/>
                <a:gd name="T39" fmla="*/ 449 h 718"/>
                <a:gd name="T40" fmla="*/ 1123 w 1351"/>
                <a:gd name="T41" fmla="*/ 429 h 718"/>
                <a:gd name="T42" fmla="*/ 1167 w 1351"/>
                <a:gd name="T43" fmla="*/ 415 h 718"/>
                <a:gd name="T44" fmla="*/ 1123 w 1351"/>
                <a:gd name="T45" fmla="*/ 395 h 718"/>
                <a:gd name="T46" fmla="*/ 1151 w 1351"/>
                <a:gd name="T47" fmla="*/ 401 h 718"/>
                <a:gd name="T48" fmla="*/ 1119 w 1351"/>
                <a:gd name="T49" fmla="*/ 377 h 718"/>
                <a:gd name="T50" fmla="*/ 1201 w 1351"/>
                <a:gd name="T51" fmla="*/ 363 h 718"/>
                <a:gd name="T52" fmla="*/ 1253 w 1351"/>
                <a:gd name="T53" fmla="*/ 373 h 718"/>
                <a:gd name="T54" fmla="*/ 1263 w 1351"/>
                <a:gd name="T55" fmla="*/ 341 h 718"/>
                <a:gd name="T56" fmla="*/ 949 w 1351"/>
                <a:gd name="T57" fmla="*/ 311 h 718"/>
                <a:gd name="T58" fmla="*/ 999 w 1351"/>
                <a:gd name="T59" fmla="*/ 303 h 718"/>
                <a:gd name="T60" fmla="*/ 969 w 1351"/>
                <a:gd name="T61" fmla="*/ 311 h 718"/>
                <a:gd name="T62" fmla="*/ 969 w 1351"/>
                <a:gd name="T63" fmla="*/ 325 h 718"/>
                <a:gd name="T64" fmla="*/ 939 w 1351"/>
                <a:gd name="T65" fmla="*/ 297 h 718"/>
                <a:gd name="T66" fmla="*/ 937 w 1351"/>
                <a:gd name="T67" fmla="*/ 281 h 718"/>
                <a:gd name="T68" fmla="*/ 965 w 1351"/>
                <a:gd name="T69" fmla="*/ 269 h 718"/>
                <a:gd name="T70" fmla="*/ 1335 w 1351"/>
                <a:gd name="T71" fmla="*/ 287 h 718"/>
                <a:gd name="T72" fmla="*/ 1249 w 1351"/>
                <a:gd name="T73" fmla="*/ 409 h 718"/>
                <a:gd name="T74" fmla="*/ 1203 w 1351"/>
                <a:gd name="T75" fmla="*/ 451 h 718"/>
                <a:gd name="T76" fmla="*/ 1271 w 1351"/>
                <a:gd name="T77" fmla="*/ 373 h 718"/>
                <a:gd name="T78" fmla="*/ 1335 w 1351"/>
                <a:gd name="T79" fmla="*/ 269 h 718"/>
                <a:gd name="T80" fmla="*/ 933 w 1351"/>
                <a:gd name="T81" fmla="*/ 136 h 718"/>
                <a:gd name="T82" fmla="*/ 901 w 1351"/>
                <a:gd name="T83" fmla="*/ 124 h 718"/>
                <a:gd name="T84" fmla="*/ 863 w 1351"/>
                <a:gd name="T85" fmla="*/ 44 h 718"/>
                <a:gd name="T86" fmla="*/ 783 w 1351"/>
                <a:gd name="T87" fmla="*/ 32 h 718"/>
                <a:gd name="T88" fmla="*/ 1035 w 1351"/>
                <a:gd name="T89" fmla="*/ 208 h 718"/>
                <a:gd name="T90" fmla="*/ 935 w 1351"/>
                <a:gd name="T91" fmla="*/ 385 h 718"/>
                <a:gd name="T92" fmla="*/ 887 w 1351"/>
                <a:gd name="T93" fmla="*/ 301 h 718"/>
                <a:gd name="T94" fmla="*/ 929 w 1351"/>
                <a:gd name="T95" fmla="*/ 291 h 718"/>
                <a:gd name="T96" fmla="*/ 1015 w 1351"/>
                <a:gd name="T97" fmla="*/ 329 h 718"/>
                <a:gd name="T98" fmla="*/ 1003 w 1351"/>
                <a:gd name="T99" fmla="*/ 299 h 718"/>
                <a:gd name="T100" fmla="*/ 983 w 1351"/>
                <a:gd name="T101" fmla="*/ 267 h 718"/>
                <a:gd name="T102" fmla="*/ 923 w 1351"/>
                <a:gd name="T103" fmla="*/ 253 h 718"/>
                <a:gd name="T104" fmla="*/ 911 w 1351"/>
                <a:gd name="T105" fmla="*/ 238 h 718"/>
                <a:gd name="T106" fmla="*/ 871 w 1351"/>
                <a:gd name="T107" fmla="*/ 158 h 718"/>
                <a:gd name="T108" fmla="*/ 921 w 1351"/>
                <a:gd name="T109" fmla="*/ 140 h 718"/>
                <a:gd name="T110" fmla="*/ 949 w 1351"/>
                <a:gd name="T111" fmla="*/ 142 h 718"/>
                <a:gd name="T112" fmla="*/ 919 w 1351"/>
                <a:gd name="T113" fmla="*/ 128 h 718"/>
                <a:gd name="T114" fmla="*/ 903 w 1351"/>
                <a:gd name="T115" fmla="*/ 106 h 718"/>
                <a:gd name="T116" fmla="*/ 849 w 1351"/>
                <a:gd name="T117" fmla="*/ 98 h 718"/>
                <a:gd name="T118" fmla="*/ 877 w 1351"/>
                <a:gd name="T119" fmla="*/ 66 h 718"/>
                <a:gd name="T120" fmla="*/ 841 w 1351"/>
                <a:gd name="T121" fmla="*/ 30 h 718"/>
                <a:gd name="T122" fmla="*/ 819 w 1351"/>
                <a:gd name="T123" fmla="*/ 60 h 718"/>
                <a:gd name="T124" fmla="*/ 789 w 1351"/>
                <a:gd name="T125" fmla="*/ 1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51" h="718">
                  <a:moveTo>
                    <a:pt x="482" y="718"/>
                  </a:moveTo>
                  <a:lnTo>
                    <a:pt x="480" y="718"/>
                  </a:lnTo>
                  <a:lnTo>
                    <a:pt x="478" y="718"/>
                  </a:lnTo>
                  <a:lnTo>
                    <a:pt x="478" y="716"/>
                  </a:lnTo>
                  <a:lnTo>
                    <a:pt x="480" y="716"/>
                  </a:lnTo>
                  <a:lnTo>
                    <a:pt x="482" y="716"/>
                  </a:lnTo>
                  <a:lnTo>
                    <a:pt x="484" y="718"/>
                  </a:lnTo>
                  <a:lnTo>
                    <a:pt x="482" y="718"/>
                  </a:lnTo>
                  <a:close/>
                  <a:moveTo>
                    <a:pt x="504" y="714"/>
                  </a:moveTo>
                  <a:lnTo>
                    <a:pt x="506" y="714"/>
                  </a:lnTo>
                  <a:lnTo>
                    <a:pt x="506" y="712"/>
                  </a:lnTo>
                  <a:lnTo>
                    <a:pt x="508" y="714"/>
                  </a:lnTo>
                  <a:lnTo>
                    <a:pt x="506" y="714"/>
                  </a:lnTo>
                  <a:lnTo>
                    <a:pt x="504" y="716"/>
                  </a:lnTo>
                  <a:lnTo>
                    <a:pt x="502" y="716"/>
                  </a:lnTo>
                  <a:lnTo>
                    <a:pt x="502" y="714"/>
                  </a:lnTo>
                  <a:lnTo>
                    <a:pt x="502" y="712"/>
                  </a:lnTo>
                  <a:lnTo>
                    <a:pt x="504" y="712"/>
                  </a:lnTo>
                  <a:lnTo>
                    <a:pt x="504" y="714"/>
                  </a:lnTo>
                  <a:close/>
                  <a:moveTo>
                    <a:pt x="466" y="714"/>
                  </a:moveTo>
                  <a:lnTo>
                    <a:pt x="464" y="714"/>
                  </a:lnTo>
                  <a:lnTo>
                    <a:pt x="462" y="714"/>
                  </a:lnTo>
                  <a:lnTo>
                    <a:pt x="462" y="712"/>
                  </a:lnTo>
                  <a:lnTo>
                    <a:pt x="462" y="710"/>
                  </a:lnTo>
                  <a:lnTo>
                    <a:pt x="464" y="710"/>
                  </a:lnTo>
                  <a:lnTo>
                    <a:pt x="466" y="712"/>
                  </a:lnTo>
                  <a:lnTo>
                    <a:pt x="466" y="714"/>
                  </a:lnTo>
                  <a:close/>
                  <a:moveTo>
                    <a:pt x="506" y="710"/>
                  </a:moveTo>
                  <a:lnTo>
                    <a:pt x="504" y="710"/>
                  </a:lnTo>
                  <a:lnTo>
                    <a:pt x="502" y="708"/>
                  </a:lnTo>
                  <a:lnTo>
                    <a:pt x="504" y="706"/>
                  </a:lnTo>
                  <a:lnTo>
                    <a:pt x="506" y="704"/>
                  </a:lnTo>
                  <a:lnTo>
                    <a:pt x="508" y="706"/>
                  </a:lnTo>
                  <a:lnTo>
                    <a:pt x="508" y="708"/>
                  </a:lnTo>
                  <a:lnTo>
                    <a:pt x="506" y="708"/>
                  </a:lnTo>
                  <a:lnTo>
                    <a:pt x="506" y="710"/>
                  </a:lnTo>
                  <a:close/>
                  <a:moveTo>
                    <a:pt x="400" y="702"/>
                  </a:moveTo>
                  <a:lnTo>
                    <a:pt x="400" y="704"/>
                  </a:lnTo>
                  <a:lnTo>
                    <a:pt x="400" y="706"/>
                  </a:lnTo>
                  <a:lnTo>
                    <a:pt x="398" y="704"/>
                  </a:lnTo>
                  <a:lnTo>
                    <a:pt x="398" y="702"/>
                  </a:lnTo>
                  <a:lnTo>
                    <a:pt x="400" y="702"/>
                  </a:lnTo>
                  <a:close/>
                  <a:moveTo>
                    <a:pt x="392" y="704"/>
                  </a:moveTo>
                  <a:lnTo>
                    <a:pt x="392" y="704"/>
                  </a:lnTo>
                  <a:lnTo>
                    <a:pt x="392" y="702"/>
                  </a:lnTo>
                  <a:lnTo>
                    <a:pt x="392" y="702"/>
                  </a:lnTo>
                  <a:lnTo>
                    <a:pt x="392" y="704"/>
                  </a:lnTo>
                  <a:close/>
                  <a:moveTo>
                    <a:pt x="402" y="706"/>
                  </a:moveTo>
                  <a:lnTo>
                    <a:pt x="400" y="704"/>
                  </a:lnTo>
                  <a:lnTo>
                    <a:pt x="400" y="702"/>
                  </a:lnTo>
                  <a:lnTo>
                    <a:pt x="402" y="702"/>
                  </a:lnTo>
                  <a:lnTo>
                    <a:pt x="402" y="704"/>
                  </a:lnTo>
                  <a:lnTo>
                    <a:pt x="402" y="706"/>
                  </a:lnTo>
                  <a:close/>
                  <a:moveTo>
                    <a:pt x="386" y="702"/>
                  </a:moveTo>
                  <a:lnTo>
                    <a:pt x="386" y="704"/>
                  </a:lnTo>
                  <a:lnTo>
                    <a:pt x="388" y="702"/>
                  </a:lnTo>
                  <a:lnTo>
                    <a:pt x="388" y="704"/>
                  </a:lnTo>
                  <a:lnTo>
                    <a:pt x="388" y="706"/>
                  </a:lnTo>
                  <a:lnTo>
                    <a:pt x="386" y="706"/>
                  </a:lnTo>
                  <a:lnTo>
                    <a:pt x="384" y="704"/>
                  </a:lnTo>
                  <a:lnTo>
                    <a:pt x="382" y="700"/>
                  </a:lnTo>
                  <a:lnTo>
                    <a:pt x="384" y="700"/>
                  </a:lnTo>
                  <a:lnTo>
                    <a:pt x="386" y="700"/>
                  </a:lnTo>
                  <a:lnTo>
                    <a:pt x="386" y="702"/>
                  </a:lnTo>
                  <a:close/>
                  <a:moveTo>
                    <a:pt x="408" y="704"/>
                  </a:moveTo>
                  <a:lnTo>
                    <a:pt x="404" y="704"/>
                  </a:lnTo>
                  <a:lnTo>
                    <a:pt x="404" y="702"/>
                  </a:lnTo>
                  <a:lnTo>
                    <a:pt x="408" y="700"/>
                  </a:lnTo>
                  <a:lnTo>
                    <a:pt x="408" y="698"/>
                  </a:lnTo>
                  <a:lnTo>
                    <a:pt x="410" y="700"/>
                  </a:lnTo>
                  <a:lnTo>
                    <a:pt x="408" y="702"/>
                  </a:lnTo>
                  <a:lnTo>
                    <a:pt x="408" y="704"/>
                  </a:lnTo>
                  <a:close/>
                  <a:moveTo>
                    <a:pt x="524" y="696"/>
                  </a:moveTo>
                  <a:lnTo>
                    <a:pt x="524" y="698"/>
                  </a:lnTo>
                  <a:lnTo>
                    <a:pt x="526" y="698"/>
                  </a:lnTo>
                  <a:lnTo>
                    <a:pt x="524" y="698"/>
                  </a:lnTo>
                  <a:lnTo>
                    <a:pt x="524" y="700"/>
                  </a:lnTo>
                  <a:lnTo>
                    <a:pt x="522" y="700"/>
                  </a:lnTo>
                  <a:lnTo>
                    <a:pt x="522" y="698"/>
                  </a:lnTo>
                  <a:lnTo>
                    <a:pt x="520" y="698"/>
                  </a:lnTo>
                  <a:lnTo>
                    <a:pt x="520" y="696"/>
                  </a:lnTo>
                  <a:lnTo>
                    <a:pt x="522" y="696"/>
                  </a:lnTo>
                  <a:lnTo>
                    <a:pt x="524" y="696"/>
                  </a:lnTo>
                  <a:close/>
                  <a:moveTo>
                    <a:pt x="536" y="698"/>
                  </a:moveTo>
                  <a:lnTo>
                    <a:pt x="536" y="696"/>
                  </a:lnTo>
                  <a:lnTo>
                    <a:pt x="536" y="696"/>
                  </a:lnTo>
                  <a:lnTo>
                    <a:pt x="536" y="698"/>
                  </a:lnTo>
                  <a:lnTo>
                    <a:pt x="536" y="698"/>
                  </a:lnTo>
                  <a:close/>
                  <a:moveTo>
                    <a:pt x="386" y="696"/>
                  </a:moveTo>
                  <a:lnTo>
                    <a:pt x="384" y="698"/>
                  </a:lnTo>
                  <a:lnTo>
                    <a:pt x="384" y="696"/>
                  </a:lnTo>
                  <a:lnTo>
                    <a:pt x="386" y="694"/>
                  </a:lnTo>
                  <a:lnTo>
                    <a:pt x="388" y="694"/>
                  </a:lnTo>
                  <a:lnTo>
                    <a:pt x="386" y="696"/>
                  </a:lnTo>
                  <a:close/>
                  <a:moveTo>
                    <a:pt x="506" y="686"/>
                  </a:moveTo>
                  <a:lnTo>
                    <a:pt x="508" y="686"/>
                  </a:lnTo>
                  <a:lnTo>
                    <a:pt x="508" y="688"/>
                  </a:lnTo>
                  <a:lnTo>
                    <a:pt x="506" y="688"/>
                  </a:lnTo>
                  <a:lnTo>
                    <a:pt x="506" y="686"/>
                  </a:lnTo>
                  <a:close/>
                  <a:moveTo>
                    <a:pt x="650" y="684"/>
                  </a:moveTo>
                  <a:lnTo>
                    <a:pt x="650" y="686"/>
                  </a:lnTo>
                  <a:lnTo>
                    <a:pt x="648" y="688"/>
                  </a:lnTo>
                  <a:lnTo>
                    <a:pt x="646" y="688"/>
                  </a:lnTo>
                  <a:lnTo>
                    <a:pt x="646" y="690"/>
                  </a:lnTo>
                  <a:lnTo>
                    <a:pt x="644" y="688"/>
                  </a:lnTo>
                  <a:lnTo>
                    <a:pt x="646" y="688"/>
                  </a:lnTo>
                  <a:lnTo>
                    <a:pt x="646" y="686"/>
                  </a:lnTo>
                  <a:lnTo>
                    <a:pt x="648" y="686"/>
                  </a:lnTo>
                  <a:lnTo>
                    <a:pt x="650" y="684"/>
                  </a:lnTo>
                  <a:close/>
                  <a:moveTo>
                    <a:pt x="580" y="690"/>
                  </a:moveTo>
                  <a:lnTo>
                    <a:pt x="578" y="690"/>
                  </a:lnTo>
                  <a:lnTo>
                    <a:pt x="578" y="688"/>
                  </a:lnTo>
                  <a:lnTo>
                    <a:pt x="578" y="686"/>
                  </a:lnTo>
                  <a:lnTo>
                    <a:pt x="580" y="686"/>
                  </a:lnTo>
                  <a:lnTo>
                    <a:pt x="580" y="684"/>
                  </a:lnTo>
                  <a:lnTo>
                    <a:pt x="582" y="684"/>
                  </a:lnTo>
                  <a:lnTo>
                    <a:pt x="584" y="684"/>
                  </a:lnTo>
                  <a:lnTo>
                    <a:pt x="584" y="686"/>
                  </a:lnTo>
                  <a:lnTo>
                    <a:pt x="580" y="690"/>
                  </a:lnTo>
                  <a:close/>
                  <a:moveTo>
                    <a:pt x="570" y="688"/>
                  </a:moveTo>
                  <a:lnTo>
                    <a:pt x="570" y="690"/>
                  </a:lnTo>
                  <a:lnTo>
                    <a:pt x="570" y="692"/>
                  </a:lnTo>
                  <a:lnTo>
                    <a:pt x="570" y="694"/>
                  </a:lnTo>
                  <a:lnTo>
                    <a:pt x="572" y="694"/>
                  </a:lnTo>
                  <a:lnTo>
                    <a:pt x="576" y="696"/>
                  </a:lnTo>
                  <a:lnTo>
                    <a:pt x="578" y="696"/>
                  </a:lnTo>
                  <a:lnTo>
                    <a:pt x="580" y="696"/>
                  </a:lnTo>
                  <a:lnTo>
                    <a:pt x="580" y="694"/>
                  </a:lnTo>
                  <a:lnTo>
                    <a:pt x="582" y="694"/>
                  </a:lnTo>
                  <a:lnTo>
                    <a:pt x="582" y="692"/>
                  </a:lnTo>
                  <a:lnTo>
                    <a:pt x="584" y="692"/>
                  </a:lnTo>
                  <a:lnTo>
                    <a:pt x="586" y="692"/>
                  </a:lnTo>
                  <a:lnTo>
                    <a:pt x="588" y="690"/>
                  </a:lnTo>
                  <a:lnTo>
                    <a:pt x="590" y="692"/>
                  </a:lnTo>
                  <a:lnTo>
                    <a:pt x="592" y="690"/>
                  </a:lnTo>
                  <a:lnTo>
                    <a:pt x="592" y="688"/>
                  </a:lnTo>
                  <a:lnTo>
                    <a:pt x="590" y="688"/>
                  </a:lnTo>
                  <a:lnTo>
                    <a:pt x="590" y="686"/>
                  </a:lnTo>
                  <a:lnTo>
                    <a:pt x="592" y="688"/>
                  </a:lnTo>
                  <a:lnTo>
                    <a:pt x="592" y="686"/>
                  </a:lnTo>
                  <a:lnTo>
                    <a:pt x="594" y="686"/>
                  </a:lnTo>
                  <a:lnTo>
                    <a:pt x="594" y="684"/>
                  </a:lnTo>
                  <a:lnTo>
                    <a:pt x="596" y="684"/>
                  </a:lnTo>
                  <a:lnTo>
                    <a:pt x="598" y="682"/>
                  </a:lnTo>
                  <a:lnTo>
                    <a:pt x="600" y="682"/>
                  </a:lnTo>
                  <a:lnTo>
                    <a:pt x="600" y="684"/>
                  </a:lnTo>
                  <a:lnTo>
                    <a:pt x="602" y="686"/>
                  </a:lnTo>
                  <a:lnTo>
                    <a:pt x="602" y="688"/>
                  </a:lnTo>
                  <a:lnTo>
                    <a:pt x="604" y="688"/>
                  </a:lnTo>
                  <a:lnTo>
                    <a:pt x="606" y="688"/>
                  </a:lnTo>
                  <a:lnTo>
                    <a:pt x="604" y="690"/>
                  </a:lnTo>
                  <a:lnTo>
                    <a:pt x="602" y="690"/>
                  </a:lnTo>
                  <a:lnTo>
                    <a:pt x="600" y="690"/>
                  </a:lnTo>
                  <a:lnTo>
                    <a:pt x="602" y="692"/>
                  </a:lnTo>
                  <a:lnTo>
                    <a:pt x="602" y="694"/>
                  </a:lnTo>
                  <a:lnTo>
                    <a:pt x="604" y="696"/>
                  </a:lnTo>
                  <a:lnTo>
                    <a:pt x="604" y="698"/>
                  </a:lnTo>
                  <a:lnTo>
                    <a:pt x="604" y="696"/>
                  </a:lnTo>
                  <a:lnTo>
                    <a:pt x="602" y="698"/>
                  </a:lnTo>
                  <a:lnTo>
                    <a:pt x="602" y="696"/>
                  </a:lnTo>
                  <a:lnTo>
                    <a:pt x="602" y="694"/>
                  </a:lnTo>
                  <a:lnTo>
                    <a:pt x="600" y="694"/>
                  </a:lnTo>
                  <a:lnTo>
                    <a:pt x="600" y="700"/>
                  </a:lnTo>
                  <a:lnTo>
                    <a:pt x="598" y="698"/>
                  </a:lnTo>
                  <a:lnTo>
                    <a:pt x="596" y="698"/>
                  </a:lnTo>
                  <a:lnTo>
                    <a:pt x="594" y="698"/>
                  </a:lnTo>
                  <a:lnTo>
                    <a:pt x="596" y="698"/>
                  </a:lnTo>
                  <a:lnTo>
                    <a:pt x="596" y="696"/>
                  </a:lnTo>
                  <a:lnTo>
                    <a:pt x="594" y="696"/>
                  </a:lnTo>
                  <a:lnTo>
                    <a:pt x="594" y="694"/>
                  </a:lnTo>
                  <a:lnTo>
                    <a:pt x="592" y="692"/>
                  </a:lnTo>
                  <a:lnTo>
                    <a:pt x="592" y="694"/>
                  </a:lnTo>
                  <a:lnTo>
                    <a:pt x="592" y="696"/>
                  </a:lnTo>
                  <a:lnTo>
                    <a:pt x="592" y="698"/>
                  </a:lnTo>
                  <a:lnTo>
                    <a:pt x="592" y="700"/>
                  </a:lnTo>
                  <a:lnTo>
                    <a:pt x="592" y="702"/>
                  </a:lnTo>
                  <a:lnTo>
                    <a:pt x="590" y="702"/>
                  </a:lnTo>
                  <a:lnTo>
                    <a:pt x="590" y="704"/>
                  </a:lnTo>
                  <a:lnTo>
                    <a:pt x="588" y="702"/>
                  </a:lnTo>
                  <a:lnTo>
                    <a:pt x="584" y="702"/>
                  </a:lnTo>
                  <a:lnTo>
                    <a:pt x="584" y="704"/>
                  </a:lnTo>
                  <a:lnTo>
                    <a:pt x="582" y="704"/>
                  </a:lnTo>
                  <a:lnTo>
                    <a:pt x="580" y="704"/>
                  </a:lnTo>
                  <a:lnTo>
                    <a:pt x="576" y="706"/>
                  </a:lnTo>
                  <a:lnTo>
                    <a:pt x="574" y="706"/>
                  </a:lnTo>
                  <a:lnTo>
                    <a:pt x="572" y="706"/>
                  </a:lnTo>
                  <a:lnTo>
                    <a:pt x="570" y="706"/>
                  </a:lnTo>
                  <a:lnTo>
                    <a:pt x="568" y="706"/>
                  </a:lnTo>
                  <a:lnTo>
                    <a:pt x="566" y="706"/>
                  </a:lnTo>
                  <a:lnTo>
                    <a:pt x="564" y="708"/>
                  </a:lnTo>
                  <a:lnTo>
                    <a:pt x="562" y="706"/>
                  </a:lnTo>
                  <a:lnTo>
                    <a:pt x="560" y="706"/>
                  </a:lnTo>
                  <a:lnTo>
                    <a:pt x="562" y="704"/>
                  </a:lnTo>
                  <a:lnTo>
                    <a:pt x="564" y="702"/>
                  </a:lnTo>
                  <a:lnTo>
                    <a:pt x="562" y="700"/>
                  </a:lnTo>
                  <a:lnTo>
                    <a:pt x="564" y="698"/>
                  </a:lnTo>
                  <a:lnTo>
                    <a:pt x="566" y="698"/>
                  </a:lnTo>
                  <a:lnTo>
                    <a:pt x="568" y="696"/>
                  </a:lnTo>
                  <a:lnTo>
                    <a:pt x="568" y="694"/>
                  </a:lnTo>
                  <a:lnTo>
                    <a:pt x="568" y="692"/>
                  </a:lnTo>
                  <a:lnTo>
                    <a:pt x="570" y="690"/>
                  </a:lnTo>
                  <a:lnTo>
                    <a:pt x="570" y="688"/>
                  </a:lnTo>
                  <a:lnTo>
                    <a:pt x="568" y="688"/>
                  </a:lnTo>
                  <a:lnTo>
                    <a:pt x="568" y="684"/>
                  </a:lnTo>
                  <a:lnTo>
                    <a:pt x="568" y="682"/>
                  </a:lnTo>
                  <a:lnTo>
                    <a:pt x="570" y="682"/>
                  </a:lnTo>
                  <a:lnTo>
                    <a:pt x="570" y="680"/>
                  </a:lnTo>
                  <a:lnTo>
                    <a:pt x="570" y="682"/>
                  </a:lnTo>
                  <a:lnTo>
                    <a:pt x="570" y="684"/>
                  </a:lnTo>
                  <a:lnTo>
                    <a:pt x="570" y="688"/>
                  </a:lnTo>
                  <a:close/>
                  <a:moveTo>
                    <a:pt x="402" y="676"/>
                  </a:moveTo>
                  <a:lnTo>
                    <a:pt x="406" y="678"/>
                  </a:lnTo>
                  <a:lnTo>
                    <a:pt x="408" y="678"/>
                  </a:lnTo>
                  <a:lnTo>
                    <a:pt x="410" y="680"/>
                  </a:lnTo>
                  <a:lnTo>
                    <a:pt x="414" y="682"/>
                  </a:lnTo>
                  <a:lnTo>
                    <a:pt x="416" y="684"/>
                  </a:lnTo>
                  <a:lnTo>
                    <a:pt x="414" y="686"/>
                  </a:lnTo>
                  <a:lnTo>
                    <a:pt x="416" y="686"/>
                  </a:lnTo>
                  <a:lnTo>
                    <a:pt x="416" y="688"/>
                  </a:lnTo>
                  <a:lnTo>
                    <a:pt x="416" y="690"/>
                  </a:lnTo>
                  <a:lnTo>
                    <a:pt x="416" y="692"/>
                  </a:lnTo>
                  <a:lnTo>
                    <a:pt x="416" y="694"/>
                  </a:lnTo>
                  <a:lnTo>
                    <a:pt x="414" y="696"/>
                  </a:lnTo>
                  <a:lnTo>
                    <a:pt x="414" y="698"/>
                  </a:lnTo>
                  <a:lnTo>
                    <a:pt x="412" y="698"/>
                  </a:lnTo>
                  <a:lnTo>
                    <a:pt x="410" y="698"/>
                  </a:lnTo>
                  <a:lnTo>
                    <a:pt x="410" y="696"/>
                  </a:lnTo>
                  <a:lnTo>
                    <a:pt x="412" y="694"/>
                  </a:lnTo>
                  <a:lnTo>
                    <a:pt x="412" y="692"/>
                  </a:lnTo>
                  <a:lnTo>
                    <a:pt x="412" y="690"/>
                  </a:lnTo>
                  <a:lnTo>
                    <a:pt x="410" y="690"/>
                  </a:lnTo>
                  <a:lnTo>
                    <a:pt x="412" y="688"/>
                  </a:lnTo>
                  <a:lnTo>
                    <a:pt x="410" y="686"/>
                  </a:lnTo>
                  <a:lnTo>
                    <a:pt x="412" y="686"/>
                  </a:lnTo>
                  <a:lnTo>
                    <a:pt x="412" y="684"/>
                  </a:lnTo>
                  <a:lnTo>
                    <a:pt x="410" y="684"/>
                  </a:lnTo>
                  <a:lnTo>
                    <a:pt x="408" y="684"/>
                  </a:lnTo>
                  <a:lnTo>
                    <a:pt x="408" y="682"/>
                  </a:lnTo>
                  <a:lnTo>
                    <a:pt x="406" y="682"/>
                  </a:lnTo>
                  <a:lnTo>
                    <a:pt x="404" y="682"/>
                  </a:lnTo>
                  <a:lnTo>
                    <a:pt x="404" y="680"/>
                  </a:lnTo>
                  <a:lnTo>
                    <a:pt x="402" y="682"/>
                  </a:lnTo>
                  <a:lnTo>
                    <a:pt x="400" y="682"/>
                  </a:lnTo>
                  <a:lnTo>
                    <a:pt x="398" y="682"/>
                  </a:lnTo>
                  <a:lnTo>
                    <a:pt x="398" y="680"/>
                  </a:lnTo>
                  <a:lnTo>
                    <a:pt x="400" y="680"/>
                  </a:lnTo>
                  <a:lnTo>
                    <a:pt x="400" y="678"/>
                  </a:lnTo>
                  <a:lnTo>
                    <a:pt x="398" y="678"/>
                  </a:lnTo>
                  <a:lnTo>
                    <a:pt x="396" y="680"/>
                  </a:lnTo>
                  <a:lnTo>
                    <a:pt x="394" y="680"/>
                  </a:lnTo>
                  <a:lnTo>
                    <a:pt x="394" y="682"/>
                  </a:lnTo>
                  <a:lnTo>
                    <a:pt x="392" y="682"/>
                  </a:lnTo>
                  <a:lnTo>
                    <a:pt x="392" y="680"/>
                  </a:lnTo>
                  <a:lnTo>
                    <a:pt x="394" y="678"/>
                  </a:lnTo>
                  <a:lnTo>
                    <a:pt x="396" y="678"/>
                  </a:lnTo>
                  <a:lnTo>
                    <a:pt x="398" y="676"/>
                  </a:lnTo>
                  <a:lnTo>
                    <a:pt x="400" y="678"/>
                  </a:lnTo>
                  <a:lnTo>
                    <a:pt x="400" y="676"/>
                  </a:lnTo>
                  <a:lnTo>
                    <a:pt x="402" y="676"/>
                  </a:lnTo>
                  <a:close/>
                  <a:moveTo>
                    <a:pt x="666" y="678"/>
                  </a:moveTo>
                  <a:lnTo>
                    <a:pt x="664" y="678"/>
                  </a:lnTo>
                  <a:lnTo>
                    <a:pt x="664" y="676"/>
                  </a:lnTo>
                  <a:lnTo>
                    <a:pt x="662" y="676"/>
                  </a:lnTo>
                  <a:lnTo>
                    <a:pt x="664" y="676"/>
                  </a:lnTo>
                  <a:lnTo>
                    <a:pt x="666" y="676"/>
                  </a:lnTo>
                  <a:lnTo>
                    <a:pt x="668" y="676"/>
                  </a:lnTo>
                  <a:lnTo>
                    <a:pt x="666" y="678"/>
                  </a:lnTo>
                  <a:close/>
                  <a:moveTo>
                    <a:pt x="662" y="676"/>
                  </a:moveTo>
                  <a:lnTo>
                    <a:pt x="660" y="678"/>
                  </a:lnTo>
                  <a:lnTo>
                    <a:pt x="658" y="680"/>
                  </a:lnTo>
                  <a:lnTo>
                    <a:pt x="658" y="682"/>
                  </a:lnTo>
                  <a:lnTo>
                    <a:pt x="656" y="684"/>
                  </a:lnTo>
                  <a:lnTo>
                    <a:pt x="656" y="686"/>
                  </a:lnTo>
                  <a:lnTo>
                    <a:pt x="654" y="684"/>
                  </a:lnTo>
                  <a:lnTo>
                    <a:pt x="656" y="682"/>
                  </a:lnTo>
                  <a:lnTo>
                    <a:pt x="654" y="682"/>
                  </a:lnTo>
                  <a:lnTo>
                    <a:pt x="652" y="682"/>
                  </a:lnTo>
                  <a:lnTo>
                    <a:pt x="650" y="680"/>
                  </a:lnTo>
                  <a:lnTo>
                    <a:pt x="652" y="680"/>
                  </a:lnTo>
                  <a:lnTo>
                    <a:pt x="654" y="680"/>
                  </a:lnTo>
                  <a:lnTo>
                    <a:pt x="656" y="680"/>
                  </a:lnTo>
                  <a:lnTo>
                    <a:pt x="658" y="680"/>
                  </a:lnTo>
                  <a:lnTo>
                    <a:pt x="658" y="678"/>
                  </a:lnTo>
                  <a:lnTo>
                    <a:pt x="660" y="676"/>
                  </a:lnTo>
                  <a:lnTo>
                    <a:pt x="662" y="674"/>
                  </a:lnTo>
                  <a:lnTo>
                    <a:pt x="662" y="676"/>
                  </a:lnTo>
                  <a:close/>
                  <a:moveTo>
                    <a:pt x="644" y="674"/>
                  </a:moveTo>
                  <a:lnTo>
                    <a:pt x="642" y="676"/>
                  </a:lnTo>
                  <a:lnTo>
                    <a:pt x="644" y="678"/>
                  </a:lnTo>
                  <a:lnTo>
                    <a:pt x="644" y="680"/>
                  </a:lnTo>
                  <a:lnTo>
                    <a:pt x="642" y="682"/>
                  </a:lnTo>
                  <a:lnTo>
                    <a:pt x="644" y="684"/>
                  </a:lnTo>
                  <a:lnTo>
                    <a:pt x="644" y="686"/>
                  </a:lnTo>
                  <a:lnTo>
                    <a:pt x="642" y="686"/>
                  </a:lnTo>
                  <a:lnTo>
                    <a:pt x="640" y="688"/>
                  </a:lnTo>
                  <a:lnTo>
                    <a:pt x="638" y="690"/>
                  </a:lnTo>
                  <a:lnTo>
                    <a:pt x="636" y="690"/>
                  </a:lnTo>
                  <a:lnTo>
                    <a:pt x="634" y="690"/>
                  </a:lnTo>
                  <a:lnTo>
                    <a:pt x="634" y="692"/>
                  </a:lnTo>
                  <a:lnTo>
                    <a:pt x="632" y="692"/>
                  </a:lnTo>
                  <a:lnTo>
                    <a:pt x="632" y="694"/>
                  </a:lnTo>
                  <a:lnTo>
                    <a:pt x="632" y="696"/>
                  </a:lnTo>
                  <a:lnTo>
                    <a:pt x="630" y="696"/>
                  </a:lnTo>
                  <a:lnTo>
                    <a:pt x="626" y="698"/>
                  </a:lnTo>
                  <a:lnTo>
                    <a:pt x="624" y="698"/>
                  </a:lnTo>
                  <a:lnTo>
                    <a:pt x="622" y="698"/>
                  </a:lnTo>
                  <a:lnTo>
                    <a:pt x="620" y="698"/>
                  </a:lnTo>
                  <a:lnTo>
                    <a:pt x="618" y="698"/>
                  </a:lnTo>
                  <a:lnTo>
                    <a:pt x="616" y="698"/>
                  </a:lnTo>
                  <a:lnTo>
                    <a:pt x="616" y="700"/>
                  </a:lnTo>
                  <a:lnTo>
                    <a:pt x="614" y="700"/>
                  </a:lnTo>
                  <a:lnTo>
                    <a:pt x="612" y="700"/>
                  </a:lnTo>
                  <a:lnTo>
                    <a:pt x="610" y="700"/>
                  </a:lnTo>
                  <a:lnTo>
                    <a:pt x="608" y="700"/>
                  </a:lnTo>
                  <a:lnTo>
                    <a:pt x="608" y="698"/>
                  </a:lnTo>
                  <a:lnTo>
                    <a:pt x="610" y="696"/>
                  </a:lnTo>
                  <a:lnTo>
                    <a:pt x="610" y="694"/>
                  </a:lnTo>
                  <a:lnTo>
                    <a:pt x="612" y="694"/>
                  </a:lnTo>
                  <a:lnTo>
                    <a:pt x="612" y="692"/>
                  </a:lnTo>
                  <a:lnTo>
                    <a:pt x="614" y="692"/>
                  </a:lnTo>
                  <a:lnTo>
                    <a:pt x="614" y="690"/>
                  </a:lnTo>
                  <a:lnTo>
                    <a:pt x="614" y="688"/>
                  </a:lnTo>
                  <a:lnTo>
                    <a:pt x="612" y="688"/>
                  </a:lnTo>
                  <a:lnTo>
                    <a:pt x="614" y="686"/>
                  </a:lnTo>
                  <a:lnTo>
                    <a:pt x="614" y="684"/>
                  </a:lnTo>
                  <a:lnTo>
                    <a:pt x="612" y="684"/>
                  </a:lnTo>
                  <a:lnTo>
                    <a:pt x="610" y="682"/>
                  </a:lnTo>
                  <a:lnTo>
                    <a:pt x="612" y="682"/>
                  </a:lnTo>
                  <a:lnTo>
                    <a:pt x="614" y="680"/>
                  </a:lnTo>
                  <a:lnTo>
                    <a:pt x="614" y="678"/>
                  </a:lnTo>
                  <a:lnTo>
                    <a:pt x="616" y="678"/>
                  </a:lnTo>
                  <a:lnTo>
                    <a:pt x="616" y="676"/>
                  </a:lnTo>
                  <a:lnTo>
                    <a:pt x="616" y="674"/>
                  </a:lnTo>
                  <a:lnTo>
                    <a:pt x="618" y="676"/>
                  </a:lnTo>
                  <a:lnTo>
                    <a:pt x="618" y="678"/>
                  </a:lnTo>
                  <a:lnTo>
                    <a:pt x="620" y="680"/>
                  </a:lnTo>
                  <a:lnTo>
                    <a:pt x="620" y="682"/>
                  </a:lnTo>
                  <a:lnTo>
                    <a:pt x="622" y="682"/>
                  </a:lnTo>
                  <a:lnTo>
                    <a:pt x="624" y="680"/>
                  </a:lnTo>
                  <a:lnTo>
                    <a:pt x="626" y="680"/>
                  </a:lnTo>
                  <a:lnTo>
                    <a:pt x="626" y="678"/>
                  </a:lnTo>
                  <a:lnTo>
                    <a:pt x="628" y="678"/>
                  </a:lnTo>
                  <a:lnTo>
                    <a:pt x="630" y="678"/>
                  </a:lnTo>
                  <a:lnTo>
                    <a:pt x="630" y="676"/>
                  </a:lnTo>
                  <a:lnTo>
                    <a:pt x="632" y="674"/>
                  </a:lnTo>
                  <a:lnTo>
                    <a:pt x="634" y="674"/>
                  </a:lnTo>
                  <a:lnTo>
                    <a:pt x="636" y="674"/>
                  </a:lnTo>
                  <a:lnTo>
                    <a:pt x="638" y="674"/>
                  </a:lnTo>
                  <a:lnTo>
                    <a:pt x="640" y="674"/>
                  </a:lnTo>
                  <a:lnTo>
                    <a:pt x="642" y="674"/>
                  </a:lnTo>
                  <a:lnTo>
                    <a:pt x="644" y="671"/>
                  </a:lnTo>
                  <a:lnTo>
                    <a:pt x="646" y="674"/>
                  </a:lnTo>
                  <a:lnTo>
                    <a:pt x="644" y="674"/>
                  </a:lnTo>
                  <a:close/>
                  <a:moveTo>
                    <a:pt x="652" y="669"/>
                  </a:moveTo>
                  <a:lnTo>
                    <a:pt x="648" y="671"/>
                  </a:lnTo>
                  <a:lnTo>
                    <a:pt x="650" y="671"/>
                  </a:lnTo>
                  <a:lnTo>
                    <a:pt x="652" y="669"/>
                  </a:lnTo>
                  <a:lnTo>
                    <a:pt x="652" y="667"/>
                  </a:lnTo>
                  <a:lnTo>
                    <a:pt x="656" y="667"/>
                  </a:lnTo>
                  <a:lnTo>
                    <a:pt x="654" y="669"/>
                  </a:lnTo>
                  <a:lnTo>
                    <a:pt x="652" y="669"/>
                  </a:lnTo>
                  <a:close/>
                  <a:moveTo>
                    <a:pt x="734" y="669"/>
                  </a:moveTo>
                  <a:lnTo>
                    <a:pt x="732" y="667"/>
                  </a:lnTo>
                  <a:lnTo>
                    <a:pt x="730" y="665"/>
                  </a:lnTo>
                  <a:lnTo>
                    <a:pt x="732" y="665"/>
                  </a:lnTo>
                  <a:lnTo>
                    <a:pt x="734" y="667"/>
                  </a:lnTo>
                  <a:lnTo>
                    <a:pt x="734" y="669"/>
                  </a:lnTo>
                  <a:close/>
                  <a:moveTo>
                    <a:pt x="636" y="669"/>
                  </a:moveTo>
                  <a:lnTo>
                    <a:pt x="636" y="665"/>
                  </a:lnTo>
                  <a:lnTo>
                    <a:pt x="638" y="665"/>
                  </a:lnTo>
                  <a:lnTo>
                    <a:pt x="638" y="667"/>
                  </a:lnTo>
                  <a:lnTo>
                    <a:pt x="636" y="669"/>
                  </a:lnTo>
                  <a:close/>
                  <a:moveTo>
                    <a:pt x="680" y="665"/>
                  </a:moveTo>
                  <a:lnTo>
                    <a:pt x="680" y="667"/>
                  </a:lnTo>
                  <a:lnTo>
                    <a:pt x="680" y="665"/>
                  </a:lnTo>
                  <a:lnTo>
                    <a:pt x="676" y="665"/>
                  </a:lnTo>
                  <a:lnTo>
                    <a:pt x="678" y="663"/>
                  </a:lnTo>
                  <a:lnTo>
                    <a:pt x="680" y="663"/>
                  </a:lnTo>
                  <a:lnTo>
                    <a:pt x="680" y="665"/>
                  </a:lnTo>
                  <a:lnTo>
                    <a:pt x="680" y="665"/>
                  </a:lnTo>
                  <a:close/>
                  <a:moveTo>
                    <a:pt x="664" y="669"/>
                  </a:moveTo>
                  <a:lnTo>
                    <a:pt x="662" y="669"/>
                  </a:lnTo>
                  <a:lnTo>
                    <a:pt x="662" y="667"/>
                  </a:lnTo>
                  <a:lnTo>
                    <a:pt x="664" y="667"/>
                  </a:lnTo>
                  <a:lnTo>
                    <a:pt x="662" y="665"/>
                  </a:lnTo>
                  <a:lnTo>
                    <a:pt x="662" y="663"/>
                  </a:lnTo>
                  <a:lnTo>
                    <a:pt x="666" y="661"/>
                  </a:lnTo>
                  <a:lnTo>
                    <a:pt x="666" y="663"/>
                  </a:lnTo>
                  <a:lnTo>
                    <a:pt x="664" y="665"/>
                  </a:lnTo>
                  <a:lnTo>
                    <a:pt x="666" y="665"/>
                  </a:lnTo>
                  <a:lnTo>
                    <a:pt x="664" y="667"/>
                  </a:lnTo>
                  <a:lnTo>
                    <a:pt x="666" y="669"/>
                  </a:lnTo>
                  <a:lnTo>
                    <a:pt x="664" y="669"/>
                  </a:lnTo>
                  <a:close/>
                  <a:moveTo>
                    <a:pt x="774" y="661"/>
                  </a:moveTo>
                  <a:lnTo>
                    <a:pt x="776" y="661"/>
                  </a:lnTo>
                  <a:lnTo>
                    <a:pt x="774" y="661"/>
                  </a:lnTo>
                  <a:lnTo>
                    <a:pt x="772" y="661"/>
                  </a:lnTo>
                  <a:lnTo>
                    <a:pt x="774" y="661"/>
                  </a:lnTo>
                  <a:close/>
                  <a:moveTo>
                    <a:pt x="28" y="659"/>
                  </a:moveTo>
                  <a:lnTo>
                    <a:pt x="30" y="659"/>
                  </a:lnTo>
                  <a:lnTo>
                    <a:pt x="30" y="661"/>
                  </a:lnTo>
                  <a:lnTo>
                    <a:pt x="30" y="661"/>
                  </a:lnTo>
                  <a:lnTo>
                    <a:pt x="30" y="661"/>
                  </a:lnTo>
                  <a:lnTo>
                    <a:pt x="28" y="661"/>
                  </a:lnTo>
                  <a:lnTo>
                    <a:pt x="26" y="659"/>
                  </a:lnTo>
                  <a:lnTo>
                    <a:pt x="28" y="659"/>
                  </a:lnTo>
                  <a:close/>
                  <a:moveTo>
                    <a:pt x="26" y="661"/>
                  </a:moveTo>
                  <a:lnTo>
                    <a:pt x="24" y="661"/>
                  </a:lnTo>
                  <a:lnTo>
                    <a:pt x="24" y="659"/>
                  </a:lnTo>
                  <a:lnTo>
                    <a:pt x="26" y="659"/>
                  </a:lnTo>
                  <a:lnTo>
                    <a:pt x="26" y="661"/>
                  </a:lnTo>
                  <a:close/>
                  <a:moveTo>
                    <a:pt x="596" y="657"/>
                  </a:moveTo>
                  <a:lnTo>
                    <a:pt x="594" y="659"/>
                  </a:lnTo>
                  <a:lnTo>
                    <a:pt x="592" y="657"/>
                  </a:lnTo>
                  <a:lnTo>
                    <a:pt x="592" y="655"/>
                  </a:lnTo>
                  <a:lnTo>
                    <a:pt x="594" y="657"/>
                  </a:lnTo>
                  <a:lnTo>
                    <a:pt x="596" y="657"/>
                  </a:lnTo>
                  <a:close/>
                  <a:moveTo>
                    <a:pt x="0" y="659"/>
                  </a:moveTo>
                  <a:lnTo>
                    <a:pt x="0" y="657"/>
                  </a:lnTo>
                  <a:lnTo>
                    <a:pt x="2" y="657"/>
                  </a:lnTo>
                  <a:lnTo>
                    <a:pt x="4" y="655"/>
                  </a:lnTo>
                  <a:lnTo>
                    <a:pt x="2" y="659"/>
                  </a:lnTo>
                  <a:lnTo>
                    <a:pt x="0" y="659"/>
                  </a:lnTo>
                  <a:close/>
                  <a:moveTo>
                    <a:pt x="672" y="653"/>
                  </a:moveTo>
                  <a:lnTo>
                    <a:pt x="672" y="655"/>
                  </a:lnTo>
                  <a:lnTo>
                    <a:pt x="672" y="657"/>
                  </a:lnTo>
                  <a:lnTo>
                    <a:pt x="672" y="659"/>
                  </a:lnTo>
                  <a:lnTo>
                    <a:pt x="674" y="661"/>
                  </a:lnTo>
                  <a:lnTo>
                    <a:pt x="674" y="661"/>
                  </a:lnTo>
                  <a:lnTo>
                    <a:pt x="674" y="663"/>
                  </a:lnTo>
                  <a:lnTo>
                    <a:pt x="672" y="663"/>
                  </a:lnTo>
                  <a:lnTo>
                    <a:pt x="672" y="661"/>
                  </a:lnTo>
                  <a:lnTo>
                    <a:pt x="670" y="661"/>
                  </a:lnTo>
                  <a:lnTo>
                    <a:pt x="668" y="661"/>
                  </a:lnTo>
                  <a:lnTo>
                    <a:pt x="668" y="661"/>
                  </a:lnTo>
                  <a:lnTo>
                    <a:pt x="668" y="663"/>
                  </a:lnTo>
                  <a:lnTo>
                    <a:pt x="668" y="661"/>
                  </a:lnTo>
                  <a:lnTo>
                    <a:pt x="666" y="661"/>
                  </a:lnTo>
                  <a:lnTo>
                    <a:pt x="666" y="661"/>
                  </a:lnTo>
                  <a:lnTo>
                    <a:pt x="666" y="659"/>
                  </a:lnTo>
                  <a:lnTo>
                    <a:pt x="664" y="661"/>
                  </a:lnTo>
                  <a:lnTo>
                    <a:pt x="662" y="661"/>
                  </a:lnTo>
                  <a:lnTo>
                    <a:pt x="660" y="661"/>
                  </a:lnTo>
                  <a:lnTo>
                    <a:pt x="658" y="663"/>
                  </a:lnTo>
                  <a:lnTo>
                    <a:pt x="656" y="663"/>
                  </a:lnTo>
                  <a:lnTo>
                    <a:pt x="656" y="661"/>
                  </a:lnTo>
                  <a:lnTo>
                    <a:pt x="658" y="661"/>
                  </a:lnTo>
                  <a:lnTo>
                    <a:pt x="658" y="661"/>
                  </a:lnTo>
                  <a:lnTo>
                    <a:pt x="656" y="659"/>
                  </a:lnTo>
                  <a:lnTo>
                    <a:pt x="656" y="657"/>
                  </a:lnTo>
                  <a:lnTo>
                    <a:pt x="658" y="657"/>
                  </a:lnTo>
                  <a:lnTo>
                    <a:pt x="660" y="655"/>
                  </a:lnTo>
                  <a:lnTo>
                    <a:pt x="662" y="655"/>
                  </a:lnTo>
                  <a:lnTo>
                    <a:pt x="662" y="657"/>
                  </a:lnTo>
                  <a:lnTo>
                    <a:pt x="664" y="657"/>
                  </a:lnTo>
                  <a:lnTo>
                    <a:pt x="664" y="659"/>
                  </a:lnTo>
                  <a:lnTo>
                    <a:pt x="664" y="657"/>
                  </a:lnTo>
                  <a:lnTo>
                    <a:pt x="666" y="655"/>
                  </a:lnTo>
                  <a:lnTo>
                    <a:pt x="668" y="655"/>
                  </a:lnTo>
                  <a:lnTo>
                    <a:pt x="670" y="655"/>
                  </a:lnTo>
                  <a:lnTo>
                    <a:pt x="670" y="653"/>
                  </a:lnTo>
                  <a:lnTo>
                    <a:pt x="672" y="653"/>
                  </a:lnTo>
                  <a:close/>
                  <a:moveTo>
                    <a:pt x="680" y="653"/>
                  </a:moveTo>
                  <a:lnTo>
                    <a:pt x="680" y="655"/>
                  </a:lnTo>
                  <a:lnTo>
                    <a:pt x="680" y="657"/>
                  </a:lnTo>
                  <a:lnTo>
                    <a:pt x="680" y="655"/>
                  </a:lnTo>
                  <a:lnTo>
                    <a:pt x="678" y="655"/>
                  </a:lnTo>
                  <a:lnTo>
                    <a:pt x="680" y="653"/>
                  </a:lnTo>
                  <a:lnTo>
                    <a:pt x="680" y="653"/>
                  </a:lnTo>
                  <a:close/>
                  <a:moveTo>
                    <a:pt x="606" y="655"/>
                  </a:moveTo>
                  <a:lnTo>
                    <a:pt x="604" y="655"/>
                  </a:lnTo>
                  <a:lnTo>
                    <a:pt x="602" y="653"/>
                  </a:lnTo>
                  <a:lnTo>
                    <a:pt x="602" y="651"/>
                  </a:lnTo>
                  <a:lnTo>
                    <a:pt x="604" y="651"/>
                  </a:lnTo>
                  <a:lnTo>
                    <a:pt x="606" y="651"/>
                  </a:lnTo>
                  <a:lnTo>
                    <a:pt x="606" y="653"/>
                  </a:lnTo>
                  <a:lnTo>
                    <a:pt x="606" y="655"/>
                  </a:lnTo>
                  <a:close/>
                  <a:moveTo>
                    <a:pt x="602" y="649"/>
                  </a:moveTo>
                  <a:lnTo>
                    <a:pt x="602" y="651"/>
                  </a:lnTo>
                  <a:lnTo>
                    <a:pt x="602" y="649"/>
                  </a:lnTo>
                  <a:lnTo>
                    <a:pt x="600" y="649"/>
                  </a:lnTo>
                  <a:lnTo>
                    <a:pt x="598" y="649"/>
                  </a:lnTo>
                  <a:lnTo>
                    <a:pt x="600" y="647"/>
                  </a:lnTo>
                  <a:lnTo>
                    <a:pt x="602" y="647"/>
                  </a:lnTo>
                  <a:lnTo>
                    <a:pt x="602" y="649"/>
                  </a:lnTo>
                  <a:close/>
                  <a:moveTo>
                    <a:pt x="817" y="649"/>
                  </a:moveTo>
                  <a:lnTo>
                    <a:pt x="815" y="649"/>
                  </a:lnTo>
                  <a:lnTo>
                    <a:pt x="813" y="647"/>
                  </a:lnTo>
                  <a:lnTo>
                    <a:pt x="815" y="647"/>
                  </a:lnTo>
                  <a:lnTo>
                    <a:pt x="817" y="645"/>
                  </a:lnTo>
                  <a:lnTo>
                    <a:pt x="819" y="645"/>
                  </a:lnTo>
                  <a:lnTo>
                    <a:pt x="819" y="647"/>
                  </a:lnTo>
                  <a:lnTo>
                    <a:pt x="817" y="647"/>
                  </a:lnTo>
                  <a:lnTo>
                    <a:pt x="817" y="649"/>
                  </a:lnTo>
                  <a:close/>
                  <a:moveTo>
                    <a:pt x="672" y="653"/>
                  </a:moveTo>
                  <a:lnTo>
                    <a:pt x="670" y="651"/>
                  </a:lnTo>
                  <a:lnTo>
                    <a:pt x="668" y="651"/>
                  </a:lnTo>
                  <a:lnTo>
                    <a:pt x="668" y="649"/>
                  </a:lnTo>
                  <a:lnTo>
                    <a:pt x="666" y="649"/>
                  </a:lnTo>
                  <a:lnTo>
                    <a:pt x="664" y="649"/>
                  </a:lnTo>
                  <a:lnTo>
                    <a:pt x="662" y="647"/>
                  </a:lnTo>
                  <a:lnTo>
                    <a:pt x="664" y="647"/>
                  </a:lnTo>
                  <a:lnTo>
                    <a:pt x="666" y="647"/>
                  </a:lnTo>
                  <a:lnTo>
                    <a:pt x="668" y="647"/>
                  </a:lnTo>
                  <a:lnTo>
                    <a:pt x="668" y="645"/>
                  </a:lnTo>
                  <a:lnTo>
                    <a:pt x="670" y="645"/>
                  </a:lnTo>
                  <a:lnTo>
                    <a:pt x="672" y="645"/>
                  </a:lnTo>
                  <a:lnTo>
                    <a:pt x="674" y="647"/>
                  </a:lnTo>
                  <a:lnTo>
                    <a:pt x="676" y="649"/>
                  </a:lnTo>
                  <a:lnTo>
                    <a:pt x="674" y="651"/>
                  </a:lnTo>
                  <a:lnTo>
                    <a:pt x="672" y="651"/>
                  </a:lnTo>
                  <a:lnTo>
                    <a:pt x="672" y="653"/>
                  </a:lnTo>
                  <a:close/>
                  <a:moveTo>
                    <a:pt x="664" y="641"/>
                  </a:moveTo>
                  <a:lnTo>
                    <a:pt x="664" y="643"/>
                  </a:lnTo>
                  <a:lnTo>
                    <a:pt x="664" y="641"/>
                  </a:lnTo>
                  <a:lnTo>
                    <a:pt x="662" y="641"/>
                  </a:lnTo>
                  <a:lnTo>
                    <a:pt x="660" y="641"/>
                  </a:lnTo>
                  <a:lnTo>
                    <a:pt x="660" y="639"/>
                  </a:lnTo>
                  <a:lnTo>
                    <a:pt x="658" y="639"/>
                  </a:lnTo>
                  <a:lnTo>
                    <a:pt x="658" y="637"/>
                  </a:lnTo>
                  <a:lnTo>
                    <a:pt x="660" y="637"/>
                  </a:lnTo>
                  <a:lnTo>
                    <a:pt x="662" y="637"/>
                  </a:lnTo>
                  <a:lnTo>
                    <a:pt x="662" y="639"/>
                  </a:lnTo>
                  <a:lnTo>
                    <a:pt x="664" y="641"/>
                  </a:lnTo>
                  <a:close/>
                  <a:moveTo>
                    <a:pt x="768" y="647"/>
                  </a:moveTo>
                  <a:lnTo>
                    <a:pt x="766" y="649"/>
                  </a:lnTo>
                  <a:lnTo>
                    <a:pt x="766" y="651"/>
                  </a:lnTo>
                  <a:lnTo>
                    <a:pt x="764" y="651"/>
                  </a:lnTo>
                  <a:lnTo>
                    <a:pt x="764" y="649"/>
                  </a:lnTo>
                  <a:lnTo>
                    <a:pt x="762" y="649"/>
                  </a:lnTo>
                  <a:lnTo>
                    <a:pt x="760" y="649"/>
                  </a:lnTo>
                  <a:lnTo>
                    <a:pt x="758" y="649"/>
                  </a:lnTo>
                  <a:lnTo>
                    <a:pt x="758" y="647"/>
                  </a:lnTo>
                  <a:lnTo>
                    <a:pt x="758" y="645"/>
                  </a:lnTo>
                  <a:lnTo>
                    <a:pt x="758" y="641"/>
                  </a:lnTo>
                  <a:lnTo>
                    <a:pt x="758" y="639"/>
                  </a:lnTo>
                  <a:lnTo>
                    <a:pt x="760" y="637"/>
                  </a:lnTo>
                  <a:lnTo>
                    <a:pt x="762" y="635"/>
                  </a:lnTo>
                  <a:lnTo>
                    <a:pt x="764" y="637"/>
                  </a:lnTo>
                  <a:lnTo>
                    <a:pt x="766" y="637"/>
                  </a:lnTo>
                  <a:lnTo>
                    <a:pt x="768" y="639"/>
                  </a:lnTo>
                  <a:lnTo>
                    <a:pt x="768" y="641"/>
                  </a:lnTo>
                  <a:lnTo>
                    <a:pt x="768" y="643"/>
                  </a:lnTo>
                  <a:lnTo>
                    <a:pt x="768" y="645"/>
                  </a:lnTo>
                  <a:lnTo>
                    <a:pt x="768" y="647"/>
                  </a:lnTo>
                  <a:close/>
                  <a:moveTo>
                    <a:pt x="744" y="633"/>
                  </a:moveTo>
                  <a:lnTo>
                    <a:pt x="742" y="635"/>
                  </a:lnTo>
                  <a:lnTo>
                    <a:pt x="742" y="637"/>
                  </a:lnTo>
                  <a:lnTo>
                    <a:pt x="740" y="637"/>
                  </a:lnTo>
                  <a:lnTo>
                    <a:pt x="738" y="637"/>
                  </a:lnTo>
                  <a:lnTo>
                    <a:pt x="736" y="635"/>
                  </a:lnTo>
                  <a:lnTo>
                    <a:pt x="738" y="635"/>
                  </a:lnTo>
                  <a:lnTo>
                    <a:pt x="740" y="635"/>
                  </a:lnTo>
                  <a:lnTo>
                    <a:pt x="742" y="633"/>
                  </a:lnTo>
                  <a:lnTo>
                    <a:pt x="744" y="633"/>
                  </a:lnTo>
                  <a:close/>
                  <a:moveTo>
                    <a:pt x="831" y="645"/>
                  </a:moveTo>
                  <a:lnTo>
                    <a:pt x="829" y="645"/>
                  </a:lnTo>
                  <a:lnTo>
                    <a:pt x="831" y="643"/>
                  </a:lnTo>
                  <a:lnTo>
                    <a:pt x="831" y="641"/>
                  </a:lnTo>
                  <a:lnTo>
                    <a:pt x="833" y="639"/>
                  </a:lnTo>
                  <a:lnTo>
                    <a:pt x="835" y="639"/>
                  </a:lnTo>
                  <a:lnTo>
                    <a:pt x="837" y="639"/>
                  </a:lnTo>
                  <a:lnTo>
                    <a:pt x="837" y="637"/>
                  </a:lnTo>
                  <a:lnTo>
                    <a:pt x="839" y="637"/>
                  </a:lnTo>
                  <a:lnTo>
                    <a:pt x="839" y="635"/>
                  </a:lnTo>
                  <a:lnTo>
                    <a:pt x="841" y="633"/>
                  </a:lnTo>
                  <a:lnTo>
                    <a:pt x="843" y="633"/>
                  </a:lnTo>
                  <a:lnTo>
                    <a:pt x="845" y="635"/>
                  </a:lnTo>
                  <a:lnTo>
                    <a:pt x="845" y="637"/>
                  </a:lnTo>
                  <a:lnTo>
                    <a:pt x="843" y="639"/>
                  </a:lnTo>
                  <a:lnTo>
                    <a:pt x="841" y="639"/>
                  </a:lnTo>
                  <a:lnTo>
                    <a:pt x="839" y="641"/>
                  </a:lnTo>
                  <a:lnTo>
                    <a:pt x="837" y="641"/>
                  </a:lnTo>
                  <a:lnTo>
                    <a:pt x="835" y="641"/>
                  </a:lnTo>
                  <a:lnTo>
                    <a:pt x="833" y="643"/>
                  </a:lnTo>
                  <a:lnTo>
                    <a:pt x="831" y="645"/>
                  </a:lnTo>
                  <a:close/>
                  <a:moveTo>
                    <a:pt x="849" y="633"/>
                  </a:moveTo>
                  <a:lnTo>
                    <a:pt x="849" y="635"/>
                  </a:lnTo>
                  <a:lnTo>
                    <a:pt x="847" y="635"/>
                  </a:lnTo>
                  <a:lnTo>
                    <a:pt x="847" y="633"/>
                  </a:lnTo>
                  <a:lnTo>
                    <a:pt x="849" y="633"/>
                  </a:lnTo>
                  <a:close/>
                  <a:moveTo>
                    <a:pt x="640" y="631"/>
                  </a:moveTo>
                  <a:lnTo>
                    <a:pt x="642" y="631"/>
                  </a:lnTo>
                  <a:lnTo>
                    <a:pt x="644" y="633"/>
                  </a:lnTo>
                  <a:lnTo>
                    <a:pt x="646" y="633"/>
                  </a:lnTo>
                  <a:lnTo>
                    <a:pt x="648" y="633"/>
                  </a:lnTo>
                  <a:lnTo>
                    <a:pt x="650" y="633"/>
                  </a:lnTo>
                  <a:lnTo>
                    <a:pt x="652" y="633"/>
                  </a:lnTo>
                  <a:lnTo>
                    <a:pt x="652" y="635"/>
                  </a:lnTo>
                  <a:lnTo>
                    <a:pt x="652" y="637"/>
                  </a:lnTo>
                  <a:lnTo>
                    <a:pt x="650" y="637"/>
                  </a:lnTo>
                  <a:lnTo>
                    <a:pt x="648" y="637"/>
                  </a:lnTo>
                  <a:lnTo>
                    <a:pt x="646" y="635"/>
                  </a:lnTo>
                  <a:lnTo>
                    <a:pt x="644" y="635"/>
                  </a:lnTo>
                  <a:lnTo>
                    <a:pt x="642" y="633"/>
                  </a:lnTo>
                  <a:lnTo>
                    <a:pt x="640" y="631"/>
                  </a:lnTo>
                  <a:close/>
                  <a:moveTo>
                    <a:pt x="622" y="635"/>
                  </a:moveTo>
                  <a:lnTo>
                    <a:pt x="622" y="637"/>
                  </a:lnTo>
                  <a:lnTo>
                    <a:pt x="622" y="635"/>
                  </a:lnTo>
                  <a:lnTo>
                    <a:pt x="620" y="635"/>
                  </a:lnTo>
                  <a:lnTo>
                    <a:pt x="620" y="631"/>
                  </a:lnTo>
                  <a:lnTo>
                    <a:pt x="622" y="629"/>
                  </a:lnTo>
                  <a:lnTo>
                    <a:pt x="624" y="629"/>
                  </a:lnTo>
                  <a:lnTo>
                    <a:pt x="624" y="631"/>
                  </a:lnTo>
                  <a:lnTo>
                    <a:pt x="624" y="633"/>
                  </a:lnTo>
                  <a:lnTo>
                    <a:pt x="622" y="633"/>
                  </a:lnTo>
                  <a:lnTo>
                    <a:pt x="622" y="635"/>
                  </a:lnTo>
                  <a:close/>
                  <a:moveTo>
                    <a:pt x="640" y="631"/>
                  </a:moveTo>
                  <a:lnTo>
                    <a:pt x="638" y="631"/>
                  </a:lnTo>
                  <a:lnTo>
                    <a:pt x="636" y="629"/>
                  </a:lnTo>
                  <a:lnTo>
                    <a:pt x="636" y="627"/>
                  </a:lnTo>
                  <a:lnTo>
                    <a:pt x="638" y="627"/>
                  </a:lnTo>
                  <a:lnTo>
                    <a:pt x="638" y="629"/>
                  </a:lnTo>
                  <a:lnTo>
                    <a:pt x="640" y="631"/>
                  </a:lnTo>
                  <a:close/>
                  <a:moveTo>
                    <a:pt x="744" y="633"/>
                  </a:moveTo>
                  <a:lnTo>
                    <a:pt x="746" y="631"/>
                  </a:lnTo>
                  <a:lnTo>
                    <a:pt x="744" y="631"/>
                  </a:lnTo>
                  <a:lnTo>
                    <a:pt x="746" y="629"/>
                  </a:lnTo>
                  <a:lnTo>
                    <a:pt x="746" y="627"/>
                  </a:lnTo>
                  <a:lnTo>
                    <a:pt x="746" y="625"/>
                  </a:lnTo>
                  <a:lnTo>
                    <a:pt x="748" y="627"/>
                  </a:lnTo>
                  <a:lnTo>
                    <a:pt x="748" y="629"/>
                  </a:lnTo>
                  <a:lnTo>
                    <a:pt x="748" y="633"/>
                  </a:lnTo>
                  <a:lnTo>
                    <a:pt x="748" y="635"/>
                  </a:lnTo>
                  <a:lnTo>
                    <a:pt x="748" y="637"/>
                  </a:lnTo>
                  <a:lnTo>
                    <a:pt x="748" y="639"/>
                  </a:lnTo>
                  <a:lnTo>
                    <a:pt x="750" y="641"/>
                  </a:lnTo>
                  <a:lnTo>
                    <a:pt x="750" y="643"/>
                  </a:lnTo>
                  <a:lnTo>
                    <a:pt x="752" y="645"/>
                  </a:lnTo>
                  <a:lnTo>
                    <a:pt x="750" y="647"/>
                  </a:lnTo>
                  <a:lnTo>
                    <a:pt x="748" y="649"/>
                  </a:lnTo>
                  <a:lnTo>
                    <a:pt x="748" y="651"/>
                  </a:lnTo>
                  <a:lnTo>
                    <a:pt x="746" y="651"/>
                  </a:lnTo>
                  <a:lnTo>
                    <a:pt x="746" y="649"/>
                  </a:lnTo>
                  <a:lnTo>
                    <a:pt x="746" y="647"/>
                  </a:lnTo>
                  <a:lnTo>
                    <a:pt x="746" y="645"/>
                  </a:lnTo>
                  <a:lnTo>
                    <a:pt x="746" y="643"/>
                  </a:lnTo>
                  <a:lnTo>
                    <a:pt x="744" y="641"/>
                  </a:lnTo>
                  <a:lnTo>
                    <a:pt x="742" y="641"/>
                  </a:lnTo>
                  <a:lnTo>
                    <a:pt x="740" y="641"/>
                  </a:lnTo>
                  <a:lnTo>
                    <a:pt x="738" y="641"/>
                  </a:lnTo>
                  <a:lnTo>
                    <a:pt x="736" y="641"/>
                  </a:lnTo>
                  <a:lnTo>
                    <a:pt x="736" y="639"/>
                  </a:lnTo>
                  <a:lnTo>
                    <a:pt x="738" y="639"/>
                  </a:lnTo>
                  <a:lnTo>
                    <a:pt x="740" y="639"/>
                  </a:lnTo>
                  <a:lnTo>
                    <a:pt x="742" y="639"/>
                  </a:lnTo>
                  <a:lnTo>
                    <a:pt x="744" y="637"/>
                  </a:lnTo>
                  <a:lnTo>
                    <a:pt x="742" y="637"/>
                  </a:lnTo>
                  <a:lnTo>
                    <a:pt x="744" y="637"/>
                  </a:lnTo>
                  <a:lnTo>
                    <a:pt x="744" y="635"/>
                  </a:lnTo>
                  <a:lnTo>
                    <a:pt x="746" y="635"/>
                  </a:lnTo>
                  <a:lnTo>
                    <a:pt x="746" y="633"/>
                  </a:lnTo>
                  <a:lnTo>
                    <a:pt x="744" y="633"/>
                  </a:lnTo>
                  <a:close/>
                  <a:moveTo>
                    <a:pt x="666" y="678"/>
                  </a:moveTo>
                  <a:lnTo>
                    <a:pt x="668" y="678"/>
                  </a:lnTo>
                  <a:lnTo>
                    <a:pt x="670" y="674"/>
                  </a:lnTo>
                  <a:lnTo>
                    <a:pt x="668" y="674"/>
                  </a:lnTo>
                  <a:lnTo>
                    <a:pt x="670" y="674"/>
                  </a:lnTo>
                  <a:lnTo>
                    <a:pt x="670" y="671"/>
                  </a:lnTo>
                  <a:lnTo>
                    <a:pt x="668" y="671"/>
                  </a:lnTo>
                  <a:lnTo>
                    <a:pt x="666" y="669"/>
                  </a:lnTo>
                  <a:lnTo>
                    <a:pt x="668" y="669"/>
                  </a:lnTo>
                  <a:lnTo>
                    <a:pt x="670" y="669"/>
                  </a:lnTo>
                  <a:lnTo>
                    <a:pt x="672" y="671"/>
                  </a:lnTo>
                  <a:lnTo>
                    <a:pt x="674" y="669"/>
                  </a:lnTo>
                  <a:lnTo>
                    <a:pt x="674" y="667"/>
                  </a:lnTo>
                  <a:lnTo>
                    <a:pt x="674" y="665"/>
                  </a:lnTo>
                  <a:lnTo>
                    <a:pt x="674" y="667"/>
                  </a:lnTo>
                  <a:lnTo>
                    <a:pt x="676" y="671"/>
                  </a:lnTo>
                  <a:lnTo>
                    <a:pt x="678" y="674"/>
                  </a:lnTo>
                  <a:lnTo>
                    <a:pt x="680" y="671"/>
                  </a:lnTo>
                  <a:lnTo>
                    <a:pt x="680" y="669"/>
                  </a:lnTo>
                  <a:lnTo>
                    <a:pt x="680" y="671"/>
                  </a:lnTo>
                  <a:lnTo>
                    <a:pt x="682" y="669"/>
                  </a:lnTo>
                  <a:lnTo>
                    <a:pt x="684" y="669"/>
                  </a:lnTo>
                  <a:lnTo>
                    <a:pt x="686" y="669"/>
                  </a:lnTo>
                  <a:lnTo>
                    <a:pt x="684" y="669"/>
                  </a:lnTo>
                  <a:lnTo>
                    <a:pt x="684" y="667"/>
                  </a:lnTo>
                  <a:lnTo>
                    <a:pt x="684" y="665"/>
                  </a:lnTo>
                  <a:lnTo>
                    <a:pt x="684" y="663"/>
                  </a:lnTo>
                  <a:lnTo>
                    <a:pt x="686" y="663"/>
                  </a:lnTo>
                  <a:lnTo>
                    <a:pt x="686" y="661"/>
                  </a:lnTo>
                  <a:lnTo>
                    <a:pt x="686" y="661"/>
                  </a:lnTo>
                  <a:lnTo>
                    <a:pt x="684" y="661"/>
                  </a:lnTo>
                  <a:lnTo>
                    <a:pt x="684" y="661"/>
                  </a:lnTo>
                  <a:lnTo>
                    <a:pt x="682" y="661"/>
                  </a:lnTo>
                  <a:lnTo>
                    <a:pt x="684" y="659"/>
                  </a:lnTo>
                  <a:lnTo>
                    <a:pt x="686" y="659"/>
                  </a:lnTo>
                  <a:lnTo>
                    <a:pt x="688" y="661"/>
                  </a:lnTo>
                  <a:lnTo>
                    <a:pt x="688" y="661"/>
                  </a:lnTo>
                  <a:lnTo>
                    <a:pt x="690" y="661"/>
                  </a:lnTo>
                  <a:lnTo>
                    <a:pt x="692" y="661"/>
                  </a:lnTo>
                  <a:lnTo>
                    <a:pt x="692" y="659"/>
                  </a:lnTo>
                  <a:lnTo>
                    <a:pt x="692" y="657"/>
                  </a:lnTo>
                  <a:lnTo>
                    <a:pt x="690" y="655"/>
                  </a:lnTo>
                  <a:lnTo>
                    <a:pt x="688" y="655"/>
                  </a:lnTo>
                  <a:lnTo>
                    <a:pt x="688" y="653"/>
                  </a:lnTo>
                  <a:lnTo>
                    <a:pt x="684" y="651"/>
                  </a:lnTo>
                  <a:lnTo>
                    <a:pt x="684" y="653"/>
                  </a:lnTo>
                  <a:lnTo>
                    <a:pt x="682" y="653"/>
                  </a:lnTo>
                  <a:lnTo>
                    <a:pt x="680" y="653"/>
                  </a:lnTo>
                  <a:lnTo>
                    <a:pt x="680" y="651"/>
                  </a:lnTo>
                  <a:lnTo>
                    <a:pt x="682" y="651"/>
                  </a:lnTo>
                  <a:lnTo>
                    <a:pt x="680" y="649"/>
                  </a:lnTo>
                  <a:lnTo>
                    <a:pt x="680" y="649"/>
                  </a:lnTo>
                  <a:lnTo>
                    <a:pt x="678" y="647"/>
                  </a:lnTo>
                  <a:lnTo>
                    <a:pt x="680" y="647"/>
                  </a:lnTo>
                  <a:lnTo>
                    <a:pt x="680" y="647"/>
                  </a:lnTo>
                  <a:lnTo>
                    <a:pt x="680" y="645"/>
                  </a:lnTo>
                  <a:lnTo>
                    <a:pt x="680" y="645"/>
                  </a:lnTo>
                  <a:lnTo>
                    <a:pt x="680" y="643"/>
                  </a:lnTo>
                  <a:lnTo>
                    <a:pt x="680" y="641"/>
                  </a:lnTo>
                  <a:lnTo>
                    <a:pt x="680" y="639"/>
                  </a:lnTo>
                  <a:lnTo>
                    <a:pt x="680" y="637"/>
                  </a:lnTo>
                  <a:lnTo>
                    <a:pt x="680" y="635"/>
                  </a:lnTo>
                  <a:lnTo>
                    <a:pt x="680" y="637"/>
                  </a:lnTo>
                  <a:lnTo>
                    <a:pt x="682" y="635"/>
                  </a:lnTo>
                  <a:lnTo>
                    <a:pt x="682" y="633"/>
                  </a:lnTo>
                  <a:lnTo>
                    <a:pt x="684" y="635"/>
                  </a:lnTo>
                  <a:lnTo>
                    <a:pt x="684" y="637"/>
                  </a:lnTo>
                  <a:lnTo>
                    <a:pt x="686" y="635"/>
                  </a:lnTo>
                  <a:lnTo>
                    <a:pt x="684" y="633"/>
                  </a:lnTo>
                  <a:lnTo>
                    <a:pt x="686" y="631"/>
                  </a:lnTo>
                  <a:lnTo>
                    <a:pt x="684" y="629"/>
                  </a:lnTo>
                  <a:lnTo>
                    <a:pt x="684" y="627"/>
                  </a:lnTo>
                  <a:lnTo>
                    <a:pt x="686" y="625"/>
                  </a:lnTo>
                  <a:lnTo>
                    <a:pt x="688" y="625"/>
                  </a:lnTo>
                  <a:lnTo>
                    <a:pt x="690" y="625"/>
                  </a:lnTo>
                  <a:lnTo>
                    <a:pt x="690" y="623"/>
                  </a:lnTo>
                  <a:lnTo>
                    <a:pt x="692" y="625"/>
                  </a:lnTo>
                  <a:lnTo>
                    <a:pt x="694" y="625"/>
                  </a:lnTo>
                  <a:lnTo>
                    <a:pt x="694" y="627"/>
                  </a:lnTo>
                  <a:lnTo>
                    <a:pt x="696" y="629"/>
                  </a:lnTo>
                  <a:lnTo>
                    <a:pt x="696" y="631"/>
                  </a:lnTo>
                  <a:lnTo>
                    <a:pt x="698" y="631"/>
                  </a:lnTo>
                  <a:lnTo>
                    <a:pt x="700" y="633"/>
                  </a:lnTo>
                  <a:lnTo>
                    <a:pt x="702" y="633"/>
                  </a:lnTo>
                  <a:lnTo>
                    <a:pt x="702" y="635"/>
                  </a:lnTo>
                  <a:lnTo>
                    <a:pt x="704" y="635"/>
                  </a:lnTo>
                  <a:lnTo>
                    <a:pt x="706" y="637"/>
                  </a:lnTo>
                  <a:lnTo>
                    <a:pt x="708" y="639"/>
                  </a:lnTo>
                  <a:lnTo>
                    <a:pt x="710" y="641"/>
                  </a:lnTo>
                  <a:lnTo>
                    <a:pt x="710" y="643"/>
                  </a:lnTo>
                  <a:lnTo>
                    <a:pt x="712" y="643"/>
                  </a:lnTo>
                  <a:lnTo>
                    <a:pt x="712" y="645"/>
                  </a:lnTo>
                  <a:lnTo>
                    <a:pt x="712" y="647"/>
                  </a:lnTo>
                  <a:lnTo>
                    <a:pt x="714" y="649"/>
                  </a:lnTo>
                  <a:lnTo>
                    <a:pt x="714" y="651"/>
                  </a:lnTo>
                  <a:lnTo>
                    <a:pt x="714" y="653"/>
                  </a:lnTo>
                  <a:lnTo>
                    <a:pt x="714" y="655"/>
                  </a:lnTo>
                  <a:lnTo>
                    <a:pt x="714" y="657"/>
                  </a:lnTo>
                  <a:lnTo>
                    <a:pt x="714" y="659"/>
                  </a:lnTo>
                  <a:lnTo>
                    <a:pt x="714" y="661"/>
                  </a:lnTo>
                  <a:lnTo>
                    <a:pt x="712" y="661"/>
                  </a:lnTo>
                  <a:lnTo>
                    <a:pt x="710" y="661"/>
                  </a:lnTo>
                  <a:lnTo>
                    <a:pt x="710" y="663"/>
                  </a:lnTo>
                  <a:lnTo>
                    <a:pt x="708" y="663"/>
                  </a:lnTo>
                  <a:lnTo>
                    <a:pt x="706" y="663"/>
                  </a:lnTo>
                  <a:lnTo>
                    <a:pt x="704" y="663"/>
                  </a:lnTo>
                  <a:lnTo>
                    <a:pt x="702" y="665"/>
                  </a:lnTo>
                  <a:lnTo>
                    <a:pt x="700" y="665"/>
                  </a:lnTo>
                  <a:lnTo>
                    <a:pt x="698" y="665"/>
                  </a:lnTo>
                  <a:lnTo>
                    <a:pt x="696" y="665"/>
                  </a:lnTo>
                  <a:lnTo>
                    <a:pt x="694" y="665"/>
                  </a:lnTo>
                  <a:lnTo>
                    <a:pt x="694" y="667"/>
                  </a:lnTo>
                  <a:lnTo>
                    <a:pt x="692" y="667"/>
                  </a:lnTo>
                  <a:lnTo>
                    <a:pt x="690" y="669"/>
                  </a:lnTo>
                  <a:lnTo>
                    <a:pt x="688" y="669"/>
                  </a:lnTo>
                  <a:lnTo>
                    <a:pt x="686" y="671"/>
                  </a:lnTo>
                  <a:lnTo>
                    <a:pt x="684" y="671"/>
                  </a:lnTo>
                  <a:lnTo>
                    <a:pt x="682" y="674"/>
                  </a:lnTo>
                  <a:lnTo>
                    <a:pt x="680" y="674"/>
                  </a:lnTo>
                  <a:lnTo>
                    <a:pt x="680" y="676"/>
                  </a:lnTo>
                  <a:lnTo>
                    <a:pt x="678" y="676"/>
                  </a:lnTo>
                  <a:lnTo>
                    <a:pt x="678" y="678"/>
                  </a:lnTo>
                  <a:lnTo>
                    <a:pt x="676" y="678"/>
                  </a:lnTo>
                  <a:lnTo>
                    <a:pt x="674" y="678"/>
                  </a:lnTo>
                  <a:lnTo>
                    <a:pt x="672" y="680"/>
                  </a:lnTo>
                  <a:lnTo>
                    <a:pt x="670" y="680"/>
                  </a:lnTo>
                  <a:lnTo>
                    <a:pt x="670" y="682"/>
                  </a:lnTo>
                  <a:lnTo>
                    <a:pt x="668" y="682"/>
                  </a:lnTo>
                  <a:lnTo>
                    <a:pt x="666" y="682"/>
                  </a:lnTo>
                  <a:lnTo>
                    <a:pt x="664" y="684"/>
                  </a:lnTo>
                  <a:lnTo>
                    <a:pt x="662" y="684"/>
                  </a:lnTo>
                  <a:lnTo>
                    <a:pt x="662" y="682"/>
                  </a:lnTo>
                  <a:lnTo>
                    <a:pt x="664" y="682"/>
                  </a:lnTo>
                  <a:lnTo>
                    <a:pt x="664" y="680"/>
                  </a:lnTo>
                  <a:lnTo>
                    <a:pt x="666" y="680"/>
                  </a:lnTo>
                  <a:lnTo>
                    <a:pt x="666" y="678"/>
                  </a:lnTo>
                  <a:lnTo>
                    <a:pt x="668" y="678"/>
                  </a:lnTo>
                  <a:lnTo>
                    <a:pt x="666" y="678"/>
                  </a:lnTo>
                  <a:close/>
                  <a:moveTo>
                    <a:pt x="770" y="629"/>
                  </a:moveTo>
                  <a:lnTo>
                    <a:pt x="770" y="627"/>
                  </a:lnTo>
                  <a:lnTo>
                    <a:pt x="770" y="625"/>
                  </a:lnTo>
                  <a:lnTo>
                    <a:pt x="772" y="623"/>
                  </a:lnTo>
                  <a:lnTo>
                    <a:pt x="772" y="625"/>
                  </a:lnTo>
                  <a:lnTo>
                    <a:pt x="774" y="627"/>
                  </a:lnTo>
                  <a:lnTo>
                    <a:pt x="774" y="629"/>
                  </a:lnTo>
                  <a:lnTo>
                    <a:pt x="776" y="631"/>
                  </a:lnTo>
                  <a:lnTo>
                    <a:pt x="776" y="635"/>
                  </a:lnTo>
                  <a:lnTo>
                    <a:pt x="776" y="637"/>
                  </a:lnTo>
                  <a:lnTo>
                    <a:pt x="776" y="639"/>
                  </a:lnTo>
                  <a:lnTo>
                    <a:pt x="776" y="643"/>
                  </a:lnTo>
                  <a:lnTo>
                    <a:pt x="776" y="645"/>
                  </a:lnTo>
                  <a:lnTo>
                    <a:pt x="776" y="647"/>
                  </a:lnTo>
                  <a:lnTo>
                    <a:pt x="776" y="647"/>
                  </a:lnTo>
                  <a:lnTo>
                    <a:pt x="776" y="645"/>
                  </a:lnTo>
                  <a:lnTo>
                    <a:pt x="774" y="645"/>
                  </a:lnTo>
                  <a:lnTo>
                    <a:pt x="772" y="645"/>
                  </a:lnTo>
                  <a:lnTo>
                    <a:pt x="772" y="643"/>
                  </a:lnTo>
                  <a:lnTo>
                    <a:pt x="772" y="641"/>
                  </a:lnTo>
                  <a:lnTo>
                    <a:pt x="772" y="639"/>
                  </a:lnTo>
                  <a:lnTo>
                    <a:pt x="772" y="637"/>
                  </a:lnTo>
                  <a:lnTo>
                    <a:pt x="772" y="635"/>
                  </a:lnTo>
                  <a:lnTo>
                    <a:pt x="772" y="633"/>
                  </a:lnTo>
                  <a:lnTo>
                    <a:pt x="772" y="631"/>
                  </a:lnTo>
                  <a:lnTo>
                    <a:pt x="770" y="629"/>
                  </a:lnTo>
                  <a:close/>
                  <a:moveTo>
                    <a:pt x="632" y="623"/>
                  </a:moveTo>
                  <a:lnTo>
                    <a:pt x="632" y="623"/>
                  </a:lnTo>
                  <a:lnTo>
                    <a:pt x="632" y="625"/>
                  </a:lnTo>
                  <a:lnTo>
                    <a:pt x="632" y="627"/>
                  </a:lnTo>
                  <a:lnTo>
                    <a:pt x="630" y="627"/>
                  </a:lnTo>
                  <a:lnTo>
                    <a:pt x="630" y="625"/>
                  </a:lnTo>
                  <a:lnTo>
                    <a:pt x="630" y="623"/>
                  </a:lnTo>
                  <a:lnTo>
                    <a:pt x="632" y="623"/>
                  </a:lnTo>
                  <a:lnTo>
                    <a:pt x="632" y="623"/>
                  </a:lnTo>
                  <a:close/>
                  <a:moveTo>
                    <a:pt x="742" y="627"/>
                  </a:moveTo>
                  <a:lnTo>
                    <a:pt x="742" y="629"/>
                  </a:lnTo>
                  <a:lnTo>
                    <a:pt x="744" y="627"/>
                  </a:lnTo>
                  <a:lnTo>
                    <a:pt x="744" y="629"/>
                  </a:lnTo>
                  <a:lnTo>
                    <a:pt x="744" y="631"/>
                  </a:lnTo>
                  <a:lnTo>
                    <a:pt x="742" y="631"/>
                  </a:lnTo>
                  <a:lnTo>
                    <a:pt x="740" y="631"/>
                  </a:lnTo>
                  <a:lnTo>
                    <a:pt x="738" y="631"/>
                  </a:lnTo>
                  <a:lnTo>
                    <a:pt x="736" y="633"/>
                  </a:lnTo>
                  <a:lnTo>
                    <a:pt x="734" y="633"/>
                  </a:lnTo>
                  <a:lnTo>
                    <a:pt x="736" y="631"/>
                  </a:lnTo>
                  <a:lnTo>
                    <a:pt x="734" y="629"/>
                  </a:lnTo>
                  <a:lnTo>
                    <a:pt x="736" y="629"/>
                  </a:lnTo>
                  <a:lnTo>
                    <a:pt x="736" y="627"/>
                  </a:lnTo>
                  <a:lnTo>
                    <a:pt x="736" y="625"/>
                  </a:lnTo>
                  <a:lnTo>
                    <a:pt x="738" y="623"/>
                  </a:lnTo>
                  <a:lnTo>
                    <a:pt x="738" y="621"/>
                  </a:lnTo>
                  <a:lnTo>
                    <a:pt x="740" y="623"/>
                  </a:lnTo>
                  <a:lnTo>
                    <a:pt x="740" y="625"/>
                  </a:lnTo>
                  <a:lnTo>
                    <a:pt x="742" y="627"/>
                  </a:lnTo>
                  <a:close/>
                  <a:moveTo>
                    <a:pt x="632" y="623"/>
                  </a:moveTo>
                  <a:lnTo>
                    <a:pt x="632" y="621"/>
                  </a:lnTo>
                  <a:lnTo>
                    <a:pt x="632" y="621"/>
                  </a:lnTo>
                  <a:lnTo>
                    <a:pt x="632" y="619"/>
                  </a:lnTo>
                  <a:lnTo>
                    <a:pt x="632" y="619"/>
                  </a:lnTo>
                  <a:lnTo>
                    <a:pt x="632" y="621"/>
                  </a:lnTo>
                  <a:lnTo>
                    <a:pt x="634" y="621"/>
                  </a:lnTo>
                  <a:lnTo>
                    <a:pt x="636" y="623"/>
                  </a:lnTo>
                  <a:lnTo>
                    <a:pt x="636" y="621"/>
                  </a:lnTo>
                  <a:lnTo>
                    <a:pt x="636" y="623"/>
                  </a:lnTo>
                  <a:lnTo>
                    <a:pt x="636" y="625"/>
                  </a:lnTo>
                  <a:lnTo>
                    <a:pt x="636" y="627"/>
                  </a:lnTo>
                  <a:lnTo>
                    <a:pt x="634" y="625"/>
                  </a:lnTo>
                  <a:lnTo>
                    <a:pt x="632" y="625"/>
                  </a:lnTo>
                  <a:lnTo>
                    <a:pt x="632" y="623"/>
                  </a:lnTo>
                  <a:lnTo>
                    <a:pt x="634" y="623"/>
                  </a:lnTo>
                  <a:lnTo>
                    <a:pt x="634" y="625"/>
                  </a:lnTo>
                  <a:lnTo>
                    <a:pt x="632" y="623"/>
                  </a:lnTo>
                  <a:close/>
                  <a:moveTo>
                    <a:pt x="718" y="619"/>
                  </a:moveTo>
                  <a:lnTo>
                    <a:pt x="720" y="621"/>
                  </a:lnTo>
                  <a:lnTo>
                    <a:pt x="722" y="621"/>
                  </a:lnTo>
                  <a:lnTo>
                    <a:pt x="724" y="623"/>
                  </a:lnTo>
                  <a:lnTo>
                    <a:pt x="726" y="625"/>
                  </a:lnTo>
                  <a:lnTo>
                    <a:pt x="728" y="625"/>
                  </a:lnTo>
                  <a:lnTo>
                    <a:pt x="728" y="627"/>
                  </a:lnTo>
                  <a:lnTo>
                    <a:pt x="728" y="629"/>
                  </a:lnTo>
                  <a:lnTo>
                    <a:pt x="730" y="631"/>
                  </a:lnTo>
                  <a:lnTo>
                    <a:pt x="730" y="633"/>
                  </a:lnTo>
                  <a:lnTo>
                    <a:pt x="730" y="635"/>
                  </a:lnTo>
                  <a:lnTo>
                    <a:pt x="730" y="637"/>
                  </a:lnTo>
                  <a:lnTo>
                    <a:pt x="732" y="637"/>
                  </a:lnTo>
                  <a:lnTo>
                    <a:pt x="732" y="639"/>
                  </a:lnTo>
                  <a:lnTo>
                    <a:pt x="732" y="641"/>
                  </a:lnTo>
                  <a:lnTo>
                    <a:pt x="732" y="645"/>
                  </a:lnTo>
                  <a:lnTo>
                    <a:pt x="732" y="647"/>
                  </a:lnTo>
                  <a:lnTo>
                    <a:pt x="730" y="649"/>
                  </a:lnTo>
                  <a:lnTo>
                    <a:pt x="728" y="649"/>
                  </a:lnTo>
                  <a:lnTo>
                    <a:pt x="728" y="647"/>
                  </a:lnTo>
                  <a:lnTo>
                    <a:pt x="730" y="645"/>
                  </a:lnTo>
                  <a:lnTo>
                    <a:pt x="730" y="643"/>
                  </a:lnTo>
                  <a:lnTo>
                    <a:pt x="728" y="641"/>
                  </a:lnTo>
                  <a:lnTo>
                    <a:pt x="726" y="641"/>
                  </a:lnTo>
                  <a:lnTo>
                    <a:pt x="724" y="641"/>
                  </a:lnTo>
                  <a:lnTo>
                    <a:pt x="724" y="639"/>
                  </a:lnTo>
                  <a:lnTo>
                    <a:pt x="722" y="639"/>
                  </a:lnTo>
                  <a:lnTo>
                    <a:pt x="720" y="639"/>
                  </a:lnTo>
                  <a:lnTo>
                    <a:pt x="718" y="641"/>
                  </a:lnTo>
                  <a:lnTo>
                    <a:pt x="718" y="643"/>
                  </a:lnTo>
                  <a:lnTo>
                    <a:pt x="716" y="643"/>
                  </a:lnTo>
                  <a:lnTo>
                    <a:pt x="714" y="643"/>
                  </a:lnTo>
                  <a:lnTo>
                    <a:pt x="714" y="641"/>
                  </a:lnTo>
                  <a:lnTo>
                    <a:pt x="712" y="639"/>
                  </a:lnTo>
                  <a:lnTo>
                    <a:pt x="712" y="637"/>
                  </a:lnTo>
                  <a:lnTo>
                    <a:pt x="710" y="637"/>
                  </a:lnTo>
                  <a:lnTo>
                    <a:pt x="708" y="635"/>
                  </a:lnTo>
                  <a:lnTo>
                    <a:pt x="708" y="633"/>
                  </a:lnTo>
                  <a:lnTo>
                    <a:pt x="708" y="631"/>
                  </a:lnTo>
                  <a:lnTo>
                    <a:pt x="710" y="629"/>
                  </a:lnTo>
                  <a:lnTo>
                    <a:pt x="710" y="627"/>
                  </a:lnTo>
                  <a:lnTo>
                    <a:pt x="712" y="625"/>
                  </a:lnTo>
                  <a:lnTo>
                    <a:pt x="710" y="625"/>
                  </a:lnTo>
                  <a:lnTo>
                    <a:pt x="712" y="623"/>
                  </a:lnTo>
                  <a:lnTo>
                    <a:pt x="712" y="621"/>
                  </a:lnTo>
                  <a:lnTo>
                    <a:pt x="710" y="621"/>
                  </a:lnTo>
                  <a:lnTo>
                    <a:pt x="710" y="619"/>
                  </a:lnTo>
                  <a:lnTo>
                    <a:pt x="712" y="619"/>
                  </a:lnTo>
                  <a:lnTo>
                    <a:pt x="712" y="617"/>
                  </a:lnTo>
                  <a:lnTo>
                    <a:pt x="714" y="617"/>
                  </a:lnTo>
                  <a:lnTo>
                    <a:pt x="716" y="617"/>
                  </a:lnTo>
                  <a:lnTo>
                    <a:pt x="718" y="619"/>
                  </a:lnTo>
                  <a:close/>
                  <a:moveTo>
                    <a:pt x="801" y="615"/>
                  </a:moveTo>
                  <a:lnTo>
                    <a:pt x="803" y="617"/>
                  </a:lnTo>
                  <a:lnTo>
                    <a:pt x="805" y="615"/>
                  </a:lnTo>
                  <a:lnTo>
                    <a:pt x="807" y="617"/>
                  </a:lnTo>
                  <a:lnTo>
                    <a:pt x="809" y="617"/>
                  </a:lnTo>
                  <a:lnTo>
                    <a:pt x="811" y="617"/>
                  </a:lnTo>
                  <a:lnTo>
                    <a:pt x="811" y="619"/>
                  </a:lnTo>
                  <a:lnTo>
                    <a:pt x="813" y="619"/>
                  </a:lnTo>
                  <a:lnTo>
                    <a:pt x="813" y="621"/>
                  </a:lnTo>
                  <a:lnTo>
                    <a:pt x="813" y="623"/>
                  </a:lnTo>
                  <a:lnTo>
                    <a:pt x="813" y="625"/>
                  </a:lnTo>
                  <a:lnTo>
                    <a:pt x="813" y="627"/>
                  </a:lnTo>
                  <a:lnTo>
                    <a:pt x="813" y="629"/>
                  </a:lnTo>
                  <a:lnTo>
                    <a:pt x="815" y="629"/>
                  </a:lnTo>
                  <a:lnTo>
                    <a:pt x="815" y="631"/>
                  </a:lnTo>
                  <a:lnTo>
                    <a:pt x="815" y="633"/>
                  </a:lnTo>
                  <a:lnTo>
                    <a:pt x="813" y="633"/>
                  </a:lnTo>
                  <a:lnTo>
                    <a:pt x="815" y="631"/>
                  </a:lnTo>
                  <a:lnTo>
                    <a:pt x="813" y="631"/>
                  </a:lnTo>
                  <a:lnTo>
                    <a:pt x="811" y="631"/>
                  </a:lnTo>
                  <a:lnTo>
                    <a:pt x="811" y="629"/>
                  </a:lnTo>
                  <a:lnTo>
                    <a:pt x="811" y="627"/>
                  </a:lnTo>
                  <a:lnTo>
                    <a:pt x="809" y="627"/>
                  </a:lnTo>
                  <a:lnTo>
                    <a:pt x="809" y="625"/>
                  </a:lnTo>
                  <a:lnTo>
                    <a:pt x="807" y="625"/>
                  </a:lnTo>
                  <a:lnTo>
                    <a:pt x="807" y="627"/>
                  </a:lnTo>
                  <a:lnTo>
                    <a:pt x="807" y="629"/>
                  </a:lnTo>
                  <a:lnTo>
                    <a:pt x="807" y="627"/>
                  </a:lnTo>
                  <a:lnTo>
                    <a:pt x="805" y="627"/>
                  </a:lnTo>
                  <a:lnTo>
                    <a:pt x="805" y="625"/>
                  </a:lnTo>
                  <a:lnTo>
                    <a:pt x="803" y="623"/>
                  </a:lnTo>
                  <a:lnTo>
                    <a:pt x="803" y="621"/>
                  </a:lnTo>
                  <a:lnTo>
                    <a:pt x="801" y="619"/>
                  </a:lnTo>
                  <a:lnTo>
                    <a:pt x="799" y="619"/>
                  </a:lnTo>
                  <a:lnTo>
                    <a:pt x="799" y="617"/>
                  </a:lnTo>
                  <a:lnTo>
                    <a:pt x="799" y="615"/>
                  </a:lnTo>
                  <a:lnTo>
                    <a:pt x="801" y="615"/>
                  </a:lnTo>
                  <a:close/>
                  <a:moveTo>
                    <a:pt x="742" y="617"/>
                  </a:moveTo>
                  <a:lnTo>
                    <a:pt x="742" y="619"/>
                  </a:lnTo>
                  <a:lnTo>
                    <a:pt x="742" y="617"/>
                  </a:lnTo>
                  <a:lnTo>
                    <a:pt x="740" y="615"/>
                  </a:lnTo>
                  <a:lnTo>
                    <a:pt x="740" y="613"/>
                  </a:lnTo>
                  <a:lnTo>
                    <a:pt x="742" y="613"/>
                  </a:lnTo>
                  <a:lnTo>
                    <a:pt x="742" y="617"/>
                  </a:lnTo>
                  <a:close/>
                  <a:moveTo>
                    <a:pt x="730" y="613"/>
                  </a:moveTo>
                  <a:lnTo>
                    <a:pt x="730" y="615"/>
                  </a:lnTo>
                  <a:lnTo>
                    <a:pt x="732" y="617"/>
                  </a:lnTo>
                  <a:lnTo>
                    <a:pt x="734" y="621"/>
                  </a:lnTo>
                  <a:lnTo>
                    <a:pt x="736" y="621"/>
                  </a:lnTo>
                  <a:lnTo>
                    <a:pt x="734" y="623"/>
                  </a:lnTo>
                  <a:lnTo>
                    <a:pt x="734" y="625"/>
                  </a:lnTo>
                  <a:lnTo>
                    <a:pt x="736" y="625"/>
                  </a:lnTo>
                  <a:lnTo>
                    <a:pt x="734" y="627"/>
                  </a:lnTo>
                  <a:lnTo>
                    <a:pt x="732" y="627"/>
                  </a:lnTo>
                  <a:lnTo>
                    <a:pt x="732" y="625"/>
                  </a:lnTo>
                  <a:lnTo>
                    <a:pt x="730" y="623"/>
                  </a:lnTo>
                  <a:lnTo>
                    <a:pt x="732" y="623"/>
                  </a:lnTo>
                  <a:lnTo>
                    <a:pt x="730" y="621"/>
                  </a:lnTo>
                  <a:lnTo>
                    <a:pt x="728" y="621"/>
                  </a:lnTo>
                  <a:lnTo>
                    <a:pt x="728" y="619"/>
                  </a:lnTo>
                  <a:lnTo>
                    <a:pt x="728" y="619"/>
                  </a:lnTo>
                  <a:lnTo>
                    <a:pt x="728" y="617"/>
                  </a:lnTo>
                  <a:lnTo>
                    <a:pt x="728" y="615"/>
                  </a:lnTo>
                  <a:lnTo>
                    <a:pt x="728" y="613"/>
                  </a:lnTo>
                  <a:lnTo>
                    <a:pt x="728" y="615"/>
                  </a:lnTo>
                  <a:lnTo>
                    <a:pt x="728" y="613"/>
                  </a:lnTo>
                  <a:lnTo>
                    <a:pt x="728" y="613"/>
                  </a:lnTo>
                  <a:lnTo>
                    <a:pt x="730" y="613"/>
                  </a:lnTo>
                  <a:lnTo>
                    <a:pt x="730" y="613"/>
                  </a:lnTo>
                  <a:close/>
                  <a:moveTo>
                    <a:pt x="674" y="613"/>
                  </a:moveTo>
                  <a:lnTo>
                    <a:pt x="672" y="613"/>
                  </a:lnTo>
                  <a:lnTo>
                    <a:pt x="674" y="611"/>
                  </a:lnTo>
                  <a:lnTo>
                    <a:pt x="674" y="609"/>
                  </a:lnTo>
                  <a:lnTo>
                    <a:pt x="674" y="607"/>
                  </a:lnTo>
                  <a:lnTo>
                    <a:pt x="676" y="607"/>
                  </a:lnTo>
                  <a:lnTo>
                    <a:pt x="678" y="607"/>
                  </a:lnTo>
                  <a:lnTo>
                    <a:pt x="680" y="607"/>
                  </a:lnTo>
                  <a:lnTo>
                    <a:pt x="680" y="607"/>
                  </a:lnTo>
                  <a:lnTo>
                    <a:pt x="680" y="609"/>
                  </a:lnTo>
                  <a:lnTo>
                    <a:pt x="678" y="611"/>
                  </a:lnTo>
                  <a:lnTo>
                    <a:pt x="676" y="613"/>
                  </a:lnTo>
                  <a:lnTo>
                    <a:pt x="674" y="613"/>
                  </a:lnTo>
                  <a:close/>
                  <a:moveTo>
                    <a:pt x="688" y="609"/>
                  </a:moveTo>
                  <a:lnTo>
                    <a:pt x="688" y="611"/>
                  </a:lnTo>
                  <a:lnTo>
                    <a:pt x="686" y="609"/>
                  </a:lnTo>
                  <a:lnTo>
                    <a:pt x="686" y="607"/>
                  </a:lnTo>
                  <a:lnTo>
                    <a:pt x="686" y="605"/>
                  </a:lnTo>
                  <a:lnTo>
                    <a:pt x="688" y="607"/>
                  </a:lnTo>
                  <a:lnTo>
                    <a:pt x="688" y="609"/>
                  </a:lnTo>
                  <a:close/>
                  <a:moveTo>
                    <a:pt x="959" y="601"/>
                  </a:moveTo>
                  <a:lnTo>
                    <a:pt x="957" y="603"/>
                  </a:lnTo>
                  <a:lnTo>
                    <a:pt x="957" y="605"/>
                  </a:lnTo>
                  <a:lnTo>
                    <a:pt x="955" y="605"/>
                  </a:lnTo>
                  <a:lnTo>
                    <a:pt x="953" y="605"/>
                  </a:lnTo>
                  <a:lnTo>
                    <a:pt x="951" y="607"/>
                  </a:lnTo>
                  <a:lnTo>
                    <a:pt x="949" y="607"/>
                  </a:lnTo>
                  <a:lnTo>
                    <a:pt x="947" y="607"/>
                  </a:lnTo>
                  <a:lnTo>
                    <a:pt x="945" y="609"/>
                  </a:lnTo>
                  <a:lnTo>
                    <a:pt x="943" y="609"/>
                  </a:lnTo>
                  <a:lnTo>
                    <a:pt x="943" y="611"/>
                  </a:lnTo>
                  <a:lnTo>
                    <a:pt x="941" y="611"/>
                  </a:lnTo>
                  <a:lnTo>
                    <a:pt x="939" y="611"/>
                  </a:lnTo>
                  <a:lnTo>
                    <a:pt x="937" y="613"/>
                  </a:lnTo>
                  <a:lnTo>
                    <a:pt x="935" y="613"/>
                  </a:lnTo>
                  <a:lnTo>
                    <a:pt x="933" y="615"/>
                  </a:lnTo>
                  <a:lnTo>
                    <a:pt x="933" y="617"/>
                  </a:lnTo>
                  <a:lnTo>
                    <a:pt x="931" y="619"/>
                  </a:lnTo>
                  <a:lnTo>
                    <a:pt x="931" y="621"/>
                  </a:lnTo>
                  <a:lnTo>
                    <a:pt x="933" y="623"/>
                  </a:lnTo>
                  <a:lnTo>
                    <a:pt x="931" y="623"/>
                  </a:lnTo>
                  <a:lnTo>
                    <a:pt x="929" y="623"/>
                  </a:lnTo>
                  <a:lnTo>
                    <a:pt x="927" y="623"/>
                  </a:lnTo>
                  <a:lnTo>
                    <a:pt x="927" y="621"/>
                  </a:lnTo>
                  <a:lnTo>
                    <a:pt x="927" y="623"/>
                  </a:lnTo>
                  <a:lnTo>
                    <a:pt x="925" y="623"/>
                  </a:lnTo>
                  <a:lnTo>
                    <a:pt x="923" y="625"/>
                  </a:lnTo>
                  <a:lnTo>
                    <a:pt x="923" y="623"/>
                  </a:lnTo>
                  <a:lnTo>
                    <a:pt x="923" y="625"/>
                  </a:lnTo>
                  <a:lnTo>
                    <a:pt x="923" y="623"/>
                  </a:lnTo>
                  <a:lnTo>
                    <a:pt x="921" y="625"/>
                  </a:lnTo>
                  <a:lnTo>
                    <a:pt x="919" y="625"/>
                  </a:lnTo>
                  <a:lnTo>
                    <a:pt x="917" y="623"/>
                  </a:lnTo>
                  <a:lnTo>
                    <a:pt x="917" y="621"/>
                  </a:lnTo>
                  <a:lnTo>
                    <a:pt x="915" y="621"/>
                  </a:lnTo>
                  <a:lnTo>
                    <a:pt x="915" y="619"/>
                  </a:lnTo>
                  <a:lnTo>
                    <a:pt x="915" y="617"/>
                  </a:lnTo>
                  <a:lnTo>
                    <a:pt x="919" y="617"/>
                  </a:lnTo>
                  <a:lnTo>
                    <a:pt x="921" y="617"/>
                  </a:lnTo>
                  <a:lnTo>
                    <a:pt x="921" y="619"/>
                  </a:lnTo>
                  <a:lnTo>
                    <a:pt x="923" y="619"/>
                  </a:lnTo>
                  <a:lnTo>
                    <a:pt x="923" y="619"/>
                  </a:lnTo>
                  <a:lnTo>
                    <a:pt x="923" y="617"/>
                  </a:lnTo>
                  <a:lnTo>
                    <a:pt x="923" y="617"/>
                  </a:lnTo>
                  <a:lnTo>
                    <a:pt x="925" y="617"/>
                  </a:lnTo>
                  <a:lnTo>
                    <a:pt x="929" y="613"/>
                  </a:lnTo>
                  <a:lnTo>
                    <a:pt x="929" y="613"/>
                  </a:lnTo>
                  <a:lnTo>
                    <a:pt x="927" y="613"/>
                  </a:lnTo>
                  <a:lnTo>
                    <a:pt x="925" y="613"/>
                  </a:lnTo>
                  <a:lnTo>
                    <a:pt x="923" y="613"/>
                  </a:lnTo>
                  <a:lnTo>
                    <a:pt x="923" y="615"/>
                  </a:lnTo>
                  <a:lnTo>
                    <a:pt x="923" y="615"/>
                  </a:lnTo>
                  <a:lnTo>
                    <a:pt x="921" y="615"/>
                  </a:lnTo>
                  <a:lnTo>
                    <a:pt x="919" y="615"/>
                  </a:lnTo>
                  <a:lnTo>
                    <a:pt x="917" y="615"/>
                  </a:lnTo>
                  <a:lnTo>
                    <a:pt x="915" y="615"/>
                  </a:lnTo>
                  <a:lnTo>
                    <a:pt x="913" y="615"/>
                  </a:lnTo>
                  <a:lnTo>
                    <a:pt x="911" y="615"/>
                  </a:lnTo>
                  <a:lnTo>
                    <a:pt x="909" y="615"/>
                  </a:lnTo>
                  <a:lnTo>
                    <a:pt x="909" y="613"/>
                  </a:lnTo>
                  <a:lnTo>
                    <a:pt x="911" y="613"/>
                  </a:lnTo>
                  <a:lnTo>
                    <a:pt x="913" y="613"/>
                  </a:lnTo>
                  <a:lnTo>
                    <a:pt x="915" y="613"/>
                  </a:lnTo>
                  <a:lnTo>
                    <a:pt x="917" y="613"/>
                  </a:lnTo>
                  <a:lnTo>
                    <a:pt x="919" y="613"/>
                  </a:lnTo>
                  <a:lnTo>
                    <a:pt x="919" y="613"/>
                  </a:lnTo>
                  <a:lnTo>
                    <a:pt x="921" y="613"/>
                  </a:lnTo>
                  <a:lnTo>
                    <a:pt x="923" y="613"/>
                  </a:lnTo>
                  <a:lnTo>
                    <a:pt x="923" y="613"/>
                  </a:lnTo>
                  <a:lnTo>
                    <a:pt x="923" y="611"/>
                  </a:lnTo>
                  <a:lnTo>
                    <a:pt x="925" y="611"/>
                  </a:lnTo>
                  <a:lnTo>
                    <a:pt x="927" y="611"/>
                  </a:lnTo>
                  <a:lnTo>
                    <a:pt x="929" y="611"/>
                  </a:lnTo>
                  <a:lnTo>
                    <a:pt x="931" y="609"/>
                  </a:lnTo>
                  <a:lnTo>
                    <a:pt x="933" y="607"/>
                  </a:lnTo>
                  <a:lnTo>
                    <a:pt x="935" y="607"/>
                  </a:lnTo>
                  <a:lnTo>
                    <a:pt x="935" y="609"/>
                  </a:lnTo>
                  <a:lnTo>
                    <a:pt x="937" y="609"/>
                  </a:lnTo>
                  <a:lnTo>
                    <a:pt x="939" y="607"/>
                  </a:lnTo>
                  <a:lnTo>
                    <a:pt x="939" y="605"/>
                  </a:lnTo>
                  <a:lnTo>
                    <a:pt x="941" y="603"/>
                  </a:lnTo>
                  <a:lnTo>
                    <a:pt x="943" y="603"/>
                  </a:lnTo>
                  <a:lnTo>
                    <a:pt x="945" y="603"/>
                  </a:lnTo>
                  <a:lnTo>
                    <a:pt x="947" y="601"/>
                  </a:lnTo>
                  <a:lnTo>
                    <a:pt x="949" y="603"/>
                  </a:lnTo>
                  <a:lnTo>
                    <a:pt x="949" y="601"/>
                  </a:lnTo>
                  <a:lnTo>
                    <a:pt x="949" y="599"/>
                  </a:lnTo>
                  <a:lnTo>
                    <a:pt x="951" y="601"/>
                  </a:lnTo>
                  <a:lnTo>
                    <a:pt x="953" y="601"/>
                  </a:lnTo>
                  <a:lnTo>
                    <a:pt x="953" y="599"/>
                  </a:lnTo>
                  <a:lnTo>
                    <a:pt x="955" y="601"/>
                  </a:lnTo>
                  <a:lnTo>
                    <a:pt x="957" y="599"/>
                  </a:lnTo>
                  <a:lnTo>
                    <a:pt x="959" y="599"/>
                  </a:lnTo>
                  <a:lnTo>
                    <a:pt x="959" y="601"/>
                  </a:lnTo>
                  <a:close/>
                  <a:moveTo>
                    <a:pt x="805" y="599"/>
                  </a:moveTo>
                  <a:lnTo>
                    <a:pt x="805" y="601"/>
                  </a:lnTo>
                  <a:lnTo>
                    <a:pt x="803" y="599"/>
                  </a:lnTo>
                  <a:lnTo>
                    <a:pt x="801" y="599"/>
                  </a:lnTo>
                  <a:lnTo>
                    <a:pt x="799" y="599"/>
                  </a:lnTo>
                  <a:lnTo>
                    <a:pt x="799" y="597"/>
                  </a:lnTo>
                  <a:lnTo>
                    <a:pt x="801" y="597"/>
                  </a:lnTo>
                  <a:lnTo>
                    <a:pt x="803" y="597"/>
                  </a:lnTo>
                  <a:lnTo>
                    <a:pt x="803" y="595"/>
                  </a:lnTo>
                  <a:lnTo>
                    <a:pt x="805" y="595"/>
                  </a:lnTo>
                  <a:lnTo>
                    <a:pt x="805" y="597"/>
                  </a:lnTo>
                  <a:lnTo>
                    <a:pt x="805" y="599"/>
                  </a:lnTo>
                  <a:close/>
                  <a:moveTo>
                    <a:pt x="783" y="609"/>
                  </a:moveTo>
                  <a:lnTo>
                    <a:pt x="783" y="611"/>
                  </a:lnTo>
                  <a:lnTo>
                    <a:pt x="785" y="609"/>
                  </a:lnTo>
                  <a:lnTo>
                    <a:pt x="787" y="611"/>
                  </a:lnTo>
                  <a:lnTo>
                    <a:pt x="785" y="611"/>
                  </a:lnTo>
                  <a:lnTo>
                    <a:pt x="785" y="613"/>
                  </a:lnTo>
                  <a:lnTo>
                    <a:pt x="783" y="613"/>
                  </a:lnTo>
                  <a:lnTo>
                    <a:pt x="785" y="613"/>
                  </a:lnTo>
                  <a:lnTo>
                    <a:pt x="785" y="615"/>
                  </a:lnTo>
                  <a:lnTo>
                    <a:pt x="785" y="617"/>
                  </a:lnTo>
                  <a:lnTo>
                    <a:pt x="787" y="617"/>
                  </a:lnTo>
                  <a:lnTo>
                    <a:pt x="789" y="621"/>
                  </a:lnTo>
                  <a:lnTo>
                    <a:pt x="791" y="621"/>
                  </a:lnTo>
                  <a:lnTo>
                    <a:pt x="791" y="619"/>
                  </a:lnTo>
                  <a:lnTo>
                    <a:pt x="793" y="617"/>
                  </a:lnTo>
                  <a:lnTo>
                    <a:pt x="791" y="617"/>
                  </a:lnTo>
                  <a:lnTo>
                    <a:pt x="791" y="615"/>
                  </a:lnTo>
                  <a:lnTo>
                    <a:pt x="791" y="613"/>
                  </a:lnTo>
                  <a:lnTo>
                    <a:pt x="793" y="615"/>
                  </a:lnTo>
                  <a:lnTo>
                    <a:pt x="795" y="615"/>
                  </a:lnTo>
                  <a:lnTo>
                    <a:pt x="797" y="617"/>
                  </a:lnTo>
                  <a:lnTo>
                    <a:pt x="797" y="619"/>
                  </a:lnTo>
                  <a:lnTo>
                    <a:pt x="797" y="621"/>
                  </a:lnTo>
                  <a:lnTo>
                    <a:pt x="797" y="623"/>
                  </a:lnTo>
                  <a:lnTo>
                    <a:pt x="795" y="621"/>
                  </a:lnTo>
                  <a:lnTo>
                    <a:pt x="793" y="619"/>
                  </a:lnTo>
                  <a:lnTo>
                    <a:pt x="793" y="621"/>
                  </a:lnTo>
                  <a:lnTo>
                    <a:pt x="793" y="625"/>
                  </a:lnTo>
                  <a:lnTo>
                    <a:pt x="793" y="627"/>
                  </a:lnTo>
                  <a:lnTo>
                    <a:pt x="795" y="627"/>
                  </a:lnTo>
                  <a:lnTo>
                    <a:pt x="797" y="629"/>
                  </a:lnTo>
                  <a:lnTo>
                    <a:pt x="799" y="631"/>
                  </a:lnTo>
                  <a:lnTo>
                    <a:pt x="799" y="633"/>
                  </a:lnTo>
                  <a:lnTo>
                    <a:pt x="801" y="635"/>
                  </a:lnTo>
                  <a:lnTo>
                    <a:pt x="801" y="637"/>
                  </a:lnTo>
                  <a:lnTo>
                    <a:pt x="803" y="639"/>
                  </a:lnTo>
                  <a:lnTo>
                    <a:pt x="803" y="641"/>
                  </a:lnTo>
                  <a:lnTo>
                    <a:pt x="803" y="643"/>
                  </a:lnTo>
                  <a:lnTo>
                    <a:pt x="805" y="647"/>
                  </a:lnTo>
                  <a:lnTo>
                    <a:pt x="805" y="649"/>
                  </a:lnTo>
                  <a:lnTo>
                    <a:pt x="807" y="649"/>
                  </a:lnTo>
                  <a:lnTo>
                    <a:pt x="805" y="651"/>
                  </a:lnTo>
                  <a:lnTo>
                    <a:pt x="805" y="653"/>
                  </a:lnTo>
                  <a:lnTo>
                    <a:pt x="803" y="653"/>
                  </a:lnTo>
                  <a:lnTo>
                    <a:pt x="801" y="653"/>
                  </a:lnTo>
                  <a:lnTo>
                    <a:pt x="801" y="651"/>
                  </a:lnTo>
                  <a:lnTo>
                    <a:pt x="803" y="651"/>
                  </a:lnTo>
                  <a:lnTo>
                    <a:pt x="801" y="649"/>
                  </a:lnTo>
                  <a:lnTo>
                    <a:pt x="799" y="649"/>
                  </a:lnTo>
                  <a:lnTo>
                    <a:pt x="799" y="651"/>
                  </a:lnTo>
                  <a:lnTo>
                    <a:pt x="797" y="649"/>
                  </a:lnTo>
                  <a:lnTo>
                    <a:pt x="799" y="649"/>
                  </a:lnTo>
                  <a:lnTo>
                    <a:pt x="801" y="647"/>
                  </a:lnTo>
                  <a:lnTo>
                    <a:pt x="801" y="645"/>
                  </a:lnTo>
                  <a:lnTo>
                    <a:pt x="799" y="645"/>
                  </a:lnTo>
                  <a:lnTo>
                    <a:pt x="801" y="643"/>
                  </a:lnTo>
                  <a:lnTo>
                    <a:pt x="801" y="641"/>
                  </a:lnTo>
                  <a:lnTo>
                    <a:pt x="799" y="639"/>
                  </a:lnTo>
                  <a:lnTo>
                    <a:pt x="797" y="639"/>
                  </a:lnTo>
                  <a:lnTo>
                    <a:pt x="795" y="639"/>
                  </a:lnTo>
                  <a:lnTo>
                    <a:pt x="793" y="639"/>
                  </a:lnTo>
                  <a:lnTo>
                    <a:pt x="793" y="641"/>
                  </a:lnTo>
                  <a:lnTo>
                    <a:pt x="791" y="641"/>
                  </a:lnTo>
                  <a:lnTo>
                    <a:pt x="789" y="643"/>
                  </a:lnTo>
                  <a:lnTo>
                    <a:pt x="787" y="643"/>
                  </a:lnTo>
                  <a:lnTo>
                    <a:pt x="783" y="645"/>
                  </a:lnTo>
                  <a:lnTo>
                    <a:pt x="783" y="647"/>
                  </a:lnTo>
                  <a:lnTo>
                    <a:pt x="783" y="645"/>
                  </a:lnTo>
                  <a:lnTo>
                    <a:pt x="783" y="643"/>
                  </a:lnTo>
                  <a:lnTo>
                    <a:pt x="785" y="643"/>
                  </a:lnTo>
                  <a:lnTo>
                    <a:pt x="785" y="641"/>
                  </a:lnTo>
                  <a:lnTo>
                    <a:pt x="785" y="639"/>
                  </a:lnTo>
                  <a:lnTo>
                    <a:pt x="785" y="637"/>
                  </a:lnTo>
                  <a:lnTo>
                    <a:pt x="783" y="635"/>
                  </a:lnTo>
                  <a:lnTo>
                    <a:pt x="783" y="633"/>
                  </a:lnTo>
                  <a:lnTo>
                    <a:pt x="781" y="631"/>
                  </a:lnTo>
                  <a:lnTo>
                    <a:pt x="781" y="629"/>
                  </a:lnTo>
                  <a:lnTo>
                    <a:pt x="781" y="627"/>
                  </a:lnTo>
                  <a:lnTo>
                    <a:pt x="781" y="625"/>
                  </a:lnTo>
                  <a:lnTo>
                    <a:pt x="779" y="625"/>
                  </a:lnTo>
                  <a:lnTo>
                    <a:pt x="776" y="623"/>
                  </a:lnTo>
                  <a:lnTo>
                    <a:pt x="776" y="621"/>
                  </a:lnTo>
                  <a:lnTo>
                    <a:pt x="776" y="621"/>
                  </a:lnTo>
                  <a:lnTo>
                    <a:pt x="776" y="619"/>
                  </a:lnTo>
                  <a:lnTo>
                    <a:pt x="774" y="617"/>
                  </a:lnTo>
                  <a:lnTo>
                    <a:pt x="774" y="615"/>
                  </a:lnTo>
                  <a:lnTo>
                    <a:pt x="772" y="615"/>
                  </a:lnTo>
                  <a:lnTo>
                    <a:pt x="774" y="613"/>
                  </a:lnTo>
                  <a:lnTo>
                    <a:pt x="774" y="613"/>
                  </a:lnTo>
                  <a:lnTo>
                    <a:pt x="772" y="611"/>
                  </a:lnTo>
                  <a:lnTo>
                    <a:pt x="772" y="609"/>
                  </a:lnTo>
                  <a:lnTo>
                    <a:pt x="770" y="607"/>
                  </a:lnTo>
                  <a:lnTo>
                    <a:pt x="770" y="605"/>
                  </a:lnTo>
                  <a:lnTo>
                    <a:pt x="768" y="603"/>
                  </a:lnTo>
                  <a:lnTo>
                    <a:pt x="770" y="601"/>
                  </a:lnTo>
                  <a:lnTo>
                    <a:pt x="770" y="599"/>
                  </a:lnTo>
                  <a:lnTo>
                    <a:pt x="772" y="597"/>
                  </a:lnTo>
                  <a:lnTo>
                    <a:pt x="772" y="595"/>
                  </a:lnTo>
                  <a:lnTo>
                    <a:pt x="772" y="593"/>
                  </a:lnTo>
                  <a:lnTo>
                    <a:pt x="774" y="595"/>
                  </a:lnTo>
                  <a:lnTo>
                    <a:pt x="776" y="599"/>
                  </a:lnTo>
                  <a:lnTo>
                    <a:pt x="776" y="601"/>
                  </a:lnTo>
                  <a:lnTo>
                    <a:pt x="776" y="603"/>
                  </a:lnTo>
                  <a:lnTo>
                    <a:pt x="776" y="605"/>
                  </a:lnTo>
                  <a:lnTo>
                    <a:pt x="776" y="607"/>
                  </a:lnTo>
                  <a:lnTo>
                    <a:pt x="779" y="607"/>
                  </a:lnTo>
                  <a:lnTo>
                    <a:pt x="781" y="609"/>
                  </a:lnTo>
                  <a:lnTo>
                    <a:pt x="783" y="609"/>
                  </a:lnTo>
                  <a:close/>
                  <a:moveTo>
                    <a:pt x="770" y="629"/>
                  </a:moveTo>
                  <a:lnTo>
                    <a:pt x="770" y="631"/>
                  </a:lnTo>
                  <a:lnTo>
                    <a:pt x="770" y="633"/>
                  </a:lnTo>
                  <a:lnTo>
                    <a:pt x="770" y="635"/>
                  </a:lnTo>
                  <a:lnTo>
                    <a:pt x="770" y="637"/>
                  </a:lnTo>
                  <a:lnTo>
                    <a:pt x="772" y="639"/>
                  </a:lnTo>
                  <a:lnTo>
                    <a:pt x="770" y="641"/>
                  </a:lnTo>
                  <a:lnTo>
                    <a:pt x="770" y="639"/>
                  </a:lnTo>
                  <a:lnTo>
                    <a:pt x="768" y="637"/>
                  </a:lnTo>
                  <a:lnTo>
                    <a:pt x="768" y="635"/>
                  </a:lnTo>
                  <a:lnTo>
                    <a:pt x="766" y="633"/>
                  </a:lnTo>
                  <a:lnTo>
                    <a:pt x="764" y="631"/>
                  </a:lnTo>
                  <a:lnTo>
                    <a:pt x="764" y="633"/>
                  </a:lnTo>
                  <a:lnTo>
                    <a:pt x="762" y="631"/>
                  </a:lnTo>
                  <a:lnTo>
                    <a:pt x="760" y="629"/>
                  </a:lnTo>
                  <a:lnTo>
                    <a:pt x="760" y="627"/>
                  </a:lnTo>
                  <a:lnTo>
                    <a:pt x="760" y="625"/>
                  </a:lnTo>
                  <a:lnTo>
                    <a:pt x="762" y="627"/>
                  </a:lnTo>
                  <a:lnTo>
                    <a:pt x="762" y="629"/>
                  </a:lnTo>
                  <a:lnTo>
                    <a:pt x="762" y="627"/>
                  </a:lnTo>
                  <a:lnTo>
                    <a:pt x="764" y="629"/>
                  </a:lnTo>
                  <a:lnTo>
                    <a:pt x="764" y="627"/>
                  </a:lnTo>
                  <a:lnTo>
                    <a:pt x="764" y="625"/>
                  </a:lnTo>
                  <a:lnTo>
                    <a:pt x="762" y="623"/>
                  </a:lnTo>
                  <a:lnTo>
                    <a:pt x="762" y="621"/>
                  </a:lnTo>
                  <a:lnTo>
                    <a:pt x="762" y="619"/>
                  </a:lnTo>
                  <a:lnTo>
                    <a:pt x="762" y="621"/>
                  </a:lnTo>
                  <a:lnTo>
                    <a:pt x="760" y="623"/>
                  </a:lnTo>
                  <a:lnTo>
                    <a:pt x="758" y="625"/>
                  </a:lnTo>
                  <a:lnTo>
                    <a:pt x="756" y="625"/>
                  </a:lnTo>
                  <a:lnTo>
                    <a:pt x="756" y="623"/>
                  </a:lnTo>
                  <a:lnTo>
                    <a:pt x="756" y="621"/>
                  </a:lnTo>
                  <a:lnTo>
                    <a:pt x="754" y="619"/>
                  </a:lnTo>
                  <a:lnTo>
                    <a:pt x="754" y="617"/>
                  </a:lnTo>
                  <a:lnTo>
                    <a:pt x="752" y="615"/>
                  </a:lnTo>
                  <a:lnTo>
                    <a:pt x="752" y="613"/>
                  </a:lnTo>
                  <a:lnTo>
                    <a:pt x="750" y="613"/>
                  </a:lnTo>
                  <a:lnTo>
                    <a:pt x="748" y="611"/>
                  </a:lnTo>
                  <a:lnTo>
                    <a:pt x="746" y="609"/>
                  </a:lnTo>
                  <a:lnTo>
                    <a:pt x="744" y="609"/>
                  </a:lnTo>
                  <a:lnTo>
                    <a:pt x="742" y="607"/>
                  </a:lnTo>
                  <a:lnTo>
                    <a:pt x="742" y="603"/>
                  </a:lnTo>
                  <a:lnTo>
                    <a:pt x="744" y="603"/>
                  </a:lnTo>
                  <a:lnTo>
                    <a:pt x="744" y="601"/>
                  </a:lnTo>
                  <a:lnTo>
                    <a:pt x="742" y="601"/>
                  </a:lnTo>
                  <a:lnTo>
                    <a:pt x="742" y="599"/>
                  </a:lnTo>
                  <a:lnTo>
                    <a:pt x="744" y="599"/>
                  </a:lnTo>
                  <a:lnTo>
                    <a:pt x="742" y="597"/>
                  </a:lnTo>
                  <a:lnTo>
                    <a:pt x="740" y="597"/>
                  </a:lnTo>
                  <a:lnTo>
                    <a:pt x="742" y="595"/>
                  </a:lnTo>
                  <a:lnTo>
                    <a:pt x="742" y="593"/>
                  </a:lnTo>
                  <a:lnTo>
                    <a:pt x="744" y="595"/>
                  </a:lnTo>
                  <a:lnTo>
                    <a:pt x="746" y="599"/>
                  </a:lnTo>
                  <a:lnTo>
                    <a:pt x="748" y="599"/>
                  </a:lnTo>
                  <a:lnTo>
                    <a:pt x="748" y="601"/>
                  </a:lnTo>
                  <a:lnTo>
                    <a:pt x="750" y="603"/>
                  </a:lnTo>
                  <a:lnTo>
                    <a:pt x="748" y="603"/>
                  </a:lnTo>
                  <a:lnTo>
                    <a:pt x="750" y="605"/>
                  </a:lnTo>
                  <a:lnTo>
                    <a:pt x="752" y="607"/>
                  </a:lnTo>
                  <a:lnTo>
                    <a:pt x="752" y="609"/>
                  </a:lnTo>
                  <a:lnTo>
                    <a:pt x="752" y="611"/>
                  </a:lnTo>
                  <a:lnTo>
                    <a:pt x="754" y="611"/>
                  </a:lnTo>
                  <a:lnTo>
                    <a:pt x="754" y="613"/>
                  </a:lnTo>
                  <a:lnTo>
                    <a:pt x="754" y="613"/>
                  </a:lnTo>
                  <a:lnTo>
                    <a:pt x="756" y="613"/>
                  </a:lnTo>
                  <a:lnTo>
                    <a:pt x="756" y="615"/>
                  </a:lnTo>
                  <a:lnTo>
                    <a:pt x="758" y="617"/>
                  </a:lnTo>
                  <a:lnTo>
                    <a:pt x="760" y="619"/>
                  </a:lnTo>
                  <a:lnTo>
                    <a:pt x="760" y="617"/>
                  </a:lnTo>
                  <a:lnTo>
                    <a:pt x="760" y="615"/>
                  </a:lnTo>
                  <a:lnTo>
                    <a:pt x="760" y="617"/>
                  </a:lnTo>
                  <a:lnTo>
                    <a:pt x="762" y="617"/>
                  </a:lnTo>
                  <a:lnTo>
                    <a:pt x="766" y="619"/>
                  </a:lnTo>
                  <a:lnTo>
                    <a:pt x="768" y="623"/>
                  </a:lnTo>
                  <a:lnTo>
                    <a:pt x="768" y="625"/>
                  </a:lnTo>
                  <a:lnTo>
                    <a:pt x="768" y="627"/>
                  </a:lnTo>
                  <a:lnTo>
                    <a:pt x="770" y="629"/>
                  </a:lnTo>
                  <a:close/>
                  <a:moveTo>
                    <a:pt x="813" y="599"/>
                  </a:moveTo>
                  <a:lnTo>
                    <a:pt x="815" y="599"/>
                  </a:lnTo>
                  <a:lnTo>
                    <a:pt x="817" y="599"/>
                  </a:lnTo>
                  <a:lnTo>
                    <a:pt x="817" y="601"/>
                  </a:lnTo>
                  <a:lnTo>
                    <a:pt x="819" y="603"/>
                  </a:lnTo>
                  <a:lnTo>
                    <a:pt x="819" y="605"/>
                  </a:lnTo>
                  <a:lnTo>
                    <a:pt x="819" y="607"/>
                  </a:lnTo>
                  <a:lnTo>
                    <a:pt x="819" y="609"/>
                  </a:lnTo>
                  <a:lnTo>
                    <a:pt x="821" y="611"/>
                  </a:lnTo>
                  <a:lnTo>
                    <a:pt x="819" y="611"/>
                  </a:lnTo>
                  <a:lnTo>
                    <a:pt x="819" y="609"/>
                  </a:lnTo>
                  <a:lnTo>
                    <a:pt x="819" y="607"/>
                  </a:lnTo>
                  <a:lnTo>
                    <a:pt x="817" y="607"/>
                  </a:lnTo>
                  <a:lnTo>
                    <a:pt x="817" y="605"/>
                  </a:lnTo>
                  <a:lnTo>
                    <a:pt x="815" y="603"/>
                  </a:lnTo>
                  <a:lnTo>
                    <a:pt x="813" y="603"/>
                  </a:lnTo>
                  <a:lnTo>
                    <a:pt x="811" y="603"/>
                  </a:lnTo>
                  <a:lnTo>
                    <a:pt x="809" y="603"/>
                  </a:lnTo>
                  <a:lnTo>
                    <a:pt x="809" y="601"/>
                  </a:lnTo>
                  <a:lnTo>
                    <a:pt x="809" y="599"/>
                  </a:lnTo>
                  <a:lnTo>
                    <a:pt x="809" y="597"/>
                  </a:lnTo>
                  <a:lnTo>
                    <a:pt x="809" y="595"/>
                  </a:lnTo>
                  <a:lnTo>
                    <a:pt x="807" y="595"/>
                  </a:lnTo>
                  <a:lnTo>
                    <a:pt x="807" y="593"/>
                  </a:lnTo>
                  <a:lnTo>
                    <a:pt x="807" y="591"/>
                  </a:lnTo>
                  <a:lnTo>
                    <a:pt x="807" y="593"/>
                  </a:lnTo>
                  <a:lnTo>
                    <a:pt x="809" y="593"/>
                  </a:lnTo>
                  <a:lnTo>
                    <a:pt x="809" y="595"/>
                  </a:lnTo>
                  <a:lnTo>
                    <a:pt x="811" y="597"/>
                  </a:lnTo>
                  <a:lnTo>
                    <a:pt x="813" y="597"/>
                  </a:lnTo>
                  <a:lnTo>
                    <a:pt x="813" y="599"/>
                  </a:lnTo>
                  <a:close/>
                  <a:moveTo>
                    <a:pt x="760" y="589"/>
                  </a:moveTo>
                  <a:lnTo>
                    <a:pt x="760" y="591"/>
                  </a:lnTo>
                  <a:lnTo>
                    <a:pt x="762" y="593"/>
                  </a:lnTo>
                  <a:lnTo>
                    <a:pt x="764" y="593"/>
                  </a:lnTo>
                  <a:lnTo>
                    <a:pt x="766" y="593"/>
                  </a:lnTo>
                  <a:lnTo>
                    <a:pt x="766" y="595"/>
                  </a:lnTo>
                  <a:lnTo>
                    <a:pt x="768" y="593"/>
                  </a:lnTo>
                  <a:lnTo>
                    <a:pt x="768" y="595"/>
                  </a:lnTo>
                  <a:lnTo>
                    <a:pt x="768" y="597"/>
                  </a:lnTo>
                  <a:lnTo>
                    <a:pt x="768" y="599"/>
                  </a:lnTo>
                  <a:lnTo>
                    <a:pt x="768" y="601"/>
                  </a:lnTo>
                  <a:lnTo>
                    <a:pt x="766" y="603"/>
                  </a:lnTo>
                  <a:lnTo>
                    <a:pt x="764" y="601"/>
                  </a:lnTo>
                  <a:lnTo>
                    <a:pt x="762" y="599"/>
                  </a:lnTo>
                  <a:lnTo>
                    <a:pt x="760" y="599"/>
                  </a:lnTo>
                  <a:lnTo>
                    <a:pt x="758" y="599"/>
                  </a:lnTo>
                  <a:lnTo>
                    <a:pt x="758" y="597"/>
                  </a:lnTo>
                  <a:lnTo>
                    <a:pt x="758" y="595"/>
                  </a:lnTo>
                  <a:lnTo>
                    <a:pt x="754" y="593"/>
                  </a:lnTo>
                  <a:lnTo>
                    <a:pt x="752" y="591"/>
                  </a:lnTo>
                  <a:lnTo>
                    <a:pt x="754" y="591"/>
                  </a:lnTo>
                  <a:lnTo>
                    <a:pt x="752" y="589"/>
                  </a:lnTo>
                  <a:lnTo>
                    <a:pt x="754" y="589"/>
                  </a:lnTo>
                  <a:lnTo>
                    <a:pt x="754" y="591"/>
                  </a:lnTo>
                  <a:lnTo>
                    <a:pt x="756" y="589"/>
                  </a:lnTo>
                  <a:lnTo>
                    <a:pt x="758" y="589"/>
                  </a:lnTo>
                  <a:lnTo>
                    <a:pt x="760" y="589"/>
                  </a:lnTo>
                  <a:close/>
                  <a:moveTo>
                    <a:pt x="724" y="597"/>
                  </a:moveTo>
                  <a:lnTo>
                    <a:pt x="722" y="597"/>
                  </a:lnTo>
                  <a:lnTo>
                    <a:pt x="720" y="595"/>
                  </a:lnTo>
                  <a:lnTo>
                    <a:pt x="722" y="593"/>
                  </a:lnTo>
                  <a:lnTo>
                    <a:pt x="722" y="591"/>
                  </a:lnTo>
                  <a:lnTo>
                    <a:pt x="722" y="589"/>
                  </a:lnTo>
                  <a:lnTo>
                    <a:pt x="722" y="587"/>
                  </a:lnTo>
                  <a:lnTo>
                    <a:pt x="724" y="589"/>
                  </a:lnTo>
                  <a:lnTo>
                    <a:pt x="724" y="591"/>
                  </a:lnTo>
                  <a:lnTo>
                    <a:pt x="724" y="593"/>
                  </a:lnTo>
                  <a:lnTo>
                    <a:pt x="724" y="595"/>
                  </a:lnTo>
                  <a:lnTo>
                    <a:pt x="724" y="597"/>
                  </a:lnTo>
                  <a:close/>
                  <a:moveTo>
                    <a:pt x="821" y="593"/>
                  </a:moveTo>
                  <a:lnTo>
                    <a:pt x="821" y="595"/>
                  </a:lnTo>
                  <a:lnTo>
                    <a:pt x="821" y="593"/>
                  </a:lnTo>
                  <a:lnTo>
                    <a:pt x="819" y="593"/>
                  </a:lnTo>
                  <a:lnTo>
                    <a:pt x="817" y="593"/>
                  </a:lnTo>
                  <a:lnTo>
                    <a:pt x="817" y="591"/>
                  </a:lnTo>
                  <a:lnTo>
                    <a:pt x="815" y="591"/>
                  </a:lnTo>
                  <a:lnTo>
                    <a:pt x="815" y="589"/>
                  </a:lnTo>
                  <a:lnTo>
                    <a:pt x="815" y="587"/>
                  </a:lnTo>
                  <a:lnTo>
                    <a:pt x="817" y="587"/>
                  </a:lnTo>
                  <a:lnTo>
                    <a:pt x="819" y="587"/>
                  </a:lnTo>
                  <a:lnTo>
                    <a:pt x="819" y="589"/>
                  </a:lnTo>
                  <a:lnTo>
                    <a:pt x="821" y="591"/>
                  </a:lnTo>
                  <a:lnTo>
                    <a:pt x="821" y="593"/>
                  </a:lnTo>
                  <a:close/>
                  <a:moveTo>
                    <a:pt x="682" y="589"/>
                  </a:moveTo>
                  <a:lnTo>
                    <a:pt x="682" y="587"/>
                  </a:lnTo>
                  <a:lnTo>
                    <a:pt x="684" y="587"/>
                  </a:lnTo>
                  <a:lnTo>
                    <a:pt x="684" y="589"/>
                  </a:lnTo>
                  <a:lnTo>
                    <a:pt x="682" y="589"/>
                  </a:lnTo>
                  <a:close/>
                  <a:moveTo>
                    <a:pt x="783" y="595"/>
                  </a:moveTo>
                  <a:lnTo>
                    <a:pt x="783" y="597"/>
                  </a:lnTo>
                  <a:lnTo>
                    <a:pt x="781" y="597"/>
                  </a:lnTo>
                  <a:lnTo>
                    <a:pt x="779" y="595"/>
                  </a:lnTo>
                  <a:lnTo>
                    <a:pt x="776" y="595"/>
                  </a:lnTo>
                  <a:lnTo>
                    <a:pt x="776" y="593"/>
                  </a:lnTo>
                  <a:lnTo>
                    <a:pt x="776" y="593"/>
                  </a:lnTo>
                  <a:lnTo>
                    <a:pt x="774" y="591"/>
                  </a:lnTo>
                  <a:lnTo>
                    <a:pt x="772" y="589"/>
                  </a:lnTo>
                  <a:lnTo>
                    <a:pt x="774" y="587"/>
                  </a:lnTo>
                  <a:lnTo>
                    <a:pt x="774" y="585"/>
                  </a:lnTo>
                  <a:lnTo>
                    <a:pt x="776" y="587"/>
                  </a:lnTo>
                  <a:lnTo>
                    <a:pt x="776" y="589"/>
                  </a:lnTo>
                  <a:lnTo>
                    <a:pt x="779" y="591"/>
                  </a:lnTo>
                  <a:lnTo>
                    <a:pt x="781" y="593"/>
                  </a:lnTo>
                  <a:lnTo>
                    <a:pt x="783" y="595"/>
                  </a:lnTo>
                  <a:close/>
                  <a:moveTo>
                    <a:pt x="811" y="585"/>
                  </a:moveTo>
                  <a:lnTo>
                    <a:pt x="813" y="587"/>
                  </a:lnTo>
                  <a:lnTo>
                    <a:pt x="811" y="587"/>
                  </a:lnTo>
                  <a:lnTo>
                    <a:pt x="809" y="587"/>
                  </a:lnTo>
                  <a:lnTo>
                    <a:pt x="809" y="585"/>
                  </a:lnTo>
                  <a:lnTo>
                    <a:pt x="807" y="585"/>
                  </a:lnTo>
                  <a:lnTo>
                    <a:pt x="807" y="583"/>
                  </a:lnTo>
                  <a:lnTo>
                    <a:pt x="809" y="581"/>
                  </a:lnTo>
                  <a:lnTo>
                    <a:pt x="809" y="583"/>
                  </a:lnTo>
                  <a:lnTo>
                    <a:pt x="811" y="583"/>
                  </a:lnTo>
                  <a:lnTo>
                    <a:pt x="811" y="585"/>
                  </a:lnTo>
                  <a:close/>
                  <a:moveTo>
                    <a:pt x="746" y="589"/>
                  </a:moveTo>
                  <a:lnTo>
                    <a:pt x="746" y="591"/>
                  </a:lnTo>
                  <a:lnTo>
                    <a:pt x="744" y="591"/>
                  </a:lnTo>
                  <a:lnTo>
                    <a:pt x="744" y="589"/>
                  </a:lnTo>
                  <a:lnTo>
                    <a:pt x="742" y="589"/>
                  </a:lnTo>
                  <a:lnTo>
                    <a:pt x="742" y="587"/>
                  </a:lnTo>
                  <a:lnTo>
                    <a:pt x="742" y="585"/>
                  </a:lnTo>
                  <a:lnTo>
                    <a:pt x="740" y="583"/>
                  </a:lnTo>
                  <a:lnTo>
                    <a:pt x="738" y="581"/>
                  </a:lnTo>
                  <a:lnTo>
                    <a:pt x="742" y="581"/>
                  </a:lnTo>
                  <a:lnTo>
                    <a:pt x="740" y="579"/>
                  </a:lnTo>
                  <a:lnTo>
                    <a:pt x="742" y="581"/>
                  </a:lnTo>
                  <a:lnTo>
                    <a:pt x="742" y="583"/>
                  </a:lnTo>
                  <a:lnTo>
                    <a:pt x="744" y="587"/>
                  </a:lnTo>
                  <a:lnTo>
                    <a:pt x="746" y="589"/>
                  </a:lnTo>
                  <a:close/>
                  <a:moveTo>
                    <a:pt x="959" y="601"/>
                  </a:moveTo>
                  <a:lnTo>
                    <a:pt x="961" y="601"/>
                  </a:lnTo>
                  <a:lnTo>
                    <a:pt x="963" y="601"/>
                  </a:lnTo>
                  <a:lnTo>
                    <a:pt x="965" y="599"/>
                  </a:lnTo>
                  <a:lnTo>
                    <a:pt x="967" y="599"/>
                  </a:lnTo>
                  <a:lnTo>
                    <a:pt x="967" y="597"/>
                  </a:lnTo>
                  <a:lnTo>
                    <a:pt x="969" y="597"/>
                  </a:lnTo>
                  <a:lnTo>
                    <a:pt x="971" y="597"/>
                  </a:lnTo>
                  <a:lnTo>
                    <a:pt x="971" y="597"/>
                  </a:lnTo>
                  <a:lnTo>
                    <a:pt x="971" y="595"/>
                  </a:lnTo>
                  <a:lnTo>
                    <a:pt x="973" y="595"/>
                  </a:lnTo>
                  <a:lnTo>
                    <a:pt x="975" y="593"/>
                  </a:lnTo>
                  <a:lnTo>
                    <a:pt x="975" y="595"/>
                  </a:lnTo>
                  <a:lnTo>
                    <a:pt x="977" y="593"/>
                  </a:lnTo>
                  <a:lnTo>
                    <a:pt x="977" y="591"/>
                  </a:lnTo>
                  <a:lnTo>
                    <a:pt x="979" y="589"/>
                  </a:lnTo>
                  <a:lnTo>
                    <a:pt x="977" y="589"/>
                  </a:lnTo>
                  <a:lnTo>
                    <a:pt x="979" y="587"/>
                  </a:lnTo>
                  <a:lnTo>
                    <a:pt x="979" y="589"/>
                  </a:lnTo>
                  <a:lnTo>
                    <a:pt x="979" y="591"/>
                  </a:lnTo>
                  <a:lnTo>
                    <a:pt x="981" y="591"/>
                  </a:lnTo>
                  <a:lnTo>
                    <a:pt x="981" y="593"/>
                  </a:lnTo>
                  <a:lnTo>
                    <a:pt x="981" y="591"/>
                  </a:lnTo>
                  <a:lnTo>
                    <a:pt x="983" y="591"/>
                  </a:lnTo>
                  <a:lnTo>
                    <a:pt x="983" y="587"/>
                  </a:lnTo>
                  <a:lnTo>
                    <a:pt x="985" y="589"/>
                  </a:lnTo>
                  <a:lnTo>
                    <a:pt x="985" y="591"/>
                  </a:lnTo>
                  <a:lnTo>
                    <a:pt x="987" y="589"/>
                  </a:lnTo>
                  <a:lnTo>
                    <a:pt x="985" y="587"/>
                  </a:lnTo>
                  <a:lnTo>
                    <a:pt x="987" y="587"/>
                  </a:lnTo>
                  <a:lnTo>
                    <a:pt x="989" y="587"/>
                  </a:lnTo>
                  <a:lnTo>
                    <a:pt x="989" y="585"/>
                  </a:lnTo>
                  <a:lnTo>
                    <a:pt x="991" y="583"/>
                  </a:lnTo>
                  <a:lnTo>
                    <a:pt x="993" y="583"/>
                  </a:lnTo>
                  <a:lnTo>
                    <a:pt x="993" y="581"/>
                  </a:lnTo>
                  <a:lnTo>
                    <a:pt x="995" y="581"/>
                  </a:lnTo>
                  <a:lnTo>
                    <a:pt x="995" y="583"/>
                  </a:lnTo>
                  <a:lnTo>
                    <a:pt x="997" y="583"/>
                  </a:lnTo>
                  <a:lnTo>
                    <a:pt x="999" y="581"/>
                  </a:lnTo>
                  <a:lnTo>
                    <a:pt x="1001" y="579"/>
                  </a:lnTo>
                  <a:lnTo>
                    <a:pt x="1003" y="577"/>
                  </a:lnTo>
                  <a:lnTo>
                    <a:pt x="1005" y="577"/>
                  </a:lnTo>
                  <a:lnTo>
                    <a:pt x="1007" y="577"/>
                  </a:lnTo>
                  <a:lnTo>
                    <a:pt x="1007" y="579"/>
                  </a:lnTo>
                  <a:lnTo>
                    <a:pt x="1005" y="579"/>
                  </a:lnTo>
                  <a:lnTo>
                    <a:pt x="1003" y="581"/>
                  </a:lnTo>
                  <a:lnTo>
                    <a:pt x="1001" y="583"/>
                  </a:lnTo>
                  <a:lnTo>
                    <a:pt x="999" y="583"/>
                  </a:lnTo>
                  <a:lnTo>
                    <a:pt x="997" y="585"/>
                  </a:lnTo>
                  <a:lnTo>
                    <a:pt x="995" y="587"/>
                  </a:lnTo>
                  <a:lnTo>
                    <a:pt x="993" y="589"/>
                  </a:lnTo>
                  <a:lnTo>
                    <a:pt x="991" y="589"/>
                  </a:lnTo>
                  <a:lnTo>
                    <a:pt x="989" y="591"/>
                  </a:lnTo>
                  <a:lnTo>
                    <a:pt x="989" y="593"/>
                  </a:lnTo>
                  <a:lnTo>
                    <a:pt x="987" y="593"/>
                  </a:lnTo>
                  <a:lnTo>
                    <a:pt x="987" y="591"/>
                  </a:lnTo>
                  <a:lnTo>
                    <a:pt x="985" y="593"/>
                  </a:lnTo>
                  <a:lnTo>
                    <a:pt x="985" y="595"/>
                  </a:lnTo>
                  <a:lnTo>
                    <a:pt x="983" y="595"/>
                  </a:lnTo>
                  <a:lnTo>
                    <a:pt x="981" y="597"/>
                  </a:lnTo>
                  <a:lnTo>
                    <a:pt x="979" y="597"/>
                  </a:lnTo>
                  <a:lnTo>
                    <a:pt x="977" y="595"/>
                  </a:lnTo>
                  <a:lnTo>
                    <a:pt x="977" y="597"/>
                  </a:lnTo>
                  <a:lnTo>
                    <a:pt x="975" y="597"/>
                  </a:lnTo>
                  <a:lnTo>
                    <a:pt x="975" y="599"/>
                  </a:lnTo>
                  <a:lnTo>
                    <a:pt x="975" y="601"/>
                  </a:lnTo>
                  <a:lnTo>
                    <a:pt x="973" y="601"/>
                  </a:lnTo>
                  <a:lnTo>
                    <a:pt x="971" y="601"/>
                  </a:lnTo>
                  <a:lnTo>
                    <a:pt x="971" y="603"/>
                  </a:lnTo>
                  <a:lnTo>
                    <a:pt x="971" y="603"/>
                  </a:lnTo>
                  <a:lnTo>
                    <a:pt x="969" y="605"/>
                  </a:lnTo>
                  <a:lnTo>
                    <a:pt x="967" y="607"/>
                  </a:lnTo>
                  <a:lnTo>
                    <a:pt x="967" y="605"/>
                  </a:lnTo>
                  <a:lnTo>
                    <a:pt x="965" y="605"/>
                  </a:lnTo>
                  <a:lnTo>
                    <a:pt x="967" y="607"/>
                  </a:lnTo>
                  <a:lnTo>
                    <a:pt x="965" y="609"/>
                  </a:lnTo>
                  <a:lnTo>
                    <a:pt x="963" y="609"/>
                  </a:lnTo>
                  <a:lnTo>
                    <a:pt x="961" y="611"/>
                  </a:lnTo>
                  <a:lnTo>
                    <a:pt x="959" y="609"/>
                  </a:lnTo>
                  <a:lnTo>
                    <a:pt x="959" y="607"/>
                  </a:lnTo>
                  <a:lnTo>
                    <a:pt x="959" y="605"/>
                  </a:lnTo>
                  <a:lnTo>
                    <a:pt x="961" y="605"/>
                  </a:lnTo>
                  <a:lnTo>
                    <a:pt x="959" y="603"/>
                  </a:lnTo>
                  <a:lnTo>
                    <a:pt x="959" y="601"/>
                  </a:lnTo>
                  <a:close/>
                  <a:moveTo>
                    <a:pt x="768" y="583"/>
                  </a:moveTo>
                  <a:lnTo>
                    <a:pt x="766" y="583"/>
                  </a:lnTo>
                  <a:lnTo>
                    <a:pt x="764" y="583"/>
                  </a:lnTo>
                  <a:lnTo>
                    <a:pt x="762" y="581"/>
                  </a:lnTo>
                  <a:lnTo>
                    <a:pt x="762" y="579"/>
                  </a:lnTo>
                  <a:lnTo>
                    <a:pt x="762" y="577"/>
                  </a:lnTo>
                  <a:lnTo>
                    <a:pt x="760" y="575"/>
                  </a:lnTo>
                  <a:lnTo>
                    <a:pt x="762" y="577"/>
                  </a:lnTo>
                  <a:lnTo>
                    <a:pt x="764" y="577"/>
                  </a:lnTo>
                  <a:lnTo>
                    <a:pt x="764" y="579"/>
                  </a:lnTo>
                  <a:lnTo>
                    <a:pt x="766" y="581"/>
                  </a:lnTo>
                  <a:lnTo>
                    <a:pt x="768" y="581"/>
                  </a:lnTo>
                  <a:lnTo>
                    <a:pt x="768" y="583"/>
                  </a:lnTo>
                  <a:close/>
                  <a:moveTo>
                    <a:pt x="787" y="579"/>
                  </a:moveTo>
                  <a:lnTo>
                    <a:pt x="785" y="579"/>
                  </a:lnTo>
                  <a:lnTo>
                    <a:pt x="783" y="579"/>
                  </a:lnTo>
                  <a:lnTo>
                    <a:pt x="783" y="577"/>
                  </a:lnTo>
                  <a:lnTo>
                    <a:pt x="783" y="575"/>
                  </a:lnTo>
                  <a:lnTo>
                    <a:pt x="785" y="575"/>
                  </a:lnTo>
                  <a:lnTo>
                    <a:pt x="785" y="577"/>
                  </a:lnTo>
                  <a:lnTo>
                    <a:pt x="787" y="579"/>
                  </a:lnTo>
                  <a:close/>
                  <a:moveTo>
                    <a:pt x="827" y="581"/>
                  </a:moveTo>
                  <a:lnTo>
                    <a:pt x="825" y="581"/>
                  </a:lnTo>
                  <a:lnTo>
                    <a:pt x="825" y="579"/>
                  </a:lnTo>
                  <a:lnTo>
                    <a:pt x="825" y="577"/>
                  </a:lnTo>
                  <a:lnTo>
                    <a:pt x="825" y="575"/>
                  </a:lnTo>
                  <a:lnTo>
                    <a:pt x="825" y="573"/>
                  </a:lnTo>
                  <a:lnTo>
                    <a:pt x="825" y="575"/>
                  </a:lnTo>
                  <a:lnTo>
                    <a:pt x="827" y="577"/>
                  </a:lnTo>
                  <a:lnTo>
                    <a:pt x="827" y="579"/>
                  </a:lnTo>
                  <a:lnTo>
                    <a:pt x="827" y="581"/>
                  </a:lnTo>
                  <a:close/>
                  <a:moveTo>
                    <a:pt x="1017" y="575"/>
                  </a:moveTo>
                  <a:lnTo>
                    <a:pt x="1019" y="575"/>
                  </a:lnTo>
                  <a:lnTo>
                    <a:pt x="1019" y="577"/>
                  </a:lnTo>
                  <a:lnTo>
                    <a:pt x="1019" y="579"/>
                  </a:lnTo>
                  <a:lnTo>
                    <a:pt x="1017" y="583"/>
                  </a:lnTo>
                  <a:lnTo>
                    <a:pt x="1015" y="583"/>
                  </a:lnTo>
                  <a:lnTo>
                    <a:pt x="1013" y="583"/>
                  </a:lnTo>
                  <a:lnTo>
                    <a:pt x="1011" y="581"/>
                  </a:lnTo>
                  <a:lnTo>
                    <a:pt x="1013" y="581"/>
                  </a:lnTo>
                  <a:lnTo>
                    <a:pt x="1015" y="579"/>
                  </a:lnTo>
                  <a:lnTo>
                    <a:pt x="1015" y="577"/>
                  </a:lnTo>
                  <a:lnTo>
                    <a:pt x="1015" y="575"/>
                  </a:lnTo>
                  <a:lnTo>
                    <a:pt x="1015" y="573"/>
                  </a:lnTo>
                  <a:lnTo>
                    <a:pt x="1017" y="573"/>
                  </a:lnTo>
                  <a:lnTo>
                    <a:pt x="1017" y="575"/>
                  </a:lnTo>
                  <a:close/>
                  <a:moveTo>
                    <a:pt x="1027" y="567"/>
                  </a:moveTo>
                  <a:lnTo>
                    <a:pt x="1031" y="567"/>
                  </a:lnTo>
                  <a:lnTo>
                    <a:pt x="1029" y="569"/>
                  </a:lnTo>
                  <a:lnTo>
                    <a:pt x="1027" y="569"/>
                  </a:lnTo>
                  <a:lnTo>
                    <a:pt x="1025" y="571"/>
                  </a:lnTo>
                  <a:lnTo>
                    <a:pt x="1025" y="569"/>
                  </a:lnTo>
                  <a:lnTo>
                    <a:pt x="1027" y="569"/>
                  </a:lnTo>
                  <a:lnTo>
                    <a:pt x="1027" y="567"/>
                  </a:lnTo>
                  <a:close/>
                  <a:moveTo>
                    <a:pt x="1017" y="567"/>
                  </a:moveTo>
                  <a:lnTo>
                    <a:pt x="1015" y="567"/>
                  </a:lnTo>
                  <a:lnTo>
                    <a:pt x="1015" y="565"/>
                  </a:lnTo>
                  <a:lnTo>
                    <a:pt x="1017" y="565"/>
                  </a:lnTo>
                  <a:lnTo>
                    <a:pt x="1017" y="567"/>
                  </a:lnTo>
                  <a:close/>
                  <a:moveTo>
                    <a:pt x="728" y="569"/>
                  </a:moveTo>
                  <a:lnTo>
                    <a:pt x="726" y="571"/>
                  </a:lnTo>
                  <a:lnTo>
                    <a:pt x="726" y="573"/>
                  </a:lnTo>
                  <a:lnTo>
                    <a:pt x="726" y="571"/>
                  </a:lnTo>
                  <a:lnTo>
                    <a:pt x="724" y="571"/>
                  </a:lnTo>
                  <a:lnTo>
                    <a:pt x="724" y="569"/>
                  </a:lnTo>
                  <a:lnTo>
                    <a:pt x="724" y="571"/>
                  </a:lnTo>
                  <a:lnTo>
                    <a:pt x="724" y="573"/>
                  </a:lnTo>
                  <a:lnTo>
                    <a:pt x="722" y="571"/>
                  </a:lnTo>
                  <a:lnTo>
                    <a:pt x="722" y="569"/>
                  </a:lnTo>
                  <a:lnTo>
                    <a:pt x="720" y="569"/>
                  </a:lnTo>
                  <a:lnTo>
                    <a:pt x="720" y="567"/>
                  </a:lnTo>
                  <a:lnTo>
                    <a:pt x="722" y="567"/>
                  </a:lnTo>
                  <a:lnTo>
                    <a:pt x="724" y="565"/>
                  </a:lnTo>
                  <a:lnTo>
                    <a:pt x="726" y="567"/>
                  </a:lnTo>
                  <a:lnTo>
                    <a:pt x="728" y="569"/>
                  </a:lnTo>
                  <a:close/>
                  <a:moveTo>
                    <a:pt x="732" y="567"/>
                  </a:moveTo>
                  <a:lnTo>
                    <a:pt x="730" y="567"/>
                  </a:lnTo>
                  <a:lnTo>
                    <a:pt x="730" y="565"/>
                  </a:lnTo>
                  <a:lnTo>
                    <a:pt x="730" y="565"/>
                  </a:lnTo>
                  <a:lnTo>
                    <a:pt x="732" y="563"/>
                  </a:lnTo>
                  <a:lnTo>
                    <a:pt x="734" y="563"/>
                  </a:lnTo>
                  <a:lnTo>
                    <a:pt x="736" y="563"/>
                  </a:lnTo>
                  <a:lnTo>
                    <a:pt x="736" y="565"/>
                  </a:lnTo>
                  <a:lnTo>
                    <a:pt x="734" y="565"/>
                  </a:lnTo>
                  <a:lnTo>
                    <a:pt x="732" y="565"/>
                  </a:lnTo>
                  <a:lnTo>
                    <a:pt x="732" y="567"/>
                  </a:lnTo>
                  <a:close/>
                  <a:moveTo>
                    <a:pt x="1071" y="555"/>
                  </a:moveTo>
                  <a:lnTo>
                    <a:pt x="1073" y="553"/>
                  </a:lnTo>
                  <a:lnTo>
                    <a:pt x="1075" y="553"/>
                  </a:lnTo>
                  <a:lnTo>
                    <a:pt x="1075" y="551"/>
                  </a:lnTo>
                  <a:lnTo>
                    <a:pt x="1077" y="549"/>
                  </a:lnTo>
                  <a:lnTo>
                    <a:pt x="1079" y="551"/>
                  </a:lnTo>
                  <a:lnTo>
                    <a:pt x="1079" y="553"/>
                  </a:lnTo>
                  <a:lnTo>
                    <a:pt x="1077" y="555"/>
                  </a:lnTo>
                  <a:lnTo>
                    <a:pt x="1075" y="557"/>
                  </a:lnTo>
                  <a:lnTo>
                    <a:pt x="1071" y="557"/>
                  </a:lnTo>
                  <a:lnTo>
                    <a:pt x="1069" y="557"/>
                  </a:lnTo>
                  <a:lnTo>
                    <a:pt x="1067" y="557"/>
                  </a:lnTo>
                  <a:lnTo>
                    <a:pt x="1067" y="557"/>
                  </a:lnTo>
                  <a:lnTo>
                    <a:pt x="1065" y="557"/>
                  </a:lnTo>
                  <a:lnTo>
                    <a:pt x="1063" y="557"/>
                  </a:lnTo>
                  <a:lnTo>
                    <a:pt x="1061" y="557"/>
                  </a:lnTo>
                  <a:lnTo>
                    <a:pt x="1059" y="559"/>
                  </a:lnTo>
                  <a:lnTo>
                    <a:pt x="1057" y="559"/>
                  </a:lnTo>
                  <a:lnTo>
                    <a:pt x="1055" y="561"/>
                  </a:lnTo>
                  <a:lnTo>
                    <a:pt x="1053" y="561"/>
                  </a:lnTo>
                  <a:lnTo>
                    <a:pt x="1051" y="561"/>
                  </a:lnTo>
                  <a:lnTo>
                    <a:pt x="1049" y="563"/>
                  </a:lnTo>
                  <a:lnTo>
                    <a:pt x="1047" y="563"/>
                  </a:lnTo>
                  <a:lnTo>
                    <a:pt x="1049" y="561"/>
                  </a:lnTo>
                  <a:lnTo>
                    <a:pt x="1051" y="561"/>
                  </a:lnTo>
                  <a:lnTo>
                    <a:pt x="1051" y="559"/>
                  </a:lnTo>
                  <a:lnTo>
                    <a:pt x="1053" y="559"/>
                  </a:lnTo>
                  <a:lnTo>
                    <a:pt x="1055" y="559"/>
                  </a:lnTo>
                  <a:lnTo>
                    <a:pt x="1057" y="559"/>
                  </a:lnTo>
                  <a:lnTo>
                    <a:pt x="1059" y="557"/>
                  </a:lnTo>
                  <a:lnTo>
                    <a:pt x="1059" y="555"/>
                  </a:lnTo>
                  <a:lnTo>
                    <a:pt x="1061" y="553"/>
                  </a:lnTo>
                  <a:lnTo>
                    <a:pt x="1063" y="553"/>
                  </a:lnTo>
                  <a:lnTo>
                    <a:pt x="1063" y="551"/>
                  </a:lnTo>
                  <a:lnTo>
                    <a:pt x="1065" y="549"/>
                  </a:lnTo>
                  <a:lnTo>
                    <a:pt x="1067" y="549"/>
                  </a:lnTo>
                  <a:lnTo>
                    <a:pt x="1067" y="547"/>
                  </a:lnTo>
                  <a:lnTo>
                    <a:pt x="1067" y="547"/>
                  </a:lnTo>
                  <a:lnTo>
                    <a:pt x="1069" y="545"/>
                  </a:lnTo>
                  <a:lnTo>
                    <a:pt x="1071" y="543"/>
                  </a:lnTo>
                  <a:lnTo>
                    <a:pt x="1073" y="543"/>
                  </a:lnTo>
                  <a:lnTo>
                    <a:pt x="1073" y="541"/>
                  </a:lnTo>
                  <a:lnTo>
                    <a:pt x="1075" y="541"/>
                  </a:lnTo>
                  <a:lnTo>
                    <a:pt x="1075" y="539"/>
                  </a:lnTo>
                  <a:lnTo>
                    <a:pt x="1077" y="539"/>
                  </a:lnTo>
                  <a:lnTo>
                    <a:pt x="1079" y="539"/>
                  </a:lnTo>
                  <a:lnTo>
                    <a:pt x="1079" y="541"/>
                  </a:lnTo>
                  <a:lnTo>
                    <a:pt x="1075" y="543"/>
                  </a:lnTo>
                  <a:lnTo>
                    <a:pt x="1073" y="543"/>
                  </a:lnTo>
                  <a:lnTo>
                    <a:pt x="1073" y="545"/>
                  </a:lnTo>
                  <a:lnTo>
                    <a:pt x="1071" y="545"/>
                  </a:lnTo>
                  <a:lnTo>
                    <a:pt x="1069" y="547"/>
                  </a:lnTo>
                  <a:lnTo>
                    <a:pt x="1067" y="549"/>
                  </a:lnTo>
                  <a:lnTo>
                    <a:pt x="1069" y="551"/>
                  </a:lnTo>
                  <a:lnTo>
                    <a:pt x="1069" y="553"/>
                  </a:lnTo>
                  <a:lnTo>
                    <a:pt x="1067" y="555"/>
                  </a:lnTo>
                  <a:lnTo>
                    <a:pt x="1071" y="555"/>
                  </a:lnTo>
                  <a:close/>
                  <a:moveTo>
                    <a:pt x="1117" y="527"/>
                  </a:moveTo>
                  <a:lnTo>
                    <a:pt x="1115" y="529"/>
                  </a:lnTo>
                  <a:lnTo>
                    <a:pt x="1115" y="529"/>
                  </a:lnTo>
                  <a:lnTo>
                    <a:pt x="1111" y="531"/>
                  </a:lnTo>
                  <a:lnTo>
                    <a:pt x="1109" y="531"/>
                  </a:lnTo>
                  <a:lnTo>
                    <a:pt x="1109" y="533"/>
                  </a:lnTo>
                  <a:lnTo>
                    <a:pt x="1107" y="537"/>
                  </a:lnTo>
                  <a:lnTo>
                    <a:pt x="1103" y="537"/>
                  </a:lnTo>
                  <a:lnTo>
                    <a:pt x="1101" y="537"/>
                  </a:lnTo>
                  <a:lnTo>
                    <a:pt x="1103" y="537"/>
                  </a:lnTo>
                  <a:lnTo>
                    <a:pt x="1103" y="535"/>
                  </a:lnTo>
                  <a:lnTo>
                    <a:pt x="1103" y="533"/>
                  </a:lnTo>
                  <a:lnTo>
                    <a:pt x="1103" y="531"/>
                  </a:lnTo>
                  <a:lnTo>
                    <a:pt x="1105" y="529"/>
                  </a:lnTo>
                  <a:lnTo>
                    <a:pt x="1107" y="529"/>
                  </a:lnTo>
                  <a:lnTo>
                    <a:pt x="1107" y="527"/>
                  </a:lnTo>
                  <a:lnTo>
                    <a:pt x="1109" y="527"/>
                  </a:lnTo>
                  <a:lnTo>
                    <a:pt x="1111" y="527"/>
                  </a:lnTo>
                  <a:lnTo>
                    <a:pt x="1111" y="525"/>
                  </a:lnTo>
                  <a:lnTo>
                    <a:pt x="1113" y="529"/>
                  </a:lnTo>
                  <a:lnTo>
                    <a:pt x="1115" y="527"/>
                  </a:lnTo>
                  <a:lnTo>
                    <a:pt x="1115" y="527"/>
                  </a:lnTo>
                  <a:lnTo>
                    <a:pt x="1117" y="525"/>
                  </a:lnTo>
                  <a:lnTo>
                    <a:pt x="1117" y="523"/>
                  </a:lnTo>
                  <a:lnTo>
                    <a:pt x="1121" y="523"/>
                  </a:lnTo>
                  <a:lnTo>
                    <a:pt x="1121" y="521"/>
                  </a:lnTo>
                  <a:lnTo>
                    <a:pt x="1121" y="519"/>
                  </a:lnTo>
                  <a:lnTo>
                    <a:pt x="1123" y="517"/>
                  </a:lnTo>
                  <a:lnTo>
                    <a:pt x="1125" y="517"/>
                  </a:lnTo>
                  <a:lnTo>
                    <a:pt x="1127" y="517"/>
                  </a:lnTo>
                  <a:lnTo>
                    <a:pt x="1129" y="517"/>
                  </a:lnTo>
                  <a:lnTo>
                    <a:pt x="1125" y="519"/>
                  </a:lnTo>
                  <a:lnTo>
                    <a:pt x="1125" y="521"/>
                  </a:lnTo>
                  <a:lnTo>
                    <a:pt x="1123" y="521"/>
                  </a:lnTo>
                  <a:lnTo>
                    <a:pt x="1123" y="523"/>
                  </a:lnTo>
                  <a:lnTo>
                    <a:pt x="1121" y="523"/>
                  </a:lnTo>
                  <a:lnTo>
                    <a:pt x="1119" y="525"/>
                  </a:lnTo>
                  <a:lnTo>
                    <a:pt x="1117" y="527"/>
                  </a:lnTo>
                  <a:close/>
                  <a:moveTo>
                    <a:pt x="1125" y="509"/>
                  </a:moveTo>
                  <a:lnTo>
                    <a:pt x="1123" y="509"/>
                  </a:lnTo>
                  <a:lnTo>
                    <a:pt x="1121" y="509"/>
                  </a:lnTo>
                  <a:lnTo>
                    <a:pt x="1121" y="507"/>
                  </a:lnTo>
                  <a:lnTo>
                    <a:pt x="1121" y="505"/>
                  </a:lnTo>
                  <a:lnTo>
                    <a:pt x="1125" y="503"/>
                  </a:lnTo>
                  <a:lnTo>
                    <a:pt x="1125" y="505"/>
                  </a:lnTo>
                  <a:lnTo>
                    <a:pt x="1127" y="507"/>
                  </a:lnTo>
                  <a:lnTo>
                    <a:pt x="1127" y="509"/>
                  </a:lnTo>
                  <a:lnTo>
                    <a:pt x="1125" y="509"/>
                  </a:lnTo>
                  <a:close/>
                  <a:moveTo>
                    <a:pt x="1143" y="497"/>
                  </a:moveTo>
                  <a:lnTo>
                    <a:pt x="1141" y="497"/>
                  </a:lnTo>
                  <a:lnTo>
                    <a:pt x="1139" y="497"/>
                  </a:lnTo>
                  <a:lnTo>
                    <a:pt x="1141" y="491"/>
                  </a:lnTo>
                  <a:lnTo>
                    <a:pt x="1143" y="493"/>
                  </a:lnTo>
                  <a:lnTo>
                    <a:pt x="1143" y="495"/>
                  </a:lnTo>
                  <a:lnTo>
                    <a:pt x="1143" y="497"/>
                  </a:lnTo>
                  <a:close/>
                  <a:moveTo>
                    <a:pt x="1081" y="487"/>
                  </a:moveTo>
                  <a:lnTo>
                    <a:pt x="1079" y="487"/>
                  </a:lnTo>
                  <a:lnTo>
                    <a:pt x="1079" y="485"/>
                  </a:lnTo>
                  <a:lnTo>
                    <a:pt x="1081" y="485"/>
                  </a:lnTo>
                  <a:lnTo>
                    <a:pt x="1081" y="487"/>
                  </a:lnTo>
                  <a:close/>
                  <a:moveTo>
                    <a:pt x="1145" y="509"/>
                  </a:moveTo>
                  <a:lnTo>
                    <a:pt x="1143" y="509"/>
                  </a:lnTo>
                  <a:lnTo>
                    <a:pt x="1143" y="507"/>
                  </a:lnTo>
                  <a:lnTo>
                    <a:pt x="1143" y="505"/>
                  </a:lnTo>
                  <a:lnTo>
                    <a:pt x="1145" y="505"/>
                  </a:lnTo>
                  <a:lnTo>
                    <a:pt x="1149" y="503"/>
                  </a:lnTo>
                  <a:lnTo>
                    <a:pt x="1151" y="503"/>
                  </a:lnTo>
                  <a:lnTo>
                    <a:pt x="1151" y="501"/>
                  </a:lnTo>
                  <a:lnTo>
                    <a:pt x="1153" y="501"/>
                  </a:lnTo>
                  <a:lnTo>
                    <a:pt x="1153" y="499"/>
                  </a:lnTo>
                  <a:lnTo>
                    <a:pt x="1155" y="499"/>
                  </a:lnTo>
                  <a:lnTo>
                    <a:pt x="1157" y="497"/>
                  </a:lnTo>
                  <a:lnTo>
                    <a:pt x="1157" y="495"/>
                  </a:lnTo>
                  <a:lnTo>
                    <a:pt x="1159" y="495"/>
                  </a:lnTo>
                  <a:lnTo>
                    <a:pt x="1159" y="493"/>
                  </a:lnTo>
                  <a:lnTo>
                    <a:pt x="1161" y="493"/>
                  </a:lnTo>
                  <a:lnTo>
                    <a:pt x="1161" y="491"/>
                  </a:lnTo>
                  <a:lnTo>
                    <a:pt x="1163" y="491"/>
                  </a:lnTo>
                  <a:lnTo>
                    <a:pt x="1163" y="489"/>
                  </a:lnTo>
                  <a:lnTo>
                    <a:pt x="1163" y="489"/>
                  </a:lnTo>
                  <a:lnTo>
                    <a:pt x="1163" y="485"/>
                  </a:lnTo>
                  <a:lnTo>
                    <a:pt x="1163" y="481"/>
                  </a:lnTo>
                  <a:lnTo>
                    <a:pt x="1163" y="479"/>
                  </a:lnTo>
                  <a:lnTo>
                    <a:pt x="1165" y="481"/>
                  </a:lnTo>
                  <a:lnTo>
                    <a:pt x="1167" y="485"/>
                  </a:lnTo>
                  <a:lnTo>
                    <a:pt x="1167" y="487"/>
                  </a:lnTo>
                  <a:lnTo>
                    <a:pt x="1165" y="489"/>
                  </a:lnTo>
                  <a:lnTo>
                    <a:pt x="1163" y="491"/>
                  </a:lnTo>
                  <a:lnTo>
                    <a:pt x="1163" y="493"/>
                  </a:lnTo>
                  <a:lnTo>
                    <a:pt x="1163" y="493"/>
                  </a:lnTo>
                  <a:lnTo>
                    <a:pt x="1163" y="495"/>
                  </a:lnTo>
                  <a:lnTo>
                    <a:pt x="1161" y="497"/>
                  </a:lnTo>
                  <a:lnTo>
                    <a:pt x="1159" y="499"/>
                  </a:lnTo>
                  <a:lnTo>
                    <a:pt x="1157" y="501"/>
                  </a:lnTo>
                  <a:lnTo>
                    <a:pt x="1155" y="503"/>
                  </a:lnTo>
                  <a:lnTo>
                    <a:pt x="1153" y="503"/>
                  </a:lnTo>
                  <a:lnTo>
                    <a:pt x="1151" y="505"/>
                  </a:lnTo>
                  <a:lnTo>
                    <a:pt x="1149" y="507"/>
                  </a:lnTo>
                  <a:lnTo>
                    <a:pt x="1147" y="509"/>
                  </a:lnTo>
                  <a:lnTo>
                    <a:pt x="1145" y="509"/>
                  </a:lnTo>
                  <a:close/>
                  <a:moveTo>
                    <a:pt x="1163" y="473"/>
                  </a:moveTo>
                  <a:lnTo>
                    <a:pt x="1159" y="475"/>
                  </a:lnTo>
                  <a:lnTo>
                    <a:pt x="1157" y="475"/>
                  </a:lnTo>
                  <a:lnTo>
                    <a:pt x="1157" y="473"/>
                  </a:lnTo>
                  <a:lnTo>
                    <a:pt x="1159" y="473"/>
                  </a:lnTo>
                  <a:lnTo>
                    <a:pt x="1161" y="473"/>
                  </a:lnTo>
                  <a:lnTo>
                    <a:pt x="1163" y="471"/>
                  </a:lnTo>
                  <a:lnTo>
                    <a:pt x="1163" y="473"/>
                  </a:lnTo>
                  <a:close/>
                  <a:moveTo>
                    <a:pt x="1149" y="461"/>
                  </a:moveTo>
                  <a:lnTo>
                    <a:pt x="1149" y="463"/>
                  </a:lnTo>
                  <a:lnTo>
                    <a:pt x="1149" y="459"/>
                  </a:lnTo>
                  <a:lnTo>
                    <a:pt x="1151" y="459"/>
                  </a:lnTo>
                  <a:lnTo>
                    <a:pt x="1149" y="461"/>
                  </a:lnTo>
                  <a:close/>
                  <a:moveTo>
                    <a:pt x="1141" y="459"/>
                  </a:moveTo>
                  <a:lnTo>
                    <a:pt x="1141" y="461"/>
                  </a:lnTo>
                  <a:lnTo>
                    <a:pt x="1139" y="461"/>
                  </a:lnTo>
                  <a:lnTo>
                    <a:pt x="1139" y="459"/>
                  </a:lnTo>
                  <a:lnTo>
                    <a:pt x="1139" y="457"/>
                  </a:lnTo>
                  <a:lnTo>
                    <a:pt x="1141" y="459"/>
                  </a:lnTo>
                  <a:close/>
                  <a:moveTo>
                    <a:pt x="1059" y="455"/>
                  </a:moveTo>
                  <a:lnTo>
                    <a:pt x="1059" y="457"/>
                  </a:lnTo>
                  <a:lnTo>
                    <a:pt x="1061" y="459"/>
                  </a:lnTo>
                  <a:lnTo>
                    <a:pt x="1059" y="461"/>
                  </a:lnTo>
                  <a:lnTo>
                    <a:pt x="1059" y="459"/>
                  </a:lnTo>
                  <a:lnTo>
                    <a:pt x="1059" y="457"/>
                  </a:lnTo>
                  <a:lnTo>
                    <a:pt x="1057" y="457"/>
                  </a:lnTo>
                  <a:lnTo>
                    <a:pt x="1057" y="455"/>
                  </a:lnTo>
                  <a:lnTo>
                    <a:pt x="1059" y="455"/>
                  </a:lnTo>
                  <a:close/>
                  <a:moveTo>
                    <a:pt x="1143" y="459"/>
                  </a:moveTo>
                  <a:lnTo>
                    <a:pt x="1141" y="459"/>
                  </a:lnTo>
                  <a:lnTo>
                    <a:pt x="1141" y="457"/>
                  </a:lnTo>
                  <a:lnTo>
                    <a:pt x="1143" y="457"/>
                  </a:lnTo>
                  <a:lnTo>
                    <a:pt x="1143" y="455"/>
                  </a:lnTo>
                  <a:lnTo>
                    <a:pt x="1145" y="455"/>
                  </a:lnTo>
                  <a:lnTo>
                    <a:pt x="1147" y="457"/>
                  </a:lnTo>
                  <a:lnTo>
                    <a:pt x="1145" y="457"/>
                  </a:lnTo>
                  <a:lnTo>
                    <a:pt x="1145" y="459"/>
                  </a:lnTo>
                  <a:lnTo>
                    <a:pt x="1143" y="459"/>
                  </a:lnTo>
                  <a:close/>
                  <a:moveTo>
                    <a:pt x="1225" y="453"/>
                  </a:moveTo>
                  <a:lnTo>
                    <a:pt x="1223" y="455"/>
                  </a:lnTo>
                  <a:lnTo>
                    <a:pt x="1221" y="455"/>
                  </a:lnTo>
                  <a:lnTo>
                    <a:pt x="1223" y="453"/>
                  </a:lnTo>
                  <a:lnTo>
                    <a:pt x="1225" y="453"/>
                  </a:lnTo>
                  <a:close/>
                  <a:moveTo>
                    <a:pt x="1109" y="455"/>
                  </a:moveTo>
                  <a:lnTo>
                    <a:pt x="1109" y="453"/>
                  </a:lnTo>
                  <a:lnTo>
                    <a:pt x="1109" y="451"/>
                  </a:lnTo>
                  <a:lnTo>
                    <a:pt x="1111" y="451"/>
                  </a:lnTo>
                  <a:lnTo>
                    <a:pt x="1111" y="453"/>
                  </a:lnTo>
                  <a:lnTo>
                    <a:pt x="1111" y="455"/>
                  </a:lnTo>
                  <a:lnTo>
                    <a:pt x="1109" y="455"/>
                  </a:lnTo>
                  <a:close/>
                  <a:moveTo>
                    <a:pt x="1163" y="453"/>
                  </a:moveTo>
                  <a:lnTo>
                    <a:pt x="1161" y="453"/>
                  </a:lnTo>
                  <a:lnTo>
                    <a:pt x="1161" y="451"/>
                  </a:lnTo>
                  <a:lnTo>
                    <a:pt x="1163" y="451"/>
                  </a:lnTo>
                  <a:lnTo>
                    <a:pt x="1163" y="453"/>
                  </a:lnTo>
                  <a:close/>
                  <a:moveTo>
                    <a:pt x="1163" y="451"/>
                  </a:moveTo>
                  <a:lnTo>
                    <a:pt x="1165" y="449"/>
                  </a:lnTo>
                  <a:lnTo>
                    <a:pt x="1165" y="447"/>
                  </a:lnTo>
                  <a:lnTo>
                    <a:pt x="1167" y="449"/>
                  </a:lnTo>
                  <a:lnTo>
                    <a:pt x="1167" y="451"/>
                  </a:lnTo>
                  <a:lnTo>
                    <a:pt x="1165" y="451"/>
                  </a:lnTo>
                  <a:lnTo>
                    <a:pt x="1163" y="451"/>
                  </a:lnTo>
                  <a:close/>
                  <a:moveTo>
                    <a:pt x="1195" y="449"/>
                  </a:moveTo>
                  <a:lnTo>
                    <a:pt x="1197" y="451"/>
                  </a:lnTo>
                  <a:lnTo>
                    <a:pt x="1195" y="451"/>
                  </a:lnTo>
                  <a:lnTo>
                    <a:pt x="1193" y="449"/>
                  </a:lnTo>
                  <a:lnTo>
                    <a:pt x="1193" y="447"/>
                  </a:lnTo>
                  <a:lnTo>
                    <a:pt x="1195" y="449"/>
                  </a:lnTo>
                  <a:close/>
                  <a:moveTo>
                    <a:pt x="1107" y="447"/>
                  </a:moveTo>
                  <a:lnTo>
                    <a:pt x="1107" y="449"/>
                  </a:lnTo>
                  <a:lnTo>
                    <a:pt x="1107" y="451"/>
                  </a:lnTo>
                  <a:lnTo>
                    <a:pt x="1105" y="451"/>
                  </a:lnTo>
                  <a:lnTo>
                    <a:pt x="1105" y="449"/>
                  </a:lnTo>
                  <a:lnTo>
                    <a:pt x="1105" y="447"/>
                  </a:lnTo>
                  <a:lnTo>
                    <a:pt x="1105" y="445"/>
                  </a:lnTo>
                  <a:lnTo>
                    <a:pt x="1105" y="447"/>
                  </a:lnTo>
                  <a:lnTo>
                    <a:pt x="1107" y="447"/>
                  </a:lnTo>
                  <a:close/>
                  <a:moveTo>
                    <a:pt x="1081" y="437"/>
                  </a:moveTo>
                  <a:lnTo>
                    <a:pt x="1079" y="439"/>
                  </a:lnTo>
                  <a:lnTo>
                    <a:pt x="1077" y="439"/>
                  </a:lnTo>
                  <a:lnTo>
                    <a:pt x="1077" y="437"/>
                  </a:lnTo>
                  <a:lnTo>
                    <a:pt x="1079" y="435"/>
                  </a:lnTo>
                  <a:lnTo>
                    <a:pt x="1081" y="437"/>
                  </a:lnTo>
                  <a:close/>
                  <a:moveTo>
                    <a:pt x="1159" y="437"/>
                  </a:moveTo>
                  <a:lnTo>
                    <a:pt x="1157" y="439"/>
                  </a:lnTo>
                  <a:lnTo>
                    <a:pt x="1157" y="437"/>
                  </a:lnTo>
                  <a:lnTo>
                    <a:pt x="1159" y="435"/>
                  </a:lnTo>
                  <a:lnTo>
                    <a:pt x="1159" y="437"/>
                  </a:lnTo>
                  <a:close/>
                  <a:moveTo>
                    <a:pt x="1133" y="437"/>
                  </a:moveTo>
                  <a:lnTo>
                    <a:pt x="1131" y="437"/>
                  </a:lnTo>
                  <a:lnTo>
                    <a:pt x="1131" y="435"/>
                  </a:lnTo>
                  <a:lnTo>
                    <a:pt x="1133" y="435"/>
                  </a:lnTo>
                  <a:lnTo>
                    <a:pt x="1133" y="437"/>
                  </a:lnTo>
                  <a:close/>
                  <a:moveTo>
                    <a:pt x="1019" y="433"/>
                  </a:moveTo>
                  <a:lnTo>
                    <a:pt x="1019" y="435"/>
                  </a:lnTo>
                  <a:lnTo>
                    <a:pt x="1017" y="433"/>
                  </a:lnTo>
                  <a:lnTo>
                    <a:pt x="1019" y="433"/>
                  </a:lnTo>
                  <a:lnTo>
                    <a:pt x="1019" y="433"/>
                  </a:lnTo>
                  <a:lnTo>
                    <a:pt x="1019" y="433"/>
                  </a:lnTo>
                  <a:close/>
                  <a:moveTo>
                    <a:pt x="1043" y="433"/>
                  </a:moveTo>
                  <a:lnTo>
                    <a:pt x="1043" y="435"/>
                  </a:lnTo>
                  <a:lnTo>
                    <a:pt x="1041" y="435"/>
                  </a:lnTo>
                  <a:lnTo>
                    <a:pt x="1039" y="435"/>
                  </a:lnTo>
                  <a:lnTo>
                    <a:pt x="1039" y="433"/>
                  </a:lnTo>
                  <a:lnTo>
                    <a:pt x="1041" y="433"/>
                  </a:lnTo>
                  <a:lnTo>
                    <a:pt x="1043" y="433"/>
                  </a:lnTo>
                  <a:close/>
                  <a:moveTo>
                    <a:pt x="1135" y="433"/>
                  </a:moveTo>
                  <a:lnTo>
                    <a:pt x="1137" y="435"/>
                  </a:lnTo>
                  <a:lnTo>
                    <a:pt x="1135" y="435"/>
                  </a:lnTo>
                  <a:lnTo>
                    <a:pt x="1135" y="433"/>
                  </a:lnTo>
                  <a:close/>
                  <a:moveTo>
                    <a:pt x="1143" y="433"/>
                  </a:moveTo>
                  <a:lnTo>
                    <a:pt x="1139" y="433"/>
                  </a:lnTo>
                  <a:lnTo>
                    <a:pt x="1139" y="431"/>
                  </a:lnTo>
                  <a:lnTo>
                    <a:pt x="1141" y="431"/>
                  </a:lnTo>
                  <a:lnTo>
                    <a:pt x="1143" y="433"/>
                  </a:lnTo>
                  <a:close/>
                  <a:moveTo>
                    <a:pt x="1151" y="433"/>
                  </a:moveTo>
                  <a:lnTo>
                    <a:pt x="1149" y="431"/>
                  </a:lnTo>
                  <a:lnTo>
                    <a:pt x="1151" y="431"/>
                  </a:lnTo>
                  <a:lnTo>
                    <a:pt x="1153" y="431"/>
                  </a:lnTo>
                  <a:lnTo>
                    <a:pt x="1153" y="433"/>
                  </a:lnTo>
                  <a:lnTo>
                    <a:pt x="1151" y="433"/>
                  </a:lnTo>
                  <a:close/>
                  <a:moveTo>
                    <a:pt x="1097" y="429"/>
                  </a:moveTo>
                  <a:lnTo>
                    <a:pt x="1097" y="431"/>
                  </a:lnTo>
                  <a:lnTo>
                    <a:pt x="1097" y="433"/>
                  </a:lnTo>
                  <a:lnTo>
                    <a:pt x="1097" y="435"/>
                  </a:lnTo>
                  <a:lnTo>
                    <a:pt x="1099" y="435"/>
                  </a:lnTo>
                  <a:lnTo>
                    <a:pt x="1099" y="437"/>
                  </a:lnTo>
                  <a:lnTo>
                    <a:pt x="1101" y="437"/>
                  </a:lnTo>
                  <a:lnTo>
                    <a:pt x="1103" y="439"/>
                  </a:lnTo>
                  <a:lnTo>
                    <a:pt x="1101" y="439"/>
                  </a:lnTo>
                  <a:lnTo>
                    <a:pt x="1099" y="437"/>
                  </a:lnTo>
                  <a:lnTo>
                    <a:pt x="1097" y="437"/>
                  </a:lnTo>
                  <a:lnTo>
                    <a:pt x="1097" y="435"/>
                  </a:lnTo>
                  <a:lnTo>
                    <a:pt x="1095" y="435"/>
                  </a:lnTo>
                  <a:lnTo>
                    <a:pt x="1095" y="433"/>
                  </a:lnTo>
                  <a:lnTo>
                    <a:pt x="1095" y="431"/>
                  </a:lnTo>
                  <a:lnTo>
                    <a:pt x="1097" y="429"/>
                  </a:lnTo>
                  <a:close/>
                  <a:moveTo>
                    <a:pt x="965" y="433"/>
                  </a:moveTo>
                  <a:lnTo>
                    <a:pt x="965" y="431"/>
                  </a:lnTo>
                  <a:lnTo>
                    <a:pt x="963" y="429"/>
                  </a:lnTo>
                  <a:lnTo>
                    <a:pt x="963" y="427"/>
                  </a:lnTo>
                  <a:lnTo>
                    <a:pt x="963" y="429"/>
                  </a:lnTo>
                  <a:lnTo>
                    <a:pt x="965" y="429"/>
                  </a:lnTo>
                  <a:lnTo>
                    <a:pt x="965" y="431"/>
                  </a:lnTo>
                  <a:lnTo>
                    <a:pt x="967" y="431"/>
                  </a:lnTo>
                  <a:lnTo>
                    <a:pt x="967" y="433"/>
                  </a:lnTo>
                  <a:lnTo>
                    <a:pt x="965" y="433"/>
                  </a:lnTo>
                  <a:close/>
                  <a:moveTo>
                    <a:pt x="1085" y="429"/>
                  </a:moveTo>
                  <a:lnTo>
                    <a:pt x="1085" y="427"/>
                  </a:lnTo>
                  <a:lnTo>
                    <a:pt x="1083" y="427"/>
                  </a:lnTo>
                  <a:lnTo>
                    <a:pt x="1083" y="425"/>
                  </a:lnTo>
                  <a:lnTo>
                    <a:pt x="1085" y="425"/>
                  </a:lnTo>
                  <a:lnTo>
                    <a:pt x="1085" y="427"/>
                  </a:lnTo>
                  <a:lnTo>
                    <a:pt x="1087" y="427"/>
                  </a:lnTo>
                  <a:lnTo>
                    <a:pt x="1087" y="429"/>
                  </a:lnTo>
                  <a:lnTo>
                    <a:pt x="1085" y="429"/>
                  </a:lnTo>
                  <a:close/>
                  <a:moveTo>
                    <a:pt x="1123" y="429"/>
                  </a:moveTo>
                  <a:lnTo>
                    <a:pt x="1121" y="429"/>
                  </a:lnTo>
                  <a:lnTo>
                    <a:pt x="1119" y="429"/>
                  </a:lnTo>
                  <a:lnTo>
                    <a:pt x="1121" y="427"/>
                  </a:lnTo>
                  <a:lnTo>
                    <a:pt x="1121" y="425"/>
                  </a:lnTo>
                  <a:lnTo>
                    <a:pt x="1123" y="425"/>
                  </a:lnTo>
                  <a:lnTo>
                    <a:pt x="1125" y="425"/>
                  </a:lnTo>
                  <a:lnTo>
                    <a:pt x="1123" y="427"/>
                  </a:lnTo>
                  <a:lnTo>
                    <a:pt x="1123" y="429"/>
                  </a:lnTo>
                  <a:close/>
                  <a:moveTo>
                    <a:pt x="1153" y="423"/>
                  </a:moveTo>
                  <a:lnTo>
                    <a:pt x="1153" y="425"/>
                  </a:lnTo>
                  <a:lnTo>
                    <a:pt x="1151" y="425"/>
                  </a:lnTo>
                  <a:lnTo>
                    <a:pt x="1151" y="423"/>
                  </a:lnTo>
                  <a:lnTo>
                    <a:pt x="1153" y="423"/>
                  </a:lnTo>
                  <a:close/>
                  <a:moveTo>
                    <a:pt x="1021" y="423"/>
                  </a:moveTo>
                  <a:lnTo>
                    <a:pt x="1019" y="423"/>
                  </a:lnTo>
                  <a:lnTo>
                    <a:pt x="1021" y="421"/>
                  </a:lnTo>
                  <a:lnTo>
                    <a:pt x="1021" y="423"/>
                  </a:lnTo>
                  <a:close/>
                  <a:moveTo>
                    <a:pt x="1099" y="427"/>
                  </a:moveTo>
                  <a:lnTo>
                    <a:pt x="1099" y="425"/>
                  </a:lnTo>
                  <a:lnTo>
                    <a:pt x="1101" y="423"/>
                  </a:lnTo>
                  <a:lnTo>
                    <a:pt x="1103" y="421"/>
                  </a:lnTo>
                  <a:lnTo>
                    <a:pt x="1103" y="423"/>
                  </a:lnTo>
                  <a:lnTo>
                    <a:pt x="1101" y="425"/>
                  </a:lnTo>
                  <a:lnTo>
                    <a:pt x="1099" y="427"/>
                  </a:lnTo>
                  <a:close/>
                  <a:moveTo>
                    <a:pt x="1247" y="425"/>
                  </a:moveTo>
                  <a:lnTo>
                    <a:pt x="1245" y="425"/>
                  </a:lnTo>
                  <a:lnTo>
                    <a:pt x="1245" y="423"/>
                  </a:lnTo>
                  <a:lnTo>
                    <a:pt x="1247" y="421"/>
                  </a:lnTo>
                  <a:lnTo>
                    <a:pt x="1249" y="421"/>
                  </a:lnTo>
                  <a:lnTo>
                    <a:pt x="1251" y="421"/>
                  </a:lnTo>
                  <a:lnTo>
                    <a:pt x="1253" y="421"/>
                  </a:lnTo>
                  <a:lnTo>
                    <a:pt x="1253" y="423"/>
                  </a:lnTo>
                  <a:lnTo>
                    <a:pt x="1251" y="423"/>
                  </a:lnTo>
                  <a:lnTo>
                    <a:pt x="1249" y="423"/>
                  </a:lnTo>
                  <a:lnTo>
                    <a:pt x="1247" y="425"/>
                  </a:lnTo>
                  <a:close/>
                  <a:moveTo>
                    <a:pt x="1219" y="421"/>
                  </a:moveTo>
                  <a:lnTo>
                    <a:pt x="1217" y="421"/>
                  </a:lnTo>
                  <a:lnTo>
                    <a:pt x="1217" y="421"/>
                  </a:lnTo>
                  <a:lnTo>
                    <a:pt x="1219" y="421"/>
                  </a:lnTo>
                  <a:lnTo>
                    <a:pt x="1219" y="421"/>
                  </a:lnTo>
                  <a:close/>
                  <a:moveTo>
                    <a:pt x="1031" y="419"/>
                  </a:moveTo>
                  <a:lnTo>
                    <a:pt x="1031" y="421"/>
                  </a:lnTo>
                  <a:lnTo>
                    <a:pt x="1029" y="421"/>
                  </a:lnTo>
                  <a:lnTo>
                    <a:pt x="1029" y="419"/>
                  </a:lnTo>
                  <a:lnTo>
                    <a:pt x="1031" y="419"/>
                  </a:lnTo>
                  <a:close/>
                  <a:moveTo>
                    <a:pt x="1127" y="423"/>
                  </a:moveTo>
                  <a:lnTo>
                    <a:pt x="1125" y="423"/>
                  </a:lnTo>
                  <a:lnTo>
                    <a:pt x="1125" y="421"/>
                  </a:lnTo>
                  <a:lnTo>
                    <a:pt x="1123" y="421"/>
                  </a:lnTo>
                  <a:lnTo>
                    <a:pt x="1123" y="421"/>
                  </a:lnTo>
                  <a:lnTo>
                    <a:pt x="1125" y="421"/>
                  </a:lnTo>
                  <a:lnTo>
                    <a:pt x="1125" y="419"/>
                  </a:lnTo>
                  <a:lnTo>
                    <a:pt x="1127" y="419"/>
                  </a:lnTo>
                  <a:lnTo>
                    <a:pt x="1127" y="421"/>
                  </a:lnTo>
                  <a:lnTo>
                    <a:pt x="1125" y="421"/>
                  </a:lnTo>
                  <a:lnTo>
                    <a:pt x="1125" y="421"/>
                  </a:lnTo>
                  <a:lnTo>
                    <a:pt x="1127" y="423"/>
                  </a:lnTo>
                  <a:close/>
                  <a:moveTo>
                    <a:pt x="1181" y="421"/>
                  </a:moveTo>
                  <a:lnTo>
                    <a:pt x="1179" y="421"/>
                  </a:lnTo>
                  <a:lnTo>
                    <a:pt x="1179" y="419"/>
                  </a:lnTo>
                  <a:lnTo>
                    <a:pt x="1181" y="419"/>
                  </a:lnTo>
                  <a:lnTo>
                    <a:pt x="1181" y="417"/>
                  </a:lnTo>
                  <a:lnTo>
                    <a:pt x="1183" y="419"/>
                  </a:lnTo>
                  <a:lnTo>
                    <a:pt x="1181" y="421"/>
                  </a:lnTo>
                  <a:close/>
                  <a:moveTo>
                    <a:pt x="1203" y="419"/>
                  </a:moveTo>
                  <a:lnTo>
                    <a:pt x="1201" y="417"/>
                  </a:lnTo>
                  <a:lnTo>
                    <a:pt x="1203" y="417"/>
                  </a:lnTo>
                  <a:lnTo>
                    <a:pt x="1203" y="419"/>
                  </a:lnTo>
                  <a:close/>
                  <a:moveTo>
                    <a:pt x="1153" y="417"/>
                  </a:moveTo>
                  <a:lnTo>
                    <a:pt x="1153" y="415"/>
                  </a:lnTo>
                  <a:lnTo>
                    <a:pt x="1153" y="417"/>
                  </a:lnTo>
                  <a:close/>
                  <a:moveTo>
                    <a:pt x="1197" y="417"/>
                  </a:moveTo>
                  <a:lnTo>
                    <a:pt x="1195" y="417"/>
                  </a:lnTo>
                  <a:lnTo>
                    <a:pt x="1195" y="415"/>
                  </a:lnTo>
                  <a:lnTo>
                    <a:pt x="1197" y="413"/>
                  </a:lnTo>
                  <a:lnTo>
                    <a:pt x="1197" y="415"/>
                  </a:lnTo>
                  <a:lnTo>
                    <a:pt x="1197" y="417"/>
                  </a:lnTo>
                  <a:lnTo>
                    <a:pt x="1199" y="417"/>
                  </a:lnTo>
                  <a:lnTo>
                    <a:pt x="1197" y="417"/>
                  </a:lnTo>
                  <a:close/>
                  <a:moveTo>
                    <a:pt x="1079" y="415"/>
                  </a:moveTo>
                  <a:lnTo>
                    <a:pt x="1079" y="417"/>
                  </a:lnTo>
                  <a:lnTo>
                    <a:pt x="1077" y="415"/>
                  </a:lnTo>
                  <a:lnTo>
                    <a:pt x="1077" y="413"/>
                  </a:lnTo>
                  <a:lnTo>
                    <a:pt x="1079" y="413"/>
                  </a:lnTo>
                  <a:lnTo>
                    <a:pt x="1079" y="415"/>
                  </a:lnTo>
                  <a:close/>
                  <a:moveTo>
                    <a:pt x="1159" y="413"/>
                  </a:moveTo>
                  <a:lnTo>
                    <a:pt x="1157" y="413"/>
                  </a:lnTo>
                  <a:lnTo>
                    <a:pt x="1159" y="411"/>
                  </a:lnTo>
                  <a:lnTo>
                    <a:pt x="1159" y="413"/>
                  </a:lnTo>
                  <a:close/>
                  <a:moveTo>
                    <a:pt x="1167" y="413"/>
                  </a:moveTo>
                  <a:lnTo>
                    <a:pt x="1167" y="415"/>
                  </a:lnTo>
                  <a:lnTo>
                    <a:pt x="1169" y="415"/>
                  </a:lnTo>
                  <a:lnTo>
                    <a:pt x="1169" y="419"/>
                  </a:lnTo>
                  <a:lnTo>
                    <a:pt x="1167" y="417"/>
                  </a:lnTo>
                  <a:lnTo>
                    <a:pt x="1167" y="413"/>
                  </a:lnTo>
                  <a:lnTo>
                    <a:pt x="1165" y="415"/>
                  </a:lnTo>
                  <a:lnTo>
                    <a:pt x="1163" y="413"/>
                  </a:lnTo>
                  <a:lnTo>
                    <a:pt x="1165" y="413"/>
                  </a:lnTo>
                  <a:lnTo>
                    <a:pt x="1167" y="411"/>
                  </a:lnTo>
                  <a:lnTo>
                    <a:pt x="1169" y="413"/>
                  </a:lnTo>
                  <a:lnTo>
                    <a:pt x="1167" y="413"/>
                  </a:lnTo>
                  <a:close/>
                  <a:moveTo>
                    <a:pt x="1045" y="411"/>
                  </a:moveTo>
                  <a:lnTo>
                    <a:pt x="1045" y="413"/>
                  </a:lnTo>
                  <a:lnTo>
                    <a:pt x="1045" y="415"/>
                  </a:lnTo>
                  <a:lnTo>
                    <a:pt x="1045" y="417"/>
                  </a:lnTo>
                  <a:lnTo>
                    <a:pt x="1043" y="417"/>
                  </a:lnTo>
                  <a:lnTo>
                    <a:pt x="1043" y="415"/>
                  </a:lnTo>
                  <a:lnTo>
                    <a:pt x="1043" y="413"/>
                  </a:lnTo>
                  <a:lnTo>
                    <a:pt x="1043" y="411"/>
                  </a:lnTo>
                  <a:lnTo>
                    <a:pt x="1045" y="411"/>
                  </a:lnTo>
                  <a:close/>
                  <a:moveTo>
                    <a:pt x="985" y="411"/>
                  </a:moveTo>
                  <a:lnTo>
                    <a:pt x="983" y="411"/>
                  </a:lnTo>
                  <a:lnTo>
                    <a:pt x="981" y="411"/>
                  </a:lnTo>
                  <a:lnTo>
                    <a:pt x="979" y="411"/>
                  </a:lnTo>
                  <a:lnTo>
                    <a:pt x="979" y="409"/>
                  </a:lnTo>
                  <a:lnTo>
                    <a:pt x="981" y="409"/>
                  </a:lnTo>
                  <a:lnTo>
                    <a:pt x="983" y="409"/>
                  </a:lnTo>
                  <a:lnTo>
                    <a:pt x="985" y="411"/>
                  </a:lnTo>
                  <a:close/>
                  <a:moveTo>
                    <a:pt x="1111" y="415"/>
                  </a:moveTo>
                  <a:lnTo>
                    <a:pt x="1107" y="417"/>
                  </a:lnTo>
                  <a:lnTo>
                    <a:pt x="1107" y="415"/>
                  </a:lnTo>
                  <a:lnTo>
                    <a:pt x="1107" y="413"/>
                  </a:lnTo>
                  <a:lnTo>
                    <a:pt x="1107" y="411"/>
                  </a:lnTo>
                  <a:lnTo>
                    <a:pt x="1109" y="411"/>
                  </a:lnTo>
                  <a:lnTo>
                    <a:pt x="1111" y="407"/>
                  </a:lnTo>
                  <a:lnTo>
                    <a:pt x="1113" y="409"/>
                  </a:lnTo>
                  <a:lnTo>
                    <a:pt x="1111" y="413"/>
                  </a:lnTo>
                  <a:lnTo>
                    <a:pt x="1111" y="415"/>
                  </a:lnTo>
                  <a:close/>
                  <a:moveTo>
                    <a:pt x="1009" y="407"/>
                  </a:moveTo>
                  <a:lnTo>
                    <a:pt x="1011" y="407"/>
                  </a:lnTo>
                  <a:lnTo>
                    <a:pt x="1011" y="409"/>
                  </a:lnTo>
                  <a:lnTo>
                    <a:pt x="1009" y="409"/>
                  </a:lnTo>
                  <a:lnTo>
                    <a:pt x="1007" y="409"/>
                  </a:lnTo>
                  <a:lnTo>
                    <a:pt x="1007" y="407"/>
                  </a:lnTo>
                  <a:lnTo>
                    <a:pt x="1009" y="407"/>
                  </a:lnTo>
                  <a:close/>
                  <a:moveTo>
                    <a:pt x="1225" y="409"/>
                  </a:moveTo>
                  <a:lnTo>
                    <a:pt x="1223" y="411"/>
                  </a:lnTo>
                  <a:lnTo>
                    <a:pt x="1223" y="409"/>
                  </a:lnTo>
                  <a:lnTo>
                    <a:pt x="1225" y="407"/>
                  </a:lnTo>
                  <a:lnTo>
                    <a:pt x="1227" y="407"/>
                  </a:lnTo>
                  <a:lnTo>
                    <a:pt x="1227" y="409"/>
                  </a:lnTo>
                  <a:lnTo>
                    <a:pt x="1225" y="409"/>
                  </a:lnTo>
                  <a:close/>
                  <a:moveTo>
                    <a:pt x="1219" y="407"/>
                  </a:moveTo>
                  <a:lnTo>
                    <a:pt x="1217" y="407"/>
                  </a:lnTo>
                  <a:lnTo>
                    <a:pt x="1215" y="405"/>
                  </a:lnTo>
                  <a:lnTo>
                    <a:pt x="1219" y="407"/>
                  </a:lnTo>
                  <a:close/>
                  <a:moveTo>
                    <a:pt x="1235" y="403"/>
                  </a:moveTo>
                  <a:lnTo>
                    <a:pt x="1233" y="405"/>
                  </a:lnTo>
                  <a:lnTo>
                    <a:pt x="1233" y="401"/>
                  </a:lnTo>
                  <a:lnTo>
                    <a:pt x="1235" y="403"/>
                  </a:lnTo>
                  <a:close/>
                  <a:moveTo>
                    <a:pt x="1079" y="403"/>
                  </a:moveTo>
                  <a:lnTo>
                    <a:pt x="1077" y="401"/>
                  </a:lnTo>
                  <a:lnTo>
                    <a:pt x="1077" y="399"/>
                  </a:lnTo>
                  <a:lnTo>
                    <a:pt x="1079" y="399"/>
                  </a:lnTo>
                  <a:lnTo>
                    <a:pt x="1079" y="401"/>
                  </a:lnTo>
                  <a:lnTo>
                    <a:pt x="1081" y="401"/>
                  </a:lnTo>
                  <a:lnTo>
                    <a:pt x="1079" y="403"/>
                  </a:lnTo>
                  <a:close/>
                  <a:moveTo>
                    <a:pt x="1241" y="401"/>
                  </a:moveTo>
                  <a:lnTo>
                    <a:pt x="1239" y="401"/>
                  </a:lnTo>
                  <a:lnTo>
                    <a:pt x="1237" y="401"/>
                  </a:lnTo>
                  <a:lnTo>
                    <a:pt x="1237" y="399"/>
                  </a:lnTo>
                  <a:lnTo>
                    <a:pt x="1237" y="397"/>
                  </a:lnTo>
                  <a:lnTo>
                    <a:pt x="1237" y="399"/>
                  </a:lnTo>
                  <a:lnTo>
                    <a:pt x="1239" y="399"/>
                  </a:lnTo>
                  <a:lnTo>
                    <a:pt x="1241" y="401"/>
                  </a:lnTo>
                  <a:close/>
                  <a:moveTo>
                    <a:pt x="1113" y="401"/>
                  </a:moveTo>
                  <a:lnTo>
                    <a:pt x="1111" y="403"/>
                  </a:lnTo>
                  <a:lnTo>
                    <a:pt x="1111" y="401"/>
                  </a:lnTo>
                  <a:lnTo>
                    <a:pt x="1111" y="399"/>
                  </a:lnTo>
                  <a:lnTo>
                    <a:pt x="1111" y="397"/>
                  </a:lnTo>
                  <a:lnTo>
                    <a:pt x="1113" y="397"/>
                  </a:lnTo>
                  <a:lnTo>
                    <a:pt x="1113" y="399"/>
                  </a:lnTo>
                  <a:lnTo>
                    <a:pt x="1113" y="401"/>
                  </a:lnTo>
                  <a:close/>
                  <a:moveTo>
                    <a:pt x="1013" y="397"/>
                  </a:moveTo>
                  <a:lnTo>
                    <a:pt x="1011" y="397"/>
                  </a:lnTo>
                  <a:lnTo>
                    <a:pt x="1013" y="397"/>
                  </a:lnTo>
                  <a:close/>
                  <a:moveTo>
                    <a:pt x="1055" y="397"/>
                  </a:moveTo>
                  <a:lnTo>
                    <a:pt x="1055" y="395"/>
                  </a:lnTo>
                  <a:lnTo>
                    <a:pt x="1055" y="397"/>
                  </a:lnTo>
                  <a:close/>
                  <a:moveTo>
                    <a:pt x="1123" y="399"/>
                  </a:moveTo>
                  <a:lnTo>
                    <a:pt x="1123" y="397"/>
                  </a:lnTo>
                  <a:lnTo>
                    <a:pt x="1123" y="395"/>
                  </a:lnTo>
                  <a:lnTo>
                    <a:pt x="1125" y="397"/>
                  </a:lnTo>
                  <a:lnTo>
                    <a:pt x="1123" y="399"/>
                  </a:lnTo>
                  <a:close/>
                  <a:moveTo>
                    <a:pt x="1139" y="395"/>
                  </a:moveTo>
                  <a:lnTo>
                    <a:pt x="1139" y="397"/>
                  </a:lnTo>
                  <a:lnTo>
                    <a:pt x="1139" y="399"/>
                  </a:lnTo>
                  <a:lnTo>
                    <a:pt x="1137" y="397"/>
                  </a:lnTo>
                  <a:lnTo>
                    <a:pt x="1135" y="397"/>
                  </a:lnTo>
                  <a:lnTo>
                    <a:pt x="1135" y="395"/>
                  </a:lnTo>
                  <a:lnTo>
                    <a:pt x="1137" y="395"/>
                  </a:lnTo>
                  <a:lnTo>
                    <a:pt x="1139" y="395"/>
                  </a:lnTo>
                  <a:close/>
                  <a:moveTo>
                    <a:pt x="1231" y="395"/>
                  </a:moveTo>
                  <a:lnTo>
                    <a:pt x="1229" y="397"/>
                  </a:lnTo>
                  <a:lnTo>
                    <a:pt x="1227" y="395"/>
                  </a:lnTo>
                  <a:lnTo>
                    <a:pt x="1229" y="393"/>
                  </a:lnTo>
                  <a:lnTo>
                    <a:pt x="1231" y="391"/>
                  </a:lnTo>
                  <a:lnTo>
                    <a:pt x="1231" y="393"/>
                  </a:lnTo>
                  <a:lnTo>
                    <a:pt x="1231" y="395"/>
                  </a:lnTo>
                  <a:close/>
                  <a:moveTo>
                    <a:pt x="1019" y="393"/>
                  </a:moveTo>
                  <a:lnTo>
                    <a:pt x="1019" y="395"/>
                  </a:lnTo>
                  <a:lnTo>
                    <a:pt x="1017" y="395"/>
                  </a:lnTo>
                  <a:lnTo>
                    <a:pt x="1017" y="393"/>
                  </a:lnTo>
                  <a:lnTo>
                    <a:pt x="1017" y="391"/>
                  </a:lnTo>
                  <a:lnTo>
                    <a:pt x="1019" y="391"/>
                  </a:lnTo>
                  <a:lnTo>
                    <a:pt x="1019" y="393"/>
                  </a:lnTo>
                  <a:close/>
                  <a:moveTo>
                    <a:pt x="1049" y="391"/>
                  </a:moveTo>
                  <a:lnTo>
                    <a:pt x="1047" y="391"/>
                  </a:lnTo>
                  <a:lnTo>
                    <a:pt x="1047" y="389"/>
                  </a:lnTo>
                  <a:lnTo>
                    <a:pt x="1049" y="389"/>
                  </a:lnTo>
                  <a:lnTo>
                    <a:pt x="1049" y="391"/>
                  </a:lnTo>
                  <a:close/>
                  <a:moveTo>
                    <a:pt x="1003" y="393"/>
                  </a:moveTo>
                  <a:lnTo>
                    <a:pt x="1001" y="393"/>
                  </a:lnTo>
                  <a:lnTo>
                    <a:pt x="1001" y="391"/>
                  </a:lnTo>
                  <a:lnTo>
                    <a:pt x="1003" y="391"/>
                  </a:lnTo>
                  <a:lnTo>
                    <a:pt x="1005" y="389"/>
                  </a:lnTo>
                  <a:lnTo>
                    <a:pt x="1007" y="391"/>
                  </a:lnTo>
                  <a:lnTo>
                    <a:pt x="1005" y="391"/>
                  </a:lnTo>
                  <a:lnTo>
                    <a:pt x="1003" y="393"/>
                  </a:lnTo>
                  <a:close/>
                  <a:moveTo>
                    <a:pt x="1193" y="391"/>
                  </a:moveTo>
                  <a:lnTo>
                    <a:pt x="1191" y="391"/>
                  </a:lnTo>
                  <a:lnTo>
                    <a:pt x="1191" y="387"/>
                  </a:lnTo>
                  <a:lnTo>
                    <a:pt x="1193" y="389"/>
                  </a:lnTo>
                  <a:lnTo>
                    <a:pt x="1193" y="391"/>
                  </a:lnTo>
                  <a:close/>
                  <a:moveTo>
                    <a:pt x="1237" y="389"/>
                  </a:moveTo>
                  <a:lnTo>
                    <a:pt x="1237" y="391"/>
                  </a:lnTo>
                  <a:lnTo>
                    <a:pt x="1235" y="391"/>
                  </a:lnTo>
                  <a:lnTo>
                    <a:pt x="1235" y="389"/>
                  </a:lnTo>
                  <a:lnTo>
                    <a:pt x="1235" y="387"/>
                  </a:lnTo>
                  <a:lnTo>
                    <a:pt x="1237" y="389"/>
                  </a:lnTo>
                  <a:close/>
                  <a:moveTo>
                    <a:pt x="1033" y="391"/>
                  </a:moveTo>
                  <a:lnTo>
                    <a:pt x="1031" y="391"/>
                  </a:lnTo>
                  <a:lnTo>
                    <a:pt x="1031" y="389"/>
                  </a:lnTo>
                  <a:lnTo>
                    <a:pt x="1031" y="387"/>
                  </a:lnTo>
                  <a:lnTo>
                    <a:pt x="1033" y="387"/>
                  </a:lnTo>
                  <a:lnTo>
                    <a:pt x="1033" y="385"/>
                  </a:lnTo>
                  <a:lnTo>
                    <a:pt x="1033" y="387"/>
                  </a:lnTo>
                  <a:lnTo>
                    <a:pt x="1035" y="387"/>
                  </a:lnTo>
                  <a:lnTo>
                    <a:pt x="1035" y="389"/>
                  </a:lnTo>
                  <a:lnTo>
                    <a:pt x="1033" y="391"/>
                  </a:lnTo>
                  <a:close/>
                  <a:moveTo>
                    <a:pt x="1059" y="387"/>
                  </a:moveTo>
                  <a:lnTo>
                    <a:pt x="1057" y="387"/>
                  </a:lnTo>
                  <a:lnTo>
                    <a:pt x="1057" y="385"/>
                  </a:lnTo>
                  <a:lnTo>
                    <a:pt x="1057" y="383"/>
                  </a:lnTo>
                  <a:lnTo>
                    <a:pt x="1059" y="385"/>
                  </a:lnTo>
                  <a:lnTo>
                    <a:pt x="1059" y="387"/>
                  </a:lnTo>
                  <a:close/>
                  <a:moveTo>
                    <a:pt x="1123" y="387"/>
                  </a:moveTo>
                  <a:lnTo>
                    <a:pt x="1123" y="385"/>
                  </a:lnTo>
                  <a:lnTo>
                    <a:pt x="1123" y="383"/>
                  </a:lnTo>
                  <a:lnTo>
                    <a:pt x="1125" y="383"/>
                  </a:lnTo>
                  <a:lnTo>
                    <a:pt x="1125" y="385"/>
                  </a:lnTo>
                  <a:lnTo>
                    <a:pt x="1123" y="387"/>
                  </a:lnTo>
                  <a:close/>
                  <a:moveTo>
                    <a:pt x="1153" y="397"/>
                  </a:moveTo>
                  <a:lnTo>
                    <a:pt x="1153" y="399"/>
                  </a:lnTo>
                  <a:lnTo>
                    <a:pt x="1153" y="401"/>
                  </a:lnTo>
                  <a:lnTo>
                    <a:pt x="1153" y="403"/>
                  </a:lnTo>
                  <a:lnTo>
                    <a:pt x="1151" y="405"/>
                  </a:lnTo>
                  <a:lnTo>
                    <a:pt x="1153" y="403"/>
                  </a:lnTo>
                  <a:lnTo>
                    <a:pt x="1153" y="405"/>
                  </a:lnTo>
                  <a:lnTo>
                    <a:pt x="1153" y="407"/>
                  </a:lnTo>
                  <a:lnTo>
                    <a:pt x="1153" y="409"/>
                  </a:lnTo>
                  <a:lnTo>
                    <a:pt x="1155" y="411"/>
                  </a:lnTo>
                  <a:lnTo>
                    <a:pt x="1153" y="413"/>
                  </a:lnTo>
                  <a:lnTo>
                    <a:pt x="1153" y="411"/>
                  </a:lnTo>
                  <a:lnTo>
                    <a:pt x="1151" y="411"/>
                  </a:lnTo>
                  <a:lnTo>
                    <a:pt x="1151" y="409"/>
                  </a:lnTo>
                  <a:lnTo>
                    <a:pt x="1149" y="409"/>
                  </a:lnTo>
                  <a:lnTo>
                    <a:pt x="1151" y="409"/>
                  </a:lnTo>
                  <a:lnTo>
                    <a:pt x="1151" y="407"/>
                  </a:lnTo>
                  <a:lnTo>
                    <a:pt x="1151" y="405"/>
                  </a:lnTo>
                  <a:lnTo>
                    <a:pt x="1149" y="403"/>
                  </a:lnTo>
                  <a:lnTo>
                    <a:pt x="1149" y="401"/>
                  </a:lnTo>
                  <a:lnTo>
                    <a:pt x="1151" y="401"/>
                  </a:lnTo>
                  <a:lnTo>
                    <a:pt x="1151" y="399"/>
                  </a:lnTo>
                  <a:lnTo>
                    <a:pt x="1149" y="399"/>
                  </a:lnTo>
                  <a:lnTo>
                    <a:pt x="1149" y="397"/>
                  </a:lnTo>
                  <a:lnTo>
                    <a:pt x="1149" y="395"/>
                  </a:lnTo>
                  <a:lnTo>
                    <a:pt x="1149" y="393"/>
                  </a:lnTo>
                  <a:lnTo>
                    <a:pt x="1147" y="393"/>
                  </a:lnTo>
                  <a:lnTo>
                    <a:pt x="1149" y="393"/>
                  </a:lnTo>
                  <a:lnTo>
                    <a:pt x="1149" y="391"/>
                  </a:lnTo>
                  <a:lnTo>
                    <a:pt x="1151" y="391"/>
                  </a:lnTo>
                  <a:lnTo>
                    <a:pt x="1153" y="389"/>
                  </a:lnTo>
                  <a:lnTo>
                    <a:pt x="1153" y="387"/>
                  </a:lnTo>
                  <a:lnTo>
                    <a:pt x="1155" y="387"/>
                  </a:lnTo>
                  <a:lnTo>
                    <a:pt x="1157" y="385"/>
                  </a:lnTo>
                  <a:lnTo>
                    <a:pt x="1157" y="383"/>
                  </a:lnTo>
                  <a:lnTo>
                    <a:pt x="1157" y="385"/>
                  </a:lnTo>
                  <a:lnTo>
                    <a:pt x="1159" y="385"/>
                  </a:lnTo>
                  <a:lnTo>
                    <a:pt x="1157" y="387"/>
                  </a:lnTo>
                  <a:lnTo>
                    <a:pt x="1157" y="389"/>
                  </a:lnTo>
                  <a:lnTo>
                    <a:pt x="1155" y="389"/>
                  </a:lnTo>
                  <a:lnTo>
                    <a:pt x="1155" y="391"/>
                  </a:lnTo>
                  <a:lnTo>
                    <a:pt x="1153" y="391"/>
                  </a:lnTo>
                  <a:lnTo>
                    <a:pt x="1153" y="393"/>
                  </a:lnTo>
                  <a:lnTo>
                    <a:pt x="1151" y="393"/>
                  </a:lnTo>
                  <a:lnTo>
                    <a:pt x="1151" y="395"/>
                  </a:lnTo>
                  <a:lnTo>
                    <a:pt x="1151" y="397"/>
                  </a:lnTo>
                  <a:lnTo>
                    <a:pt x="1153" y="397"/>
                  </a:lnTo>
                  <a:close/>
                  <a:moveTo>
                    <a:pt x="1135" y="385"/>
                  </a:moveTo>
                  <a:lnTo>
                    <a:pt x="1135" y="387"/>
                  </a:lnTo>
                  <a:lnTo>
                    <a:pt x="1133" y="387"/>
                  </a:lnTo>
                  <a:lnTo>
                    <a:pt x="1131" y="385"/>
                  </a:lnTo>
                  <a:lnTo>
                    <a:pt x="1131" y="383"/>
                  </a:lnTo>
                  <a:lnTo>
                    <a:pt x="1133" y="383"/>
                  </a:lnTo>
                  <a:lnTo>
                    <a:pt x="1135" y="385"/>
                  </a:lnTo>
                  <a:close/>
                  <a:moveTo>
                    <a:pt x="1191" y="383"/>
                  </a:moveTo>
                  <a:lnTo>
                    <a:pt x="1191" y="381"/>
                  </a:lnTo>
                  <a:lnTo>
                    <a:pt x="1189" y="379"/>
                  </a:lnTo>
                  <a:lnTo>
                    <a:pt x="1191" y="379"/>
                  </a:lnTo>
                  <a:lnTo>
                    <a:pt x="1191" y="381"/>
                  </a:lnTo>
                  <a:lnTo>
                    <a:pt x="1191" y="383"/>
                  </a:lnTo>
                  <a:close/>
                  <a:moveTo>
                    <a:pt x="1233" y="379"/>
                  </a:moveTo>
                  <a:lnTo>
                    <a:pt x="1233" y="381"/>
                  </a:lnTo>
                  <a:lnTo>
                    <a:pt x="1231" y="381"/>
                  </a:lnTo>
                  <a:lnTo>
                    <a:pt x="1231" y="379"/>
                  </a:lnTo>
                  <a:lnTo>
                    <a:pt x="1233" y="379"/>
                  </a:lnTo>
                  <a:close/>
                  <a:moveTo>
                    <a:pt x="1081" y="383"/>
                  </a:moveTo>
                  <a:lnTo>
                    <a:pt x="1083" y="383"/>
                  </a:lnTo>
                  <a:lnTo>
                    <a:pt x="1081" y="383"/>
                  </a:lnTo>
                  <a:lnTo>
                    <a:pt x="1079" y="381"/>
                  </a:lnTo>
                  <a:lnTo>
                    <a:pt x="1077" y="379"/>
                  </a:lnTo>
                  <a:lnTo>
                    <a:pt x="1077" y="377"/>
                  </a:lnTo>
                  <a:lnTo>
                    <a:pt x="1079" y="379"/>
                  </a:lnTo>
                  <a:lnTo>
                    <a:pt x="1081" y="381"/>
                  </a:lnTo>
                  <a:lnTo>
                    <a:pt x="1081" y="383"/>
                  </a:lnTo>
                  <a:close/>
                  <a:moveTo>
                    <a:pt x="1021" y="377"/>
                  </a:moveTo>
                  <a:lnTo>
                    <a:pt x="1019" y="377"/>
                  </a:lnTo>
                  <a:lnTo>
                    <a:pt x="1019" y="377"/>
                  </a:lnTo>
                  <a:lnTo>
                    <a:pt x="1019" y="375"/>
                  </a:lnTo>
                  <a:lnTo>
                    <a:pt x="1021" y="375"/>
                  </a:lnTo>
                  <a:lnTo>
                    <a:pt x="1021" y="377"/>
                  </a:lnTo>
                  <a:close/>
                  <a:moveTo>
                    <a:pt x="1151" y="375"/>
                  </a:moveTo>
                  <a:lnTo>
                    <a:pt x="1153" y="375"/>
                  </a:lnTo>
                  <a:lnTo>
                    <a:pt x="1155" y="375"/>
                  </a:lnTo>
                  <a:lnTo>
                    <a:pt x="1155" y="377"/>
                  </a:lnTo>
                  <a:lnTo>
                    <a:pt x="1153" y="377"/>
                  </a:lnTo>
                  <a:lnTo>
                    <a:pt x="1153" y="379"/>
                  </a:lnTo>
                  <a:lnTo>
                    <a:pt x="1155" y="379"/>
                  </a:lnTo>
                  <a:lnTo>
                    <a:pt x="1155" y="381"/>
                  </a:lnTo>
                  <a:lnTo>
                    <a:pt x="1155" y="383"/>
                  </a:lnTo>
                  <a:lnTo>
                    <a:pt x="1153" y="381"/>
                  </a:lnTo>
                  <a:lnTo>
                    <a:pt x="1151" y="379"/>
                  </a:lnTo>
                  <a:lnTo>
                    <a:pt x="1151" y="377"/>
                  </a:lnTo>
                  <a:lnTo>
                    <a:pt x="1151" y="375"/>
                  </a:lnTo>
                  <a:close/>
                  <a:moveTo>
                    <a:pt x="1221" y="375"/>
                  </a:moveTo>
                  <a:lnTo>
                    <a:pt x="1221" y="379"/>
                  </a:lnTo>
                  <a:lnTo>
                    <a:pt x="1219" y="379"/>
                  </a:lnTo>
                  <a:lnTo>
                    <a:pt x="1219" y="377"/>
                  </a:lnTo>
                  <a:lnTo>
                    <a:pt x="1219" y="375"/>
                  </a:lnTo>
                  <a:lnTo>
                    <a:pt x="1221" y="373"/>
                  </a:lnTo>
                  <a:lnTo>
                    <a:pt x="1221" y="375"/>
                  </a:lnTo>
                  <a:close/>
                  <a:moveTo>
                    <a:pt x="1239" y="377"/>
                  </a:moveTo>
                  <a:lnTo>
                    <a:pt x="1237" y="377"/>
                  </a:lnTo>
                  <a:lnTo>
                    <a:pt x="1237" y="375"/>
                  </a:lnTo>
                  <a:lnTo>
                    <a:pt x="1239" y="373"/>
                  </a:lnTo>
                  <a:lnTo>
                    <a:pt x="1239" y="375"/>
                  </a:lnTo>
                  <a:lnTo>
                    <a:pt x="1239" y="377"/>
                  </a:lnTo>
                  <a:close/>
                  <a:moveTo>
                    <a:pt x="1123" y="379"/>
                  </a:moveTo>
                  <a:lnTo>
                    <a:pt x="1123" y="381"/>
                  </a:lnTo>
                  <a:lnTo>
                    <a:pt x="1123" y="379"/>
                  </a:lnTo>
                  <a:lnTo>
                    <a:pt x="1121" y="379"/>
                  </a:lnTo>
                  <a:lnTo>
                    <a:pt x="1119" y="379"/>
                  </a:lnTo>
                  <a:lnTo>
                    <a:pt x="1119" y="377"/>
                  </a:lnTo>
                  <a:lnTo>
                    <a:pt x="1117" y="375"/>
                  </a:lnTo>
                  <a:lnTo>
                    <a:pt x="1117" y="373"/>
                  </a:lnTo>
                  <a:lnTo>
                    <a:pt x="1115" y="373"/>
                  </a:lnTo>
                  <a:lnTo>
                    <a:pt x="1117" y="373"/>
                  </a:lnTo>
                  <a:lnTo>
                    <a:pt x="1117" y="373"/>
                  </a:lnTo>
                  <a:lnTo>
                    <a:pt x="1119" y="375"/>
                  </a:lnTo>
                  <a:lnTo>
                    <a:pt x="1121" y="377"/>
                  </a:lnTo>
                  <a:lnTo>
                    <a:pt x="1123" y="377"/>
                  </a:lnTo>
                  <a:lnTo>
                    <a:pt x="1123" y="379"/>
                  </a:lnTo>
                  <a:close/>
                  <a:moveTo>
                    <a:pt x="1195" y="373"/>
                  </a:moveTo>
                  <a:lnTo>
                    <a:pt x="1193" y="373"/>
                  </a:lnTo>
                  <a:lnTo>
                    <a:pt x="1193" y="373"/>
                  </a:lnTo>
                  <a:lnTo>
                    <a:pt x="1193" y="371"/>
                  </a:lnTo>
                  <a:lnTo>
                    <a:pt x="1195" y="373"/>
                  </a:lnTo>
                  <a:lnTo>
                    <a:pt x="1195" y="373"/>
                  </a:lnTo>
                  <a:close/>
                  <a:moveTo>
                    <a:pt x="1221" y="371"/>
                  </a:moveTo>
                  <a:lnTo>
                    <a:pt x="1219" y="371"/>
                  </a:lnTo>
                  <a:lnTo>
                    <a:pt x="1219" y="369"/>
                  </a:lnTo>
                  <a:lnTo>
                    <a:pt x="1217" y="369"/>
                  </a:lnTo>
                  <a:lnTo>
                    <a:pt x="1219" y="369"/>
                  </a:lnTo>
                  <a:lnTo>
                    <a:pt x="1219" y="367"/>
                  </a:lnTo>
                  <a:lnTo>
                    <a:pt x="1221" y="369"/>
                  </a:lnTo>
                  <a:lnTo>
                    <a:pt x="1221" y="371"/>
                  </a:lnTo>
                  <a:close/>
                  <a:moveTo>
                    <a:pt x="1187" y="367"/>
                  </a:moveTo>
                  <a:lnTo>
                    <a:pt x="1185" y="367"/>
                  </a:lnTo>
                  <a:lnTo>
                    <a:pt x="1185" y="365"/>
                  </a:lnTo>
                  <a:lnTo>
                    <a:pt x="1185" y="363"/>
                  </a:lnTo>
                  <a:lnTo>
                    <a:pt x="1187" y="363"/>
                  </a:lnTo>
                  <a:lnTo>
                    <a:pt x="1187" y="365"/>
                  </a:lnTo>
                  <a:lnTo>
                    <a:pt x="1187" y="367"/>
                  </a:lnTo>
                  <a:close/>
                  <a:moveTo>
                    <a:pt x="1297" y="363"/>
                  </a:moveTo>
                  <a:lnTo>
                    <a:pt x="1297" y="365"/>
                  </a:lnTo>
                  <a:lnTo>
                    <a:pt x="1297" y="367"/>
                  </a:lnTo>
                  <a:lnTo>
                    <a:pt x="1295" y="367"/>
                  </a:lnTo>
                  <a:lnTo>
                    <a:pt x="1293" y="369"/>
                  </a:lnTo>
                  <a:lnTo>
                    <a:pt x="1291" y="369"/>
                  </a:lnTo>
                  <a:lnTo>
                    <a:pt x="1291" y="371"/>
                  </a:lnTo>
                  <a:lnTo>
                    <a:pt x="1289" y="371"/>
                  </a:lnTo>
                  <a:lnTo>
                    <a:pt x="1289" y="373"/>
                  </a:lnTo>
                  <a:lnTo>
                    <a:pt x="1289" y="373"/>
                  </a:lnTo>
                  <a:lnTo>
                    <a:pt x="1289" y="375"/>
                  </a:lnTo>
                  <a:lnTo>
                    <a:pt x="1287" y="375"/>
                  </a:lnTo>
                  <a:lnTo>
                    <a:pt x="1287" y="377"/>
                  </a:lnTo>
                  <a:lnTo>
                    <a:pt x="1285" y="379"/>
                  </a:lnTo>
                  <a:lnTo>
                    <a:pt x="1283" y="381"/>
                  </a:lnTo>
                  <a:lnTo>
                    <a:pt x="1283" y="383"/>
                  </a:lnTo>
                  <a:lnTo>
                    <a:pt x="1281" y="385"/>
                  </a:lnTo>
                  <a:lnTo>
                    <a:pt x="1279" y="385"/>
                  </a:lnTo>
                  <a:lnTo>
                    <a:pt x="1279" y="387"/>
                  </a:lnTo>
                  <a:lnTo>
                    <a:pt x="1277" y="389"/>
                  </a:lnTo>
                  <a:lnTo>
                    <a:pt x="1275" y="391"/>
                  </a:lnTo>
                  <a:lnTo>
                    <a:pt x="1273" y="393"/>
                  </a:lnTo>
                  <a:lnTo>
                    <a:pt x="1271" y="393"/>
                  </a:lnTo>
                  <a:lnTo>
                    <a:pt x="1269" y="393"/>
                  </a:lnTo>
                  <a:lnTo>
                    <a:pt x="1273" y="389"/>
                  </a:lnTo>
                  <a:lnTo>
                    <a:pt x="1273" y="387"/>
                  </a:lnTo>
                  <a:lnTo>
                    <a:pt x="1275" y="387"/>
                  </a:lnTo>
                  <a:lnTo>
                    <a:pt x="1275" y="385"/>
                  </a:lnTo>
                  <a:lnTo>
                    <a:pt x="1275" y="383"/>
                  </a:lnTo>
                  <a:lnTo>
                    <a:pt x="1277" y="385"/>
                  </a:lnTo>
                  <a:lnTo>
                    <a:pt x="1279" y="383"/>
                  </a:lnTo>
                  <a:lnTo>
                    <a:pt x="1281" y="383"/>
                  </a:lnTo>
                  <a:lnTo>
                    <a:pt x="1281" y="381"/>
                  </a:lnTo>
                  <a:lnTo>
                    <a:pt x="1279" y="379"/>
                  </a:lnTo>
                  <a:lnTo>
                    <a:pt x="1281" y="379"/>
                  </a:lnTo>
                  <a:lnTo>
                    <a:pt x="1285" y="377"/>
                  </a:lnTo>
                  <a:lnTo>
                    <a:pt x="1283" y="375"/>
                  </a:lnTo>
                  <a:lnTo>
                    <a:pt x="1285" y="375"/>
                  </a:lnTo>
                  <a:lnTo>
                    <a:pt x="1287" y="373"/>
                  </a:lnTo>
                  <a:lnTo>
                    <a:pt x="1287" y="373"/>
                  </a:lnTo>
                  <a:lnTo>
                    <a:pt x="1285" y="373"/>
                  </a:lnTo>
                  <a:lnTo>
                    <a:pt x="1285" y="373"/>
                  </a:lnTo>
                  <a:lnTo>
                    <a:pt x="1283" y="373"/>
                  </a:lnTo>
                  <a:lnTo>
                    <a:pt x="1283" y="373"/>
                  </a:lnTo>
                  <a:lnTo>
                    <a:pt x="1283" y="373"/>
                  </a:lnTo>
                  <a:lnTo>
                    <a:pt x="1285" y="371"/>
                  </a:lnTo>
                  <a:lnTo>
                    <a:pt x="1287" y="371"/>
                  </a:lnTo>
                  <a:lnTo>
                    <a:pt x="1289" y="369"/>
                  </a:lnTo>
                  <a:lnTo>
                    <a:pt x="1291" y="367"/>
                  </a:lnTo>
                  <a:lnTo>
                    <a:pt x="1289" y="367"/>
                  </a:lnTo>
                  <a:lnTo>
                    <a:pt x="1291" y="365"/>
                  </a:lnTo>
                  <a:lnTo>
                    <a:pt x="1291" y="363"/>
                  </a:lnTo>
                  <a:lnTo>
                    <a:pt x="1293" y="363"/>
                  </a:lnTo>
                  <a:lnTo>
                    <a:pt x="1293" y="365"/>
                  </a:lnTo>
                  <a:lnTo>
                    <a:pt x="1295" y="363"/>
                  </a:lnTo>
                  <a:lnTo>
                    <a:pt x="1297" y="363"/>
                  </a:lnTo>
                  <a:close/>
                  <a:moveTo>
                    <a:pt x="1199" y="363"/>
                  </a:moveTo>
                  <a:lnTo>
                    <a:pt x="1197" y="365"/>
                  </a:lnTo>
                  <a:lnTo>
                    <a:pt x="1199" y="361"/>
                  </a:lnTo>
                  <a:lnTo>
                    <a:pt x="1201" y="361"/>
                  </a:lnTo>
                  <a:lnTo>
                    <a:pt x="1201" y="363"/>
                  </a:lnTo>
                  <a:lnTo>
                    <a:pt x="1199" y="363"/>
                  </a:lnTo>
                  <a:close/>
                  <a:moveTo>
                    <a:pt x="1299" y="361"/>
                  </a:moveTo>
                  <a:lnTo>
                    <a:pt x="1297" y="361"/>
                  </a:lnTo>
                  <a:lnTo>
                    <a:pt x="1295" y="361"/>
                  </a:lnTo>
                  <a:lnTo>
                    <a:pt x="1293" y="361"/>
                  </a:lnTo>
                  <a:lnTo>
                    <a:pt x="1293" y="359"/>
                  </a:lnTo>
                  <a:lnTo>
                    <a:pt x="1295" y="359"/>
                  </a:lnTo>
                  <a:lnTo>
                    <a:pt x="1299" y="359"/>
                  </a:lnTo>
                  <a:lnTo>
                    <a:pt x="1299" y="357"/>
                  </a:lnTo>
                  <a:lnTo>
                    <a:pt x="1301" y="359"/>
                  </a:lnTo>
                  <a:lnTo>
                    <a:pt x="1299" y="361"/>
                  </a:lnTo>
                  <a:close/>
                  <a:moveTo>
                    <a:pt x="1175" y="357"/>
                  </a:moveTo>
                  <a:lnTo>
                    <a:pt x="1177" y="357"/>
                  </a:lnTo>
                  <a:lnTo>
                    <a:pt x="1179" y="357"/>
                  </a:lnTo>
                  <a:lnTo>
                    <a:pt x="1181" y="357"/>
                  </a:lnTo>
                  <a:lnTo>
                    <a:pt x="1181" y="359"/>
                  </a:lnTo>
                  <a:lnTo>
                    <a:pt x="1179" y="359"/>
                  </a:lnTo>
                  <a:lnTo>
                    <a:pt x="1181" y="361"/>
                  </a:lnTo>
                  <a:lnTo>
                    <a:pt x="1179" y="363"/>
                  </a:lnTo>
                  <a:lnTo>
                    <a:pt x="1179" y="361"/>
                  </a:lnTo>
                  <a:lnTo>
                    <a:pt x="1177" y="361"/>
                  </a:lnTo>
                  <a:lnTo>
                    <a:pt x="1175" y="361"/>
                  </a:lnTo>
                  <a:lnTo>
                    <a:pt x="1173" y="361"/>
                  </a:lnTo>
                  <a:lnTo>
                    <a:pt x="1173" y="359"/>
                  </a:lnTo>
                  <a:lnTo>
                    <a:pt x="1173" y="357"/>
                  </a:lnTo>
                  <a:lnTo>
                    <a:pt x="1171" y="357"/>
                  </a:lnTo>
                  <a:lnTo>
                    <a:pt x="1171" y="355"/>
                  </a:lnTo>
                  <a:lnTo>
                    <a:pt x="1173" y="355"/>
                  </a:lnTo>
                  <a:lnTo>
                    <a:pt x="1175" y="357"/>
                  </a:lnTo>
                  <a:close/>
                  <a:moveTo>
                    <a:pt x="1211" y="347"/>
                  </a:moveTo>
                  <a:lnTo>
                    <a:pt x="1209" y="349"/>
                  </a:lnTo>
                  <a:lnTo>
                    <a:pt x="1207" y="349"/>
                  </a:lnTo>
                  <a:lnTo>
                    <a:pt x="1205" y="351"/>
                  </a:lnTo>
                  <a:lnTo>
                    <a:pt x="1203" y="351"/>
                  </a:lnTo>
                  <a:lnTo>
                    <a:pt x="1203" y="349"/>
                  </a:lnTo>
                  <a:lnTo>
                    <a:pt x="1205" y="347"/>
                  </a:lnTo>
                  <a:lnTo>
                    <a:pt x="1207" y="349"/>
                  </a:lnTo>
                  <a:lnTo>
                    <a:pt x="1207" y="347"/>
                  </a:lnTo>
                  <a:lnTo>
                    <a:pt x="1209" y="347"/>
                  </a:lnTo>
                  <a:lnTo>
                    <a:pt x="1211" y="347"/>
                  </a:lnTo>
                  <a:close/>
                  <a:moveTo>
                    <a:pt x="1245" y="329"/>
                  </a:moveTo>
                  <a:lnTo>
                    <a:pt x="1243" y="329"/>
                  </a:lnTo>
                  <a:lnTo>
                    <a:pt x="1243" y="331"/>
                  </a:lnTo>
                  <a:lnTo>
                    <a:pt x="1245" y="331"/>
                  </a:lnTo>
                  <a:lnTo>
                    <a:pt x="1245" y="333"/>
                  </a:lnTo>
                  <a:lnTo>
                    <a:pt x="1247" y="335"/>
                  </a:lnTo>
                  <a:lnTo>
                    <a:pt x="1249" y="335"/>
                  </a:lnTo>
                  <a:lnTo>
                    <a:pt x="1249" y="337"/>
                  </a:lnTo>
                  <a:lnTo>
                    <a:pt x="1249" y="339"/>
                  </a:lnTo>
                  <a:lnTo>
                    <a:pt x="1251" y="339"/>
                  </a:lnTo>
                  <a:lnTo>
                    <a:pt x="1251" y="341"/>
                  </a:lnTo>
                  <a:lnTo>
                    <a:pt x="1253" y="341"/>
                  </a:lnTo>
                  <a:lnTo>
                    <a:pt x="1255" y="341"/>
                  </a:lnTo>
                  <a:lnTo>
                    <a:pt x="1257" y="343"/>
                  </a:lnTo>
                  <a:lnTo>
                    <a:pt x="1257" y="341"/>
                  </a:lnTo>
                  <a:lnTo>
                    <a:pt x="1259" y="341"/>
                  </a:lnTo>
                  <a:lnTo>
                    <a:pt x="1257" y="341"/>
                  </a:lnTo>
                  <a:lnTo>
                    <a:pt x="1257" y="343"/>
                  </a:lnTo>
                  <a:lnTo>
                    <a:pt x="1257" y="347"/>
                  </a:lnTo>
                  <a:lnTo>
                    <a:pt x="1257" y="351"/>
                  </a:lnTo>
                  <a:lnTo>
                    <a:pt x="1255" y="351"/>
                  </a:lnTo>
                  <a:lnTo>
                    <a:pt x="1255" y="353"/>
                  </a:lnTo>
                  <a:lnTo>
                    <a:pt x="1257" y="353"/>
                  </a:lnTo>
                  <a:lnTo>
                    <a:pt x="1255" y="353"/>
                  </a:lnTo>
                  <a:lnTo>
                    <a:pt x="1253" y="353"/>
                  </a:lnTo>
                  <a:lnTo>
                    <a:pt x="1253" y="355"/>
                  </a:lnTo>
                  <a:lnTo>
                    <a:pt x="1251" y="355"/>
                  </a:lnTo>
                  <a:lnTo>
                    <a:pt x="1251" y="357"/>
                  </a:lnTo>
                  <a:lnTo>
                    <a:pt x="1249" y="357"/>
                  </a:lnTo>
                  <a:lnTo>
                    <a:pt x="1247" y="359"/>
                  </a:lnTo>
                  <a:lnTo>
                    <a:pt x="1247" y="361"/>
                  </a:lnTo>
                  <a:lnTo>
                    <a:pt x="1247" y="365"/>
                  </a:lnTo>
                  <a:lnTo>
                    <a:pt x="1249" y="367"/>
                  </a:lnTo>
                  <a:lnTo>
                    <a:pt x="1253" y="367"/>
                  </a:lnTo>
                  <a:lnTo>
                    <a:pt x="1253" y="369"/>
                  </a:lnTo>
                  <a:lnTo>
                    <a:pt x="1257" y="371"/>
                  </a:lnTo>
                  <a:lnTo>
                    <a:pt x="1257" y="373"/>
                  </a:lnTo>
                  <a:lnTo>
                    <a:pt x="1259" y="373"/>
                  </a:lnTo>
                  <a:lnTo>
                    <a:pt x="1261" y="371"/>
                  </a:lnTo>
                  <a:lnTo>
                    <a:pt x="1261" y="373"/>
                  </a:lnTo>
                  <a:lnTo>
                    <a:pt x="1263" y="373"/>
                  </a:lnTo>
                  <a:lnTo>
                    <a:pt x="1261" y="373"/>
                  </a:lnTo>
                  <a:lnTo>
                    <a:pt x="1261" y="375"/>
                  </a:lnTo>
                  <a:lnTo>
                    <a:pt x="1263" y="379"/>
                  </a:lnTo>
                  <a:lnTo>
                    <a:pt x="1261" y="379"/>
                  </a:lnTo>
                  <a:lnTo>
                    <a:pt x="1259" y="377"/>
                  </a:lnTo>
                  <a:lnTo>
                    <a:pt x="1259" y="377"/>
                  </a:lnTo>
                  <a:lnTo>
                    <a:pt x="1257" y="377"/>
                  </a:lnTo>
                  <a:lnTo>
                    <a:pt x="1257" y="373"/>
                  </a:lnTo>
                  <a:lnTo>
                    <a:pt x="1255" y="373"/>
                  </a:lnTo>
                  <a:lnTo>
                    <a:pt x="1253" y="373"/>
                  </a:lnTo>
                  <a:lnTo>
                    <a:pt x="1253" y="371"/>
                  </a:lnTo>
                  <a:lnTo>
                    <a:pt x="1251" y="369"/>
                  </a:lnTo>
                  <a:lnTo>
                    <a:pt x="1249" y="369"/>
                  </a:lnTo>
                  <a:lnTo>
                    <a:pt x="1247" y="371"/>
                  </a:lnTo>
                  <a:lnTo>
                    <a:pt x="1247" y="373"/>
                  </a:lnTo>
                  <a:lnTo>
                    <a:pt x="1247" y="377"/>
                  </a:lnTo>
                  <a:lnTo>
                    <a:pt x="1249" y="379"/>
                  </a:lnTo>
                  <a:lnTo>
                    <a:pt x="1247" y="381"/>
                  </a:lnTo>
                  <a:lnTo>
                    <a:pt x="1245" y="377"/>
                  </a:lnTo>
                  <a:lnTo>
                    <a:pt x="1245" y="375"/>
                  </a:lnTo>
                  <a:lnTo>
                    <a:pt x="1245" y="373"/>
                  </a:lnTo>
                  <a:lnTo>
                    <a:pt x="1245" y="371"/>
                  </a:lnTo>
                  <a:lnTo>
                    <a:pt x="1245" y="369"/>
                  </a:lnTo>
                  <a:lnTo>
                    <a:pt x="1245" y="367"/>
                  </a:lnTo>
                  <a:lnTo>
                    <a:pt x="1245" y="365"/>
                  </a:lnTo>
                  <a:lnTo>
                    <a:pt x="1245" y="363"/>
                  </a:lnTo>
                  <a:lnTo>
                    <a:pt x="1245" y="361"/>
                  </a:lnTo>
                  <a:lnTo>
                    <a:pt x="1247" y="359"/>
                  </a:lnTo>
                  <a:lnTo>
                    <a:pt x="1247" y="357"/>
                  </a:lnTo>
                  <a:lnTo>
                    <a:pt x="1249" y="357"/>
                  </a:lnTo>
                  <a:lnTo>
                    <a:pt x="1249" y="355"/>
                  </a:lnTo>
                  <a:lnTo>
                    <a:pt x="1249" y="353"/>
                  </a:lnTo>
                  <a:lnTo>
                    <a:pt x="1251" y="353"/>
                  </a:lnTo>
                  <a:lnTo>
                    <a:pt x="1253" y="351"/>
                  </a:lnTo>
                  <a:lnTo>
                    <a:pt x="1255" y="349"/>
                  </a:lnTo>
                  <a:lnTo>
                    <a:pt x="1255" y="345"/>
                  </a:lnTo>
                  <a:lnTo>
                    <a:pt x="1255" y="343"/>
                  </a:lnTo>
                  <a:lnTo>
                    <a:pt x="1253" y="343"/>
                  </a:lnTo>
                  <a:lnTo>
                    <a:pt x="1253" y="345"/>
                  </a:lnTo>
                  <a:lnTo>
                    <a:pt x="1251" y="343"/>
                  </a:lnTo>
                  <a:lnTo>
                    <a:pt x="1251" y="341"/>
                  </a:lnTo>
                  <a:lnTo>
                    <a:pt x="1249" y="341"/>
                  </a:lnTo>
                  <a:lnTo>
                    <a:pt x="1247" y="339"/>
                  </a:lnTo>
                  <a:lnTo>
                    <a:pt x="1245" y="337"/>
                  </a:lnTo>
                  <a:lnTo>
                    <a:pt x="1243" y="335"/>
                  </a:lnTo>
                  <a:lnTo>
                    <a:pt x="1243" y="333"/>
                  </a:lnTo>
                  <a:lnTo>
                    <a:pt x="1241" y="333"/>
                  </a:lnTo>
                  <a:lnTo>
                    <a:pt x="1239" y="333"/>
                  </a:lnTo>
                  <a:lnTo>
                    <a:pt x="1239" y="335"/>
                  </a:lnTo>
                  <a:lnTo>
                    <a:pt x="1239" y="333"/>
                  </a:lnTo>
                  <a:lnTo>
                    <a:pt x="1237" y="333"/>
                  </a:lnTo>
                  <a:lnTo>
                    <a:pt x="1235" y="333"/>
                  </a:lnTo>
                  <a:lnTo>
                    <a:pt x="1233" y="333"/>
                  </a:lnTo>
                  <a:lnTo>
                    <a:pt x="1231" y="335"/>
                  </a:lnTo>
                  <a:lnTo>
                    <a:pt x="1231" y="333"/>
                  </a:lnTo>
                  <a:lnTo>
                    <a:pt x="1233" y="331"/>
                  </a:lnTo>
                  <a:lnTo>
                    <a:pt x="1235" y="329"/>
                  </a:lnTo>
                  <a:lnTo>
                    <a:pt x="1237" y="329"/>
                  </a:lnTo>
                  <a:lnTo>
                    <a:pt x="1239" y="327"/>
                  </a:lnTo>
                  <a:lnTo>
                    <a:pt x="1239" y="329"/>
                  </a:lnTo>
                  <a:lnTo>
                    <a:pt x="1241" y="329"/>
                  </a:lnTo>
                  <a:lnTo>
                    <a:pt x="1245" y="329"/>
                  </a:lnTo>
                  <a:lnTo>
                    <a:pt x="1245" y="327"/>
                  </a:lnTo>
                  <a:lnTo>
                    <a:pt x="1247" y="327"/>
                  </a:lnTo>
                  <a:lnTo>
                    <a:pt x="1247" y="325"/>
                  </a:lnTo>
                  <a:lnTo>
                    <a:pt x="1247" y="327"/>
                  </a:lnTo>
                  <a:lnTo>
                    <a:pt x="1245" y="329"/>
                  </a:lnTo>
                  <a:close/>
                  <a:moveTo>
                    <a:pt x="1259" y="325"/>
                  </a:moveTo>
                  <a:lnTo>
                    <a:pt x="1259" y="327"/>
                  </a:lnTo>
                  <a:lnTo>
                    <a:pt x="1261" y="329"/>
                  </a:lnTo>
                  <a:lnTo>
                    <a:pt x="1263" y="329"/>
                  </a:lnTo>
                  <a:lnTo>
                    <a:pt x="1265" y="329"/>
                  </a:lnTo>
                  <a:lnTo>
                    <a:pt x="1265" y="331"/>
                  </a:lnTo>
                  <a:lnTo>
                    <a:pt x="1265" y="333"/>
                  </a:lnTo>
                  <a:lnTo>
                    <a:pt x="1263" y="335"/>
                  </a:lnTo>
                  <a:lnTo>
                    <a:pt x="1263" y="337"/>
                  </a:lnTo>
                  <a:lnTo>
                    <a:pt x="1265" y="339"/>
                  </a:lnTo>
                  <a:lnTo>
                    <a:pt x="1265" y="341"/>
                  </a:lnTo>
                  <a:lnTo>
                    <a:pt x="1267" y="341"/>
                  </a:lnTo>
                  <a:lnTo>
                    <a:pt x="1267" y="343"/>
                  </a:lnTo>
                  <a:lnTo>
                    <a:pt x="1269" y="343"/>
                  </a:lnTo>
                  <a:lnTo>
                    <a:pt x="1271" y="343"/>
                  </a:lnTo>
                  <a:lnTo>
                    <a:pt x="1273" y="343"/>
                  </a:lnTo>
                  <a:lnTo>
                    <a:pt x="1273" y="345"/>
                  </a:lnTo>
                  <a:lnTo>
                    <a:pt x="1275" y="345"/>
                  </a:lnTo>
                  <a:lnTo>
                    <a:pt x="1277" y="345"/>
                  </a:lnTo>
                  <a:lnTo>
                    <a:pt x="1279" y="345"/>
                  </a:lnTo>
                  <a:lnTo>
                    <a:pt x="1281" y="341"/>
                  </a:lnTo>
                  <a:lnTo>
                    <a:pt x="1283" y="341"/>
                  </a:lnTo>
                  <a:lnTo>
                    <a:pt x="1281" y="343"/>
                  </a:lnTo>
                  <a:lnTo>
                    <a:pt x="1281" y="345"/>
                  </a:lnTo>
                  <a:lnTo>
                    <a:pt x="1281" y="347"/>
                  </a:lnTo>
                  <a:lnTo>
                    <a:pt x="1281" y="349"/>
                  </a:lnTo>
                  <a:lnTo>
                    <a:pt x="1281" y="351"/>
                  </a:lnTo>
                  <a:lnTo>
                    <a:pt x="1279" y="349"/>
                  </a:lnTo>
                  <a:lnTo>
                    <a:pt x="1275" y="349"/>
                  </a:lnTo>
                  <a:lnTo>
                    <a:pt x="1273" y="347"/>
                  </a:lnTo>
                  <a:lnTo>
                    <a:pt x="1269" y="345"/>
                  </a:lnTo>
                  <a:lnTo>
                    <a:pt x="1267" y="343"/>
                  </a:lnTo>
                  <a:lnTo>
                    <a:pt x="1265" y="341"/>
                  </a:lnTo>
                  <a:lnTo>
                    <a:pt x="1263" y="341"/>
                  </a:lnTo>
                  <a:lnTo>
                    <a:pt x="1261" y="339"/>
                  </a:lnTo>
                  <a:lnTo>
                    <a:pt x="1259" y="339"/>
                  </a:lnTo>
                  <a:lnTo>
                    <a:pt x="1259" y="341"/>
                  </a:lnTo>
                  <a:lnTo>
                    <a:pt x="1259" y="341"/>
                  </a:lnTo>
                  <a:lnTo>
                    <a:pt x="1259" y="339"/>
                  </a:lnTo>
                  <a:lnTo>
                    <a:pt x="1259" y="339"/>
                  </a:lnTo>
                  <a:lnTo>
                    <a:pt x="1261" y="337"/>
                  </a:lnTo>
                  <a:lnTo>
                    <a:pt x="1261" y="335"/>
                  </a:lnTo>
                  <a:lnTo>
                    <a:pt x="1261" y="333"/>
                  </a:lnTo>
                  <a:lnTo>
                    <a:pt x="1261" y="331"/>
                  </a:lnTo>
                  <a:lnTo>
                    <a:pt x="1259" y="329"/>
                  </a:lnTo>
                  <a:lnTo>
                    <a:pt x="1259" y="327"/>
                  </a:lnTo>
                  <a:lnTo>
                    <a:pt x="1259" y="327"/>
                  </a:lnTo>
                  <a:lnTo>
                    <a:pt x="1259" y="325"/>
                  </a:lnTo>
                  <a:lnTo>
                    <a:pt x="1257" y="325"/>
                  </a:lnTo>
                  <a:lnTo>
                    <a:pt x="1255" y="325"/>
                  </a:lnTo>
                  <a:lnTo>
                    <a:pt x="1253" y="325"/>
                  </a:lnTo>
                  <a:lnTo>
                    <a:pt x="1251" y="327"/>
                  </a:lnTo>
                  <a:lnTo>
                    <a:pt x="1251" y="325"/>
                  </a:lnTo>
                  <a:lnTo>
                    <a:pt x="1249" y="325"/>
                  </a:lnTo>
                  <a:lnTo>
                    <a:pt x="1251" y="325"/>
                  </a:lnTo>
                  <a:lnTo>
                    <a:pt x="1253" y="325"/>
                  </a:lnTo>
                  <a:lnTo>
                    <a:pt x="1255" y="325"/>
                  </a:lnTo>
                  <a:lnTo>
                    <a:pt x="1255" y="325"/>
                  </a:lnTo>
                  <a:lnTo>
                    <a:pt x="1257" y="325"/>
                  </a:lnTo>
                  <a:lnTo>
                    <a:pt x="1259" y="323"/>
                  </a:lnTo>
                  <a:lnTo>
                    <a:pt x="1259" y="321"/>
                  </a:lnTo>
                  <a:lnTo>
                    <a:pt x="1259" y="321"/>
                  </a:lnTo>
                  <a:lnTo>
                    <a:pt x="1259" y="323"/>
                  </a:lnTo>
                  <a:lnTo>
                    <a:pt x="1259" y="325"/>
                  </a:lnTo>
                  <a:lnTo>
                    <a:pt x="1259" y="325"/>
                  </a:lnTo>
                  <a:close/>
                  <a:moveTo>
                    <a:pt x="999" y="321"/>
                  </a:moveTo>
                  <a:lnTo>
                    <a:pt x="1001" y="321"/>
                  </a:lnTo>
                  <a:lnTo>
                    <a:pt x="1003" y="321"/>
                  </a:lnTo>
                  <a:lnTo>
                    <a:pt x="1003" y="319"/>
                  </a:lnTo>
                  <a:lnTo>
                    <a:pt x="1003" y="321"/>
                  </a:lnTo>
                  <a:lnTo>
                    <a:pt x="1001" y="321"/>
                  </a:lnTo>
                  <a:lnTo>
                    <a:pt x="1001" y="323"/>
                  </a:lnTo>
                  <a:lnTo>
                    <a:pt x="1003" y="323"/>
                  </a:lnTo>
                  <a:lnTo>
                    <a:pt x="1005" y="323"/>
                  </a:lnTo>
                  <a:lnTo>
                    <a:pt x="1003" y="323"/>
                  </a:lnTo>
                  <a:lnTo>
                    <a:pt x="1003" y="325"/>
                  </a:lnTo>
                  <a:lnTo>
                    <a:pt x="1001" y="325"/>
                  </a:lnTo>
                  <a:lnTo>
                    <a:pt x="999" y="325"/>
                  </a:lnTo>
                  <a:lnTo>
                    <a:pt x="997" y="325"/>
                  </a:lnTo>
                  <a:lnTo>
                    <a:pt x="997" y="327"/>
                  </a:lnTo>
                  <a:lnTo>
                    <a:pt x="997" y="329"/>
                  </a:lnTo>
                  <a:lnTo>
                    <a:pt x="999" y="329"/>
                  </a:lnTo>
                  <a:lnTo>
                    <a:pt x="997" y="329"/>
                  </a:lnTo>
                  <a:lnTo>
                    <a:pt x="995" y="329"/>
                  </a:lnTo>
                  <a:lnTo>
                    <a:pt x="995" y="327"/>
                  </a:lnTo>
                  <a:lnTo>
                    <a:pt x="995" y="325"/>
                  </a:lnTo>
                  <a:lnTo>
                    <a:pt x="995" y="325"/>
                  </a:lnTo>
                  <a:lnTo>
                    <a:pt x="997" y="325"/>
                  </a:lnTo>
                  <a:lnTo>
                    <a:pt x="999" y="325"/>
                  </a:lnTo>
                  <a:lnTo>
                    <a:pt x="999" y="323"/>
                  </a:lnTo>
                  <a:lnTo>
                    <a:pt x="999" y="321"/>
                  </a:lnTo>
                  <a:lnTo>
                    <a:pt x="999" y="319"/>
                  </a:lnTo>
                  <a:lnTo>
                    <a:pt x="997" y="319"/>
                  </a:lnTo>
                  <a:lnTo>
                    <a:pt x="999" y="319"/>
                  </a:lnTo>
                  <a:lnTo>
                    <a:pt x="999" y="321"/>
                  </a:lnTo>
                  <a:close/>
                  <a:moveTo>
                    <a:pt x="949" y="317"/>
                  </a:moveTo>
                  <a:lnTo>
                    <a:pt x="949" y="319"/>
                  </a:lnTo>
                  <a:lnTo>
                    <a:pt x="947" y="319"/>
                  </a:lnTo>
                  <a:lnTo>
                    <a:pt x="949" y="319"/>
                  </a:lnTo>
                  <a:lnTo>
                    <a:pt x="949" y="317"/>
                  </a:lnTo>
                  <a:close/>
                  <a:moveTo>
                    <a:pt x="1277" y="311"/>
                  </a:moveTo>
                  <a:lnTo>
                    <a:pt x="1277" y="313"/>
                  </a:lnTo>
                  <a:lnTo>
                    <a:pt x="1277" y="315"/>
                  </a:lnTo>
                  <a:lnTo>
                    <a:pt x="1275" y="317"/>
                  </a:lnTo>
                  <a:lnTo>
                    <a:pt x="1275" y="319"/>
                  </a:lnTo>
                  <a:lnTo>
                    <a:pt x="1273" y="321"/>
                  </a:lnTo>
                  <a:lnTo>
                    <a:pt x="1271" y="321"/>
                  </a:lnTo>
                  <a:lnTo>
                    <a:pt x="1273" y="319"/>
                  </a:lnTo>
                  <a:lnTo>
                    <a:pt x="1275" y="319"/>
                  </a:lnTo>
                  <a:lnTo>
                    <a:pt x="1275" y="317"/>
                  </a:lnTo>
                  <a:lnTo>
                    <a:pt x="1275" y="313"/>
                  </a:lnTo>
                  <a:lnTo>
                    <a:pt x="1275" y="311"/>
                  </a:lnTo>
                  <a:lnTo>
                    <a:pt x="1277" y="311"/>
                  </a:lnTo>
                  <a:close/>
                  <a:moveTo>
                    <a:pt x="969" y="309"/>
                  </a:moveTo>
                  <a:lnTo>
                    <a:pt x="967" y="309"/>
                  </a:lnTo>
                  <a:lnTo>
                    <a:pt x="969" y="309"/>
                  </a:lnTo>
                  <a:close/>
                  <a:moveTo>
                    <a:pt x="945" y="305"/>
                  </a:moveTo>
                  <a:lnTo>
                    <a:pt x="947" y="307"/>
                  </a:lnTo>
                  <a:lnTo>
                    <a:pt x="945" y="307"/>
                  </a:lnTo>
                  <a:lnTo>
                    <a:pt x="945" y="309"/>
                  </a:lnTo>
                  <a:lnTo>
                    <a:pt x="947" y="309"/>
                  </a:lnTo>
                  <a:lnTo>
                    <a:pt x="947" y="307"/>
                  </a:lnTo>
                  <a:lnTo>
                    <a:pt x="947" y="309"/>
                  </a:lnTo>
                  <a:lnTo>
                    <a:pt x="949" y="309"/>
                  </a:lnTo>
                  <a:lnTo>
                    <a:pt x="949" y="311"/>
                  </a:lnTo>
                  <a:lnTo>
                    <a:pt x="949" y="309"/>
                  </a:lnTo>
                  <a:lnTo>
                    <a:pt x="951" y="309"/>
                  </a:lnTo>
                  <a:lnTo>
                    <a:pt x="951" y="311"/>
                  </a:lnTo>
                  <a:lnTo>
                    <a:pt x="953" y="311"/>
                  </a:lnTo>
                  <a:lnTo>
                    <a:pt x="953" y="309"/>
                  </a:lnTo>
                  <a:lnTo>
                    <a:pt x="953" y="307"/>
                  </a:lnTo>
                  <a:lnTo>
                    <a:pt x="953" y="305"/>
                  </a:lnTo>
                  <a:lnTo>
                    <a:pt x="953" y="307"/>
                  </a:lnTo>
                  <a:lnTo>
                    <a:pt x="955" y="307"/>
                  </a:lnTo>
                  <a:lnTo>
                    <a:pt x="955" y="309"/>
                  </a:lnTo>
                  <a:lnTo>
                    <a:pt x="953" y="309"/>
                  </a:lnTo>
                  <a:lnTo>
                    <a:pt x="955" y="311"/>
                  </a:lnTo>
                  <a:lnTo>
                    <a:pt x="955" y="313"/>
                  </a:lnTo>
                  <a:lnTo>
                    <a:pt x="953" y="313"/>
                  </a:lnTo>
                  <a:lnTo>
                    <a:pt x="953" y="315"/>
                  </a:lnTo>
                  <a:lnTo>
                    <a:pt x="951" y="315"/>
                  </a:lnTo>
                  <a:lnTo>
                    <a:pt x="949" y="317"/>
                  </a:lnTo>
                  <a:lnTo>
                    <a:pt x="947" y="317"/>
                  </a:lnTo>
                  <a:lnTo>
                    <a:pt x="945" y="317"/>
                  </a:lnTo>
                  <a:lnTo>
                    <a:pt x="945" y="315"/>
                  </a:lnTo>
                  <a:lnTo>
                    <a:pt x="943" y="315"/>
                  </a:lnTo>
                  <a:lnTo>
                    <a:pt x="941" y="313"/>
                  </a:lnTo>
                  <a:lnTo>
                    <a:pt x="943" y="313"/>
                  </a:lnTo>
                  <a:lnTo>
                    <a:pt x="941" y="311"/>
                  </a:lnTo>
                  <a:lnTo>
                    <a:pt x="939" y="311"/>
                  </a:lnTo>
                  <a:lnTo>
                    <a:pt x="937" y="311"/>
                  </a:lnTo>
                  <a:lnTo>
                    <a:pt x="937" y="309"/>
                  </a:lnTo>
                  <a:lnTo>
                    <a:pt x="937" y="307"/>
                  </a:lnTo>
                  <a:lnTo>
                    <a:pt x="939" y="307"/>
                  </a:lnTo>
                  <a:lnTo>
                    <a:pt x="941" y="307"/>
                  </a:lnTo>
                  <a:lnTo>
                    <a:pt x="941" y="305"/>
                  </a:lnTo>
                  <a:lnTo>
                    <a:pt x="943" y="305"/>
                  </a:lnTo>
                  <a:lnTo>
                    <a:pt x="945" y="305"/>
                  </a:lnTo>
                  <a:close/>
                  <a:moveTo>
                    <a:pt x="985" y="305"/>
                  </a:moveTo>
                  <a:lnTo>
                    <a:pt x="985" y="307"/>
                  </a:lnTo>
                  <a:lnTo>
                    <a:pt x="987" y="309"/>
                  </a:lnTo>
                  <a:lnTo>
                    <a:pt x="989" y="309"/>
                  </a:lnTo>
                  <a:lnTo>
                    <a:pt x="989" y="307"/>
                  </a:lnTo>
                  <a:lnTo>
                    <a:pt x="989" y="309"/>
                  </a:lnTo>
                  <a:lnTo>
                    <a:pt x="987" y="311"/>
                  </a:lnTo>
                  <a:lnTo>
                    <a:pt x="987" y="309"/>
                  </a:lnTo>
                  <a:lnTo>
                    <a:pt x="985" y="311"/>
                  </a:lnTo>
                  <a:lnTo>
                    <a:pt x="983" y="311"/>
                  </a:lnTo>
                  <a:lnTo>
                    <a:pt x="983" y="313"/>
                  </a:lnTo>
                  <a:lnTo>
                    <a:pt x="983" y="311"/>
                  </a:lnTo>
                  <a:lnTo>
                    <a:pt x="983" y="309"/>
                  </a:lnTo>
                  <a:lnTo>
                    <a:pt x="985" y="309"/>
                  </a:lnTo>
                  <a:lnTo>
                    <a:pt x="985" y="307"/>
                  </a:lnTo>
                  <a:lnTo>
                    <a:pt x="983" y="307"/>
                  </a:lnTo>
                  <a:lnTo>
                    <a:pt x="983" y="305"/>
                  </a:lnTo>
                  <a:lnTo>
                    <a:pt x="985" y="307"/>
                  </a:lnTo>
                  <a:lnTo>
                    <a:pt x="985" y="305"/>
                  </a:lnTo>
                  <a:lnTo>
                    <a:pt x="987" y="305"/>
                  </a:lnTo>
                  <a:lnTo>
                    <a:pt x="985" y="305"/>
                  </a:lnTo>
                  <a:close/>
                  <a:moveTo>
                    <a:pt x="1003" y="303"/>
                  </a:moveTo>
                  <a:lnTo>
                    <a:pt x="1005" y="305"/>
                  </a:lnTo>
                  <a:lnTo>
                    <a:pt x="1003" y="305"/>
                  </a:lnTo>
                  <a:lnTo>
                    <a:pt x="1001" y="305"/>
                  </a:lnTo>
                  <a:lnTo>
                    <a:pt x="1003" y="305"/>
                  </a:lnTo>
                  <a:lnTo>
                    <a:pt x="1001" y="307"/>
                  </a:lnTo>
                  <a:lnTo>
                    <a:pt x="1001" y="309"/>
                  </a:lnTo>
                  <a:lnTo>
                    <a:pt x="1003" y="309"/>
                  </a:lnTo>
                  <a:lnTo>
                    <a:pt x="1001" y="309"/>
                  </a:lnTo>
                  <a:lnTo>
                    <a:pt x="999" y="309"/>
                  </a:lnTo>
                  <a:lnTo>
                    <a:pt x="999" y="307"/>
                  </a:lnTo>
                  <a:lnTo>
                    <a:pt x="999" y="309"/>
                  </a:lnTo>
                  <a:lnTo>
                    <a:pt x="997" y="307"/>
                  </a:lnTo>
                  <a:lnTo>
                    <a:pt x="999" y="307"/>
                  </a:lnTo>
                  <a:lnTo>
                    <a:pt x="999" y="305"/>
                  </a:lnTo>
                  <a:lnTo>
                    <a:pt x="1001" y="305"/>
                  </a:lnTo>
                  <a:lnTo>
                    <a:pt x="1001" y="307"/>
                  </a:lnTo>
                  <a:lnTo>
                    <a:pt x="1001" y="305"/>
                  </a:lnTo>
                  <a:lnTo>
                    <a:pt x="999" y="305"/>
                  </a:lnTo>
                  <a:lnTo>
                    <a:pt x="1001" y="305"/>
                  </a:lnTo>
                  <a:lnTo>
                    <a:pt x="1001" y="303"/>
                  </a:lnTo>
                  <a:lnTo>
                    <a:pt x="1001" y="305"/>
                  </a:lnTo>
                  <a:lnTo>
                    <a:pt x="1001" y="303"/>
                  </a:lnTo>
                  <a:lnTo>
                    <a:pt x="1003" y="303"/>
                  </a:lnTo>
                  <a:close/>
                  <a:moveTo>
                    <a:pt x="939" y="307"/>
                  </a:moveTo>
                  <a:lnTo>
                    <a:pt x="937" y="307"/>
                  </a:lnTo>
                  <a:lnTo>
                    <a:pt x="937" y="305"/>
                  </a:lnTo>
                  <a:lnTo>
                    <a:pt x="937" y="303"/>
                  </a:lnTo>
                  <a:lnTo>
                    <a:pt x="939" y="303"/>
                  </a:lnTo>
                  <a:lnTo>
                    <a:pt x="941" y="303"/>
                  </a:lnTo>
                  <a:lnTo>
                    <a:pt x="943" y="301"/>
                  </a:lnTo>
                  <a:lnTo>
                    <a:pt x="943" y="303"/>
                  </a:lnTo>
                  <a:lnTo>
                    <a:pt x="941" y="303"/>
                  </a:lnTo>
                  <a:lnTo>
                    <a:pt x="943" y="305"/>
                  </a:lnTo>
                  <a:lnTo>
                    <a:pt x="941" y="305"/>
                  </a:lnTo>
                  <a:lnTo>
                    <a:pt x="939" y="307"/>
                  </a:lnTo>
                  <a:close/>
                  <a:moveTo>
                    <a:pt x="999" y="303"/>
                  </a:moveTo>
                  <a:lnTo>
                    <a:pt x="1001" y="303"/>
                  </a:lnTo>
                  <a:lnTo>
                    <a:pt x="999" y="303"/>
                  </a:lnTo>
                  <a:lnTo>
                    <a:pt x="997" y="303"/>
                  </a:lnTo>
                  <a:lnTo>
                    <a:pt x="997" y="305"/>
                  </a:lnTo>
                  <a:lnTo>
                    <a:pt x="999" y="305"/>
                  </a:lnTo>
                  <a:lnTo>
                    <a:pt x="999" y="303"/>
                  </a:lnTo>
                  <a:lnTo>
                    <a:pt x="999" y="305"/>
                  </a:lnTo>
                  <a:lnTo>
                    <a:pt x="997" y="305"/>
                  </a:lnTo>
                  <a:lnTo>
                    <a:pt x="995" y="305"/>
                  </a:lnTo>
                  <a:lnTo>
                    <a:pt x="995" y="307"/>
                  </a:lnTo>
                  <a:lnTo>
                    <a:pt x="995" y="305"/>
                  </a:lnTo>
                  <a:lnTo>
                    <a:pt x="997" y="305"/>
                  </a:lnTo>
                  <a:lnTo>
                    <a:pt x="997" y="303"/>
                  </a:lnTo>
                  <a:lnTo>
                    <a:pt x="999" y="303"/>
                  </a:lnTo>
                  <a:lnTo>
                    <a:pt x="999" y="301"/>
                  </a:lnTo>
                  <a:lnTo>
                    <a:pt x="1001" y="301"/>
                  </a:lnTo>
                  <a:lnTo>
                    <a:pt x="999" y="301"/>
                  </a:lnTo>
                  <a:lnTo>
                    <a:pt x="999" y="303"/>
                  </a:lnTo>
                  <a:close/>
                  <a:moveTo>
                    <a:pt x="961" y="303"/>
                  </a:moveTo>
                  <a:lnTo>
                    <a:pt x="961" y="305"/>
                  </a:lnTo>
                  <a:lnTo>
                    <a:pt x="961" y="303"/>
                  </a:lnTo>
                  <a:lnTo>
                    <a:pt x="959" y="303"/>
                  </a:lnTo>
                  <a:lnTo>
                    <a:pt x="959" y="301"/>
                  </a:lnTo>
                  <a:lnTo>
                    <a:pt x="961" y="299"/>
                  </a:lnTo>
                  <a:lnTo>
                    <a:pt x="961" y="301"/>
                  </a:lnTo>
                  <a:lnTo>
                    <a:pt x="959" y="301"/>
                  </a:lnTo>
                  <a:lnTo>
                    <a:pt x="961" y="301"/>
                  </a:lnTo>
                  <a:lnTo>
                    <a:pt x="961" y="303"/>
                  </a:lnTo>
                  <a:close/>
                  <a:moveTo>
                    <a:pt x="951" y="299"/>
                  </a:moveTo>
                  <a:lnTo>
                    <a:pt x="951" y="301"/>
                  </a:lnTo>
                  <a:lnTo>
                    <a:pt x="951" y="303"/>
                  </a:lnTo>
                  <a:lnTo>
                    <a:pt x="949" y="303"/>
                  </a:lnTo>
                  <a:lnTo>
                    <a:pt x="947" y="303"/>
                  </a:lnTo>
                  <a:lnTo>
                    <a:pt x="947" y="301"/>
                  </a:lnTo>
                  <a:lnTo>
                    <a:pt x="949" y="301"/>
                  </a:lnTo>
                  <a:lnTo>
                    <a:pt x="949" y="299"/>
                  </a:lnTo>
                  <a:lnTo>
                    <a:pt x="951" y="299"/>
                  </a:lnTo>
                  <a:lnTo>
                    <a:pt x="951" y="297"/>
                  </a:lnTo>
                  <a:lnTo>
                    <a:pt x="951" y="299"/>
                  </a:lnTo>
                  <a:close/>
                  <a:moveTo>
                    <a:pt x="995" y="297"/>
                  </a:moveTo>
                  <a:lnTo>
                    <a:pt x="995" y="299"/>
                  </a:lnTo>
                  <a:lnTo>
                    <a:pt x="997" y="299"/>
                  </a:lnTo>
                  <a:lnTo>
                    <a:pt x="997" y="301"/>
                  </a:lnTo>
                  <a:lnTo>
                    <a:pt x="995" y="301"/>
                  </a:lnTo>
                  <a:lnTo>
                    <a:pt x="995" y="299"/>
                  </a:lnTo>
                  <a:lnTo>
                    <a:pt x="993" y="299"/>
                  </a:lnTo>
                  <a:lnTo>
                    <a:pt x="993" y="297"/>
                  </a:lnTo>
                  <a:lnTo>
                    <a:pt x="995" y="297"/>
                  </a:lnTo>
                  <a:close/>
                  <a:moveTo>
                    <a:pt x="989" y="297"/>
                  </a:moveTo>
                  <a:lnTo>
                    <a:pt x="987" y="297"/>
                  </a:lnTo>
                  <a:lnTo>
                    <a:pt x="987" y="299"/>
                  </a:lnTo>
                  <a:lnTo>
                    <a:pt x="987" y="301"/>
                  </a:lnTo>
                  <a:lnTo>
                    <a:pt x="987" y="303"/>
                  </a:lnTo>
                  <a:lnTo>
                    <a:pt x="985" y="303"/>
                  </a:lnTo>
                  <a:lnTo>
                    <a:pt x="985" y="301"/>
                  </a:lnTo>
                  <a:lnTo>
                    <a:pt x="985" y="299"/>
                  </a:lnTo>
                  <a:lnTo>
                    <a:pt x="983" y="299"/>
                  </a:lnTo>
                  <a:lnTo>
                    <a:pt x="985" y="299"/>
                  </a:lnTo>
                  <a:lnTo>
                    <a:pt x="985" y="301"/>
                  </a:lnTo>
                  <a:lnTo>
                    <a:pt x="987" y="301"/>
                  </a:lnTo>
                  <a:lnTo>
                    <a:pt x="985" y="299"/>
                  </a:lnTo>
                  <a:lnTo>
                    <a:pt x="987" y="299"/>
                  </a:lnTo>
                  <a:lnTo>
                    <a:pt x="987" y="297"/>
                  </a:lnTo>
                  <a:lnTo>
                    <a:pt x="985" y="297"/>
                  </a:lnTo>
                  <a:lnTo>
                    <a:pt x="987" y="297"/>
                  </a:lnTo>
                  <a:lnTo>
                    <a:pt x="987" y="295"/>
                  </a:lnTo>
                  <a:lnTo>
                    <a:pt x="989" y="297"/>
                  </a:lnTo>
                  <a:close/>
                  <a:moveTo>
                    <a:pt x="971" y="301"/>
                  </a:moveTo>
                  <a:lnTo>
                    <a:pt x="971" y="301"/>
                  </a:lnTo>
                  <a:lnTo>
                    <a:pt x="971" y="303"/>
                  </a:lnTo>
                  <a:lnTo>
                    <a:pt x="969" y="303"/>
                  </a:lnTo>
                  <a:lnTo>
                    <a:pt x="967" y="303"/>
                  </a:lnTo>
                  <a:lnTo>
                    <a:pt x="967" y="305"/>
                  </a:lnTo>
                  <a:lnTo>
                    <a:pt x="965" y="305"/>
                  </a:lnTo>
                  <a:lnTo>
                    <a:pt x="965" y="307"/>
                  </a:lnTo>
                  <a:lnTo>
                    <a:pt x="967" y="305"/>
                  </a:lnTo>
                  <a:lnTo>
                    <a:pt x="965" y="307"/>
                  </a:lnTo>
                  <a:lnTo>
                    <a:pt x="967" y="309"/>
                  </a:lnTo>
                  <a:lnTo>
                    <a:pt x="967" y="307"/>
                  </a:lnTo>
                  <a:lnTo>
                    <a:pt x="967" y="309"/>
                  </a:lnTo>
                  <a:lnTo>
                    <a:pt x="965" y="309"/>
                  </a:lnTo>
                  <a:lnTo>
                    <a:pt x="965" y="311"/>
                  </a:lnTo>
                  <a:lnTo>
                    <a:pt x="967" y="311"/>
                  </a:lnTo>
                  <a:lnTo>
                    <a:pt x="967" y="309"/>
                  </a:lnTo>
                  <a:lnTo>
                    <a:pt x="969" y="309"/>
                  </a:lnTo>
                  <a:lnTo>
                    <a:pt x="969" y="311"/>
                  </a:lnTo>
                  <a:lnTo>
                    <a:pt x="967" y="311"/>
                  </a:lnTo>
                  <a:lnTo>
                    <a:pt x="969" y="311"/>
                  </a:lnTo>
                  <a:lnTo>
                    <a:pt x="967" y="313"/>
                  </a:lnTo>
                  <a:lnTo>
                    <a:pt x="969" y="313"/>
                  </a:lnTo>
                  <a:lnTo>
                    <a:pt x="969" y="311"/>
                  </a:lnTo>
                  <a:lnTo>
                    <a:pt x="971" y="311"/>
                  </a:lnTo>
                  <a:lnTo>
                    <a:pt x="971" y="309"/>
                  </a:lnTo>
                  <a:lnTo>
                    <a:pt x="969" y="309"/>
                  </a:lnTo>
                  <a:lnTo>
                    <a:pt x="969" y="311"/>
                  </a:lnTo>
                  <a:lnTo>
                    <a:pt x="969" y="309"/>
                  </a:lnTo>
                  <a:lnTo>
                    <a:pt x="971" y="309"/>
                  </a:lnTo>
                  <a:lnTo>
                    <a:pt x="971" y="307"/>
                  </a:lnTo>
                  <a:lnTo>
                    <a:pt x="971" y="305"/>
                  </a:lnTo>
                  <a:lnTo>
                    <a:pt x="969" y="305"/>
                  </a:lnTo>
                  <a:lnTo>
                    <a:pt x="971" y="305"/>
                  </a:lnTo>
                  <a:lnTo>
                    <a:pt x="971" y="307"/>
                  </a:lnTo>
                  <a:lnTo>
                    <a:pt x="971" y="307"/>
                  </a:lnTo>
                  <a:lnTo>
                    <a:pt x="971" y="309"/>
                  </a:lnTo>
                  <a:lnTo>
                    <a:pt x="971" y="309"/>
                  </a:lnTo>
                  <a:lnTo>
                    <a:pt x="971" y="311"/>
                  </a:lnTo>
                  <a:lnTo>
                    <a:pt x="973" y="311"/>
                  </a:lnTo>
                  <a:lnTo>
                    <a:pt x="973" y="313"/>
                  </a:lnTo>
                  <a:lnTo>
                    <a:pt x="971" y="313"/>
                  </a:lnTo>
                  <a:lnTo>
                    <a:pt x="971" y="315"/>
                  </a:lnTo>
                  <a:lnTo>
                    <a:pt x="973" y="315"/>
                  </a:lnTo>
                  <a:lnTo>
                    <a:pt x="971" y="315"/>
                  </a:lnTo>
                  <a:lnTo>
                    <a:pt x="971" y="317"/>
                  </a:lnTo>
                  <a:lnTo>
                    <a:pt x="971" y="317"/>
                  </a:lnTo>
                  <a:lnTo>
                    <a:pt x="973" y="317"/>
                  </a:lnTo>
                  <a:lnTo>
                    <a:pt x="975" y="319"/>
                  </a:lnTo>
                  <a:lnTo>
                    <a:pt x="975" y="317"/>
                  </a:lnTo>
                  <a:lnTo>
                    <a:pt x="977" y="315"/>
                  </a:lnTo>
                  <a:lnTo>
                    <a:pt x="977" y="317"/>
                  </a:lnTo>
                  <a:lnTo>
                    <a:pt x="975" y="317"/>
                  </a:lnTo>
                  <a:lnTo>
                    <a:pt x="977" y="317"/>
                  </a:lnTo>
                  <a:lnTo>
                    <a:pt x="975" y="319"/>
                  </a:lnTo>
                  <a:lnTo>
                    <a:pt x="977" y="319"/>
                  </a:lnTo>
                  <a:lnTo>
                    <a:pt x="977" y="317"/>
                  </a:lnTo>
                  <a:lnTo>
                    <a:pt x="977" y="319"/>
                  </a:lnTo>
                  <a:lnTo>
                    <a:pt x="977" y="321"/>
                  </a:lnTo>
                  <a:lnTo>
                    <a:pt x="979" y="321"/>
                  </a:lnTo>
                  <a:lnTo>
                    <a:pt x="977" y="321"/>
                  </a:lnTo>
                  <a:lnTo>
                    <a:pt x="979" y="319"/>
                  </a:lnTo>
                  <a:lnTo>
                    <a:pt x="979" y="317"/>
                  </a:lnTo>
                  <a:lnTo>
                    <a:pt x="979" y="319"/>
                  </a:lnTo>
                  <a:lnTo>
                    <a:pt x="979" y="321"/>
                  </a:lnTo>
                  <a:lnTo>
                    <a:pt x="981" y="321"/>
                  </a:lnTo>
                  <a:lnTo>
                    <a:pt x="981" y="319"/>
                  </a:lnTo>
                  <a:lnTo>
                    <a:pt x="981" y="317"/>
                  </a:lnTo>
                  <a:lnTo>
                    <a:pt x="983" y="317"/>
                  </a:lnTo>
                  <a:lnTo>
                    <a:pt x="981" y="319"/>
                  </a:lnTo>
                  <a:lnTo>
                    <a:pt x="983" y="319"/>
                  </a:lnTo>
                  <a:lnTo>
                    <a:pt x="981" y="319"/>
                  </a:lnTo>
                  <a:lnTo>
                    <a:pt x="981" y="321"/>
                  </a:lnTo>
                  <a:lnTo>
                    <a:pt x="979" y="321"/>
                  </a:lnTo>
                  <a:lnTo>
                    <a:pt x="981" y="323"/>
                  </a:lnTo>
                  <a:lnTo>
                    <a:pt x="979" y="323"/>
                  </a:lnTo>
                  <a:lnTo>
                    <a:pt x="979" y="325"/>
                  </a:lnTo>
                  <a:lnTo>
                    <a:pt x="977" y="325"/>
                  </a:lnTo>
                  <a:lnTo>
                    <a:pt x="979" y="325"/>
                  </a:lnTo>
                  <a:lnTo>
                    <a:pt x="979" y="325"/>
                  </a:lnTo>
                  <a:lnTo>
                    <a:pt x="981" y="325"/>
                  </a:lnTo>
                  <a:lnTo>
                    <a:pt x="981" y="323"/>
                  </a:lnTo>
                  <a:lnTo>
                    <a:pt x="981" y="325"/>
                  </a:lnTo>
                  <a:lnTo>
                    <a:pt x="983" y="325"/>
                  </a:lnTo>
                  <a:lnTo>
                    <a:pt x="983" y="325"/>
                  </a:lnTo>
                  <a:lnTo>
                    <a:pt x="985" y="325"/>
                  </a:lnTo>
                  <a:lnTo>
                    <a:pt x="983" y="325"/>
                  </a:lnTo>
                  <a:lnTo>
                    <a:pt x="985" y="325"/>
                  </a:lnTo>
                  <a:lnTo>
                    <a:pt x="987" y="325"/>
                  </a:lnTo>
                  <a:lnTo>
                    <a:pt x="987" y="325"/>
                  </a:lnTo>
                  <a:lnTo>
                    <a:pt x="989" y="325"/>
                  </a:lnTo>
                  <a:lnTo>
                    <a:pt x="989" y="325"/>
                  </a:lnTo>
                  <a:lnTo>
                    <a:pt x="991" y="323"/>
                  </a:lnTo>
                  <a:lnTo>
                    <a:pt x="991" y="325"/>
                  </a:lnTo>
                  <a:lnTo>
                    <a:pt x="991" y="325"/>
                  </a:lnTo>
                  <a:lnTo>
                    <a:pt x="991" y="327"/>
                  </a:lnTo>
                  <a:lnTo>
                    <a:pt x="989" y="327"/>
                  </a:lnTo>
                  <a:lnTo>
                    <a:pt x="989" y="329"/>
                  </a:lnTo>
                  <a:lnTo>
                    <a:pt x="987" y="329"/>
                  </a:lnTo>
                  <a:lnTo>
                    <a:pt x="985" y="329"/>
                  </a:lnTo>
                  <a:lnTo>
                    <a:pt x="983" y="329"/>
                  </a:lnTo>
                  <a:lnTo>
                    <a:pt x="981" y="331"/>
                  </a:lnTo>
                  <a:lnTo>
                    <a:pt x="981" y="329"/>
                  </a:lnTo>
                  <a:lnTo>
                    <a:pt x="979" y="329"/>
                  </a:lnTo>
                  <a:lnTo>
                    <a:pt x="977" y="329"/>
                  </a:lnTo>
                  <a:lnTo>
                    <a:pt x="975" y="329"/>
                  </a:lnTo>
                  <a:lnTo>
                    <a:pt x="975" y="331"/>
                  </a:lnTo>
                  <a:lnTo>
                    <a:pt x="973" y="331"/>
                  </a:lnTo>
                  <a:lnTo>
                    <a:pt x="971" y="331"/>
                  </a:lnTo>
                  <a:lnTo>
                    <a:pt x="971" y="329"/>
                  </a:lnTo>
                  <a:lnTo>
                    <a:pt x="971" y="327"/>
                  </a:lnTo>
                  <a:lnTo>
                    <a:pt x="971" y="327"/>
                  </a:lnTo>
                  <a:lnTo>
                    <a:pt x="971" y="325"/>
                  </a:lnTo>
                  <a:lnTo>
                    <a:pt x="971" y="325"/>
                  </a:lnTo>
                  <a:lnTo>
                    <a:pt x="969" y="325"/>
                  </a:lnTo>
                  <a:lnTo>
                    <a:pt x="967" y="325"/>
                  </a:lnTo>
                  <a:lnTo>
                    <a:pt x="965" y="325"/>
                  </a:lnTo>
                  <a:lnTo>
                    <a:pt x="963" y="323"/>
                  </a:lnTo>
                  <a:lnTo>
                    <a:pt x="963" y="325"/>
                  </a:lnTo>
                  <a:lnTo>
                    <a:pt x="961" y="325"/>
                  </a:lnTo>
                  <a:lnTo>
                    <a:pt x="959" y="325"/>
                  </a:lnTo>
                  <a:lnTo>
                    <a:pt x="959" y="323"/>
                  </a:lnTo>
                  <a:lnTo>
                    <a:pt x="957" y="323"/>
                  </a:lnTo>
                  <a:lnTo>
                    <a:pt x="955" y="323"/>
                  </a:lnTo>
                  <a:lnTo>
                    <a:pt x="953" y="323"/>
                  </a:lnTo>
                  <a:lnTo>
                    <a:pt x="951" y="321"/>
                  </a:lnTo>
                  <a:lnTo>
                    <a:pt x="949" y="321"/>
                  </a:lnTo>
                  <a:lnTo>
                    <a:pt x="949" y="319"/>
                  </a:lnTo>
                  <a:lnTo>
                    <a:pt x="951" y="319"/>
                  </a:lnTo>
                  <a:lnTo>
                    <a:pt x="951" y="317"/>
                  </a:lnTo>
                  <a:lnTo>
                    <a:pt x="951" y="319"/>
                  </a:lnTo>
                  <a:lnTo>
                    <a:pt x="953" y="319"/>
                  </a:lnTo>
                  <a:lnTo>
                    <a:pt x="953" y="317"/>
                  </a:lnTo>
                  <a:lnTo>
                    <a:pt x="953" y="315"/>
                  </a:lnTo>
                  <a:lnTo>
                    <a:pt x="955" y="315"/>
                  </a:lnTo>
                  <a:lnTo>
                    <a:pt x="955" y="317"/>
                  </a:lnTo>
                  <a:lnTo>
                    <a:pt x="955" y="315"/>
                  </a:lnTo>
                  <a:lnTo>
                    <a:pt x="955" y="317"/>
                  </a:lnTo>
                  <a:lnTo>
                    <a:pt x="957" y="315"/>
                  </a:lnTo>
                  <a:lnTo>
                    <a:pt x="957" y="317"/>
                  </a:lnTo>
                  <a:lnTo>
                    <a:pt x="957" y="315"/>
                  </a:lnTo>
                  <a:lnTo>
                    <a:pt x="955" y="315"/>
                  </a:lnTo>
                  <a:lnTo>
                    <a:pt x="957" y="313"/>
                  </a:lnTo>
                  <a:lnTo>
                    <a:pt x="957" y="311"/>
                  </a:lnTo>
                  <a:lnTo>
                    <a:pt x="957" y="309"/>
                  </a:lnTo>
                  <a:lnTo>
                    <a:pt x="959" y="309"/>
                  </a:lnTo>
                  <a:lnTo>
                    <a:pt x="961" y="311"/>
                  </a:lnTo>
                  <a:lnTo>
                    <a:pt x="961" y="309"/>
                  </a:lnTo>
                  <a:lnTo>
                    <a:pt x="961" y="307"/>
                  </a:lnTo>
                  <a:lnTo>
                    <a:pt x="961" y="305"/>
                  </a:lnTo>
                  <a:lnTo>
                    <a:pt x="963" y="305"/>
                  </a:lnTo>
                  <a:lnTo>
                    <a:pt x="963" y="303"/>
                  </a:lnTo>
                  <a:lnTo>
                    <a:pt x="963" y="305"/>
                  </a:lnTo>
                  <a:lnTo>
                    <a:pt x="965" y="305"/>
                  </a:lnTo>
                  <a:lnTo>
                    <a:pt x="965" y="303"/>
                  </a:lnTo>
                  <a:lnTo>
                    <a:pt x="965" y="305"/>
                  </a:lnTo>
                  <a:lnTo>
                    <a:pt x="965" y="303"/>
                  </a:lnTo>
                  <a:lnTo>
                    <a:pt x="965" y="301"/>
                  </a:lnTo>
                  <a:lnTo>
                    <a:pt x="967" y="301"/>
                  </a:lnTo>
                  <a:lnTo>
                    <a:pt x="967" y="299"/>
                  </a:lnTo>
                  <a:lnTo>
                    <a:pt x="969" y="299"/>
                  </a:lnTo>
                  <a:lnTo>
                    <a:pt x="969" y="301"/>
                  </a:lnTo>
                  <a:lnTo>
                    <a:pt x="969" y="299"/>
                  </a:lnTo>
                  <a:lnTo>
                    <a:pt x="967" y="297"/>
                  </a:lnTo>
                  <a:lnTo>
                    <a:pt x="967" y="299"/>
                  </a:lnTo>
                  <a:lnTo>
                    <a:pt x="967" y="297"/>
                  </a:lnTo>
                  <a:lnTo>
                    <a:pt x="969" y="297"/>
                  </a:lnTo>
                  <a:lnTo>
                    <a:pt x="971" y="297"/>
                  </a:lnTo>
                  <a:lnTo>
                    <a:pt x="971" y="299"/>
                  </a:lnTo>
                  <a:lnTo>
                    <a:pt x="969" y="299"/>
                  </a:lnTo>
                  <a:lnTo>
                    <a:pt x="971" y="299"/>
                  </a:lnTo>
                  <a:lnTo>
                    <a:pt x="971" y="301"/>
                  </a:lnTo>
                  <a:lnTo>
                    <a:pt x="971" y="301"/>
                  </a:lnTo>
                  <a:lnTo>
                    <a:pt x="971" y="299"/>
                  </a:lnTo>
                  <a:lnTo>
                    <a:pt x="973" y="297"/>
                  </a:lnTo>
                  <a:lnTo>
                    <a:pt x="973" y="295"/>
                  </a:lnTo>
                  <a:lnTo>
                    <a:pt x="975" y="295"/>
                  </a:lnTo>
                  <a:lnTo>
                    <a:pt x="973" y="295"/>
                  </a:lnTo>
                  <a:lnTo>
                    <a:pt x="973" y="297"/>
                  </a:lnTo>
                  <a:lnTo>
                    <a:pt x="973" y="299"/>
                  </a:lnTo>
                  <a:lnTo>
                    <a:pt x="971" y="299"/>
                  </a:lnTo>
                  <a:lnTo>
                    <a:pt x="971" y="301"/>
                  </a:lnTo>
                  <a:close/>
                  <a:moveTo>
                    <a:pt x="941" y="291"/>
                  </a:moveTo>
                  <a:lnTo>
                    <a:pt x="943" y="291"/>
                  </a:lnTo>
                  <a:lnTo>
                    <a:pt x="945" y="291"/>
                  </a:lnTo>
                  <a:lnTo>
                    <a:pt x="947" y="291"/>
                  </a:lnTo>
                  <a:lnTo>
                    <a:pt x="947" y="293"/>
                  </a:lnTo>
                  <a:lnTo>
                    <a:pt x="945" y="293"/>
                  </a:lnTo>
                  <a:lnTo>
                    <a:pt x="945" y="295"/>
                  </a:lnTo>
                  <a:lnTo>
                    <a:pt x="945" y="297"/>
                  </a:lnTo>
                  <a:lnTo>
                    <a:pt x="943" y="297"/>
                  </a:lnTo>
                  <a:lnTo>
                    <a:pt x="941" y="299"/>
                  </a:lnTo>
                  <a:lnTo>
                    <a:pt x="941" y="297"/>
                  </a:lnTo>
                  <a:lnTo>
                    <a:pt x="943" y="297"/>
                  </a:lnTo>
                  <a:lnTo>
                    <a:pt x="941" y="295"/>
                  </a:lnTo>
                  <a:lnTo>
                    <a:pt x="941" y="297"/>
                  </a:lnTo>
                  <a:lnTo>
                    <a:pt x="941" y="299"/>
                  </a:lnTo>
                  <a:lnTo>
                    <a:pt x="939" y="299"/>
                  </a:lnTo>
                  <a:lnTo>
                    <a:pt x="941" y="299"/>
                  </a:lnTo>
                  <a:lnTo>
                    <a:pt x="941" y="301"/>
                  </a:lnTo>
                  <a:lnTo>
                    <a:pt x="939" y="301"/>
                  </a:lnTo>
                  <a:lnTo>
                    <a:pt x="939" y="303"/>
                  </a:lnTo>
                  <a:lnTo>
                    <a:pt x="939" y="301"/>
                  </a:lnTo>
                  <a:lnTo>
                    <a:pt x="937" y="301"/>
                  </a:lnTo>
                  <a:lnTo>
                    <a:pt x="937" y="299"/>
                  </a:lnTo>
                  <a:lnTo>
                    <a:pt x="939" y="297"/>
                  </a:lnTo>
                  <a:lnTo>
                    <a:pt x="939" y="295"/>
                  </a:lnTo>
                  <a:lnTo>
                    <a:pt x="937" y="295"/>
                  </a:lnTo>
                  <a:lnTo>
                    <a:pt x="935" y="295"/>
                  </a:lnTo>
                  <a:lnTo>
                    <a:pt x="937" y="293"/>
                  </a:lnTo>
                  <a:lnTo>
                    <a:pt x="939" y="293"/>
                  </a:lnTo>
                  <a:lnTo>
                    <a:pt x="939" y="291"/>
                  </a:lnTo>
                  <a:lnTo>
                    <a:pt x="941" y="291"/>
                  </a:lnTo>
                  <a:close/>
                  <a:moveTo>
                    <a:pt x="971" y="283"/>
                  </a:moveTo>
                  <a:lnTo>
                    <a:pt x="971" y="285"/>
                  </a:lnTo>
                  <a:lnTo>
                    <a:pt x="971" y="285"/>
                  </a:lnTo>
                  <a:lnTo>
                    <a:pt x="971" y="285"/>
                  </a:lnTo>
                  <a:lnTo>
                    <a:pt x="969" y="285"/>
                  </a:lnTo>
                  <a:lnTo>
                    <a:pt x="967" y="283"/>
                  </a:lnTo>
                  <a:lnTo>
                    <a:pt x="969" y="283"/>
                  </a:lnTo>
                  <a:lnTo>
                    <a:pt x="971" y="283"/>
                  </a:lnTo>
                  <a:lnTo>
                    <a:pt x="971" y="281"/>
                  </a:lnTo>
                  <a:lnTo>
                    <a:pt x="971" y="283"/>
                  </a:lnTo>
                  <a:close/>
                  <a:moveTo>
                    <a:pt x="1287" y="281"/>
                  </a:moveTo>
                  <a:lnTo>
                    <a:pt x="1287" y="283"/>
                  </a:lnTo>
                  <a:lnTo>
                    <a:pt x="1289" y="287"/>
                  </a:lnTo>
                  <a:lnTo>
                    <a:pt x="1287" y="287"/>
                  </a:lnTo>
                  <a:lnTo>
                    <a:pt x="1289" y="289"/>
                  </a:lnTo>
                  <a:lnTo>
                    <a:pt x="1287" y="291"/>
                  </a:lnTo>
                  <a:lnTo>
                    <a:pt x="1285" y="291"/>
                  </a:lnTo>
                  <a:lnTo>
                    <a:pt x="1285" y="289"/>
                  </a:lnTo>
                  <a:lnTo>
                    <a:pt x="1285" y="287"/>
                  </a:lnTo>
                  <a:lnTo>
                    <a:pt x="1287" y="285"/>
                  </a:lnTo>
                  <a:lnTo>
                    <a:pt x="1285" y="281"/>
                  </a:lnTo>
                  <a:lnTo>
                    <a:pt x="1287" y="281"/>
                  </a:lnTo>
                  <a:close/>
                  <a:moveTo>
                    <a:pt x="951" y="279"/>
                  </a:moveTo>
                  <a:lnTo>
                    <a:pt x="951" y="281"/>
                  </a:lnTo>
                  <a:lnTo>
                    <a:pt x="949" y="281"/>
                  </a:lnTo>
                  <a:lnTo>
                    <a:pt x="947" y="281"/>
                  </a:lnTo>
                  <a:lnTo>
                    <a:pt x="945" y="281"/>
                  </a:lnTo>
                  <a:lnTo>
                    <a:pt x="947" y="283"/>
                  </a:lnTo>
                  <a:lnTo>
                    <a:pt x="949" y="283"/>
                  </a:lnTo>
                  <a:lnTo>
                    <a:pt x="949" y="285"/>
                  </a:lnTo>
                  <a:lnTo>
                    <a:pt x="951" y="287"/>
                  </a:lnTo>
                  <a:lnTo>
                    <a:pt x="951" y="285"/>
                  </a:lnTo>
                  <a:lnTo>
                    <a:pt x="953" y="285"/>
                  </a:lnTo>
                  <a:lnTo>
                    <a:pt x="955" y="287"/>
                  </a:lnTo>
                  <a:lnTo>
                    <a:pt x="957" y="289"/>
                  </a:lnTo>
                  <a:lnTo>
                    <a:pt x="955" y="289"/>
                  </a:lnTo>
                  <a:lnTo>
                    <a:pt x="953" y="289"/>
                  </a:lnTo>
                  <a:lnTo>
                    <a:pt x="953" y="287"/>
                  </a:lnTo>
                  <a:lnTo>
                    <a:pt x="951" y="287"/>
                  </a:lnTo>
                  <a:lnTo>
                    <a:pt x="949" y="287"/>
                  </a:lnTo>
                  <a:lnTo>
                    <a:pt x="949" y="289"/>
                  </a:lnTo>
                  <a:lnTo>
                    <a:pt x="947" y="289"/>
                  </a:lnTo>
                  <a:lnTo>
                    <a:pt x="945" y="289"/>
                  </a:lnTo>
                  <a:lnTo>
                    <a:pt x="943" y="291"/>
                  </a:lnTo>
                  <a:lnTo>
                    <a:pt x="941" y="289"/>
                  </a:lnTo>
                  <a:lnTo>
                    <a:pt x="939" y="289"/>
                  </a:lnTo>
                  <a:lnTo>
                    <a:pt x="939" y="291"/>
                  </a:lnTo>
                  <a:lnTo>
                    <a:pt x="937" y="291"/>
                  </a:lnTo>
                  <a:lnTo>
                    <a:pt x="937" y="293"/>
                  </a:lnTo>
                  <a:lnTo>
                    <a:pt x="937" y="291"/>
                  </a:lnTo>
                  <a:lnTo>
                    <a:pt x="935" y="291"/>
                  </a:lnTo>
                  <a:lnTo>
                    <a:pt x="935" y="293"/>
                  </a:lnTo>
                  <a:lnTo>
                    <a:pt x="935" y="291"/>
                  </a:lnTo>
                  <a:lnTo>
                    <a:pt x="933" y="291"/>
                  </a:lnTo>
                  <a:lnTo>
                    <a:pt x="933" y="289"/>
                  </a:lnTo>
                  <a:lnTo>
                    <a:pt x="935" y="289"/>
                  </a:lnTo>
                  <a:lnTo>
                    <a:pt x="935" y="287"/>
                  </a:lnTo>
                  <a:lnTo>
                    <a:pt x="937" y="287"/>
                  </a:lnTo>
                  <a:lnTo>
                    <a:pt x="937" y="285"/>
                  </a:lnTo>
                  <a:lnTo>
                    <a:pt x="935" y="285"/>
                  </a:lnTo>
                  <a:lnTo>
                    <a:pt x="935" y="287"/>
                  </a:lnTo>
                  <a:lnTo>
                    <a:pt x="935" y="285"/>
                  </a:lnTo>
                  <a:lnTo>
                    <a:pt x="933" y="285"/>
                  </a:lnTo>
                  <a:lnTo>
                    <a:pt x="935" y="285"/>
                  </a:lnTo>
                  <a:lnTo>
                    <a:pt x="937" y="285"/>
                  </a:lnTo>
                  <a:lnTo>
                    <a:pt x="939" y="287"/>
                  </a:lnTo>
                  <a:lnTo>
                    <a:pt x="941" y="287"/>
                  </a:lnTo>
                  <a:lnTo>
                    <a:pt x="939" y="287"/>
                  </a:lnTo>
                  <a:lnTo>
                    <a:pt x="941" y="289"/>
                  </a:lnTo>
                  <a:lnTo>
                    <a:pt x="943" y="287"/>
                  </a:lnTo>
                  <a:lnTo>
                    <a:pt x="943" y="289"/>
                  </a:lnTo>
                  <a:lnTo>
                    <a:pt x="943" y="287"/>
                  </a:lnTo>
                  <a:lnTo>
                    <a:pt x="941" y="287"/>
                  </a:lnTo>
                  <a:lnTo>
                    <a:pt x="943" y="287"/>
                  </a:lnTo>
                  <a:lnTo>
                    <a:pt x="941" y="285"/>
                  </a:lnTo>
                  <a:lnTo>
                    <a:pt x="941" y="287"/>
                  </a:lnTo>
                  <a:lnTo>
                    <a:pt x="939" y="287"/>
                  </a:lnTo>
                  <a:lnTo>
                    <a:pt x="941" y="285"/>
                  </a:lnTo>
                  <a:lnTo>
                    <a:pt x="941" y="283"/>
                  </a:lnTo>
                  <a:lnTo>
                    <a:pt x="939" y="283"/>
                  </a:lnTo>
                  <a:lnTo>
                    <a:pt x="937" y="283"/>
                  </a:lnTo>
                  <a:lnTo>
                    <a:pt x="935" y="283"/>
                  </a:lnTo>
                  <a:lnTo>
                    <a:pt x="935" y="281"/>
                  </a:lnTo>
                  <a:lnTo>
                    <a:pt x="937" y="281"/>
                  </a:lnTo>
                  <a:lnTo>
                    <a:pt x="939" y="281"/>
                  </a:lnTo>
                  <a:lnTo>
                    <a:pt x="941" y="281"/>
                  </a:lnTo>
                  <a:lnTo>
                    <a:pt x="941" y="279"/>
                  </a:lnTo>
                  <a:lnTo>
                    <a:pt x="943" y="281"/>
                  </a:lnTo>
                  <a:lnTo>
                    <a:pt x="945" y="281"/>
                  </a:lnTo>
                  <a:lnTo>
                    <a:pt x="947" y="281"/>
                  </a:lnTo>
                  <a:lnTo>
                    <a:pt x="947" y="279"/>
                  </a:lnTo>
                  <a:lnTo>
                    <a:pt x="949" y="277"/>
                  </a:lnTo>
                  <a:lnTo>
                    <a:pt x="951" y="277"/>
                  </a:lnTo>
                  <a:lnTo>
                    <a:pt x="951" y="279"/>
                  </a:lnTo>
                  <a:close/>
                  <a:moveTo>
                    <a:pt x="941" y="279"/>
                  </a:moveTo>
                  <a:lnTo>
                    <a:pt x="939" y="279"/>
                  </a:lnTo>
                  <a:lnTo>
                    <a:pt x="939" y="281"/>
                  </a:lnTo>
                  <a:lnTo>
                    <a:pt x="939" y="279"/>
                  </a:lnTo>
                  <a:lnTo>
                    <a:pt x="937" y="279"/>
                  </a:lnTo>
                  <a:lnTo>
                    <a:pt x="937" y="277"/>
                  </a:lnTo>
                  <a:lnTo>
                    <a:pt x="939" y="277"/>
                  </a:lnTo>
                  <a:lnTo>
                    <a:pt x="939" y="277"/>
                  </a:lnTo>
                  <a:lnTo>
                    <a:pt x="941" y="277"/>
                  </a:lnTo>
                  <a:lnTo>
                    <a:pt x="941" y="277"/>
                  </a:lnTo>
                  <a:lnTo>
                    <a:pt x="941" y="279"/>
                  </a:lnTo>
                  <a:close/>
                  <a:moveTo>
                    <a:pt x="941" y="275"/>
                  </a:moveTo>
                  <a:lnTo>
                    <a:pt x="943" y="275"/>
                  </a:lnTo>
                  <a:lnTo>
                    <a:pt x="945" y="275"/>
                  </a:lnTo>
                  <a:lnTo>
                    <a:pt x="945" y="277"/>
                  </a:lnTo>
                  <a:lnTo>
                    <a:pt x="943" y="277"/>
                  </a:lnTo>
                  <a:lnTo>
                    <a:pt x="943" y="277"/>
                  </a:lnTo>
                  <a:lnTo>
                    <a:pt x="941" y="277"/>
                  </a:lnTo>
                  <a:lnTo>
                    <a:pt x="941" y="277"/>
                  </a:lnTo>
                  <a:lnTo>
                    <a:pt x="939" y="277"/>
                  </a:lnTo>
                  <a:lnTo>
                    <a:pt x="939" y="275"/>
                  </a:lnTo>
                  <a:lnTo>
                    <a:pt x="941" y="275"/>
                  </a:lnTo>
                  <a:close/>
                  <a:moveTo>
                    <a:pt x="985" y="271"/>
                  </a:moveTo>
                  <a:lnTo>
                    <a:pt x="985" y="273"/>
                  </a:lnTo>
                  <a:lnTo>
                    <a:pt x="985" y="271"/>
                  </a:lnTo>
                  <a:lnTo>
                    <a:pt x="987" y="271"/>
                  </a:lnTo>
                  <a:lnTo>
                    <a:pt x="985" y="273"/>
                  </a:lnTo>
                  <a:lnTo>
                    <a:pt x="987" y="275"/>
                  </a:lnTo>
                  <a:lnTo>
                    <a:pt x="985" y="275"/>
                  </a:lnTo>
                  <a:lnTo>
                    <a:pt x="985" y="273"/>
                  </a:lnTo>
                  <a:lnTo>
                    <a:pt x="983" y="273"/>
                  </a:lnTo>
                  <a:lnTo>
                    <a:pt x="983" y="275"/>
                  </a:lnTo>
                  <a:lnTo>
                    <a:pt x="983" y="273"/>
                  </a:lnTo>
                  <a:lnTo>
                    <a:pt x="983" y="271"/>
                  </a:lnTo>
                  <a:lnTo>
                    <a:pt x="985" y="271"/>
                  </a:lnTo>
                  <a:close/>
                  <a:moveTo>
                    <a:pt x="1329" y="271"/>
                  </a:moveTo>
                  <a:lnTo>
                    <a:pt x="1327" y="271"/>
                  </a:lnTo>
                  <a:lnTo>
                    <a:pt x="1329" y="271"/>
                  </a:lnTo>
                  <a:close/>
                  <a:moveTo>
                    <a:pt x="943" y="271"/>
                  </a:moveTo>
                  <a:lnTo>
                    <a:pt x="945" y="273"/>
                  </a:lnTo>
                  <a:lnTo>
                    <a:pt x="947" y="273"/>
                  </a:lnTo>
                  <a:lnTo>
                    <a:pt x="949" y="273"/>
                  </a:lnTo>
                  <a:lnTo>
                    <a:pt x="951" y="273"/>
                  </a:lnTo>
                  <a:lnTo>
                    <a:pt x="953" y="273"/>
                  </a:lnTo>
                  <a:lnTo>
                    <a:pt x="953" y="275"/>
                  </a:lnTo>
                  <a:lnTo>
                    <a:pt x="951" y="275"/>
                  </a:lnTo>
                  <a:lnTo>
                    <a:pt x="953" y="275"/>
                  </a:lnTo>
                  <a:lnTo>
                    <a:pt x="953" y="277"/>
                  </a:lnTo>
                  <a:lnTo>
                    <a:pt x="951" y="277"/>
                  </a:lnTo>
                  <a:lnTo>
                    <a:pt x="949" y="277"/>
                  </a:lnTo>
                  <a:lnTo>
                    <a:pt x="947" y="277"/>
                  </a:lnTo>
                  <a:lnTo>
                    <a:pt x="945" y="277"/>
                  </a:lnTo>
                  <a:lnTo>
                    <a:pt x="945" y="275"/>
                  </a:lnTo>
                  <a:lnTo>
                    <a:pt x="943" y="275"/>
                  </a:lnTo>
                  <a:lnTo>
                    <a:pt x="941" y="275"/>
                  </a:lnTo>
                  <a:lnTo>
                    <a:pt x="941" y="273"/>
                  </a:lnTo>
                  <a:lnTo>
                    <a:pt x="939" y="273"/>
                  </a:lnTo>
                  <a:lnTo>
                    <a:pt x="939" y="275"/>
                  </a:lnTo>
                  <a:lnTo>
                    <a:pt x="939" y="273"/>
                  </a:lnTo>
                  <a:lnTo>
                    <a:pt x="937" y="273"/>
                  </a:lnTo>
                  <a:lnTo>
                    <a:pt x="939" y="271"/>
                  </a:lnTo>
                  <a:lnTo>
                    <a:pt x="939" y="273"/>
                  </a:lnTo>
                  <a:lnTo>
                    <a:pt x="939" y="271"/>
                  </a:lnTo>
                  <a:lnTo>
                    <a:pt x="941" y="271"/>
                  </a:lnTo>
                  <a:lnTo>
                    <a:pt x="941" y="269"/>
                  </a:lnTo>
                  <a:lnTo>
                    <a:pt x="941" y="267"/>
                  </a:lnTo>
                  <a:lnTo>
                    <a:pt x="943" y="269"/>
                  </a:lnTo>
                  <a:lnTo>
                    <a:pt x="943" y="271"/>
                  </a:lnTo>
                  <a:close/>
                  <a:moveTo>
                    <a:pt x="945" y="267"/>
                  </a:moveTo>
                  <a:lnTo>
                    <a:pt x="947" y="267"/>
                  </a:lnTo>
                  <a:lnTo>
                    <a:pt x="949" y="269"/>
                  </a:lnTo>
                  <a:lnTo>
                    <a:pt x="947" y="269"/>
                  </a:lnTo>
                  <a:lnTo>
                    <a:pt x="945" y="269"/>
                  </a:lnTo>
                  <a:lnTo>
                    <a:pt x="945" y="267"/>
                  </a:lnTo>
                  <a:close/>
                  <a:moveTo>
                    <a:pt x="971" y="267"/>
                  </a:moveTo>
                  <a:lnTo>
                    <a:pt x="969" y="267"/>
                  </a:lnTo>
                  <a:lnTo>
                    <a:pt x="969" y="269"/>
                  </a:lnTo>
                  <a:lnTo>
                    <a:pt x="967" y="269"/>
                  </a:lnTo>
                  <a:lnTo>
                    <a:pt x="965" y="269"/>
                  </a:lnTo>
                  <a:lnTo>
                    <a:pt x="965" y="271"/>
                  </a:lnTo>
                  <a:lnTo>
                    <a:pt x="965" y="269"/>
                  </a:lnTo>
                  <a:lnTo>
                    <a:pt x="967" y="269"/>
                  </a:lnTo>
                  <a:lnTo>
                    <a:pt x="965" y="269"/>
                  </a:lnTo>
                  <a:lnTo>
                    <a:pt x="969" y="265"/>
                  </a:lnTo>
                  <a:lnTo>
                    <a:pt x="971" y="267"/>
                  </a:lnTo>
                  <a:close/>
                  <a:moveTo>
                    <a:pt x="979" y="269"/>
                  </a:moveTo>
                  <a:lnTo>
                    <a:pt x="975" y="269"/>
                  </a:lnTo>
                  <a:lnTo>
                    <a:pt x="973" y="271"/>
                  </a:lnTo>
                  <a:lnTo>
                    <a:pt x="971" y="273"/>
                  </a:lnTo>
                  <a:lnTo>
                    <a:pt x="971" y="275"/>
                  </a:lnTo>
                  <a:lnTo>
                    <a:pt x="971" y="277"/>
                  </a:lnTo>
                  <a:lnTo>
                    <a:pt x="971" y="277"/>
                  </a:lnTo>
                  <a:lnTo>
                    <a:pt x="971" y="275"/>
                  </a:lnTo>
                  <a:lnTo>
                    <a:pt x="971" y="273"/>
                  </a:lnTo>
                  <a:lnTo>
                    <a:pt x="971" y="271"/>
                  </a:lnTo>
                  <a:lnTo>
                    <a:pt x="971" y="269"/>
                  </a:lnTo>
                  <a:lnTo>
                    <a:pt x="971" y="269"/>
                  </a:lnTo>
                  <a:lnTo>
                    <a:pt x="971" y="267"/>
                  </a:lnTo>
                  <a:lnTo>
                    <a:pt x="971" y="267"/>
                  </a:lnTo>
                  <a:lnTo>
                    <a:pt x="973" y="267"/>
                  </a:lnTo>
                  <a:lnTo>
                    <a:pt x="973" y="269"/>
                  </a:lnTo>
                  <a:lnTo>
                    <a:pt x="973" y="271"/>
                  </a:lnTo>
                  <a:lnTo>
                    <a:pt x="971" y="271"/>
                  </a:lnTo>
                  <a:lnTo>
                    <a:pt x="971" y="273"/>
                  </a:lnTo>
                  <a:lnTo>
                    <a:pt x="973" y="271"/>
                  </a:lnTo>
                  <a:lnTo>
                    <a:pt x="973" y="269"/>
                  </a:lnTo>
                  <a:lnTo>
                    <a:pt x="973" y="267"/>
                  </a:lnTo>
                  <a:lnTo>
                    <a:pt x="975" y="267"/>
                  </a:lnTo>
                  <a:lnTo>
                    <a:pt x="977" y="265"/>
                  </a:lnTo>
                  <a:lnTo>
                    <a:pt x="979" y="265"/>
                  </a:lnTo>
                  <a:lnTo>
                    <a:pt x="979" y="267"/>
                  </a:lnTo>
                  <a:lnTo>
                    <a:pt x="979" y="269"/>
                  </a:lnTo>
                  <a:close/>
                  <a:moveTo>
                    <a:pt x="943" y="263"/>
                  </a:moveTo>
                  <a:lnTo>
                    <a:pt x="943" y="265"/>
                  </a:lnTo>
                  <a:lnTo>
                    <a:pt x="941" y="265"/>
                  </a:lnTo>
                  <a:lnTo>
                    <a:pt x="941" y="267"/>
                  </a:lnTo>
                  <a:lnTo>
                    <a:pt x="939" y="265"/>
                  </a:lnTo>
                  <a:lnTo>
                    <a:pt x="939" y="267"/>
                  </a:lnTo>
                  <a:lnTo>
                    <a:pt x="937" y="265"/>
                  </a:lnTo>
                  <a:lnTo>
                    <a:pt x="937" y="263"/>
                  </a:lnTo>
                  <a:lnTo>
                    <a:pt x="939" y="263"/>
                  </a:lnTo>
                  <a:lnTo>
                    <a:pt x="941" y="263"/>
                  </a:lnTo>
                  <a:lnTo>
                    <a:pt x="943" y="263"/>
                  </a:lnTo>
                  <a:lnTo>
                    <a:pt x="941" y="263"/>
                  </a:lnTo>
                  <a:lnTo>
                    <a:pt x="943" y="261"/>
                  </a:lnTo>
                  <a:lnTo>
                    <a:pt x="943" y="263"/>
                  </a:lnTo>
                  <a:close/>
                  <a:moveTo>
                    <a:pt x="915" y="263"/>
                  </a:moveTo>
                  <a:lnTo>
                    <a:pt x="917" y="263"/>
                  </a:lnTo>
                  <a:lnTo>
                    <a:pt x="915" y="265"/>
                  </a:lnTo>
                  <a:lnTo>
                    <a:pt x="915" y="263"/>
                  </a:lnTo>
                  <a:lnTo>
                    <a:pt x="913" y="263"/>
                  </a:lnTo>
                  <a:lnTo>
                    <a:pt x="915" y="263"/>
                  </a:lnTo>
                  <a:lnTo>
                    <a:pt x="915" y="261"/>
                  </a:lnTo>
                  <a:lnTo>
                    <a:pt x="915" y="263"/>
                  </a:lnTo>
                  <a:close/>
                  <a:moveTo>
                    <a:pt x="929" y="269"/>
                  </a:moveTo>
                  <a:lnTo>
                    <a:pt x="927" y="269"/>
                  </a:lnTo>
                  <a:lnTo>
                    <a:pt x="927" y="267"/>
                  </a:lnTo>
                  <a:lnTo>
                    <a:pt x="925" y="267"/>
                  </a:lnTo>
                  <a:lnTo>
                    <a:pt x="925" y="265"/>
                  </a:lnTo>
                  <a:lnTo>
                    <a:pt x="923" y="265"/>
                  </a:lnTo>
                  <a:lnTo>
                    <a:pt x="923" y="263"/>
                  </a:lnTo>
                  <a:lnTo>
                    <a:pt x="925" y="263"/>
                  </a:lnTo>
                  <a:lnTo>
                    <a:pt x="927" y="263"/>
                  </a:lnTo>
                  <a:lnTo>
                    <a:pt x="927" y="261"/>
                  </a:lnTo>
                  <a:lnTo>
                    <a:pt x="927" y="263"/>
                  </a:lnTo>
                  <a:lnTo>
                    <a:pt x="927" y="265"/>
                  </a:lnTo>
                  <a:lnTo>
                    <a:pt x="927" y="267"/>
                  </a:lnTo>
                  <a:lnTo>
                    <a:pt x="929" y="267"/>
                  </a:lnTo>
                  <a:lnTo>
                    <a:pt x="929" y="269"/>
                  </a:lnTo>
                  <a:close/>
                  <a:moveTo>
                    <a:pt x="1343" y="257"/>
                  </a:moveTo>
                  <a:lnTo>
                    <a:pt x="1345" y="259"/>
                  </a:lnTo>
                  <a:lnTo>
                    <a:pt x="1347" y="259"/>
                  </a:lnTo>
                  <a:lnTo>
                    <a:pt x="1347" y="261"/>
                  </a:lnTo>
                  <a:lnTo>
                    <a:pt x="1349" y="261"/>
                  </a:lnTo>
                  <a:lnTo>
                    <a:pt x="1351" y="263"/>
                  </a:lnTo>
                  <a:lnTo>
                    <a:pt x="1349" y="265"/>
                  </a:lnTo>
                  <a:lnTo>
                    <a:pt x="1347" y="265"/>
                  </a:lnTo>
                  <a:lnTo>
                    <a:pt x="1345" y="265"/>
                  </a:lnTo>
                  <a:lnTo>
                    <a:pt x="1347" y="265"/>
                  </a:lnTo>
                  <a:lnTo>
                    <a:pt x="1349" y="267"/>
                  </a:lnTo>
                  <a:lnTo>
                    <a:pt x="1347" y="269"/>
                  </a:lnTo>
                  <a:lnTo>
                    <a:pt x="1347" y="271"/>
                  </a:lnTo>
                  <a:lnTo>
                    <a:pt x="1345" y="273"/>
                  </a:lnTo>
                  <a:lnTo>
                    <a:pt x="1343" y="273"/>
                  </a:lnTo>
                  <a:lnTo>
                    <a:pt x="1341" y="275"/>
                  </a:lnTo>
                  <a:lnTo>
                    <a:pt x="1339" y="277"/>
                  </a:lnTo>
                  <a:lnTo>
                    <a:pt x="1339" y="277"/>
                  </a:lnTo>
                  <a:lnTo>
                    <a:pt x="1337" y="279"/>
                  </a:lnTo>
                  <a:lnTo>
                    <a:pt x="1337" y="281"/>
                  </a:lnTo>
                  <a:lnTo>
                    <a:pt x="1337" y="283"/>
                  </a:lnTo>
                  <a:lnTo>
                    <a:pt x="1335" y="285"/>
                  </a:lnTo>
                  <a:lnTo>
                    <a:pt x="1335" y="287"/>
                  </a:lnTo>
                  <a:lnTo>
                    <a:pt x="1335" y="289"/>
                  </a:lnTo>
                  <a:lnTo>
                    <a:pt x="1333" y="289"/>
                  </a:lnTo>
                  <a:lnTo>
                    <a:pt x="1333" y="291"/>
                  </a:lnTo>
                  <a:lnTo>
                    <a:pt x="1331" y="293"/>
                  </a:lnTo>
                  <a:lnTo>
                    <a:pt x="1331" y="295"/>
                  </a:lnTo>
                  <a:lnTo>
                    <a:pt x="1329" y="297"/>
                  </a:lnTo>
                  <a:lnTo>
                    <a:pt x="1329" y="299"/>
                  </a:lnTo>
                  <a:lnTo>
                    <a:pt x="1327" y="299"/>
                  </a:lnTo>
                  <a:lnTo>
                    <a:pt x="1325" y="303"/>
                  </a:lnTo>
                  <a:lnTo>
                    <a:pt x="1325" y="305"/>
                  </a:lnTo>
                  <a:lnTo>
                    <a:pt x="1323" y="307"/>
                  </a:lnTo>
                  <a:lnTo>
                    <a:pt x="1321" y="309"/>
                  </a:lnTo>
                  <a:lnTo>
                    <a:pt x="1321" y="311"/>
                  </a:lnTo>
                  <a:lnTo>
                    <a:pt x="1319" y="313"/>
                  </a:lnTo>
                  <a:lnTo>
                    <a:pt x="1319" y="315"/>
                  </a:lnTo>
                  <a:lnTo>
                    <a:pt x="1317" y="317"/>
                  </a:lnTo>
                  <a:lnTo>
                    <a:pt x="1317" y="319"/>
                  </a:lnTo>
                  <a:lnTo>
                    <a:pt x="1315" y="321"/>
                  </a:lnTo>
                  <a:lnTo>
                    <a:pt x="1313" y="323"/>
                  </a:lnTo>
                  <a:lnTo>
                    <a:pt x="1313" y="325"/>
                  </a:lnTo>
                  <a:lnTo>
                    <a:pt x="1311" y="327"/>
                  </a:lnTo>
                  <a:lnTo>
                    <a:pt x="1309" y="327"/>
                  </a:lnTo>
                  <a:lnTo>
                    <a:pt x="1309" y="329"/>
                  </a:lnTo>
                  <a:lnTo>
                    <a:pt x="1307" y="331"/>
                  </a:lnTo>
                  <a:lnTo>
                    <a:pt x="1307" y="333"/>
                  </a:lnTo>
                  <a:lnTo>
                    <a:pt x="1307" y="333"/>
                  </a:lnTo>
                  <a:lnTo>
                    <a:pt x="1307" y="335"/>
                  </a:lnTo>
                  <a:lnTo>
                    <a:pt x="1307" y="337"/>
                  </a:lnTo>
                  <a:lnTo>
                    <a:pt x="1305" y="337"/>
                  </a:lnTo>
                  <a:lnTo>
                    <a:pt x="1305" y="339"/>
                  </a:lnTo>
                  <a:lnTo>
                    <a:pt x="1305" y="341"/>
                  </a:lnTo>
                  <a:lnTo>
                    <a:pt x="1305" y="343"/>
                  </a:lnTo>
                  <a:lnTo>
                    <a:pt x="1303" y="345"/>
                  </a:lnTo>
                  <a:lnTo>
                    <a:pt x="1301" y="345"/>
                  </a:lnTo>
                  <a:lnTo>
                    <a:pt x="1301" y="347"/>
                  </a:lnTo>
                  <a:lnTo>
                    <a:pt x="1299" y="349"/>
                  </a:lnTo>
                  <a:lnTo>
                    <a:pt x="1299" y="351"/>
                  </a:lnTo>
                  <a:lnTo>
                    <a:pt x="1297" y="353"/>
                  </a:lnTo>
                  <a:lnTo>
                    <a:pt x="1295" y="353"/>
                  </a:lnTo>
                  <a:lnTo>
                    <a:pt x="1295" y="355"/>
                  </a:lnTo>
                  <a:lnTo>
                    <a:pt x="1293" y="357"/>
                  </a:lnTo>
                  <a:lnTo>
                    <a:pt x="1293" y="359"/>
                  </a:lnTo>
                  <a:lnTo>
                    <a:pt x="1293" y="361"/>
                  </a:lnTo>
                  <a:lnTo>
                    <a:pt x="1291" y="361"/>
                  </a:lnTo>
                  <a:lnTo>
                    <a:pt x="1291" y="363"/>
                  </a:lnTo>
                  <a:lnTo>
                    <a:pt x="1289" y="367"/>
                  </a:lnTo>
                  <a:lnTo>
                    <a:pt x="1289" y="369"/>
                  </a:lnTo>
                  <a:lnTo>
                    <a:pt x="1287" y="371"/>
                  </a:lnTo>
                  <a:lnTo>
                    <a:pt x="1285" y="371"/>
                  </a:lnTo>
                  <a:lnTo>
                    <a:pt x="1283" y="373"/>
                  </a:lnTo>
                  <a:lnTo>
                    <a:pt x="1281" y="373"/>
                  </a:lnTo>
                  <a:lnTo>
                    <a:pt x="1279" y="373"/>
                  </a:lnTo>
                  <a:lnTo>
                    <a:pt x="1279" y="373"/>
                  </a:lnTo>
                  <a:lnTo>
                    <a:pt x="1277" y="377"/>
                  </a:lnTo>
                  <a:lnTo>
                    <a:pt x="1275" y="377"/>
                  </a:lnTo>
                  <a:lnTo>
                    <a:pt x="1273" y="379"/>
                  </a:lnTo>
                  <a:lnTo>
                    <a:pt x="1273" y="381"/>
                  </a:lnTo>
                  <a:lnTo>
                    <a:pt x="1275" y="381"/>
                  </a:lnTo>
                  <a:lnTo>
                    <a:pt x="1273" y="383"/>
                  </a:lnTo>
                  <a:lnTo>
                    <a:pt x="1275" y="383"/>
                  </a:lnTo>
                  <a:lnTo>
                    <a:pt x="1273" y="383"/>
                  </a:lnTo>
                  <a:lnTo>
                    <a:pt x="1273" y="385"/>
                  </a:lnTo>
                  <a:lnTo>
                    <a:pt x="1271" y="389"/>
                  </a:lnTo>
                  <a:lnTo>
                    <a:pt x="1271" y="391"/>
                  </a:lnTo>
                  <a:lnTo>
                    <a:pt x="1269" y="391"/>
                  </a:lnTo>
                  <a:lnTo>
                    <a:pt x="1269" y="393"/>
                  </a:lnTo>
                  <a:lnTo>
                    <a:pt x="1267" y="393"/>
                  </a:lnTo>
                  <a:lnTo>
                    <a:pt x="1267" y="395"/>
                  </a:lnTo>
                  <a:lnTo>
                    <a:pt x="1265" y="395"/>
                  </a:lnTo>
                  <a:lnTo>
                    <a:pt x="1267" y="393"/>
                  </a:lnTo>
                  <a:lnTo>
                    <a:pt x="1267" y="391"/>
                  </a:lnTo>
                  <a:lnTo>
                    <a:pt x="1269" y="389"/>
                  </a:lnTo>
                  <a:lnTo>
                    <a:pt x="1267" y="389"/>
                  </a:lnTo>
                  <a:lnTo>
                    <a:pt x="1267" y="391"/>
                  </a:lnTo>
                  <a:lnTo>
                    <a:pt x="1265" y="391"/>
                  </a:lnTo>
                  <a:lnTo>
                    <a:pt x="1263" y="393"/>
                  </a:lnTo>
                  <a:lnTo>
                    <a:pt x="1261" y="395"/>
                  </a:lnTo>
                  <a:lnTo>
                    <a:pt x="1259" y="397"/>
                  </a:lnTo>
                  <a:lnTo>
                    <a:pt x="1259" y="399"/>
                  </a:lnTo>
                  <a:lnTo>
                    <a:pt x="1259" y="403"/>
                  </a:lnTo>
                  <a:lnTo>
                    <a:pt x="1259" y="403"/>
                  </a:lnTo>
                  <a:lnTo>
                    <a:pt x="1259" y="405"/>
                  </a:lnTo>
                  <a:lnTo>
                    <a:pt x="1257" y="405"/>
                  </a:lnTo>
                  <a:lnTo>
                    <a:pt x="1257" y="407"/>
                  </a:lnTo>
                  <a:lnTo>
                    <a:pt x="1255" y="409"/>
                  </a:lnTo>
                  <a:lnTo>
                    <a:pt x="1253" y="411"/>
                  </a:lnTo>
                  <a:lnTo>
                    <a:pt x="1251" y="411"/>
                  </a:lnTo>
                  <a:lnTo>
                    <a:pt x="1249" y="411"/>
                  </a:lnTo>
                  <a:lnTo>
                    <a:pt x="1249" y="413"/>
                  </a:lnTo>
                  <a:lnTo>
                    <a:pt x="1249" y="411"/>
                  </a:lnTo>
                  <a:lnTo>
                    <a:pt x="1249" y="409"/>
                  </a:lnTo>
                  <a:lnTo>
                    <a:pt x="1247" y="411"/>
                  </a:lnTo>
                  <a:lnTo>
                    <a:pt x="1245" y="413"/>
                  </a:lnTo>
                  <a:lnTo>
                    <a:pt x="1243" y="415"/>
                  </a:lnTo>
                  <a:lnTo>
                    <a:pt x="1241" y="417"/>
                  </a:lnTo>
                  <a:lnTo>
                    <a:pt x="1239" y="417"/>
                  </a:lnTo>
                  <a:lnTo>
                    <a:pt x="1239" y="419"/>
                  </a:lnTo>
                  <a:lnTo>
                    <a:pt x="1237" y="421"/>
                  </a:lnTo>
                  <a:lnTo>
                    <a:pt x="1235" y="421"/>
                  </a:lnTo>
                  <a:lnTo>
                    <a:pt x="1235" y="423"/>
                  </a:lnTo>
                  <a:lnTo>
                    <a:pt x="1233" y="425"/>
                  </a:lnTo>
                  <a:lnTo>
                    <a:pt x="1233" y="427"/>
                  </a:lnTo>
                  <a:lnTo>
                    <a:pt x="1231" y="427"/>
                  </a:lnTo>
                  <a:lnTo>
                    <a:pt x="1229" y="429"/>
                  </a:lnTo>
                  <a:lnTo>
                    <a:pt x="1227" y="429"/>
                  </a:lnTo>
                  <a:lnTo>
                    <a:pt x="1229" y="431"/>
                  </a:lnTo>
                  <a:lnTo>
                    <a:pt x="1229" y="433"/>
                  </a:lnTo>
                  <a:lnTo>
                    <a:pt x="1229" y="435"/>
                  </a:lnTo>
                  <a:lnTo>
                    <a:pt x="1229" y="437"/>
                  </a:lnTo>
                  <a:lnTo>
                    <a:pt x="1227" y="439"/>
                  </a:lnTo>
                  <a:lnTo>
                    <a:pt x="1225" y="439"/>
                  </a:lnTo>
                  <a:lnTo>
                    <a:pt x="1225" y="441"/>
                  </a:lnTo>
                  <a:lnTo>
                    <a:pt x="1223" y="441"/>
                  </a:lnTo>
                  <a:lnTo>
                    <a:pt x="1223" y="443"/>
                  </a:lnTo>
                  <a:lnTo>
                    <a:pt x="1221" y="443"/>
                  </a:lnTo>
                  <a:lnTo>
                    <a:pt x="1219" y="445"/>
                  </a:lnTo>
                  <a:lnTo>
                    <a:pt x="1217" y="447"/>
                  </a:lnTo>
                  <a:lnTo>
                    <a:pt x="1215" y="449"/>
                  </a:lnTo>
                  <a:lnTo>
                    <a:pt x="1215" y="451"/>
                  </a:lnTo>
                  <a:lnTo>
                    <a:pt x="1213" y="451"/>
                  </a:lnTo>
                  <a:lnTo>
                    <a:pt x="1211" y="451"/>
                  </a:lnTo>
                  <a:lnTo>
                    <a:pt x="1211" y="453"/>
                  </a:lnTo>
                  <a:lnTo>
                    <a:pt x="1209" y="455"/>
                  </a:lnTo>
                  <a:lnTo>
                    <a:pt x="1207" y="457"/>
                  </a:lnTo>
                  <a:lnTo>
                    <a:pt x="1207" y="459"/>
                  </a:lnTo>
                  <a:lnTo>
                    <a:pt x="1205" y="459"/>
                  </a:lnTo>
                  <a:lnTo>
                    <a:pt x="1205" y="461"/>
                  </a:lnTo>
                  <a:lnTo>
                    <a:pt x="1203" y="463"/>
                  </a:lnTo>
                  <a:lnTo>
                    <a:pt x="1201" y="465"/>
                  </a:lnTo>
                  <a:lnTo>
                    <a:pt x="1199" y="467"/>
                  </a:lnTo>
                  <a:lnTo>
                    <a:pt x="1199" y="469"/>
                  </a:lnTo>
                  <a:lnTo>
                    <a:pt x="1197" y="469"/>
                  </a:lnTo>
                  <a:lnTo>
                    <a:pt x="1195" y="471"/>
                  </a:lnTo>
                  <a:lnTo>
                    <a:pt x="1193" y="471"/>
                  </a:lnTo>
                  <a:lnTo>
                    <a:pt x="1193" y="473"/>
                  </a:lnTo>
                  <a:lnTo>
                    <a:pt x="1191" y="475"/>
                  </a:lnTo>
                  <a:lnTo>
                    <a:pt x="1189" y="477"/>
                  </a:lnTo>
                  <a:lnTo>
                    <a:pt x="1187" y="477"/>
                  </a:lnTo>
                  <a:lnTo>
                    <a:pt x="1183" y="479"/>
                  </a:lnTo>
                  <a:lnTo>
                    <a:pt x="1181" y="479"/>
                  </a:lnTo>
                  <a:lnTo>
                    <a:pt x="1179" y="477"/>
                  </a:lnTo>
                  <a:lnTo>
                    <a:pt x="1179" y="479"/>
                  </a:lnTo>
                  <a:lnTo>
                    <a:pt x="1177" y="481"/>
                  </a:lnTo>
                  <a:lnTo>
                    <a:pt x="1175" y="481"/>
                  </a:lnTo>
                  <a:lnTo>
                    <a:pt x="1173" y="483"/>
                  </a:lnTo>
                  <a:lnTo>
                    <a:pt x="1171" y="483"/>
                  </a:lnTo>
                  <a:lnTo>
                    <a:pt x="1169" y="483"/>
                  </a:lnTo>
                  <a:lnTo>
                    <a:pt x="1169" y="481"/>
                  </a:lnTo>
                  <a:lnTo>
                    <a:pt x="1167" y="481"/>
                  </a:lnTo>
                  <a:lnTo>
                    <a:pt x="1167" y="479"/>
                  </a:lnTo>
                  <a:lnTo>
                    <a:pt x="1169" y="479"/>
                  </a:lnTo>
                  <a:lnTo>
                    <a:pt x="1171" y="479"/>
                  </a:lnTo>
                  <a:lnTo>
                    <a:pt x="1171" y="481"/>
                  </a:lnTo>
                  <a:lnTo>
                    <a:pt x="1173" y="481"/>
                  </a:lnTo>
                  <a:lnTo>
                    <a:pt x="1175" y="479"/>
                  </a:lnTo>
                  <a:lnTo>
                    <a:pt x="1175" y="477"/>
                  </a:lnTo>
                  <a:lnTo>
                    <a:pt x="1175" y="475"/>
                  </a:lnTo>
                  <a:lnTo>
                    <a:pt x="1173" y="471"/>
                  </a:lnTo>
                  <a:lnTo>
                    <a:pt x="1175" y="471"/>
                  </a:lnTo>
                  <a:lnTo>
                    <a:pt x="1177" y="469"/>
                  </a:lnTo>
                  <a:lnTo>
                    <a:pt x="1179" y="471"/>
                  </a:lnTo>
                  <a:lnTo>
                    <a:pt x="1181" y="473"/>
                  </a:lnTo>
                  <a:lnTo>
                    <a:pt x="1183" y="471"/>
                  </a:lnTo>
                  <a:lnTo>
                    <a:pt x="1185" y="471"/>
                  </a:lnTo>
                  <a:lnTo>
                    <a:pt x="1187" y="471"/>
                  </a:lnTo>
                  <a:lnTo>
                    <a:pt x="1189" y="473"/>
                  </a:lnTo>
                  <a:lnTo>
                    <a:pt x="1189" y="471"/>
                  </a:lnTo>
                  <a:lnTo>
                    <a:pt x="1191" y="471"/>
                  </a:lnTo>
                  <a:lnTo>
                    <a:pt x="1191" y="469"/>
                  </a:lnTo>
                  <a:lnTo>
                    <a:pt x="1193" y="469"/>
                  </a:lnTo>
                  <a:lnTo>
                    <a:pt x="1195" y="469"/>
                  </a:lnTo>
                  <a:lnTo>
                    <a:pt x="1197" y="467"/>
                  </a:lnTo>
                  <a:lnTo>
                    <a:pt x="1197" y="465"/>
                  </a:lnTo>
                  <a:lnTo>
                    <a:pt x="1199" y="463"/>
                  </a:lnTo>
                  <a:lnTo>
                    <a:pt x="1199" y="461"/>
                  </a:lnTo>
                  <a:lnTo>
                    <a:pt x="1199" y="459"/>
                  </a:lnTo>
                  <a:lnTo>
                    <a:pt x="1199" y="457"/>
                  </a:lnTo>
                  <a:lnTo>
                    <a:pt x="1201" y="457"/>
                  </a:lnTo>
                  <a:lnTo>
                    <a:pt x="1201" y="455"/>
                  </a:lnTo>
                  <a:lnTo>
                    <a:pt x="1201" y="453"/>
                  </a:lnTo>
                  <a:lnTo>
                    <a:pt x="1203" y="453"/>
                  </a:lnTo>
                  <a:lnTo>
                    <a:pt x="1203" y="451"/>
                  </a:lnTo>
                  <a:lnTo>
                    <a:pt x="1205" y="451"/>
                  </a:lnTo>
                  <a:lnTo>
                    <a:pt x="1205" y="449"/>
                  </a:lnTo>
                  <a:lnTo>
                    <a:pt x="1203" y="447"/>
                  </a:lnTo>
                  <a:lnTo>
                    <a:pt x="1203" y="445"/>
                  </a:lnTo>
                  <a:lnTo>
                    <a:pt x="1203" y="443"/>
                  </a:lnTo>
                  <a:lnTo>
                    <a:pt x="1205" y="445"/>
                  </a:lnTo>
                  <a:lnTo>
                    <a:pt x="1207" y="445"/>
                  </a:lnTo>
                  <a:lnTo>
                    <a:pt x="1207" y="443"/>
                  </a:lnTo>
                  <a:lnTo>
                    <a:pt x="1209" y="443"/>
                  </a:lnTo>
                  <a:lnTo>
                    <a:pt x="1211" y="443"/>
                  </a:lnTo>
                  <a:lnTo>
                    <a:pt x="1211" y="443"/>
                  </a:lnTo>
                  <a:lnTo>
                    <a:pt x="1213" y="443"/>
                  </a:lnTo>
                  <a:lnTo>
                    <a:pt x="1213" y="445"/>
                  </a:lnTo>
                  <a:lnTo>
                    <a:pt x="1213" y="447"/>
                  </a:lnTo>
                  <a:lnTo>
                    <a:pt x="1215" y="445"/>
                  </a:lnTo>
                  <a:lnTo>
                    <a:pt x="1217" y="443"/>
                  </a:lnTo>
                  <a:lnTo>
                    <a:pt x="1217" y="441"/>
                  </a:lnTo>
                  <a:lnTo>
                    <a:pt x="1217" y="439"/>
                  </a:lnTo>
                  <a:lnTo>
                    <a:pt x="1217" y="437"/>
                  </a:lnTo>
                  <a:lnTo>
                    <a:pt x="1219" y="437"/>
                  </a:lnTo>
                  <a:lnTo>
                    <a:pt x="1221" y="435"/>
                  </a:lnTo>
                  <a:lnTo>
                    <a:pt x="1221" y="433"/>
                  </a:lnTo>
                  <a:lnTo>
                    <a:pt x="1221" y="431"/>
                  </a:lnTo>
                  <a:lnTo>
                    <a:pt x="1223" y="431"/>
                  </a:lnTo>
                  <a:lnTo>
                    <a:pt x="1225" y="429"/>
                  </a:lnTo>
                  <a:lnTo>
                    <a:pt x="1223" y="427"/>
                  </a:lnTo>
                  <a:lnTo>
                    <a:pt x="1225" y="425"/>
                  </a:lnTo>
                  <a:lnTo>
                    <a:pt x="1227" y="425"/>
                  </a:lnTo>
                  <a:lnTo>
                    <a:pt x="1229" y="423"/>
                  </a:lnTo>
                  <a:lnTo>
                    <a:pt x="1231" y="423"/>
                  </a:lnTo>
                  <a:lnTo>
                    <a:pt x="1233" y="421"/>
                  </a:lnTo>
                  <a:lnTo>
                    <a:pt x="1235" y="421"/>
                  </a:lnTo>
                  <a:lnTo>
                    <a:pt x="1235" y="419"/>
                  </a:lnTo>
                  <a:lnTo>
                    <a:pt x="1237" y="417"/>
                  </a:lnTo>
                  <a:lnTo>
                    <a:pt x="1239" y="415"/>
                  </a:lnTo>
                  <a:lnTo>
                    <a:pt x="1241" y="413"/>
                  </a:lnTo>
                  <a:lnTo>
                    <a:pt x="1241" y="411"/>
                  </a:lnTo>
                  <a:lnTo>
                    <a:pt x="1243" y="411"/>
                  </a:lnTo>
                  <a:lnTo>
                    <a:pt x="1243" y="409"/>
                  </a:lnTo>
                  <a:lnTo>
                    <a:pt x="1245" y="409"/>
                  </a:lnTo>
                  <a:lnTo>
                    <a:pt x="1245" y="407"/>
                  </a:lnTo>
                  <a:lnTo>
                    <a:pt x="1245" y="405"/>
                  </a:lnTo>
                  <a:lnTo>
                    <a:pt x="1245" y="403"/>
                  </a:lnTo>
                  <a:lnTo>
                    <a:pt x="1245" y="401"/>
                  </a:lnTo>
                  <a:lnTo>
                    <a:pt x="1247" y="403"/>
                  </a:lnTo>
                  <a:lnTo>
                    <a:pt x="1247" y="405"/>
                  </a:lnTo>
                  <a:lnTo>
                    <a:pt x="1249" y="405"/>
                  </a:lnTo>
                  <a:lnTo>
                    <a:pt x="1249" y="403"/>
                  </a:lnTo>
                  <a:lnTo>
                    <a:pt x="1251" y="403"/>
                  </a:lnTo>
                  <a:lnTo>
                    <a:pt x="1253" y="401"/>
                  </a:lnTo>
                  <a:lnTo>
                    <a:pt x="1253" y="399"/>
                  </a:lnTo>
                  <a:lnTo>
                    <a:pt x="1255" y="397"/>
                  </a:lnTo>
                  <a:lnTo>
                    <a:pt x="1257" y="397"/>
                  </a:lnTo>
                  <a:lnTo>
                    <a:pt x="1257" y="395"/>
                  </a:lnTo>
                  <a:lnTo>
                    <a:pt x="1257" y="393"/>
                  </a:lnTo>
                  <a:lnTo>
                    <a:pt x="1259" y="393"/>
                  </a:lnTo>
                  <a:lnTo>
                    <a:pt x="1259" y="391"/>
                  </a:lnTo>
                  <a:lnTo>
                    <a:pt x="1259" y="389"/>
                  </a:lnTo>
                  <a:lnTo>
                    <a:pt x="1259" y="387"/>
                  </a:lnTo>
                  <a:lnTo>
                    <a:pt x="1257" y="387"/>
                  </a:lnTo>
                  <a:lnTo>
                    <a:pt x="1257" y="385"/>
                  </a:lnTo>
                  <a:lnTo>
                    <a:pt x="1255" y="383"/>
                  </a:lnTo>
                  <a:lnTo>
                    <a:pt x="1253" y="383"/>
                  </a:lnTo>
                  <a:lnTo>
                    <a:pt x="1251" y="383"/>
                  </a:lnTo>
                  <a:lnTo>
                    <a:pt x="1251" y="381"/>
                  </a:lnTo>
                  <a:lnTo>
                    <a:pt x="1253" y="381"/>
                  </a:lnTo>
                  <a:lnTo>
                    <a:pt x="1253" y="379"/>
                  </a:lnTo>
                  <a:lnTo>
                    <a:pt x="1255" y="379"/>
                  </a:lnTo>
                  <a:lnTo>
                    <a:pt x="1255" y="381"/>
                  </a:lnTo>
                  <a:lnTo>
                    <a:pt x="1257" y="381"/>
                  </a:lnTo>
                  <a:lnTo>
                    <a:pt x="1257" y="383"/>
                  </a:lnTo>
                  <a:lnTo>
                    <a:pt x="1259" y="385"/>
                  </a:lnTo>
                  <a:lnTo>
                    <a:pt x="1259" y="387"/>
                  </a:lnTo>
                  <a:lnTo>
                    <a:pt x="1261" y="387"/>
                  </a:lnTo>
                  <a:lnTo>
                    <a:pt x="1263" y="387"/>
                  </a:lnTo>
                  <a:lnTo>
                    <a:pt x="1265" y="385"/>
                  </a:lnTo>
                  <a:lnTo>
                    <a:pt x="1265" y="383"/>
                  </a:lnTo>
                  <a:lnTo>
                    <a:pt x="1265" y="381"/>
                  </a:lnTo>
                  <a:lnTo>
                    <a:pt x="1267" y="379"/>
                  </a:lnTo>
                  <a:lnTo>
                    <a:pt x="1265" y="377"/>
                  </a:lnTo>
                  <a:lnTo>
                    <a:pt x="1265" y="379"/>
                  </a:lnTo>
                  <a:lnTo>
                    <a:pt x="1263" y="377"/>
                  </a:lnTo>
                  <a:lnTo>
                    <a:pt x="1263" y="375"/>
                  </a:lnTo>
                  <a:lnTo>
                    <a:pt x="1263" y="373"/>
                  </a:lnTo>
                  <a:lnTo>
                    <a:pt x="1263" y="373"/>
                  </a:lnTo>
                  <a:lnTo>
                    <a:pt x="1265" y="373"/>
                  </a:lnTo>
                  <a:lnTo>
                    <a:pt x="1265" y="373"/>
                  </a:lnTo>
                  <a:lnTo>
                    <a:pt x="1267" y="373"/>
                  </a:lnTo>
                  <a:lnTo>
                    <a:pt x="1269" y="373"/>
                  </a:lnTo>
                  <a:lnTo>
                    <a:pt x="1271" y="375"/>
                  </a:lnTo>
                  <a:lnTo>
                    <a:pt x="1271" y="373"/>
                  </a:lnTo>
                  <a:lnTo>
                    <a:pt x="1273" y="373"/>
                  </a:lnTo>
                  <a:lnTo>
                    <a:pt x="1275" y="373"/>
                  </a:lnTo>
                  <a:lnTo>
                    <a:pt x="1277" y="373"/>
                  </a:lnTo>
                  <a:lnTo>
                    <a:pt x="1277" y="371"/>
                  </a:lnTo>
                  <a:lnTo>
                    <a:pt x="1277" y="369"/>
                  </a:lnTo>
                  <a:lnTo>
                    <a:pt x="1279" y="369"/>
                  </a:lnTo>
                  <a:lnTo>
                    <a:pt x="1279" y="367"/>
                  </a:lnTo>
                  <a:lnTo>
                    <a:pt x="1279" y="365"/>
                  </a:lnTo>
                  <a:lnTo>
                    <a:pt x="1277" y="363"/>
                  </a:lnTo>
                  <a:lnTo>
                    <a:pt x="1279" y="363"/>
                  </a:lnTo>
                  <a:lnTo>
                    <a:pt x="1281" y="363"/>
                  </a:lnTo>
                  <a:lnTo>
                    <a:pt x="1281" y="361"/>
                  </a:lnTo>
                  <a:lnTo>
                    <a:pt x="1283" y="361"/>
                  </a:lnTo>
                  <a:lnTo>
                    <a:pt x="1283" y="359"/>
                  </a:lnTo>
                  <a:lnTo>
                    <a:pt x="1283" y="357"/>
                  </a:lnTo>
                  <a:lnTo>
                    <a:pt x="1281" y="355"/>
                  </a:lnTo>
                  <a:lnTo>
                    <a:pt x="1279" y="355"/>
                  </a:lnTo>
                  <a:lnTo>
                    <a:pt x="1279" y="357"/>
                  </a:lnTo>
                  <a:lnTo>
                    <a:pt x="1279" y="355"/>
                  </a:lnTo>
                  <a:lnTo>
                    <a:pt x="1281" y="353"/>
                  </a:lnTo>
                  <a:lnTo>
                    <a:pt x="1281" y="351"/>
                  </a:lnTo>
                  <a:lnTo>
                    <a:pt x="1281" y="349"/>
                  </a:lnTo>
                  <a:lnTo>
                    <a:pt x="1283" y="347"/>
                  </a:lnTo>
                  <a:lnTo>
                    <a:pt x="1283" y="345"/>
                  </a:lnTo>
                  <a:lnTo>
                    <a:pt x="1283" y="343"/>
                  </a:lnTo>
                  <a:lnTo>
                    <a:pt x="1283" y="341"/>
                  </a:lnTo>
                  <a:lnTo>
                    <a:pt x="1285" y="341"/>
                  </a:lnTo>
                  <a:lnTo>
                    <a:pt x="1287" y="341"/>
                  </a:lnTo>
                  <a:lnTo>
                    <a:pt x="1289" y="341"/>
                  </a:lnTo>
                  <a:lnTo>
                    <a:pt x="1289" y="339"/>
                  </a:lnTo>
                  <a:lnTo>
                    <a:pt x="1289" y="337"/>
                  </a:lnTo>
                  <a:lnTo>
                    <a:pt x="1291" y="337"/>
                  </a:lnTo>
                  <a:lnTo>
                    <a:pt x="1293" y="337"/>
                  </a:lnTo>
                  <a:lnTo>
                    <a:pt x="1295" y="337"/>
                  </a:lnTo>
                  <a:lnTo>
                    <a:pt x="1295" y="335"/>
                  </a:lnTo>
                  <a:lnTo>
                    <a:pt x="1297" y="335"/>
                  </a:lnTo>
                  <a:lnTo>
                    <a:pt x="1297" y="337"/>
                  </a:lnTo>
                  <a:lnTo>
                    <a:pt x="1299" y="339"/>
                  </a:lnTo>
                  <a:lnTo>
                    <a:pt x="1299" y="337"/>
                  </a:lnTo>
                  <a:lnTo>
                    <a:pt x="1301" y="335"/>
                  </a:lnTo>
                  <a:lnTo>
                    <a:pt x="1301" y="333"/>
                  </a:lnTo>
                  <a:lnTo>
                    <a:pt x="1303" y="331"/>
                  </a:lnTo>
                  <a:lnTo>
                    <a:pt x="1303" y="329"/>
                  </a:lnTo>
                  <a:lnTo>
                    <a:pt x="1303" y="327"/>
                  </a:lnTo>
                  <a:lnTo>
                    <a:pt x="1305" y="327"/>
                  </a:lnTo>
                  <a:lnTo>
                    <a:pt x="1307" y="325"/>
                  </a:lnTo>
                  <a:lnTo>
                    <a:pt x="1307" y="321"/>
                  </a:lnTo>
                  <a:lnTo>
                    <a:pt x="1307" y="319"/>
                  </a:lnTo>
                  <a:lnTo>
                    <a:pt x="1307" y="317"/>
                  </a:lnTo>
                  <a:lnTo>
                    <a:pt x="1307" y="315"/>
                  </a:lnTo>
                  <a:lnTo>
                    <a:pt x="1309" y="313"/>
                  </a:lnTo>
                  <a:lnTo>
                    <a:pt x="1309" y="311"/>
                  </a:lnTo>
                  <a:lnTo>
                    <a:pt x="1309" y="309"/>
                  </a:lnTo>
                  <a:lnTo>
                    <a:pt x="1309" y="305"/>
                  </a:lnTo>
                  <a:lnTo>
                    <a:pt x="1307" y="305"/>
                  </a:lnTo>
                  <a:lnTo>
                    <a:pt x="1307" y="305"/>
                  </a:lnTo>
                  <a:lnTo>
                    <a:pt x="1305" y="303"/>
                  </a:lnTo>
                  <a:lnTo>
                    <a:pt x="1305" y="301"/>
                  </a:lnTo>
                  <a:lnTo>
                    <a:pt x="1305" y="299"/>
                  </a:lnTo>
                  <a:lnTo>
                    <a:pt x="1305" y="297"/>
                  </a:lnTo>
                  <a:lnTo>
                    <a:pt x="1303" y="297"/>
                  </a:lnTo>
                  <a:lnTo>
                    <a:pt x="1301" y="297"/>
                  </a:lnTo>
                  <a:lnTo>
                    <a:pt x="1299" y="297"/>
                  </a:lnTo>
                  <a:lnTo>
                    <a:pt x="1297" y="297"/>
                  </a:lnTo>
                  <a:lnTo>
                    <a:pt x="1295" y="295"/>
                  </a:lnTo>
                  <a:lnTo>
                    <a:pt x="1297" y="293"/>
                  </a:lnTo>
                  <a:lnTo>
                    <a:pt x="1299" y="293"/>
                  </a:lnTo>
                  <a:lnTo>
                    <a:pt x="1301" y="291"/>
                  </a:lnTo>
                  <a:lnTo>
                    <a:pt x="1303" y="291"/>
                  </a:lnTo>
                  <a:lnTo>
                    <a:pt x="1305" y="291"/>
                  </a:lnTo>
                  <a:lnTo>
                    <a:pt x="1305" y="289"/>
                  </a:lnTo>
                  <a:lnTo>
                    <a:pt x="1307" y="289"/>
                  </a:lnTo>
                  <a:lnTo>
                    <a:pt x="1307" y="291"/>
                  </a:lnTo>
                  <a:lnTo>
                    <a:pt x="1307" y="291"/>
                  </a:lnTo>
                  <a:lnTo>
                    <a:pt x="1309" y="293"/>
                  </a:lnTo>
                  <a:lnTo>
                    <a:pt x="1313" y="291"/>
                  </a:lnTo>
                  <a:lnTo>
                    <a:pt x="1313" y="289"/>
                  </a:lnTo>
                  <a:lnTo>
                    <a:pt x="1315" y="289"/>
                  </a:lnTo>
                  <a:lnTo>
                    <a:pt x="1317" y="287"/>
                  </a:lnTo>
                  <a:lnTo>
                    <a:pt x="1319" y="285"/>
                  </a:lnTo>
                  <a:lnTo>
                    <a:pt x="1321" y="283"/>
                  </a:lnTo>
                  <a:lnTo>
                    <a:pt x="1323" y="283"/>
                  </a:lnTo>
                  <a:lnTo>
                    <a:pt x="1323" y="281"/>
                  </a:lnTo>
                  <a:lnTo>
                    <a:pt x="1327" y="279"/>
                  </a:lnTo>
                  <a:lnTo>
                    <a:pt x="1327" y="277"/>
                  </a:lnTo>
                  <a:lnTo>
                    <a:pt x="1329" y="277"/>
                  </a:lnTo>
                  <a:lnTo>
                    <a:pt x="1331" y="277"/>
                  </a:lnTo>
                  <a:lnTo>
                    <a:pt x="1331" y="275"/>
                  </a:lnTo>
                  <a:lnTo>
                    <a:pt x="1331" y="273"/>
                  </a:lnTo>
                  <a:lnTo>
                    <a:pt x="1333" y="271"/>
                  </a:lnTo>
                  <a:lnTo>
                    <a:pt x="1335" y="269"/>
                  </a:lnTo>
                  <a:lnTo>
                    <a:pt x="1337" y="267"/>
                  </a:lnTo>
                  <a:lnTo>
                    <a:pt x="1337" y="265"/>
                  </a:lnTo>
                  <a:lnTo>
                    <a:pt x="1339" y="263"/>
                  </a:lnTo>
                  <a:lnTo>
                    <a:pt x="1339" y="261"/>
                  </a:lnTo>
                  <a:lnTo>
                    <a:pt x="1339" y="259"/>
                  </a:lnTo>
                  <a:lnTo>
                    <a:pt x="1341" y="259"/>
                  </a:lnTo>
                  <a:lnTo>
                    <a:pt x="1343" y="257"/>
                  </a:lnTo>
                  <a:close/>
                  <a:moveTo>
                    <a:pt x="919" y="257"/>
                  </a:moveTo>
                  <a:lnTo>
                    <a:pt x="921" y="259"/>
                  </a:lnTo>
                  <a:lnTo>
                    <a:pt x="923" y="259"/>
                  </a:lnTo>
                  <a:lnTo>
                    <a:pt x="923" y="261"/>
                  </a:lnTo>
                  <a:lnTo>
                    <a:pt x="925" y="259"/>
                  </a:lnTo>
                  <a:lnTo>
                    <a:pt x="927" y="259"/>
                  </a:lnTo>
                  <a:lnTo>
                    <a:pt x="925" y="261"/>
                  </a:lnTo>
                  <a:lnTo>
                    <a:pt x="923" y="261"/>
                  </a:lnTo>
                  <a:lnTo>
                    <a:pt x="923" y="263"/>
                  </a:lnTo>
                  <a:lnTo>
                    <a:pt x="923" y="263"/>
                  </a:lnTo>
                  <a:lnTo>
                    <a:pt x="923" y="261"/>
                  </a:lnTo>
                  <a:lnTo>
                    <a:pt x="921" y="261"/>
                  </a:lnTo>
                  <a:lnTo>
                    <a:pt x="919" y="259"/>
                  </a:lnTo>
                  <a:lnTo>
                    <a:pt x="917" y="261"/>
                  </a:lnTo>
                  <a:lnTo>
                    <a:pt x="915" y="261"/>
                  </a:lnTo>
                  <a:lnTo>
                    <a:pt x="913" y="259"/>
                  </a:lnTo>
                  <a:lnTo>
                    <a:pt x="915" y="259"/>
                  </a:lnTo>
                  <a:lnTo>
                    <a:pt x="917" y="259"/>
                  </a:lnTo>
                  <a:lnTo>
                    <a:pt x="919" y="257"/>
                  </a:lnTo>
                  <a:close/>
                  <a:moveTo>
                    <a:pt x="931" y="257"/>
                  </a:moveTo>
                  <a:lnTo>
                    <a:pt x="931" y="259"/>
                  </a:lnTo>
                  <a:lnTo>
                    <a:pt x="929" y="259"/>
                  </a:lnTo>
                  <a:lnTo>
                    <a:pt x="927" y="259"/>
                  </a:lnTo>
                  <a:lnTo>
                    <a:pt x="927" y="257"/>
                  </a:lnTo>
                  <a:lnTo>
                    <a:pt x="929" y="257"/>
                  </a:lnTo>
                  <a:lnTo>
                    <a:pt x="931" y="257"/>
                  </a:lnTo>
                  <a:close/>
                  <a:moveTo>
                    <a:pt x="921" y="253"/>
                  </a:moveTo>
                  <a:lnTo>
                    <a:pt x="923" y="255"/>
                  </a:lnTo>
                  <a:lnTo>
                    <a:pt x="921" y="255"/>
                  </a:lnTo>
                  <a:lnTo>
                    <a:pt x="921" y="257"/>
                  </a:lnTo>
                  <a:lnTo>
                    <a:pt x="923" y="257"/>
                  </a:lnTo>
                  <a:lnTo>
                    <a:pt x="923" y="259"/>
                  </a:lnTo>
                  <a:lnTo>
                    <a:pt x="921" y="257"/>
                  </a:lnTo>
                  <a:lnTo>
                    <a:pt x="919" y="257"/>
                  </a:lnTo>
                  <a:lnTo>
                    <a:pt x="917" y="257"/>
                  </a:lnTo>
                  <a:lnTo>
                    <a:pt x="915" y="257"/>
                  </a:lnTo>
                  <a:lnTo>
                    <a:pt x="915" y="255"/>
                  </a:lnTo>
                  <a:lnTo>
                    <a:pt x="917" y="255"/>
                  </a:lnTo>
                  <a:lnTo>
                    <a:pt x="919" y="255"/>
                  </a:lnTo>
                  <a:lnTo>
                    <a:pt x="919" y="253"/>
                  </a:lnTo>
                  <a:lnTo>
                    <a:pt x="921" y="253"/>
                  </a:lnTo>
                  <a:close/>
                  <a:moveTo>
                    <a:pt x="871" y="150"/>
                  </a:moveTo>
                  <a:lnTo>
                    <a:pt x="869" y="150"/>
                  </a:lnTo>
                  <a:lnTo>
                    <a:pt x="869" y="148"/>
                  </a:lnTo>
                  <a:lnTo>
                    <a:pt x="869" y="146"/>
                  </a:lnTo>
                  <a:lnTo>
                    <a:pt x="869" y="144"/>
                  </a:lnTo>
                  <a:lnTo>
                    <a:pt x="869" y="146"/>
                  </a:lnTo>
                  <a:lnTo>
                    <a:pt x="871" y="146"/>
                  </a:lnTo>
                  <a:lnTo>
                    <a:pt x="873" y="148"/>
                  </a:lnTo>
                  <a:lnTo>
                    <a:pt x="871" y="150"/>
                  </a:lnTo>
                  <a:close/>
                  <a:moveTo>
                    <a:pt x="943" y="142"/>
                  </a:moveTo>
                  <a:lnTo>
                    <a:pt x="945" y="144"/>
                  </a:lnTo>
                  <a:lnTo>
                    <a:pt x="947" y="144"/>
                  </a:lnTo>
                  <a:lnTo>
                    <a:pt x="947" y="146"/>
                  </a:lnTo>
                  <a:lnTo>
                    <a:pt x="947" y="148"/>
                  </a:lnTo>
                  <a:lnTo>
                    <a:pt x="947" y="150"/>
                  </a:lnTo>
                  <a:lnTo>
                    <a:pt x="945" y="150"/>
                  </a:lnTo>
                  <a:lnTo>
                    <a:pt x="945" y="152"/>
                  </a:lnTo>
                  <a:lnTo>
                    <a:pt x="943" y="152"/>
                  </a:lnTo>
                  <a:lnTo>
                    <a:pt x="941" y="152"/>
                  </a:lnTo>
                  <a:lnTo>
                    <a:pt x="943" y="152"/>
                  </a:lnTo>
                  <a:lnTo>
                    <a:pt x="943" y="150"/>
                  </a:lnTo>
                  <a:lnTo>
                    <a:pt x="945" y="150"/>
                  </a:lnTo>
                  <a:lnTo>
                    <a:pt x="941" y="150"/>
                  </a:lnTo>
                  <a:lnTo>
                    <a:pt x="941" y="152"/>
                  </a:lnTo>
                  <a:lnTo>
                    <a:pt x="939" y="152"/>
                  </a:lnTo>
                  <a:lnTo>
                    <a:pt x="937" y="150"/>
                  </a:lnTo>
                  <a:lnTo>
                    <a:pt x="935" y="150"/>
                  </a:lnTo>
                  <a:lnTo>
                    <a:pt x="935" y="148"/>
                  </a:lnTo>
                  <a:lnTo>
                    <a:pt x="935" y="150"/>
                  </a:lnTo>
                  <a:lnTo>
                    <a:pt x="933" y="150"/>
                  </a:lnTo>
                  <a:lnTo>
                    <a:pt x="933" y="148"/>
                  </a:lnTo>
                  <a:lnTo>
                    <a:pt x="933" y="146"/>
                  </a:lnTo>
                  <a:lnTo>
                    <a:pt x="931" y="146"/>
                  </a:lnTo>
                  <a:lnTo>
                    <a:pt x="933" y="146"/>
                  </a:lnTo>
                  <a:lnTo>
                    <a:pt x="935" y="146"/>
                  </a:lnTo>
                  <a:lnTo>
                    <a:pt x="935" y="144"/>
                  </a:lnTo>
                  <a:lnTo>
                    <a:pt x="937" y="144"/>
                  </a:lnTo>
                  <a:lnTo>
                    <a:pt x="939" y="144"/>
                  </a:lnTo>
                  <a:lnTo>
                    <a:pt x="939" y="142"/>
                  </a:lnTo>
                  <a:lnTo>
                    <a:pt x="941" y="142"/>
                  </a:lnTo>
                  <a:lnTo>
                    <a:pt x="943" y="142"/>
                  </a:lnTo>
                  <a:close/>
                  <a:moveTo>
                    <a:pt x="935" y="136"/>
                  </a:moveTo>
                  <a:lnTo>
                    <a:pt x="933" y="136"/>
                  </a:lnTo>
                  <a:lnTo>
                    <a:pt x="931" y="136"/>
                  </a:lnTo>
                  <a:lnTo>
                    <a:pt x="931" y="138"/>
                  </a:lnTo>
                  <a:lnTo>
                    <a:pt x="929" y="138"/>
                  </a:lnTo>
                  <a:lnTo>
                    <a:pt x="929" y="136"/>
                  </a:lnTo>
                  <a:lnTo>
                    <a:pt x="931" y="134"/>
                  </a:lnTo>
                  <a:lnTo>
                    <a:pt x="933" y="134"/>
                  </a:lnTo>
                  <a:lnTo>
                    <a:pt x="933" y="136"/>
                  </a:lnTo>
                  <a:lnTo>
                    <a:pt x="935" y="136"/>
                  </a:lnTo>
                  <a:close/>
                  <a:moveTo>
                    <a:pt x="937" y="136"/>
                  </a:moveTo>
                  <a:lnTo>
                    <a:pt x="939" y="136"/>
                  </a:lnTo>
                  <a:lnTo>
                    <a:pt x="939" y="138"/>
                  </a:lnTo>
                  <a:lnTo>
                    <a:pt x="937" y="138"/>
                  </a:lnTo>
                  <a:lnTo>
                    <a:pt x="937" y="136"/>
                  </a:lnTo>
                  <a:lnTo>
                    <a:pt x="935" y="136"/>
                  </a:lnTo>
                  <a:lnTo>
                    <a:pt x="937" y="136"/>
                  </a:lnTo>
                  <a:lnTo>
                    <a:pt x="935" y="136"/>
                  </a:lnTo>
                  <a:lnTo>
                    <a:pt x="935" y="134"/>
                  </a:lnTo>
                  <a:lnTo>
                    <a:pt x="937" y="134"/>
                  </a:lnTo>
                  <a:lnTo>
                    <a:pt x="937" y="136"/>
                  </a:lnTo>
                  <a:close/>
                  <a:moveTo>
                    <a:pt x="921" y="134"/>
                  </a:moveTo>
                  <a:lnTo>
                    <a:pt x="923" y="134"/>
                  </a:lnTo>
                  <a:lnTo>
                    <a:pt x="921" y="134"/>
                  </a:lnTo>
                  <a:lnTo>
                    <a:pt x="923" y="136"/>
                  </a:lnTo>
                  <a:lnTo>
                    <a:pt x="923" y="134"/>
                  </a:lnTo>
                  <a:lnTo>
                    <a:pt x="923" y="136"/>
                  </a:lnTo>
                  <a:lnTo>
                    <a:pt x="923" y="136"/>
                  </a:lnTo>
                  <a:lnTo>
                    <a:pt x="925" y="136"/>
                  </a:lnTo>
                  <a:lnTo>
                    <a:pt x="927" y="136"/>
                  </a:lnTo>
                  <a:lnTo>
                    <a:pt x="927" y="138"/>
                  </a:lnTo>
                  <a:lnTo>
                    <a:pt x="925" y="136"/>
                  </a:lnTo>
                  <a:lnTo>
                    <a:pt x="925" y="138"/>
                  </a:lnTo>
                  <a:lnTo>
                    <a:pt x="923" y="138"/>
                  </a:lnTo>
                  <a:lnTo>
                    <a:pt x="923" y="136"/>
                  </a:lnTo>
                  <a:lnTo>
                    <a:pt x="923" y="138"/>
                  </a:lnTo>
                  <a:lnTo>
                    <a:pt x="921" y="138"/>
                  </a:lnTo>
                  <a:lnTo>
                    <a:pt x="919" y="138"/>
                  </a:lnTo>
                  <a:lnTo>
                    <a:pt x="919" y="136"/>
                  </a:lnTo>
                  <a:lnTo>
                    <a:pt x="917" y="136"/>
                  </a:lnTo>
                  <a:lnTo>
                    <a:pt x="917" y="138"/>
                  </a:lnTo>
                  <a:lnTo>
                    <a:pt x="915" y="138"/>
                  </a:lnTo>
                  <a:lnTo>
                    <a:pt x="915" y="136"/>
                  </a:lnTo>
                  <a:lnTo>
                    <a:pt x="915" y="134"/>
                  </a:lnTo>
                  <a:lnTo>
                    <a:pt x="917" y="134"/>
                  </a:lnTo>
                  <a:lnTo>
                    <a:pt x="917" y="132"/>
                  </a:lnTo>
                  <a:lnTo>
                    <a:pt x="917" y="134"/>
                  </a:lnTo>
                  <a:lnTo>
                    <a:pt x="919" y="134"/>
                  </a:lnTo>
                  <a:lnTo>
                    <a:pt x="919" y="136"/>
                  </a:lnTo>
                  <a:lnTo>
                    <a:pt x="919" y="134"/>
                  </a:lnTo>
                  <a:lnTo>
                    <a:pt x="919" y="132"/>
                  </a:lnTo>
                  <a:lnTo>
                    <a:pt x="921" y="132"/>
                  </a:lnTo>
                  <a:lnTo>
                    <a:pt x="923" y="132"/>
                  </a:lnTo>
                  <a:lnTo>
                    <a:pt x="923" y="132"/>
                  </a:lnTo>
                  <a:lnTo>
                    <a:pt x="921" y="132"/>
                  </a:lnTo>
                  <a:lnTo>
                    <a:pt x="923" y="132"/>
                  </a:lnTo>
                  <a:lnTo>
                    <a:pt x="921" y="132"/>
                  </a:lnTo>
                  <a:lnTo>
                    <a:pt x="921" y="134"/>
                  </a:lnTo>
                  <a:close/>
                  <a:moveTo>
                    <a:pt x="911" y="130"/>
                  </a:moveTo>
                  <a:lnTo>
                    <a:pt x="913" y="130"/>
                  </a:lnTo>
                  <a:lnTo>
                    <a:pt x="913" y="132"/>
                  </a:lnTo>
                  <a:lnTo>
                    <a:pt x="915" y="132"/>
                  </a:lnTo>
                  <a:lnTo>
                    <a:pt x="913" y="132"/>
                  </a:lnTo>
                  <a:lnTo>
                    <a:pt x="911" y="132"/>
                  </a:lnTo>
                  <a:lnTo>
                    <a:pt x="911" y="130"/>
                  </a:lnTo>
                  <a:close/>
                  <a:moveTo>
                    <a:pt x="897" y="132"/>
                  </a:moveTo>
                  <a:lnTo>
                    <a:pt x="897" y="130"/>
                  </a:lnTo>
                  <a:lnTo>
                    <a:pt x="899" y="128"/>
                  </a:lnTo>
                  <a:lnTo>
                    <a:pt x="899" y="130"/>
                  </a:lnTo>
                  <a:lnTo>
                    <a:pt x="899" y="132"/>
                  </a:lnTo>
                  <a:lnTo>
                    <a:pt x="897" y="132"/>
                  </a:lnTo>
                  <a:close/>
                  <a:moveTo>
                    <a:pt x="917" y="128"/>
                  </a:moveTo>
                  <a:lnTo>
                    <a:pt x="917" y="130"/>
                  </a:lnTo>
                  <a:lnTo>
                    <a:pt x="917" y="132"/>
                  </a:lnTo>
                  <a:lnTo>
                    <a:pt x="915" y="132"/>
                  </a:lnTo>
                  <a:lnTo>
                    <a:pt x="915" y="130"/>
                  </a:lnTo>
                  <a:lnTo>
                    <a:pt x="913" y="130"/>
                  </a:lnTo>
                  <a:lnTo>
                    <a:pt x="913" y="128"/>
                  </a:lnTo>
                  <a:lnTo>
                    <a:pt x="915" y="130"/>
                  </a:lnTo>
                  <a:lnTo>
                    <a:pt x="915" y="128"/>
                  </a:lnTo>
                  <a:lnTo>
                    <a:pt x="917" y="128"/>
                  </a:lnTo>
                  <a:close/>
                  <a:moveTo>
                    <a:pt x="913" y="122"/>
                  </a:moveTo>
                  <a:lnTo>
                    <a:pt x="915" y="122"/>
                  </a:lnTo>
                  <a:lnTo>
                    <a:pt x="913" y="124"/>
                  </a:lnTo>
                  <a:lnTo>
                    <a:pt x="911" y="124"/>
                  </a:lnTo>
                  <a:lnTo>
                    <a:pt x="909" y="124"/>
                  </a:lnTo>
                  <a:lnTo>
                    <a:pt x="911" y="124"/>
                  </a:lnTo>
                  <a:lnTo>
                    <a:pt x="911" y="122"/>
                  </a:lnTo>
                  <a:lnTo>
                    <a:pt x="913" y="122"/>
                  </a:lnTo>
                  <a:close/>
                  <a:moveTo>
                    <a:pt x="901" y="126"/>
                  </a:moveTo>
                  <a:lnTo>
                    <a:pt x="899" y="126"/>
                  </a:lnTo>
                  <a:lnTo>
                    <a:pt x="901" y="126"/>
                  </a:lnTo>
                  <a:lnTo>
                    <a:pt x="901" y="124"/>
                  </a:lnTo>
                  <a:lnTo>
                    <a:pt x="899" y="124"/>
                  </a:lnTo>
                  <a:lnTo>
                    <a:pt x="901" y="122"/>
                  </a:lnTo>
                  <a:lnTo>
                    <a:pt x="901" y="120"/>
                  </a:lnTo>
                  <a:lnTo>
                    <a:pt x="903" y="122"/>
                  </a:lnTo>
                  <a:lnTo>
                    <a:pt x="901" y="122"/>
                  </a:lnTo>
                  <a:lnTo>
                    <a:pt x="901" y="124"/>
                  </a:lnTo>
                  <a:lnTo>
                    <a:pt x="903" y="124"/>
                  </a:lnTo>
                  <a:lnTo>
                    <a:pt x="901" y="124"/>
                  </a:lnTo>
                  <a:lnTo>
                    <a:pt x="901" y="126"/>
                  </a:lnTo>
                  <a:close/>
                  <a:moveTo>
                    <a:pt x="905" y="120"/>
                  </a:moveTo>
                  <a:lnTo>
                    <a:pt x="907" y="120"/>
                  </a:lnTo>
                  <a:lnTo>
                    <a:pt x="907" y="122"/>
                  </a:lnTo>
                  <a:lnTo>
                    <a:pt x="909" y="122"/>
                  </a:lnTo>
                  <a:lnTo>
                    <a:pt x="911" y="122"/>
                  </a:lnTo>
                  <a:lnTo>
                    <a:pt x="909" y="122"/>
                  </a:lnTo>
                  <a:lnTo>
                    <a:pt x="909" y="124"/>
                  </a:lnTo>
                  <a:lnTo>
                    <a:pt x="909" y="122"/>
                  </a:lnTo>
                  <a:lnTo>
                    <a:pt x="907" y="124"/>
                  </a:lnTo>
                  <a:lnTo>
                    <a:pt x="905" y="124"/>
                  </a:lnTo>
                  <a:lnTo>
                    <a:pt x="903" y="124"/>
                  </a:lnTo>
                  <a:lnTo>
                    <a:pt x="903" y="122"/>
                  </a:lnTo>
                  <a:lnTo>
                    <a:pt x="903" y="120"/>
                  </a:lnTo>
                  <a:lnTo>
                    <a:pt x="905" y="120"/>
                  </a:lnTo>
                  <a:close/>
                  <a:moveTo>
                    <a:pt x="839" y="98"/>
                  </a:moveTo>
                  <a:lnTo>
                    <a:pt x="837" y="100"/>
                  </a:lnTo>
                  <a:lnTo>
                    <a:pt x="835" y="100"/>
                  </a:lnTo>
                  <a:lnTo>
                    <a:pt x="835" y="98"/>
                  </a:lnTo>
                  <a:lnTo>
                    <a:pt x="837" y="98"/>
                  </a:lnTo>
                  <a:lnTo>
                    <a:pt x="839" y="98"/>
                  </a:lnTo>
                  <a:close/>
                  <a:moveTo>
                    <a:pt x="835" y="92"/>
                  </a:moveTo>
                  <a:lnTo>
                    <a:pt x="835" y="94"/>
                  </a:lnTo>
                  <a:lnTo>
                    <a:pt x="833" y="94"/>
                  </a:lnTo>
                  <a:lnTo>
                    <a:pt x="833" y="92"/>
                  </a:lnTo>
                  <a:lnTo>
                    <a:pt x="833" y="90"/>
                  </a:lnTo>
                  <a:lnTo>
                    <a:pt x="833" y="88"/>
                  </a:lnTo>
                  <a:lnTo>
                    <a:pt x="835" y="88"/>
                  </a:lnTo>
                  <a:lnTo>
                    <a:pt x="835" y="90"/>
                  </a:lnTo>
                  <a:lnTo>
                    <a:pt x="835" y="92"/>
                  </a:lnTo>
                  <a:close/>
                  <a:moveTo>
                    <a:pt x="831" y="88"/>
                  </a:moveTo>
                  <a:lnTo>
                    <a:pt x="831" y="86"/>
                  </a:lnTo>
                  <a:lnTo>
                    <a:pt x="833" y="86"/>
                  </a:lnTo>
                  <a:lnTo>
                    <a:pt x="833" y="86"/>
                  </a:lnTo>
                  <a:lnTo>
                    <a:pt x="833" y="88"/>
                  </a:lnTo>
                  <a:lnTo>
                    <a:pt x="831" y="88"/>
                  </a:lnTo>
                  <a:close/>
                  <a:moveTo>
                    <a:pt x="829" y="80"/>
                  </a:moveTo>
                  <a:lnTo>
                    <a:pt x="827" y="80"/>
                  </a:lnTo>
                  <a:lnTo>
                    <a:pt x="827" y="78"/>
                  </a:lnTo>
                  <a:lnTo>
                    <a:pt x="829" y="78"/>
                  </a:lnTo>
                  <a:lnTo>
                    <a:pt x="831" y="76"/>
                  </a:lnTo>
                  <a:lnTo>
                    <a:pt x="833" y="78"/>
                  </a:lnTo>
                  <a:lnTo>
                    <a:pt x="833" y="80"/>
                  </a:lnTo>
                  <a:lnTo>
                    <a:pt x="831" y="80"/>
                  </a:lnTo>
                  <a:lnTo>
                    <a:pt x="829" y="80"/>
                  </a:lnTo>
                  <a:close/>
                  <a:moveTo>
                    <a:pt x="827" y="66"/>
                  </a:moveTo>
                  <a:lnTo>
                    <a:pt x="825" y="66"/>
                  </a:lnTo>
                  <a:lnTo>
                    <a:pt x="825" y="66"/>
                  </a:lnTo>
                  <a:lnTo>
                    <a:pt x="825" y="64"/>
                  </a:lnTo>
                  <a:lnTo>
                    <a:pt x="825" y="64"/>
                  </a:lnTo>
                  <a:lnTo>
                    <a:pt x="825" y="66"/>
                  </a:lnTo>
                  <a:lnTo>
                    <a:pt x="827" y="66"/>
                  </a:lnTo>
                  <a:close/>
                  <a:moveTo>
                    <a:pt x="795" y="66"/>
                  </a:moveTo>
                  <a:lnTo>
                    <a:pt x="793" y="66"/>
                  </a:lnTo>
                  <a:lnTo>
                    <a:pt x="793" y="64"/>
                  </a:lnTo>
                  <a:lnTo>
                    <a:pt x="795" y="64"/>
                  </a:lnTo>
                  <a:lnTo>
                    <a:pt x="795" y="66"/>
                  </a:lnTo>
                  <a:close/>
                  <a:moveTo>
                    <a:pt x="829" y="62"/>
                  </a:moveTo>
                  <a:lnTo>
                    <a:pt x="827" y="62"/>
                  </a:lnTo>
                  <a:lnTo>
                    <a:pt x="827" y="60"/>
                  </a:lnTo>
                  <a:lnTo>
                    <a:pt x="825" y="60"/>
                  </a:lnTo>
                  <a:lnTo>
                    <a:pt x="825" y="58"/>
                  </a:lnTo>
                  <a:lnTo>
                    <a:pt x="827" y="60"/>
                  </a:lnTo>
                  <a:lnTo>
                    <a:pt x="829" y="60"/>
                  </a:lnTo>
                  <a:lnTo>
                    <a:pt x="829" y="62"/>
                  </a:lnTo>
                  <a:close/>
                  <a:moveTo>
                    <a:pt x="793" y="62"/>
                  </a:moveTo>
                  <a:lnTo>
                    <a:pt x="791" y="60"/>
                  </a:lnTo>
                  <a:lnTo>
                    <a:pt x="793" y="58"/>
                  </a:lnTo>
                  <a:lnTo>
                    <a:pt x="793" y="60"/>
                  </a:lnTo>
                  <a:lnTo>
                    <a:pt x="793" y="62"/>
                  </a:lnTo>
                  <a:close/>
                  <a:moveTo>
                    <a:pt x="877" y="56"/>
                  </a:moveTo>
                  <a:lnTo>
                    <a:pt x="875" y="56"/>
                  </a:lnTo>
                  <a:lnTo>
                    <a:pt x="875" y="58"/>
                  </a:lnTo>
                  <a:lnTo>
                    <a:pt x="875" y="58"/>
                  </a:lnTo>
                  <a:lnTo>
                    <a:pt x="873" y="60"/>
                  </a:lnTo>
                  <a:lnTo>
                    <a:pt x="873" y="58"/>
                  </a:lnTo>
                  <a:lnTo>
                    <a:pt x="875" y="56"/>
                  </a:lnTo>
                  <a:lnTo>
                    <a:pt x="875" y="56"/>
                  </a:lnTo>
                  <a:lnTo>
                    <a:pt x="877" y="54"/>
                  </a:lnTo>
                  <a:lnTo>
                    <a:pt x="877" y="56"/>
                  </a:lnTo>
                  <a:close/>
                  <a:moveTo>
                    <a:pt x="865" y="42"/>
                  </a:moveTo>
                  <a:lnTo>
                    <a:pt x="865" y="44"/>
                  </a:lnTo>
                  <a:lnTo>
                    <a:pt x="863" y="44"/>
                  </a:lnTo>
                  <a:lnTo>
                    <a:pt x="863" y="46"/>
                  </a:lnTo>
                  <a:lnTo>
                    <a:pt x="861" y="46"/>
                  </a:lnTo>
                  <a:lnTo>
                    <a:pt x="859" y="46"/>
                  </a:lnTo>
                  <a:lnTo>
                    <a:pt x="859" y="44"/>
                  </a:lnTo>
                  <a:lnTo>
                    <a:pt x="859" y="42"/>
                  </a:lnTo>
                  <a:lnTo>
                    <a:pt x="861" y="42"/>
                  </a:lnTo>
                  <a:lnTo>
                    <a:pt x="863" y="42"/>
                  </a:lnTo>
                  <a:lnTo>
                    <a:pt x="863" y="40"/>
                  </a:lnTo>
                  <a:lnTo>
                    <a:pt x="863" y="42"/>
                  </a:lnTo>
                  <a:lnTo>
                    <a:pt x="865" y="42"/>
                  </a:lnTo>
                  <a:lnTo>
                    <a:pt x="863" y="42"/>
                  </a:lnTo>
                  <a:lnTo>
                    <a:pt x="865" y="42"/>
                  </a:lnTo>
                  <a:close/>
                  <a:moveTo>
                    <a:pt x="841" y="36"/>
                  </a:moveTo>
                  <a:lnTo>
                    <a:pt x="843" y="36"/>
                  </a:lnTo>
                  <a:lnTo>
                    <a:pt x="845" y="36"/>
                  </a:lnTo>
                  <a:lnTo>
                    <a:pt x="843" y="36"/>
                  </a:lnTo>
                  <a:lnTo>
                    <a:pt x="843" y="38"/>
                  </a:lnTo>
                  <a:lnTo>
                    <a:pt x="845" y="38"/>
                  </a:lnTo>
                  <a:lnTo>
                    <a:pt x="845" y="38"/>
                  </a:lnTo>
                  <a:lnTo>
                    <a:pt x="845" y="40"/>
                  </a:lnTo>
                  <a:lnTo>
                    <a:pt x="845" y="42"/>
                  </a:lnTo>
                  <a:lnTo>
                    <a:pt x="847" y="42"/>
                  </a:lnTo>
                  <a:lnTo>
                    <a:pt x="845" y="42"/>
                  </a:lnTo>
                  <a:lnTo>
                    <a:pt x="847" y="44"/>
                  </a:lnTo>
                  <a:lnTo>
                    <a:pt x="847" y="42"/>
                  </a:lnTo>
                  <a:lnTo>
                    <a:pt x="845" y="40"/>
                  </a:lnTo>
                  <a:lnTo>
                    <a:pt x="847" y="40"/>
                  </a:lnTo>
                  <a:lnTo>
                    <a:pt x="847" y="38"/>
                  </a:lnTo>
                  <a:lnTo>
                    <a:pt x="849" y="38"/>
                  </a:lnTo>
                  <a:lnTo>
                    <a:pt x="849" y="36"/>
                  </a:lnTo>
                  <a:lnTo>
                    <a:pt x="851" y="38"/>
                  </a:lnTo>
                  <a:lnTo>
                    <a:pt x="851" y="36"/>
                  </a:lnTo>
                  <a:lnTo>
                    <a:pt x="853" y="36"/>
                  </a:lnTo>
                  <a:lnTo>
                    <a:pt x="853" y="38"/>
                  </a:lnTo>
                  <a:lnTo>
                    <a:pt x="853" y="38"/>
                  </a:lnTo>
                  <a:lnTo>
                    <a:pt x="853" y="40"/>
                  </a:lnTo>
                  <a:lnTo>
                    <a:pt x="853" y="42"/>
                  </a:lnTo>
                  <a:lnTo>
                    <a:pt x="855" y="42"/>
                  </a:lnTo>
                  <a:lnTo>
                    <a:pt x="857" y="44"/>
                  </a:lnTo>
                  <a:lnTo>
                    <a:pt x="857" y="46"/>
                  </a:lnTo>
                  <a:lnTo>
                    <a:pt x="857" y="48"/>
                  </a:lnTo>
                  <a:lnTo>
                    <a:pt x="855" y="48"/>
                  </a:lnTo>
                  <a:lnTo>
                    <a:pt x="855" y="50"/>
                  </a:lnTo>
                  <a:lnTo>
                    <a:pt x="853" y="50"/>
                  </a:lnTo>
                  <a:lnTo>
                    <a:pt x="851" y="50"/>
                  </a:lnTo>
                  <a:lnTo>
                    <a:pt x="851" y="52"/>
                  </a:lnTo>
                  <a:lnTo>
                    <a:pt x="849" y="52"/>
                  </a:lnTo>
                  <a:lnTo>
                    <a:pt x="849" y="54"/>
                  </a:lnTo>
                  <a:lnTo>
                    <a:pt x="847" y="54"/>
                  </a:lnTo>
                  <a:lnTo>
                    <a:pt x="845" y="54"/>
                  </a:lnTo>
                  <a:lnTo>
                    <a:pt x="843" y="56"/>
                  </a:lnTo>
                  <a:lnTo>
                    <a:pt x="845" y="58"/>
                  </a:lnTo>
                  <a:lnTo>
                    <a:pt x="843" y="58"/>
                  </a:lnTo>
                  <a:lnTo>
                    <a:pt x="841" y="60"/>
                  </a:lnTo>
                  <a:lnTo>
                    <a:pt x="839" y="60"/>
                  </a:lnTo>
                  <a:lnTo>
                    <a:pt x="837" y="58"/>
                  </a:lnTo>
                  <a:lnTo>
                    <a:pt x="835" y="58"/>
                  </a:lnTo>
                  <a:lnTo>
                    <a:pt x="835" y="60"/>
                  </a:lnTo>
                  <a:lnTo>
                    <a:pt x="833" y="60"/>
                  </a:lnTo>
                  <a:lnTo>
                    <a:pt x="831" y="58"/>
                  </a:lnTo>
                  <a:lnTo>
                    <a:pt x="829" y="58"/>
                  </a:lnTo>
                  <a:lnTo>
                    <a:pt x="827" y="58"/>
                  </a:lnTo>
                  <a:lnTo>
                    <a:pt x="827" y="56"/>
                  </a:lnTo>
                  <a:lnTo>
                    <a:pt x="827" y="54"/>
                  </a:lnTo>
                  <a:lnTo>
                    <a:pt x="827" y="52"/>
                  </a:lnTo>
                  <a:lnTo>
                    <a:pt x="829" y="52"/>
                  </a:lnTo>
                  <a:lnTo>
                    <a:pt x="827" y="50"/>
                  </a:lnTo>
                  <a:lnTo>
                    <a:pt x="827" y="46"/>
                  </a:lnTo>
                  <a:lnTo>
                    <a:pt x="825" y="46"/>
                  </a:lnTo>
                  <a:lnTo>
                    <a:pt x="827" y="44"/>
                  </a:lnTo>
                  <a:lnTo>
                    <a:pt x="827" y="42"/>
                  </a:lnTo>
                  <a:lnTo>
                    <a:pt x="829" y="40"/>
                  </a:lnTo>
                  <a:lnTo>
                    <a:pt x="831" y="40"/>
                  </a:lnTo>
                  <a:lnTo>
                    <a:pt x="833" y="38"/>
                  </a:lnTo>
                  <a:lnTo>
                    <a:pt x="835" y="38"/>
                  </a:lnTo>
                  <a:lnTo>
                    <a:pt x="835" y="36"/>
                  </a:lnTo>
                  <a:lnTo>
                    <a:pt x="837" y="36"/>
                  </a:lnTo>
                  <a:lnTo>
                    <a:pt x="837" y="34"/>
                  </a:lnTo>
                  <a:lnTo>
                    <a:pt x="837" y="36"/>
                  </a:lnTo>
                  <a:lnTo>
                    <a:pt x="839" y="34"/>
                  </a:lnTo>
                  <a:lnTo>
                    <a:pt x="841" y="34"/>
                  </a:lnTo>
                  <a:lnTo>
                    <a:pt x="841" y="36"/>
                  </a:lnTo>
                  <a:close/>
                  <a:moveTo>
                    <a:pt x="791" y="32"/>
                  </a:moveTo>
                  <a:lnTo>
                    <a:pt x="789" y="32"/>
                  </a:lnTo>
                  <a:lnTo>
                    <a:pt x="789" y="30"/>
                  </a:lnTo>
                  <a:lnTo>
                    <a:pt x="791" y="30"/>
                  </a:lnTo>
                  <a:lnTo>
                    <a:pt x="791" y="32"/>
                  </a:lnTo>
                  <a:close/>
                  <a:moveTo>
                    <a:pt x="785" y="28"/>
                  </a:moveTo>
                  <a:lnTo>
                    <a:pt x="785" y="30"/>
                  </a:lnTo>
                  <a:lnTo>
                    <a:pt x="783" y="30"/>
                  </a:lnTo>
                  <a:lnTo>
                    <a:pt x="783" y="32"/>
                  </a:lnTo>
                  <a:lnTo>
                    <a:pt x="781" y="32"/>
                  </a:lnTo>
                  <a:lnTo>
                    <a:pt x="781" y="30"/>
                  </a:lnTo>
                  <a:lnTo>
                    <a:pt x="781" y="28"/>
                  </a:lnTo>
                  <a:lnTo>
                    <a:pt x="779" y="28"/>
                  </a:lnTo>
                  <a:lnTo>
                    <a:pt x="781" y="26"/>
                  </a:lnTo>
                  <a:lnTo>
                    <a:pt x="785" y="26"/>
                  </a:lnTo>
                  <a:lnTo>
                    <a:pt x="785" y="28"/>
                  </a:lnTo>
                  <a:close/>
                  <a:moveTo>
                    <a:pt x="787" y="26"/>
                  </a:moveTo>
                  <a:lnTo>
                    <a:pt x="789" y="26"/>
                  </a:lnTo>
                  <a:lnTo>
                    <a:pt x="789" y="24"/>
                  </a:lnTo>
                  <a:lnTo>
                    <a:pt x="791" y="26"/>
                  </a:lnTo>
                  <a:lnTo>
                    <a:pt x="789" y="26"/>
                  </a:lnTo>
                  <a:lnTo>
                    <a:pt x="787" y="28"/>
                  </a:lnTo>
                  <a:lnTo>
                    <a:pt x="785" y="28"/>
                  </a:lnTo>
                  <a:lnTo>
                    <a:pt x="785" y="26"/>
                  </a:lnTo>
                  <a:lnTo>
                    <a:pt x="785" y="24"/>
                  </a:lnTo>
                  <a:lnTo>
                    <a:pt x="787" y="24"/>
                  </a:lnTo>
                  <a:lnTo>
                    <a:pt x="787" y="26"/>
                  </a:lnTo>
                  <a:close/>
                  <a:moveTo>
                    <a:pt x="781" y="8"/>
                  </a:moveTo>
                  <a:lnTo>
                    <a:pt x="781" y="10"/>
                  </a:lnTo>
                  <a:lnTo>
                    <a:pt x="779" y="10"/>
                  </a:lnTo>
                  <a:lnTo>
                    <a:pt x="779" y="8"/>
                  </a:lnTo>
                  <a:lnTo>
                    <a:pt x="779" y="6"/>
                  </a:lnTo>
                  <a:lnTo>
                    <a:pt x="779" y="4"/>
                  </a:lnTo>
                  <a:lnTo>
                    <a:pt x="779" y="6"/>
                  </a:lnTo>
                  <a:lnTo>
                    <a:pt x="781" y="6"/>
                  </a:lnTo>
                  <a:lnTo>
                    <a:pt x="781" y="8"/>
                  </a:lnTo>
                  <a:close/>
                  <a:moveTo>
                    <a:pt x="754" y="2"/>
                  </a:moveTo>
                  <a:lnTo>
                    <a:pt x="754" y="4"/>
                  </a:lnTo>
                  <a:lnTo>
                    <a:pt x="752" y="4"/>
                  </a:lnTo>
                  <a:lnTo>
                    <a:pt x="750" y="4"/>
                  </a:lnTo>
                  <a:lnTo>
                    <a:pt x="750" y="2"/>
                  </a:lnTo>
                  <a:lnTo>
                    <a:pt x="748" y="2"/>
                  </a:lnTo>
                  <a:lnTo>
                    <a:pt x="750" y="2"/>
                  </a:lnTo>
                  <a:lnTo>
                    <a:pt x="752" y="2"/>
                  </a:lnTo>
                  <a:lnTo>
                    <a:pt x="754" y="2"/>
                  </a:lnTo>
                  <a:close/>
                  <a:moveTo>
                    <a:pt x="781" y="4"/>
                  </a:moveTo>
                  <a:lnTo>
                    <a:pt x="781" y="6"/>
                  </a:lnTo>
                  <a:lnTo>
                    <a:pt x="781" y="4"/>
                  </a:lnTo>
                  <a:lnTo>
                    <a:pt x="779" y="2"/>
                  </a:lnTo>
                  <a:lnTo>
                    <a:pt x="781" y="2"/>
                  </a:lnTo>
                  <a:lnTo>
                    <a:pt x="783" y="4"/>
                  </a:lnTo>
                  <a:lnTo>
                    <a:pt x="781" y="4"/>
                  </a:lnTo>
                  <a:close/>
                  <a:moveTo>
                    <a:pt x="774" y="2"/>
                  </a:moveTo>
                  <a:lnTo>
                    <a:pt x="774" y="4"/>
                  </a:lnTo>
                  <a:lnTo>
                    <a:pt x="772" y="4"/>
                  </a:lnTo>
                  <a:lnTo>
                    <a:pt x="772" y="6"/>
                  </a:lnTo>
                  <a:lnTo>
                    <a:pt x="774" y="6"/>
                  </a:lnTo>
                  <a:lnTo>
                    <a:pt x="772" y="6"/>
                  </a:lnTo>
                  <a:lnTo>
                    <a:pt x="772" y="8"/>
                  </a:lnTo>
                  <a:lnTo>
                    <a:pt x="770" y="6"/>
                  </a:lnTo>
                  <a:lnTo>
                    <a:pt x="770" y="4"/>
                  </a:lnTo>
                  <a:lnTo>
                    <a:pt x="770" y="6"/>
                  </a:lnTo>
                  <a:lnTo>
                    <a:pt x="770" y="4"/>
                  </a:lnTo>
                  <a:lnTo>
                    <a:pt x="770" y="2"/>
                  </a:lnTo>
                  <a:lnTo>
                    <a:pt x="772" y="2"/>
                  </a:lnTo>
                  <a:lnTo>
                    <a:pt x="774" y="2"/>
                  </a:lnTo>
                  <a:close/>
                  <a:moveTo>
                    <a:pt x="1037" y="0"/>
                  </a:moveTo>
                  <a:lnTo>
                    <a:pt x="1037" y="16"/>
                  </a:lnTo>
                  <a:lnTo>
                    <a:pt x="1037" y="20"/>
                  </a:lnTo>
                  <a:lnTo>
                    <a:pt x="1037" y="24"/>
                  </a:lnTo>
                  <a:lnTo>
                    <a:pt x="1037" y="26"/>
                  </a:lnTo>
                  <a:lnTo>
                    <a:pt x="1037" y="32"/>
                  </a:lnTo>
                  <a:lnTo>
                    <a:pt x="1037" y="40"/>
                  </a:lnTo>
                  <a:lnTo>
                    <a:pt x="1037" y="52"/>
                  </a:lnTo>
                  <a:lnTo>
                    <a:pt x="1037" y="64"/>
                  </a:lnTo>
                  <a:lnTo>
                    <a:pt x="1037" y="66"/>
                  </a:lnTo>
                  <a:lnTo>
                    <a:pt x="1037" y="68"/>
                  </a:lnTo>
                  <a:lnTo>
                    <a:pt x="1037" y="70"/>
                  </a:lnTo>
                  <a:lnTo>
                    <a:pt x="1037" y="78"/>
                  </a:lnTo>
                  <a:lnTo>
                    <a:pt x="1037" y="80"/>
                  </a:lnTo>
                  <a:lnTo>
                    <a:pt x="1037" y="82"/>
                  </a:lnTo>
                  <a:lnTo>
                    <a:pt x="1035" y="88"/>
                  </a:lnTo>
                  <a:lnTo>
                    <a:pt x="1035" y="102"/>
                  </a:lnTo>
                  <a:lnTo>
                    <a:pt x="1037" y="102"/>
                  </a:lnTo>
                  <a:lnTo>
                    <a:pt x="1037" y="104"/>
                  </a:lnTo>
                  <a:lnTo>
                    <a:pt x="1037" y="108"/>
                  </a:lnTo>
                  <a:lnTo>
                    <a:pt x="1037" y="114"/>
                  </a:lnTo>
                  <a:lnTo>
                    <a:pt x="1035" y="126"/>
                  </a:lnTo>
                  <a:lnTo>
                    <a:pt x="1035" y="138"/>
                  </a:lnTo>
                  <a:lnTo>
                    <a:pt x="1035" y="146"/>
                  </a:lnTo>
                  <a:lnTo>
                    <a:pt x="1035" y="148"/>
                  </a:lnTo>
                  <a:lnTo>
                    <a:pt x="1037" y="166"/>
                  </a:lnTo>
                  <a:lnTo>
                    <a:pt x="1037" y="172"/>
                  </a:lnTo>
                  <a:lnTo>
                    <a:pt x="1035" y="174"/>
                  </a:lnTo>
                  <a:lnTo>
                    <a:pt x="1035" y="180"/>
                  </a:lnTo>
                  <a:lnTo>
                    <a:pt x="1035" y="190"/>
                  </a:lnTo>
                  <a:lnTo>
                    <a:pt x="1035" y="194"/>
                  </a:lnTo>
                  <a:lnTo>
                    <a:pt x="1035" y="198"/>
                  </a:lnTo>
                  <a:lnTo>
                    <a:pt x="1035" y="206"/>
                  </a:lnTo>
                  <a:lnTo>
                    <a:pt x="1035" y="208"/>
                  </a:lnTo>
                  <a:lnTo>
                    <a:pt x="1035" y="210"/>
                  </a:lnTo>
                  <a:lnTo>
                    <a:pt x="1035" y="214"/>
                  </a:lnTo>
                  <a:lnTo>
                    <a:pt x="1035" y="218"/>
                  </a:lnTo>
                  <a:lnTo>
                    <a:pt x="1035" y="228"/>
                  </a:lnTo>
                  <a:lnTo>
                    <a:pt x="1037" y="234"/>
                  </a:lnTo>
                  <a:lnTo>
                    <a:pt x="1037" y="236"/>
                  </a:lnTo>
                  <a:lnTo>
                    <a:pt x="1037" y="238"/>
                  </a:lnTo>
                  <a:lnTo>
                    <a:pt x="1035" y="242"/>
                  </a:lnTo>
                  <a:lnTo>
                    <a:pt x="1037" y="244"/>
                  </a:lnTo>
                  <a:lnTo>
                    <a:pt x="1037" y="248"/>
                  </a:lnTo>
                  <a:lnTo>
                    <a:pt x="1041" y="248"/>
                  </a:lnTo>
                  <a:lnTo>
                    <a:pt x="1041" y="283"/>
                  </a:lnTo>
                  <a:lnTo>
                    <a:pt x="1041" y="293"/>
                  </a:lnTo>
                  <a:lnTo>
                    <a:pt x="1041" y="295"/>
                  </a:lnTo>
                  <a:lnTo>
                    <a:pt x="1041" y="297"/>
                  </a:lnTo>
                  <a:lnTo>
                    <a:pt x="1041" y="301"/>
                  </a:lnTo>
                  <a:lnTo>
                    <a:pt x="1041" y="305"/>
                  </a:lnTo>
                  <a:lnTo>
                    <a:pt x="1041" y="307"/>
                  </a:lnTo>
                  <a:lnTo>
                    <a:pt x="1041" y="309"/>
                  </a:lnTo>
                  <a:lnTo>
                    <a:pt x="1041" y="311"/>
                  </a:lnTo>
                  <a:lnTo>
                    <a:pt x="1041" y="313"/>
                  </a:lnTo>
                  <a:lnTo>
                    <a:pt x="1041" y="315"/>
                  </a:lnTo>
                  <a:lnTo>
                    <a:pt x="1041" y="317"/>
                  </a:lnTo>
                  <a:lnTo>
                    <a:pt x="1045" y="317"/>
                  </a:lnTo>
                  <a:lnTo>
                    <a:pt x="1043" y="331"/>
                  </a:lnTo>
                  <a:lnTo>
                    <a:pt x="1043" y="333"/>
                  </a:lnTo>
                  <a:lnTo>
                    <a:pt x="1043" y="339"/>
                  </a:lnTo>
                  <a:lnTo>
                    <a:pt x="1043" y="345"/>
                  </a:lnTo>
                  <a:lnTo>
                    <a:pt x="1043" y="349"/>
                  </a:lnTo>
                  <a:lnTo>
                    <a:pt x="1043" y="353"/>
                  </a:lnTo>
                  <a:lnTo>
                    <a:pt x="1041" y="353"/>
                  </a:lnTo>
                  <a:lnTo>
                    <a:pt x="1037" y="355"/>
                  </a:lnTo>
                  <a:lnTo>
                    <a:pt x="1035" y="355"/>
                  </a:lnTo>
                  <a:lnTo>
                    <a:pt x="1033" y="355"/>
                  </a:lnTo>
                  <a:lnTo>
                    <a:pt x="1033" y="357"/>
                  </a:lnTo>
                  <a:lnTo>
                    <a:pt x="1031" y="359"/>
                  </a:lnTo>
                  <a:lnTo>
                    <a:pt x="1029" y="361"/>
                  </a:lnTo>
                  <a:lnTo>
                    <a:pt x="1027" y="359"/>
                  </a:lnTo>
                  <a:lnTo>
                    <a:pt x="1025" y="359"/>
                  </a:lnTo>
                  <a:lnTo>
                    <a:pt x="1025" y="361"/>
                  </a:lnTo>
                  <a:lnTo>
                    <a:pt x="1023" y="361"/>
                  </a:lnTo>
                  <a:lnTo>
                    <a:pt x="1021" y="363"/>
                  </a:lnTo>
                  <a:lnTo>
                    <a:pt x="1021" y="365"/>
                  </a:lnTo>
                  <a:lnTo>
                    <a:pt x="1021" y="367"/>
                  </a:lnTo>
                  <a:lnTo>
                    <a:pt x="1021" y="369"/>
                  </a:lnTo>
                  <a:lnTo>
                    <a:pt x="1023" y="369"/>
                  </a:lnTo>
                  <a:lnTo>
                    <a:pt x="1023" y="371"/>
                  </a:lnTo>
                  <a:lnTo>
                    <a:pt x="1023" y="373"/>
                  </a:lnTo>
                  <a:lnTo>
                    <a:pt x="1021" y="373"/>
                  </a:lnTo>
                  <a:lnTo>
                    <a:pt x="1019" y="373"/>
                  </a:lnTo>
                  <a:lnTo>
                    <a:pt x="1019" y="373"/>
                  </a:lnTo>
                  <a:lnTo>
                    <a:pt x="1017" y="373"/>
                  </a:lnTo>
                  <a:lnTo>
                    <a:pt x="1015" y="373"/>
                  </a:lnTo>
                  <a:lnTo>
                    <a:pt x="1013" y="373"/>
                  </a:lnTo>
                  <a:lnTo>
                    <a:pt x="1009" y="373"/>
                  </a:lnTo>
                  <a:lnTo>
                    <a:pt x="1007" y="375"/>
                  </a:lnTo>
                  <a:lnTo>
                    <a:pt x="1005" y="375"/>
                  </a:lnTo>
                  <a:lnTo>
                    <a:pt x="1003" y="375"/>
                  </a:lnTo>
                  <a:lnTo>
                    <a:pt x="1001" y="377"/>
                  </a:lnTo>
                  <a:lnTo>
                    <a:pt x="999" y="377"/>
                  </a:lnTo>
                  <a:lnTo>
                    <a:pt x="999" y="379"/>
                  </a:lnTo>
                  <a:lnTo>
                    <a:pt x="999" y="377"/>
                  </a:lnTo>
                  <a:lnTo>
                    <a:pt x="997" y="377"/>
                  </a:lnTo>
                  <a:lnTo>
                    <a:pt x="997" y="375"/>
                  </a:lnTo>
                  <a:lnTo>
                    <a:pt x="995" y="375"/>
                  </a:lnTo>
                  <a:lnTo>
                    <a:pt x="993" y="375"/>
                  </a:lnTo>
                  <a:lnTo>
                    <a:pt x="991" y="377"/>
                  </a:lnTo>
                  <a:lnTo>
                    <a:pt x="989" y="377"/>
                  </a:lnTo>
                  <a:lnTo>
                    <a:pt x="987" y="377"/>
                  </a:lnTo>
                  <a:lnTo>
                    <a:pt x="985" y="377"/>
                  </a:lnTo>
                  <a:lnTo>
                    <a:pt x="983" y="377"/>
                  </a:lnTo>
                  <a:lnTo>
                    <a:pt x="981" y="379"/>
                  </a:lnTo>
                  <a:lnTo>
                    <a:pt x="979" y="379"/>
                  </a:lnTo>
                  <a:lnTo>
                    <a:pt x="975" y="381"/>
                  </a:lnTo>
                  <a:lnTo>
                    <a:pt x="973" y="381"/>
                  </a:lnTo>
                  <a:lnTo>
                    <a:pt x="971" y="383"/>
                  </a:lnTo>
                  <a:lnTo>
                    <a:pt x="971" y="383"/>
                  </a:lnTo>
                  <a:lnTo>
                    <a:pt x="971" y="381"/>
                  </a:lnTo>
                  <a:lnTo>
                    <a:pt x="969" y="381"/>
                  </a:lnTo>
                  <a:lnTo>
                    <a:pt x="965" y="381"/>
                  </a:lnTo>
                  <a:lnTo>
                    <a:pt x="963" y="379"/>
                  </a:lnTo>
                  <a:lnTo>
                    <a:pt x="961" y="379"/>
                  </a:lnTo>
                  <a:lnTo>
                    <a:pt x="959" y="379"/>
                  </a:lnTo>
                  <a:lnTo>
                    <a:pt x="955" y="379"/>
                  </a:lnTo>
                  <a:lnTo>
                    <a:pt x="951" y="379"/>
                  </a:lnTo>
                  <a:lnTo>
                    <a:pt x="947" y="379"/>
                  </a:lnTo>
                  <a:lnTo>
                    <a:pt x="945" y="381"/>
                  </a:lnTo>
                  <a:lnTo>
                    <a:pt x="941" y="381"/>
                  </a:lnTo>
                  <a:lnTo>
                    <a:pt x="939" y="381"/>
                  </a:lnTo>
                  <a:lnTo>
                    <a:pt x="935" y="383"/>
                  </a:lnTo>
                  <a:lnTo>
                    <a:pt x="935" y="385"/>
                  </a:lnTo>
                  <a:lnTo>
                    <a:pt x="931" y="385"/>
                  </a:lnTo>
                  <a:lnTo>
                    <a:pt x="931" y="387"/>
                  </a:lnTo>
                  <a:lnTo>
                    <a:pt x="929" y="387"/>
                  </a:lnTo>
                  <a:lnTo>
                    <a:pt x="927" y="387"/>
                  </a:lnTo>
                  <a:lnTo>
                    <a:pt x="925" y="387"/>
                  </a:lnTo>
                  <a:lnTo>
                    <a:pt x="925" y="385"/>
                  </a:lnTo>
                  <a:lnTo>
                    <a:pt x="925" y="383"/>
                  </a:lnTo>
                  <a:lnTo>
                    <a:pt x="923" y="381"/>
                  </a:lnTo>
                  <a:lnTo>
                    <a:pt x="923" y="379"/>
                  </a:lnTo>
                  <a:lnTo>
                    <a:pt x="923" y="377"/>
                  </a:lnTo>
                  <a:lnTo>
                    <a:pt x="921" y="375"/>
                  </a:lnTo>
                  <a:lnTo>
                    <a:pt x="919" y="373"/>
                  </a:lnTo>
                  <a:lnTo>
                    <a:pt x="917" y="373"/>
                  </a:lnTo>
                  <a:lnTo>
                    <a:pt x="917" y="371"/>
                  </a:lnTo>
                  <a:lnTo>
                    <a:pt x="915" y="371"/>
                  </a:lnTo>
                  <a:lnTo>
                    <a:pt x="911" y="367"/>
                  </a:lnTo>
                  <a:lnTo>
                    <a:pt x="909" y="367"/>
                  </a:lnTo>
                  <a:lnTo>
                    <a:pt x="907" y="365"/>
                  </a:lnTo>
                  <a:lnTo>
                    <a:pt x="905" y="365"/>
                  </a:lnTo>
                  <a:lnTo>
                    <a:pt x="903" y="365"/>
                  </a:lnTo>
                  <a:lnTo>
                    <a:pt x="901" y="365"/>
                  </a:lnTo>
                  <a:lnTo>
                    <a:pt x="901" y="363"/>
                  </a:lnTo>
                  <a:lnTo>
                    <a:pt x="901" y="361"/>
                  </a:lnTo>
                  <a:lnTo>
                    <a:pt x="901" y="359"/>
                  </a:lnTo>
                  <a:lnTo>
                    <a:pt x="901" y="357"/>
                  </a:lnTo>
                  <a:lnTo>
                    <a:pt x="901" y="355"/>
                  </a:lnTo>
                  <a:lnTo>
                    <a:pt x="901" y="353"/>
                  </a:lnTo>
                  <a:lnTo>
                    <a:pt x="901" y="351"/>
                  </a:lnTo>
                  <a:lnTo>
                    <a:pt x="903" y="349"/>
                  </a:lnTo>
                  <a:lnTo>
                    <a:pt x="903" y="351"/>
                  </a:lnTo>
                  <a:lnTo>
                    <a:pt x="903" y="353"/>
                  </a:lnTo>
                  <a:lnTo>
                    <a:pt x="903" y="355"/>
                  </a:lnTo>
                  <a:lnTo>
                    <a:pt x="903" y="357"/>
                  </a:lnTo>
                  <a:lnTo>
                    <a:pt x="905" y="357"/>
                  </a:lnTo>
                  <a:lnTo>
                    <a:pt x="905" y="359"/>
                  </a:lnTo>
                  <a:lnTo>
                    <a:pt x="907" y="361"/>
                  </a:lnTo>
                  <a:lnTo>
                    <a:pt x="909" y="361"/>
                  </a:lnTo>
                  <a:lnTo>
                    <a:pt x="911" y="361"/>
                  </a:lnTo>
                  <a:lnTo>
                    <a:pt x="911" y="363"/>
                  </a:lnTo>
                  <a:lnTo>
                    <a:pt x="913" y="363"/>
                  </a:lnTo>
                  <a:lnTo>
                    <a:pt x="915" y="363"/>
                  </a:lnTo>
                  <a:lnTo>
                    <a:pt x="915" y="365"/>
                  </a:lnTo>
                  <a:lnTo>
                    <a:pt x="915" y="367"/>
                  </a:lnTo>
                  <a:lnTo>
                    <a:pt x="917" y="367"/>
                  </a:lnTo>
                  <a:lnTo>
                    <a:pt x="919" y="371"/>
                  </a:lnTo>
                  <a:lnTo>
                    <a:pt x="921" y="373"/>
                  </a:lnTo>
                  <a:lnTo>
                    <a:pt x="923" y="371"/>
                  </a:lnTo>
                  <a:lnTo>
                    <a:pt x="921" y="373"/>
                  </a:lnTo>
                  <a:lnTo>
                    <a:pt x="923" y="373"/>
                  </a:lnTo>
                  <a:lnTo>
                    <a:pt x="923" y="373"/>
                  </a:lnTo>
                  <a:lnTo>
                    <a:pt x="925" y="373"/>
                  </a:lnTo>
                  <a:lnTo>
                    <a:pt x="927" y="373"/>
                  </a:lnTo>
                  <a:lnTo>
                    <a:pt x="927" y="375"/>
                  </a:lnTo>
                  <a:lnTo>
                    <a:pt x="927" y="373"/>
                  </a:lnTo>
                  <a:lnTo>
                    <a:pt x="931" y="373"/>
                  </a:lnTo>
                  <a:lnTo>
                    <a:pt x="929" y="371"/>
                  </a:lnTo>
                  <a:lnTo>
                    <a:pt x="921" y="365"/>
                  </a:lnTo>
                  <a:lnTo>
                    <a:pt x="917" y="361"/>
                  </a:lnTo>
                  <a:lnTo>
                    <a:pt x="915" y="359"/>
                  </a:lnTo>
                  <a:lnTo>
                    <a:pt x="909" y="355"/>
                  </a:lnTo>
                  <a:lnTo>
                    <a:pt x="907" y="355"/>
                  </a:lnTo>
                  <a:lnTo>
                    <a:pt x="907" y="353"/>
                  </a:lnTo>
                  <a:lnTo>
                    <a:pt x="905" y="351"/>
                  </a:lnTo>
                  <a:lnTo>
                    <a:pt x="903" y="349"/>
                  </a:lnTo>
                  <a:lnTo>
                    <a:pt x="901" y="349"/>
                  </a:lnTo>
                  <a:lnTo>
                    <a:pt x="899" y="349"/>
                  </a:lnTo>
                  <a:lnTo>
                    <a:pt x="899" y="347"/>
                  </a:lnTo>
                  <a:lnTo>
                    <a:pt x="899" y="345"/>
                  </a:lnTo>
                  <a:lnTo>
                    <a:pt x="897" y="341"/>
                  </a:lnTo>
                  <a:lnTo>
                    <a:pt x="895" y="339"/>
                  </a:lnTo>
                  <a:lnTo>
                    <a:pt x="895" y="337"/>
                  </a:lnTo>
                  <a:lnTo>
                    <a:pt x="893" y="335"/>
                  </a:lnTo>
                  <a:lnTo>
                    <a:pt x="891" y="333"/>
                  </a:lnTo>
                  <a:lnTo>
                    <a:pt x="891" y="331"/>
                  </a:lnTo>
                  <a:lnTo>
                    <a:pt x="889" y="329"/>
                  </a:lnTo>
                  <a:lnTo>
                    <a:pt x="887" y="329"/>
                  </a:lnTo>
                  <a:lnTo>
                    <a:pt x="885" y="329"/>
                  </a:lnTo>
                  <a:lnTo>
                    <a:pt x="885" y="327"/>
                  </a:lnTo>
                  <a:lnTo>
                    <a:pt x="885" y="325"/>
                  </a:lnTo>
                  <a:lnTo>
                    <a:pt x="885" y="325"/>
                  </a:lnTo>
                  <a:lnTo>
                    <a:pt x="885" y="323"/>
                  </a:lnTo>
                  <a:lnTo>
                    <a:pt x="885" y="321"/>
                  </a:lnTo>
                  <a:lnTo>
                    <a:pt x="885" y="317"/>
                  </a:lnTo>
                  <a:lnTo>
                    <a:pt x="885" y="315"/>
                  </a:lnTo>
                  <a:lnTo>
                    <a:pt x="887" y="313"/>
                  </a:lnTo>
                  <a:lnTo>
                    <a:pt x="887" y="311"/>
                  </a:lnTo>
                  <a:lnTo>
                    <a:pt x="887" y="309"/>
                  </a:lnTo>
                  <a:lnTo>
                    <a:pt x="887" y="307"/>
                  </a:lnTo>
                  <a:lnTo>
                    <a:pt x="887" y="305"/>
                  </a:lnTo>
                  <a:lnTo>
                    <a:pt x="887" y="303"/>
                  </a:lnTo>
                  <a:lnTo>
                    <a:pt x="887" y="301"/>
                  </a:lnTo>
                  <a:lnTo>
                    <a:pt x="889" y="301"/>
                  </a:lnTo>
                  <a:lnTo>
                    <a:pt x="889" y="299"/>
                  </a:lnTo>
                  <a:lnTo>
                    <a:pt x="891" y="297"/>
                  </a:lnTo>
                  <a:lnTo>
                    <a:pt x="891" y="295"/>
                  </a:lnTo>
                  <a:lnTo>
                    <a:pt x="891" y="293"/>
                  </a:lnTo>
                  <a:lnTo>
                    <a:pt x="889" y="291"/>
                  </a:lnTo>
                  <a:lnTo>
                    <a:pt x="891" y="289"/>
                  </a:lnTo>
                  <a:lnTo>
                    <a:pt x="891" y="287"/>
                  </a:lnTo>
                  <a:lnTo>
                    <a:pt x="891" y="285"/>
                  </a:lnTo>
                  <a:lnTo>
                    <a:pt x="893" y="283"/>
                  </a:lnTo>
                  <a:lnTo>
                    <a:pt x="895" y="281"/>
                  </a:lnTo>
                  <a:lnTo>
                    <a:pt x="897" y="279"/>
                  </a:lnTo>
                  <a:lnTo>
                    <a:pt x="897" y="277"/>
                  </a:lnTo>
                  <a:lnTo>
                    <a:pt x="897" y="275"/>
                  </a:lnTo>
                  <a:lnTo>
                    <a:pt x="899" y="275"/>
                  </a:lnTo>
                  <a:lnTo>
                    <a:pt x="897" y="273"/>
                  </a:lnTo>
                  <a:lnTo>
                    <a:pt x="899" y="273"/>
                  </a:lnTo>
                  <a:lnTo>
                    <a:pt x="899" y="271"/>
                  </a:lnTo>
                  <a:lnTo>
                    <a:pt x="901" y="269"/>
                  </a:lnTo>
                  <a:lnTo>
                    <a:pt x="899" y="269"/>
                  </a:lnTo>
                  <a:lnTo>
                    <a:pt x="897" y="269"/>
                  </a:lnTo>
                  <a:lnTo>
                    <a:pt x="897" y="271"/>
                  </a:lnTo>
                  <a:lnTo>
                    <a:pt x="895" y="271"/>
                  </a:lnTo>
                  <a:lnTo>
                    <a:pt x="897" y="269"/>
                  </a:lnTo>
                  <a:lnTo>
                    <a:pt x="897" y="267"/>
                  </a:lnTo>
                  <a:lnTo>
                    <a:pt x="899" y="265"/>
                  </a:lnTo>
                  <a:lnTo>
                    <a:pt x="899" y="263"/>
                  </a:lnTo>
                  <a:lnTo>
                    <a:pt x="901" y="263"/>
                  </a:lnTo>
                  <a:lnTo>
                    <a:pt x="905" y="261"/>
                  </a:lnTo>
                  <a:lnTo>
                    <a:pt x="907" y="261"/>
                  </a:lnTo>
                  <a:lnTo>
                    <a:pt x="909" y="263"/>
                  </a:lnTo>
                  <a:lnTo>
                    <a:pt x="911" y="263"/>
                  </a:lnTo>
                  <a:lnTo>
                    <a:pt x="913" y="263"/>
                  </a:lnTo>
                  <a:lnTo>
                    <a:pt x="913" y="265"/>
                  </a:lnTo>
                  <a:lnTo>
                    <a:pt x="915" y="265"/>
                  </a:lnTo>
                  <a:lnTo>
                    <a:pt x="917" y="265"/>
                  </a:lnTo>
                  <a:lnTo>
                    <a:pt x="919" y="265"/>
                  </a:lnTo>
                  <a:lnTo>
                    <a:pt x="921" y="265"/>
                  </a:lnTo>
                  <a:lnTo>
                    <a:pt x="921" y="263"/>
                  </a:lnTo>
                  <a:lnTo>
                    <a:pt x="923" y="265"/>
                  </a:lnTo>
                  <a:lnTo>
                    <a:pt x="923" y="267"/>
                  </a:lnTo>
                  <a:lnTo>
                    <a:pt x="925" y="265"/>
                  </a:lnTo>
                  <a:lnTo>
                    <a:pt x="925" y="267"/>
                  </a:lnTo>
                  <a:lnTo>
                    <a:pt x="925" y="269"/>
                  </a:lnTo>
                  <a:lnTo>
                    <a:pt x="927" y="269"/>
                  </a:lnTo>
                  <a:lnTo>
                    <a:pt x="927" y="271"/>
                  </a:lnTo>
                  <a:lnTo>
                    <a:pt x="929" y="271"/>
                  </a:lnTo>
                  <a:lnTo>
                    <a:pt x="929" y="273"/>
                  </a:lnTo>
                  <a:lnTo>
                    <a:pt x="927" y="273"/>
                  </a:lnTo>
                  <a:lnTo>
                    <a:pt x="925" y="273"/>
                  </a:lnTo>
                  <a:lnTo>
                    <a:pt x="923" y="273"/>
                  </a:lnTo>
                  <a:lnTo>
                    <a:pt x="923" y="271"/>
                  </a:lnTo>
                  <a:lnTo>
                    <a:pt x="923" y="273"/>
                  </a:lnTo>
                  <a:lnTo>
                    <a:pt x="923" y="273"/>
                  </a:lnTo>
                  <a:lnTo>
                    <a:pt x="923" y="275"/>
                  </a:lnTo>
                  <a:lnTo>
                    <a:pt x="921" y="275"/>
                  </a:lnTo>
                  <a:lnTo>
                    <a:pt x="919" y="275"/>
                  </a:lnTo>
                  <a:lnTo>
                    <a:pt x="919" y="273"/>
                  </a:lnTo>
                  <a:lnTo>
                    <a:pt x="917" y="273"/>
                  </a:lnTo>
                  <a:lnTo>
                    <a:pt x="917" y="275"/>
                  </a:lnTo>
                  <a:lnTo>
                    <a:pt x="915" y="275"/>
                  </a:lnTo>
                  <a:lnTo>
                    <a:pt x="917" y="275"/>
                  </a:lnTo>
                  <a:lnTo>
                    <a:pt x="919" y="275"/>
                  </a:lnTo>
                  <a:lnTo>
                    <a:pt x="919" y="277"/>
                  </a:lnTo>
                  <a:lnTo>
                    <a:pt x="921" y="277"/>
                  </a:lnTo>
                  <a:lnTo>
                    <a:pt x="923" y="277"/>
                  </a:lnTo>
                  <a:lnTo>
                    <a:pt x="923" y="275"/>
                  </a:lnTo>
                  <a:lnTo>
                    <a:pt x="923" y="275"/>
                  </a:lnTo>
                  <a:lnTo>
                    <a:pt x="925" y="277"/>
                  </a:lnTo>
                  <a:lnTo>
                    <a:pt x="925" y="277"/>
                  </a:lnTo>
                  <a:lnTo>
                    <a:pt x="927" y="277"/>
                  </a:lnTo>
                  <a:lnTo>
                    <a:pt x="927" y="279"/>
                  </a:lnTo>
                  <a:lnTo>
                    <a:pt x="927" y="277"/>
                  </a:lnTo>
                  <a:lnTo>
                    <a:pt x="927" y="279"/>
                  </a:lnTo>
                  <a:lnTo>
                    <a:pt x="925" y="279"/>
                  </a:lnTo>
                  <a:lnTo>
                    <a:pt x="923" y="279"/>
                  </a:lnTo>
                  <a:lnTo>
                    <a:pt x="923" y="281"/>
                  </a:lnTo>
                  <a:lnTo>
                    <a:pt x="923" y="279"/>
                  </a:lnTo>
                  <a:lnTo>
                    <a:pt x="923" y="281"/>
                  </a:lnTo>
                  <a:lnTo>
                    <a:pt x="923" y="283"/>
                  </a:lnTo>
                  <a:lnTo>
                    <a:pt x="925" y="283"/>
                  </a:lnTo>
                  <a:lnTo>
                    <a:pt x="925" y="285"/>
                  </a:lnTo>
                  <a:lnTo>
                    <a:pt x="923" y="287"/>
                  </a:lnTo>
                  <a:lnTo>
                    <a:pt x="925" y="287"/>
                  </a:lnTo>
                  <a:lnTo>
                    <a:pt x="927" y="287"/>
                  </a:lnTo>
                  <a:lnTo>
                    <a:pt x="927" y="289"/>
                  </a:lnTo>
                  <a:lnTo>
                    <a:pt x="927" y="287"/>
                  </a:lnTo>
                  <a:lnTo>
                    <a:pt x="929" y="289"/>
                  </a:lnTo>
                  <a:lnTo>
                    <a:pt x="929" y="291"/>
                  </a:lnTo>
                  <a:lnTo>
                    <a:pt x="931" y="291"/>
                  </a:lnTo>
                  <a:lnTo>
                    <a:pt x="929" y="291"/>
                  </a:lnTo>
                  <a:lnTo>
                    <a:pt x="931" y="293"/>
                  </a:lnTo>
                  <a:lnTo>
                    <a:pt x="931" y="295"/>
                  </a:lnTo>
                  <a:lnTo>
                    <a:pt x="929" y="295"/>
                  </a:lnTo>
                  <a:lnTo>
                    <a:pt x="927" y="295"/>
                  </a:lnTo>
                  <a:lnTo>
                    <a:pt x="929" y="295"/>
                  </a:lnTo>
                  <a:lnTo>
                    <a:pt x="927" y="295"/>
                  </a:lnTo>
                  <a:lnTo>
                    <a:pt x="927" y="297"/>
                  </a:lnTo>
                  <a:lnTo>
                    <a:pt x="925" y="297"/>
                  </a:lnTo>
                  <a:lnTo>
                    <a:pt x="925" y="299"/>
                  </a:lnTo>
                  <a:lnTo>
                    <a:pt x="927" y="299"/>
                  </a:lnTo>
                  <a:lnTo>
                    <a:pt x="929" y="299"/>
                  </a:lnTo>
                  <a:lnTo>
                    <a:pt x="931" y="297"/>
                  </a:lnTo>
                  <a:lnTo>
                    <a:pt x="933" y="295"/>
                  </a:lnTo>
                  <a:lnTo>
                    <a:pt x="935" y="297"/>
                  </a:lnTo>
                  <a:lnTo>
                    <a:pt x="937" y="297"/>
                  </a:lnTo>
                  <a:lnTo>
                    <a:pt x="937" y="299"/>
                  </a:lnTo>
                  <a:lnTo>
                    <a:pt x="937" y="301"/>
                  </a:lnTo>
                  <a:lnTo>
                    <a:pt x="937" y="303"/>
                  </a:lnTo>
                  <a:lnTo>
                    <a:pt x="937" y="305"/>
                  </a:lnTo>
                  <a:lnTo>
                    <a:pt x="937" y="307"/>
                  </a:lnTo>
                  <a:lnTo>
                    <a:pt x="935" y="309"/>
                  </a:lnTo>
                  <a:lnTo>
                    <a:pt x="937" y="309"/>
                  </a:lnTo>
                  <a:lnTo>
                    <a:pt x="937" y="311"/>
                  </a:lnTo>
                  <a:lnTo>
                    <a:pt x="939" y="311"/>
                  </a:lnTo>
                  <a:lnTo>
                    <a:pt x="941" y="311"/>
                  </a:lnTo>
                  <a:lnTo>
                    <a:pt x="941" y="313"/>
                  </a:lnTo>
                  <a:lnTo>
                    <a:pt x="941" y="315"/>
                  </a:lnTo>
                  <a:lnTo>
                    <a:pt x="943" y="315"/>
                  </a:lnTo>
                  <a:lnTo>
                    <a:pt x="943" y="317"/>
                  </a:lnTo>
                  <a:lnTo>
                    <a:pt x="945" y="317"/>
                  </a:lnTo>
                  <a:lnTo>
                    <a:pt x="947" y="319"/>
                  </a:lnTo>
                  <a:lnTo>
                    <a:pt x="947" y="321"/>
                  </a:lnTo>
                  <a:lnTo>
                    <a:pt x="949" y="321"/>
                  </a:lnTo>
                  <a:lnTo>
                    <a:pt x="951" y="323"/>
                  </a:lnTo>
                  <a:lnTo>
                    <a:pt x="953" y="323"/>
                  </a:lnTo>
                  <a:lnTo>
                    <a:pt x="953" y="325"/>
                  </a:lnTo>
                  <a:lnTo>
                    <a:pt x="955" y="325"/>
                  </a:lnTo>
                  <a:lnTo>
                    <a:pt x="957" y="325"/>
                  </a:lnTo>
                  <a:lnTo>
                    <a:pt x="957" y="325"/>
                  </a:lnTo>
                  <a:lnTo>
                    <a:pt x="959" y="325"/>
                  </a:lnTo>
                  <a:lnTo>
                    <a:pt x="961" y="325"/>
                  </a:lnTo>
                  <a:lnTo>
                    <a:pt x="963" y="325"/>
                  </a:lnTo>
                  <a:lnTo>
                    <a:pt x="965" y="325"/>
                  </a:lnTo>
                  <a:lnTo>
                    <a:pt x="967" y="325"/>
                  </a:lnTo>
                  <a:lnTo>
                    <a:pt x="967" y="327"/>
                  </a:lnTo>
                  <a:lnTo>
                    <a:pt x="969" y="327"/>
                  </a:lnTo>
                  <a:lnTo>
                    <a:pt x="969" y="329"/>
                  </a:lnTo>
                  <a:lnTo>
                    <a:pt x="971" y="329"/>
                  </a:lnTo>
                  <a:lnTo>
                    <a:pt x="971" y="331"/>
                  </a:lnTo>
                  <a:lnTo>
                    <a:pt x="971" y="333"/>
                  </a:lnTo>
                  <a:lnTo>
                    <a:pt x="971" y="333"/>
                  </a:lnTo>
                  <a:lnTo>
                    <a:pt x="973" y="333"/>
                  </a:lnTo>
                  <a:lnTo>
                    <a:pt x="975" y="333"/>
                  </a:lnTo>
                  <a:lnTo>
                    <a:pt x="977" y="333"/>
                  </a:lnTo>
                  <a:lnTo>
                    <a:pt x="977" y="331"/>
                  </a:lnTo>
                  <a:lnTo>
                    <a:pt x="979" y="333"/>
                  </a:lnTo>
                  <a:lnTo>
                    <a:pt x="981" y="333"/>
                  </a:lnTo>
                  <a:lnTo>
                    <a:pt x="983" y="333"/>
                  </a:lnTo>
                  <a:lnTo>
                    <a:pt x="981" y="333"/>
                  </a:lnTo>
                  <a:lnTo>
                    <a:pt x="981" y="335"/>
                  </a:lnTo>
                  <a:lnTo>
                    <a:pt x="981" y="337"/>
                  </a:lnTo>
                  <a:lnTo>
                    <a:pt x="981" y="335"/>
                  </a:lnTo>
                  <a:lnTo>
                    <a:pt x="983" y="337"/>
                  </a:lnTo>
                  <a:lnTo>
                    <a:pt x="985" y="335"/>
                  </a:lnTo>
                  <a:lnTo>
                    <a:pt x="987" y="335"/>
                  </a:lnTo>
                  <a:lnTo>
                    <a:pt x="989" y="335"/>
                  </a:lnTo>
                  <a:lnTo>
                    <a:pt x="989" y="337"/>
                  </a:lnTo>
                  <a:lnTo>
                    <a:pt x="991" y="337"/>
                  </a:lnTo>
                  <a:lnTo>
                    <a:pt x="991" y="339"/>
                  </a:lnTo>
                  <a:lnTo>
                    <a:pt x="991" y="337"/>
                  </a:lnTo>
                  <a:lnTo>
                    <a:pt x="993" y="337"/>
                  </a:lnTo>
                  <a:lnTo>
                    <a:pt x="993" y="339"/>
                  </a:lnTo>
                  <a:lnTo>
                    <a:pt x="993" y="337"/>
                  </a:lnTo>
                  <a:lnTo>
                    <a:pt x="995" y="337"/>
                  </a:lnTo>
                  <a:lnTo>
                    <a:pt x="995" y="335"/>
                  </a:lnTo>
                  <a:lnTo>
                    <a:pt x="993" y="335"/>
                  </a:lnTo>
                  <a:lnTo>
                    <a:pt x="993" y="333"/>
                  </a:lnTo>
                  <a:lnTo>
                    <a:pt x="995" y="335"/>
                  </a:lnTo>
                  <a:lnTo>
                    <a:pt x="995" y="333"/>
                  </a:lnTo>
                  <a:lnTo>
                    <a:pt x="997" y="333"/>
                  </a:lnTo>
                  <a:lnTo>
                    <a:pt x="999" y="333"/>
                  </a:lnTo>
                  <a:lnTo>
                    <a:pt x="1001" y="333"/>
                  </a:lnTo>
                  <a:lnTo>
                    <a:pt x="1003" y="333"/>
                  </a:lnTo>
                  <a:lnTo>
                    <a:pt x="1005" y="333"/>
                  </a:lnTo>
                  <a:lnTo>
                    <a:pt x="1007" y="333"/>
                  </a:lnTo>
                  <a:lnTo>
                    <a:pt x="1009" y="335"/>
                  </a:lnTo>
                  <a:lnTo>
                    <a:pt x="1009" y="333"/>
                  </a:lnTo>
                  <a:lnTo>
                    <a:pt x="1011" y="333"/>
                  </a:lnTo>
                  <a:lnTo>
                    <a:pt x="1011" y="331"/>
                  </a:lnTo>
                  <a:lnTo>
                    <a:pt x="1013" y="331"/>
                  </a:lnTo>
                  <a:lnTo>
                    <a:pt x="1015" y="329"/>
                  </a:lnTo>
                  <a:lnTo>
                    <a:pt x="1013" y="327"/>
                  </a:lnTo>
                  <a:lnTo>
                    <a:pt x="1015" y="327"/>
                  </a:lnTo>
                  <a:lnTo>
                    <a:pt x="1015" y="325"/>
                  </a:lnTo>
                  <a:lnTo>
                    <a:pt x="1015" y="325"/>
                  </a:lnTo>
                  <a:lnTo>
                    <a:pt x="1015" y="323"/>
                  </a:lnTo>
                  <a:lnTo>
                    <a:pt x="1017" y="323"/>
                  </a:lnTo>
                  <a:lnTo>
                    <a:pt x="1019" y="321"/>
                  </a:lnTo>
                  <a:lnTo>
                    <a:pt x="1019" y="323"/>
                  </a:lnTo>
                  <a:lnTo>
                    <a:pt x="1019" y="321"/>
                  </a:lnTo>
                  <a:lnTo>
                    <a:pt x="1019" y="319"/>
                  </a:lnTo>
                  <a:lnTo>
                    <a:pt x="1019" y="317"/>
                  </a:lnTo>
                  <a:lnTo>
                    <a:pt x="1019" y="315"/>
                  </a:lnTo>
                  <a:lnTo>
                    <a:pt x="1019" y="313"/>
                  </a:lnTo>
                  <a:lnTo>
                    <a:pt x="1021" y="311"/>
                  </a:lnTo>
                  <a:lnTo>
                    <a:pt x="1019" y="311"/>
                  </a:lnTo>
                  <a:lnTo>
                    <a:pt x="1019" y="309"/>
                  </a:lnTo>
                  <a:lnTo>
                    <a:pt x="1019" y="309"/>
                  </a:lnTo>
                  <a:lnTo>
                    <a:pt x="1017" y="307"/>
                  </a:lnTo>
                  <a:lnTo>
                    <a:pt x="1019" y="307"/>
                  </a:lnTo>
                  <a:lnTo>
                    <a:pt x="1019" y="305"/>
                  </a:lnTo>
                  <a:lnTo>
                    <a:pt x="1017" y="305"/>
                  </a:lnTo>
                  <a:lnTo>
                    <a:pt x="1017" y="303"/>
                  </a:lnTo>
                  <a:lnTo>
                    <a:pt x="1017" y="301"/>
                  </a:lnTo>
                  <a:lnTo>
                    <a:pt x="1015" y="301"/>
                  </a:lnTo>
                  <a:lnTo>
                    <a:pt x="1017" y="301"/>
                  </a:lnTo>
                  <a:lnTo>
                    <a:pt x="1017" y="303"/>
                  </a:lnTo>
                  <a:lnTo>
                    <a:pt x="1015" y="303"/>
                  </a:lnTo>
                  <a:lnTo>
                    <a:pt x="1013" y="305"/>
                  </a:lnTo>
                  <a:lnTo>
                    <a:pt x="1011" y="305"/>
                  </a:lnTo>
                  <a:lnTo>
                    <a:pt x="1011" y="307"/>
                  </a:lnTo>
                  <a:lnTo>
                    <a:pt x="1009" y="309"/>
                  </a:lnTo>
                  <a:lnTo>
                    <a:pt x="1009" y="311"/>
                  </a:lnTo>
                  <a:lnTo>
                    <a:pt x="1009" y="313"/>
                  </a:lnTo>
                  <a:lnTo>
                    <a:pt x="1011" y="313"/>
                  </a:lnTo>
                  <a:lnTo>
                    <a:pt x="1011" y="315"/>
                  </a:lnTo>
                  <a:lnTo>
                    <a:pt x="1013" y="315"/>
                  </a:lnTo>
                  <a:lnTo>
                    <a:pt x="1013" y="317"/>
                  </a:lnTo>
                  <a:lnTo>
                    <a:pt x="1015" y="317"/>
                  </a:lnTo>
                  <a:lnTo>
                    <a:pt x="1015" y="319"/>
                  </a:lnTo>
                  <a:lnTo>
                    <a:pt x="1015" y="321"/>
                  </a:lnTo>
                  <a:lnTo>
                    <a:pt x="1015" y="319"/>
                  </a:lnTo>
                  <a:lnTo>
                    <a:pt x="1013" y="317"/>
                  </a:lnTo>
                  <a:lnTo>
                    <a:pt x="1011" y="317"/>
                  </a:lnTo>
                  <a:lnTo>
                    <a:pt x="1011" y="319"/>
                  </a:lnTo>
                  <a:lnTo>
                    <a:pt x="1009" y="317"/>
                  </a:lnTo>
                  <a:lnTo>
                    <a:pt x="1009" y="315"/>
                  </a:lnTo>
                  <a:lnTo>
                    <a:pt x="1009" y="313"/>
                  </a:lnTo>
                  <a:lnTo>
                    <a:pt x="1007" y="311"/>
                  </a:lnTo>
                  <a:lnTo>
                    <a:pt x="1005" y="311"/>
                  </a:lnTo>
                  <a:lnTo>
                    <a:pt x="1003" y="311"/>
                  </a:lnTo>
                  <a:lnTo>
                    <a:pt x="1003" y="313"/>
                  </a:lnTo>
                  <a:lnTo>
                    <a:pt x="1003" y="311"/>
                  </a:lnTo>
                  <a:lnTo>
                    <a:pt x="1005" y="311"/>
                  </a:lnTo>
                  <a:lnTo>
                    <a:pt x="1005" y="309"/>
                  </a:lnTo>
                  <a:lnTo>
                    <a:pt x="1005" y="307"/>
                  </a:lnTo>
                  <a:lnTo>
                    <a:pt x="1005" y="309"/>
                  </a:lnTo>
                  <a:lnTo>
                    <a:pt x="1005" y="307"/>
                  </a:lnTo>
                  <a:lnTo>
                    <a:pt x="1007" y="309"/>
                  </a:lnTo>
                  <a:lnTo>
                    <a:pt x="1007" y="307"/>
                  </a:lnTo>
                  <a:lnTo>
                    <a:pt x="1005" y="307"/>
                  </a:lnTo>
                  <a:lnTo>
                    <a:pt x="1007" y="305"/>
                  </a:lnTo>
                  <a:lnTo>
                    <a:pt x="1007" y="303"/>
                  </a:lnTo>
                  <a:lnTo>
                    <a:pt x="1009" y="303"/>
                  </a:lnTo>
                  <a:lnTo>
                    <a:pt x="1007" y="303"/>
                  </a:lnTo>
                  <a:lnTo>
                    <a:pt x="1007" y="305"/>
                  </a:lnTo>
                  <a:lnTo>
                    <a:pt x="1009" y="305"/>
                  </a:lnTo>
                  <a:lnTo>
                    <a:pt x="1009" y="303"/>
                  </a:lnTo>
                  <a:lnTo>
                    <a:pt x="1011" y="303"/>
                  </a:lnTo>
                  <a:lnTo>
                    <a:pt x="1009" y="303"/>
                  </a:lnTo>
                  <a:lnTo>
                    <a:pt x="1009" y="301"/>
                  </a:lnTo>
                  <a:lnTo>
                    <a:pt x="1007" y="299"/>
                  </a:lnTo>
                  <a:lnTo>
                    <a:pt x="1009" y="299"/>
                  </a:lnTo>
                  <a:lnTo>
                    <a:pt x="1009" y="297"/>
                  </a:lnTo>
                  <a:lnTo>
                    <a:pt x="1009" y="295"/>
                  </a:lnTo>
                  <a:lnTo>
                    <a:pt x="1011" y="295"/>
                  </a:lnTo>
                  <a:lnTo>
                    <a:pt x="1009" y="295"/>
                  </a:lnTo>
                  <a:lnTo>
                    <a:pt x="1009" y="293"/>
                  </a:lnTo>
                  <a:lnTo>
                    <a:pt x="1011" y="293"/>
                  </a:lnTo>
                  <a:lnTo>
                    <a:pt x="1009" y="293"/>
                  </a:lnTo>
                  <a:lnTo>
                    <a:pt x="1009" y="295"/>
                  </a:lnTo>
                  <a:lnTo>
                    <a:pt x="1007" y="297"/>
                  </a:lnTo>
                  <a:lnTo>
                    <a:pt x="1005" y="299"/>
                  </a:lnTo>
                  <a:lnTo>
                    <a:pt x="1003" y="299"/>
                  </a:lnTo>
                  <a:lnTo>
                    <a:pt x="1003" y="301"/>
                  </a:lnTo>
                  <a:lnTo>
                    <a:pt x="1001" y="301"/>
                  </a:lnTo>
                  <a:lnTo>
                    <a:pt x="1001" y="303"/>
                  </a:lnTo>
                  <a:lnTo>
                    <a:pt x="1001" y="301"/>
                  </a:lnTo>
                  <a:lnTo>
                    <a:pt x="1003" y="301"/>
                  </a:lnTo>
                  <a:lnTo>
                    <a:pt x="1001" y="301"/>
                  </a:lnTo>
                  <a:lnTo>
                    <a:pt x="1001" y="299"/>
                  </a:lnTo>
                  <a:lnTo>
                    <a:pt x="1003" y="299"/>
                  </a:lnTo>
                  <a:lnTo>
                    <a:pt x="1003" y="297"/>
                  </a:lnTo>
                  <a:lnTo>
                    <a:pt x="1003" y="295"/>
                  </a:lnTo>
                  <a:lnTo>
                    <a:pt x="1001" y="295"/>
                  </a:lnTo>
                  <a:lnTo>
                    <a:pt x="1001" y="293"/>
                  </a:lnTo>
                  <a:lnTo>
                    <a:pt x="1003" y="293"/>
                  </a:lnTo>
                  <a:lnTo>
                    <a:pt x="1003" y="291"/>
                  </a:lnTo>
                  <a:lnTo>
                    <a:pt x="1001" y="291"/>
                  </a:lnTo>
                  <a:lnTo>
                    <a:pt x="999" y="291"/>
                  </a:lnTo>
                  <a:lnTo>
                    <a:pt x="999" y="293"/>
                  </a:lnTo>
                  <a:lnTo>
                    <a:pt x="997" y="293"/>
                  </a:lnTo>
                  <a:lnTo>
                    <a:pt x="999" y="293"/>
                  </a:lnTo>
                  <a:lnTo>
                    <a:pt x="999" y="291"/>
                  </a:lnTo>
                  <a:lnTo>
                    <a:pt x="997" y="291"/>
                  </a:lnTo>
                  <a:lnTo>
                    <a:pt x="995" y="291"/>
                  </a:lnTo>
                  <a:lnTo>
                    <a:pt x="997" y="289"/>
                  </a:lnTo>
                  <a:lnTo>
                    <a:pt x="999" y="289"/>
                  </a:lnTo>
                  <a:lnTo>
                    <a:pt x="999" y="291"/>
                  </a:lnTo>
                  <a:lnTo>
                    <a:pt x="999" y="289"/>
                  </a:lnTo>
                  <a:lnTo>
                    <a:pt x="1001" y="289"/>
                  </a:lnTo>
                  <a:lnTo>
                    <a:pt x="1001" y="287"/>
                  </a:lnTo>
                  <a:lnTo>
                    <a:pt x="1001" y="289"/>
                  </a:lnTo>
                  <a:lnTo>
                    <a:pt x="999" y="287"/>
                  </a:lnTo>
                  <a:lnTo>
                    <a:pt x="999" y="289"/>
                  </a:lnTo>
                  <a:lnTo>
                    <a:pt x="997" y="289"/>
                  </a:lnTo>
                  <a:lnTo>
                    <a:pt x="995" y="289"/>
                  </a:lnTo>
                  <a:lnTo>
                    <a:pt x="997" y="287"/>
                  </a:lnTo>
                  <a:lnTo>
                    <a:pt x="997" y="289"/>
                  </a:lnTo>
                  <a:lnTo>
                    <a:pt x="997" y="287"/>
                  </a:lnTo>
                  <a:lnTo>
                    <a:pt x="997" y="285"/>
                  </a:lnTo>
                  <a:lnTo>
                    <a:pt x="995" y="285"/>
                  </a:lnTo>
                  <a:lnTo>
                    <a:pt x="995" y="287"/>
                  </a:lnTo>
                  <a:lnTo>
                    <a:pt x="995" y="285"/>
                  </a:lnTo>
                  <a:lnTo>
                    <a:pt x="995" y="283"/>
                  </a:lnTo>
                  <a:lnTo>
                    <a:pt x="995" y="281"/>
                  </a:lnTo>
                  <a:lnTo>
                    <a:pt x="997" y="281"/>
                  </a:lnTo>
                  <a:lnTo>
                    <a:pt x="995" y="281"/>
                  </a:lnTo>
                  <a:lnTo>
                    <a:pt x="997" y="279"/>
                  </a:lnTo>
                  <a:lnTo>
                    <a:pt x="997" y="277"/>
                  </a:lnTo>
                  <a:lnTo>
                    <a:pt x="999" y="277"/>
                  </a:lnTo>
                  <a:lnTo>
                    <a:pt x="997" y="277"/>
                  </a:lnTo>
                  <a:lnTo>
                    <a:pt x="999" y="277"/>
                  </a:lnTo>
                  <a:lnTo>
                    <a:pt x="997" y="277"/>
                  </a:lnTo>
                  <a:lnTo>
                    <a:pt x="997" y="277"/>
                  </a:lnTo>
                  <a:lnTo>
                    <a:pt x="995" y="279"/>
                  </a:lnTo>
                  <a:lnTo>
                    <a:pt x="995" y="281"/>
                  </a:lnTo>
                  <a:lnTo>
                    <a:pt x="995" y="279"/>
                  </a:lnTo>
                  <a:lnTo>
                    <a:pt x="993" y="279"/>
                  </a:lnTo>
                  <a:lnTo>
                    <a:pt x="991" y="279"/>
                  </a:lnTo>
                  <a:lnTo>
                    <a:pt x="991" y="281"/>
                  </a:lnTo>
                  <a:lnTo>
                    <a:pt x="989" y="281"/>
                  </a:lnTo>
                  <a:lnTo>
                    <a:pt x="989" y="279"/>
                  </a:lnTo>
                  <a:lnTo>
                    <a:pt x="991" y="279"/>
                  </a:lnTo>
                  <a:lnTo>
                    <a:pt x="991" y="277"/>
                  </a:lnTo>
                  <a:lnTo>
                    <a:pt x="989" y="277"/>
                  </a:lnTo>
                  <a:lnTo>
                    <a:pt x="989" y="279"/>
                  </a:lnTo>
                  <a:lnTo>
                    <a:pt x="987" y="279"/>
                  </a:lnTo>
                  <a:lnTo>
                    <a:pt x="987" y="277"/>
                  </a:lnTo>
                  <a:lnTo>
                    <a:pt x="989" y="277"/>
                  </a:lnTo>
                  <a:lnTo>
                    <a:pt x="989" y="277"/>
                  </a:lnTo>
                  <a:lnTo>
                    <a:pt x="991" y="277"/>
                  </a:lnTo>
                  <a:lnTo>
                    <a:pt x="991" y="275"/>
                  </a:lnTo>
                  <a:lnTo>
                    <a:pt x="993" y="275"/>
                  </a:lnTo>
                  <a:lnTo>
                    <a:pt x="993" y="273"/>
                  </a:lnTo>
                  <a:lnTo>
                    <a:pt x="991" y="271"/>
                  </a:lnTo>
                  <a:lnTo>
                    <a:pt x="989" y="271"/>
                  </a:lnTo>
                  <a:lnTo>
                    <a:pt x="991" y="271"/>
                  </a:lnTo>
                  <a:lnTo>
                    <a:pt x="991" y="269"/>
                  </a:lnTo>
                  <a:lnTo>
                    <a:pt x="991" y="267"/>
                  </a:lnTo>
                  <a:lnTo>
                    <a:pt x="991" y="269"/>
                  </a:lnTo>
                  <a:lnTo>
                    <a:pt x="989" y="269"/>
                  </a:lnTo>
                  <a:lnTo>
                    <a:pt x="987" y="269"/>
                  </a:lnTo>
                  <a:lnTo>
                    <a:pt x="989" y="267"/>
                  </a:lnTo>
                  <a:lnTo>
                    <a:pt x="991" y="267"/>
                  </a:lnTo>
                  <a:lnTo>
                    <a:pt x="991" y="265"/>
                  </a:lnTo>
                  <a:lnTo>
                    <a:pt x="991" y="267"/>
                  </a:lnTo>
                  <a:lnTo>
                    <a:pt x="991" y="265"/>
                  </a:lnTo>
                  <a:lnTo>
                    <a:pt x="989" y="265"/>
                  </a:lnTo>
                  <a:lnTo>
                    <a:pt x="989" y="267"/>
                  </a:lnTo>
                  <a:lnTo>
                    <a:pt x="989" y="265"/>
                  </a:lnTo>
                  <a:lnTo>
                    <a:pt x="989" y="267"/>
                  </a:lnTo>
                  <a:lnTo>
                    <a:pt x="987" y="267"/>
                  </a:lnTo>
                  <a:lnTo>
                    <a:pt x="985" y="267"/>
                  </a:lnTo>
                  <a:lnTo>
                    <a:pt x="985" y="269"/>
                  </a:lnTo>
                  <a:lnTo>
                    <a:pt x="983" y="269"/>
                  </a:lnTo>
                  <a:lnTo>
                    <a:pt x="983" y="271"/>
                  </a:lnTo>
                  <a:lnTo>
                    <a:pt x="981" y="271"/>
                  </a:lnTo>
                  <a:lnTo>
                    <a:pt x="981" y="269"/>
                  </a:lnTo>
                  <a:lnTo>
                    <a:pt x="981" y="267"/>
                  </a:lnTo>
                  <a:lnTo>
                    <a:pt x="981" y="265"/>
                  </a:lnTo>
                  <a:lnTo>
                    <a:pt x="983" y="265"/>
                  </a:lnTo>
                  <a:lnTo>
                    <a:pt x="983" y="267"/>
                  </a:lnTo>
                  <a:lnTo>
                    <a:pt x="985" y="267"/>
                  </a:lnTo>
                  <a:lnTo>
                    <a:pt x="985" y="265"/>
                  </a:lnTo>
                  <a:lnTo>
                    <a:pt x="987" y="265"/>
                  </a:lnTo>
                  <a:lnTo>
                    <a:pt x="987" y="263"/>
                  </a:lnTo>
                  <a:lnTo>
                    <a:pt x="985" y="263"/>
                  </a:lnTo>
                  <a:lnTo>
                    <a:pt x="983" y="263"/>
                  </a:lnTo>
                  <a:lnTo>
                    <a:pt x="983" y="265"/>
                  </a:lnTo>
                  <a:lnTo>
                    <a:pt x="983" y="263"/>
                  </a:lnTo>
                  <a:lnTo>
                    <a:pt x="981" y="265"/>
                  </a:lnTo>
                  <a:lnTo>
                    <a:pt x="981" y="263"/>
                  </a:lnTo>
                  <a:lnTo>
                    <a:pt x="979" y="263"/>
                  </a:lnTo>
                  <a:lnTo>
                    <a:pt x="977" y="263"/>
                  </a:lnTo>
                  <a:lnTo>
                    <a:pt x="979" y="263"/>
                  </a:lnTo>
                  <a:lnTo>
                    <a:pt x="977" y="263"/>
                  </a:lnTo>
                  <a:lnTo>
                    <a:pt x="977" y="261"/>
                  </a:lnTo>
                  <a:lnTo>
                    <a:pt x="979" y="263"/>
                  </a:lnTo>
                  <a:lnTo>
                    <a:pt x="979" y="261"/>
                  </a:lnTo>
                  <a:lnTo>
                    <a:pt x="979" y="259"/>
                  </a:lnTo>
                  <a:lnTo>
                    <a:pt x="977" y="259"/>
                  </a:lnTo>
                  <a:lnTo>
                    <a:pt x="977" y="261"/>
                  </a:lnTo>
                  <a:lnTo>
                    <a:pt x="977" y="259"/>
                  </a:lnTo>
                  <a:lnTo>
                    <a:pt x="977" y="257"/>
                  </a:lnTo>
                  <a:lnTo>
                    <a:pt x="977" y="259"/>
                  </a:lnTo>
                  <a:lnTo>
                    <a:pt x="975" y="259"/>
                  </a:lnTo>
                  <a:lnTo>
                    <a:pt x="975" y="261"/>
                  </a:lnTo>
                  <a:lnTo>
                    <a:pt x="973" y="261"/>
                  </a:lnTo>
                  <a:lnTo>
                    <a:pt x="973" y="263"/>
                  </a:lnTo>
                  <a:lnTo>
                    <a:pt x="975" y="263"/>
                  </a:lnTo>
                  <a:lnTo>
                    <a:pt x="973" y="265"/>
                  </a:lnTo>
                  <a:lnTo>
                    <a:pt x="971" y="265"/>
                  </a:lnTo>
                  <a:lnTo>
                    <a:pt x="971" y="265"/>
                  </a:lnTo>
                  <a:lnTo>
                    <a:pt x="971" y="263"/>
                  </a:lnTo>
                  <a:lnTo>
                    <a:pt x="969" y="263"/>
                  </a:lnTo>
                  <a:lnTo>
                    <a:pt x="967" y="265"/>
                  </a:lnTo>
                  <a:lnTo>
                    <a:pt x="965" y="267"/>
                  </a:lnTo>
                  <a:lnTo>
                    <a:pt x="963" y="269"/>
                  </a:lnTo>
                  <a:lnTo>
                    <a:pt x="961" y="271"/>
                  </a:lnTo>
                  <a:lnTo>
                    <a:pt x="961" y="269"/>
                  </a:lnTo>
                  <a:lnTo>
                    <a:pt x="961" y="271"/>
                  </a:lnTo>
                  <a:lnTo>
                    <a:pt x="959" y="273"/>
                  </a:lnTo>
                  <a:lnTo>
                    <a:pt x="959" y="271"/>
                  </a:lnTo>
                  <a:lnTo>
                    <a:pt x="957" y="271"/>
                  </a:lnTo>
                  <a:lnTo>
                    <a:pt x="957" y="273"/>
                  </a:lnTo>
                  <a:lnTo>
                    <a:pt x="957" y="275"/>
                  </a:lnTo>
                  <a:lnTo>
                    <a:pt x="955" y="275"/>
                  </a:lnTo>
                  <a:lnTo>
                    <a:pt x="955" y="277"/>
                  </a:lnTo>
                  <a:lnTo>
                    <a:pt x="953" y="277"/>
                  </a:lnTo>
                  <a:lnTo>
                    <a:pt x="953" y="275"/>
                  </a:lnTo>
                  <a:lnTo>
                    <a:pt x="955" y="275"/>
                  </a:lnTo>
                  <a:lnTo>
                    <a:pt x="955" y="273"/>
                  </a:lnTo>
                  <a:lnTo>
                    <a:pt x="953" y="273"/>
                  </a:lnTo>
                  <a:lnTo>
                    <a:pt x="953" y="271"/>
                  </a:lnTo>
                  <a:lnTo>
                    <a:pt x="951" y="271"/>
                  </a:lnTo>
                  <a:lnTo>
                    <a:pt x="951" y="269"/>
                  </a:lnTo>
                  <a:lnTo>
                    <a:pt x="951" y="267"/>
                  </a:lnTo>
                  <a:lnTo>
                    <a:pt x="949" y="267"/>
                  </a:lnTo>
                  <a:lnTo>
                    <a:pt x="949" y="265"/>
                  </a:lnTo>
                  <a:lnTo>
                    <a:pt x="947" y="267"/>
                  </a:lnTo>
                  <a:lnTo>
                    <a:pt x="945" y="265"/>
                  </a:lnTo>
                  <a:lnTo>
                    <a:pt x="945" y="263"/>
                  </a:lnTo>
                  <a:lnTo>
                    <a:pt x="947" y="261"/>
                  </a:lnTo>
                  <a:lnTo>
                    <a:pt x="945" y="259"/>
                  </a:lnTo>
                  <a:lnTo>
                    <a:pt x="945" y="257"/>
                  </a:lnTo>
                  <a:lnTo>
                    <a:pt x="943" y="257"/>
                  </a:lnTo>
                  <a:lnTo>
                    <a:pt x="941" y="257"/>
                  </a:lnTo>
                  <a:lnTo>
                    <a:pt x="941" y="255"/>
                  </a:lnTo>
                  <a:lnTo>
                    <a:pt x="939" y="255"/>
                  </a:lnTo>
                  <a:lnTo>
                    <a:pt x="937" y="255"/>
                  </a:lnTo>
                  <a:lnTo>
                    <a:pt x="937" y="257"/>
                  </a:lnTo>
                  <a:lnTo>
                    <a:pt x="935" y="257"/>
                  </a:lnTo>
                  <a:lnTo>
                    <a:pt x="935" y="259"/>
                  </a:lnTo>
                  <a:lnTo>
                    <a:pt x="937" y="257"/>
                  </a:lnTo>
                  <a:lnTo>
                    <a:pt x="937" y="259"/>
                  </a:lnTo>
                  <a:lnTo>
                    <a:pt x="939" y="259"/>
                  </a:lnTo>
                  <a:lnTo>
                    <a:pt x="937" y="259"/>
                  </a:lnTo>
                  <a:lnTo>
                    <a:pt x="937" y="261"/>
                  </a:lnTo>
                  <a:lnTo>
                    <a:pt x="935" y="261"/>
                  </a:lnTo>
                  <a:lnTo>
                    <a:pt x="933" y="261"/>
                  </a:lnTo>
                  <a:lnTo>
                    <a:pt x="933" y="259"/>
                  </a:lnTo>
                  <a:lnTo>
                    <a:pt x="931" y="259"/>
                  </a:lnTo>
                  <a:lnTo>
                    <a:pt x="931" y="257"/>
                  </a:lnTo>
                  <a:lnTo>
                    <a:pt x="929" y="255"/>
                  </a:lnTo>
                  <a:lnTo>
                    <a:pt x="929" y="257"/>
                  </a:lnTo>
                  <a:lnTo>
                    <a:pt x="927" y="255"/>
                  </a:lnTo>
                  <a:lnTo>
                    <a:pt x="927" y="257"/>
                  </a:lnTo>
                  <a:lnTo>
                    <a:pt x="925" y="257"/>
                  </a:lnTo>
                  <a:lnTo>
                    <a:pt x="925" y="259"/>
                  </a:lnTo>
                  <a:lnTo>
                    <a:pt x="923" y="259"/>
                  </a:lnTo>
                  <a:lnTo>
                    <a:pt x="923" y="257"/>
                  </a:lnTo>
                  <a:lnTo>
                    <a:pt x="923" y="255"/>
                  </a:lnTo>
                  <a:lnTo>
                    <a:pt x="923" y="253"/>
                  </a:lnTo>
                  <a:lnTo>
                    <a:pt x="925" y="251"/>
                  </a:lnTo>
                  <a:lnTo>
                    <a:pt x="925" y="248"/>
                  </a:lnTo>
                  <a:lnTo>
                    <a:pt x="927" y="248"/>
                  </a:lnTo>
                  <a:lnTo>
                    <a:pt x="929" y="248"/>
                  </a:lnTo>
                  <a:lnTo>
                    <a:pt x="931" y="248"/>
                  </a:lnTo>
                  <a:lnTo>
                    <a:pt x="933" y="248"/>
                  </a:lnTo>
                  <a:lnTo>
                    <a:pt x="935" y="248"/>
                  </a:lnTo>
                  <a:lnTo>
                    <a:pt x="937" y="246"/>
                  </a:lnTo>
                  <a:lnTo>
                    <a:pt x="939" y="246"/>
                  </a:lnTo>
                  <a:lnTo>
                    <a:pt x="941" y="246"/>
                  </a:lnTo>
                  <a:lnTo>
                    <a:pt x="941" y="244"/>
                  </a:lnTo>
                  <a:lnTo>
                    <a:pt x="943" y="244"/>
                  </a:lnTo>
                  <a:lnTo>
                    <a:pt x="945" y="244"/>
                  </a:lnTo>
                  <a:lnTo>
                    <a:pt x="949" y="242"/>
                  </a:lnTo>
                  <a:lnTo>
                    <a:pt x="951" y="242"/>
                  </a:lnTo>
                  <a:lnTo>
                    <a:pt x="951" y="240"/>
                  </a:lnTo>
                  <a:lnTo>
                    <a:pt x="949" y="242"/>
                  </a:lnTo>
                  <a:lnTo>
                    <a:pt x="947" y="242"/>
                  </a:lnTo>
                  <a:lnTo>
                    <a:pt x="945" y="242"/>
                  </a:lnTo>
                  <a:lnTo>
                    <a:pt x="943" y="244"/>
                  </a:lnTo>
                  <a:lnTo>
                    <a:pt x="941" y="244"/>
                  </a:lnTo>
                  <a:lnTo>
                    <a:pt x="939" y="246"/>
                  </a:lnTo>
                  <a:lnTo>
                    <a:pt x="937" y="246"/>
                  </a:lnTo>
                  <a:lnTo>
                    <a:pt x="935" y="246"/>
                  </a:lnTo>
                  <a:lnTo>
                    <a:pt x="935" y="248"/>
                  </a:lnTo>
                  <a:lnTo>
                    <a:pt x="933" y="246"/>
                  </a:lnTo>
                  <a:lnTo>
                    <a:pt x="931" y="248"/>
                  </a:lnTo>
                  <a:lnTo>
                    <a:pt x="929" y="248"/>
                  </a:lnTo>
                  <a:lnTo>
                    <a:pt x="927" y="248"/>
                  </a:lnTo>
                  <a:lnTo>
                    <a:pt x="925" y="248"/>
                  </a:lnTo>
                  <a:lnTo>
                    <a:pt x="923" y="251"/>
                  </a:lnTo>
                  <a:lnTo>
                    <a:pt x="923" y="251"/>
                  </a:lnTo>
                  <a:lnTo>
                    <a:pt x="921" y="253"/>
                  </a:lnTo>
                  <a:lnTo>
                    <a:pt x="921" y="251"/>
                  </a:lnTo>
                  <a:lnTo>
                    <a:pt x="921" y="253"/>
                  </a:lnTo>
                  <a:lnTo>
                    <a:pt x="919" y="253"/>
                  </a:lnTo>
                  <a:lnTo>
                    <a:pt x="917" y="253"/>
                  </a:lnTo>
                  <a:lnTo>
                    <a:pt x="915" y="253"/>
                  </a:lnTo>
                  <a:lnTo>
                    <a:pt x="913" y="253"/>
                  </a:lnTo>
                  <a:lnTo>
                    <a:pt x="915" y="251"/>
                  </a:lnTo>
                  <a:lnTo>
                    <a:pt x="915" y="253"/>
                  </a:lnTo>
                  <a:lnTo>
                    <a:pt x="917" y="251"/>
                  </a:lnTo>
                  <a:lnTo>
                    <a:pt x="915" y="251"/>
                  </a:lnTo>
                  <a:lnTo>
                    <a:pt x="913" y="251"/>
                  </a:lnTo>
                  <a:lnTo>
                    <a:pt x="911" y="251"/>
                  </a:lnTo>
                  <a:lnTo>
                    <a:pt x="909" y="248"/>
                  </a:lnTo>
                  <a:lnTo>
                    <a:pt x="911" y="246"/>
                  </a:lnTo>
                  <a:lnTo>
                    <a:pt x="913" y="248"/>
                  </a:lnTo>
                  <a:lnTo>
                    <a:pt x="915" y="246"/>
                  </a:lnTo>
                  <a:lnTo>
                    <a:pt x="915" y="248"/>
                  </a:lnTo>
                  <a:lnTo>
                    <a:pt x="917" y="248"/>
                  </a:lnTo>
                  <a:lnTo>
                    <a:pt x="917" y="246"/>
                  </a:lnTo>
                  <a:lnTo>
                    <a:pt x="915" y="246"/>
                  </a:lnTo>
                  <a:lnTo>
                    <a:pt x="913" y="246"/>
                  </a:lnTo>
                  <a:lnTo>
                    <a:pt x="911" y="246"/>
                  </a:lnTo>
                  <a:lnTo>
                    <a:pt x="913" y="246"/>
                  </a:lnTo>
                  <a:lnTo>
                    <a:pt x="913" y="244"/>
                  </a:lnTo>
                  <a:lnTo>
                    <a:pt x="911" y="244"/>
                  </a:lnTo>
                  <a:lnTo>
                    <a:pt x="911" y="242"/>
                  </a:lnTo>
                  <a:lnTo>
                    <a:pt x="913" y="244"/>
                  </a:lnTo>
                  <a:lnTo>
                    <a:pt x="915" y="244"/>
                  </a:lnTo>
                  <a:lnTo>
                    <a:pt x="917" y="244"/>
                  </a:lnTo>
                  <a:lnTo>
                    <a:pt x="919" y="242"/>
                  </a:lnTo>
                  <a:lnTo>
                    <a:pt x="919" y="244"/>
                  </a:lnTo>
                  <a:lnTo>
                    <a:pt x="921" y="244"/>
                  </a:lnTo>
                  <a:lnTo>
                    <a:pt x="923" y="244"/>
                  </a:lnTo>
                  <a:lnTo>
                    <a:pt x="921" y="244"/>
                  </a:lnTo>
                  <a:lnTo>
                    <a:pt x="919" y="242"/>
                  </a:lnTo>
                  <a:lnTo>
                    <a:pt x="917" y="242"/>
                  </a:lnTo>
                  <a:lnTo>
                    <a:pt x="915" y="242"/>
                  </a:lnTo>
                  <a:lnTo>
                    <a:pt x="913" y="242"/>
                  </a:lnTo>
                  <a:lnTo>
                    <a:pt x="915" y="242"/>
                  </a:lnTo>
                  <a:lnTo>
                    <a:pt x="917" y="242"/>
                  </a:lnTo>
                  <a:lnTo>
                    <a:pt x="919" y="242"/>
                  </a:lnTo>
                  <a:lnTo>
                    <a:pt x="921" y="240"/>
                  </a:lnTo>
                  <a:lnTo>
                    <a:pt x="919" y="240"/>
                  </a:lnTo>
                  <a:lnTo>
                    <a:pt x="917" y="240"/>
                  </a:lnTo>
                  <a:lnTo>
                    <a:pt x="915" y="240"/>
                  </a:lnTo>
                  <a:lnTo>
                    <a:pt x="913" y="242"/>
                  </a:lnTo>
                  <a:lnTo>
                    <a:pt x="911" y="240"/>
                  </a:lnTo>
                  <a:lnTo>
                    <a:pt x="913" y="240"/>
                  </a:lnTo>
                  <a:lnTo>
                    <a:pt x="913" y="238"/>
                  </a:lnTo>
                  <a:lnTo>
                    <a:pt x="917" y="238"/>
                  </a:lnTo>
                  <a:lnTo>
                    <a:pt x="919" y="238"/>
                  </a:lnTo>
                  <a:lnTo>
                    <a:pt x="921" y="238"/>
                  </a:lnTo>
                  <a:lnTo>
                    <a:pt x="923" y="238"/>
                  </a:lnTo>
                  <a:lnTo>
                    <a:pt x="921" y="238"/>
                  </a:lnTo>
                  <a:lnTo>
                    <a:pt x="919" y="238"/>
                  </a:lnTo>
                  <a:lnTo>
                    <a:pt x="917" y="238"/>
                  </a:lnTo>
                  <a:lnTo>
                    <a:pt x="913" y="238"/>
                  </a:lnTo>
                  <a:lnTo>
                    <a:pt x="911" y="238"/>
                  </a:lnTo>
                  <a:lnTo>
                    <a:pt x="909" y="238"/>
                  </a:lnTo>
                  <a:lnTo>
                    <a:pt x="909" y="236"/>
                  </a:lnTo>
                  <a:lnTo>
                    <a:pt x="909" y="238"/>
                  </a:lnTo>
                  <a:lnTo>
                    <a:pt x="907" y="238"/>
                  </a:lnTo>
                  <a:lnTo>
                    <a:pt x="905" y="238"/>
                  </a:lnTo>
                  <a:lnTo>
                    <a:pt x="903" y="238"/>
                  </a:lnTo>
                  <a:lnTo>
                    <a:pt x="901" y="238"/>
                  </a:lnTo>
                  <a:lnTo>
                    <a:pt x="899" y="236"/>
                  </a:lnTo>
                  <a:lnTo>
                    <a:pt x="897" y="234"/>
                  </a:lnTo>
                  <a:lnTo>
                    <a:pt x="897" y="232"/>
                  </a:lnTo>
                  <a:lnTo>
                    <a:pt x="897" y="230"/>
                  </a:lnTo>
                  <a:lnTo>
                    <a:pt x="897" y="228"/>
                  </a:lnTo>
                  <a:lnTo>
                    <a:pt x="897" y="228"/>
                  </a:lnTo>
                  <a:lnTo>
                    <a:pt x="897" y="226"/>
                  </a:lnTo>
                  <a:lnTo>
                    <a:pt x="899" y="226"/>
                  </a:lnTo>
                  <a:lnTo>
                    <a:pt x="901" y="226"/>
                  </a:lnTo>
                  <a:lnTo>
                    <a:pt x="899" y="224"/>
                  </a:lnTo>
                  <a:lnTo>
                    <a:pt x="897" y="224"/>
                  </a:lnTo>
                  <a:lnTo>
                    <a:pt x="899" y="224"/>
                  </a:lnTo>
                  <a:lnTo>
                    <a:pt x="901" y="224"/>
                  </a:lnTo>
                  <a:lnTo>
                    <a:pt x="903" y="224"/>
                  </a:lnTo>
                  <a:lnTo>
                    <a:pt x="901" y="222"/>
                  </a:lnTo>
                  <a:lnTo>
                    <a:pt x="901" y="220"/>
                  </a:lnTo>
                  <a:lnTo>
                    <a:pt x="901" y="222"/>
                  </a:lnTo>
                  <a:lnTo>
                    <a:pt x="899" y="222"/>
                  </a:lnTo>
                  <a:lnTo>
                    <a:pt x="897" y="220"/>
                  </a:lnTo>
                  <a:lnTo>
                    <a:pt x="897" y="218"/>
                  </a:lnTo>
                  <a:lnTo>
                    <a:pt x="895" y="218"/>
                  </a:lnTo>
                  <a:lnTo>
                    <a:pt x="895" y="216"/>
                  </a:lnTo>
                  <a:lnTo>
                    <a:pt x="895" y="214"/>
                  </a:lnTo>
                  <a:lnTo>
                    <a:pt x="897" y="216"/>
                  </a:lnTo>
                  <a:lnTo>
                    <a:pt x="899" y="214"/>
                  </a:lnTo>
                  <a:lnTo>
                    <a:pt x="897" y="214"/>
                  </a:lnTo>
                  <a:lnTo>
                    <a:pt x="899" y="212"/>
                  </a:lnTo>
                  <a:lnTo>
                    <a:pt x="897" y="212"/>
                  </a:lnTo>
                  <a:lnTo>
                    <a:pt x="895" y="212"/>
                  </a:lnTo>
                  <a:lnTo>
                    <a:pt x="895" y="210"/>
                  </a:lnTo>
                  <a:lnTo>
                    <a:pt x="893" y="210"/>
                  </a:lnTo>
                  <a:lnTo>
                    <a:pt x="893" y="208"/>
                  </a:lnTo>
                  <a:lnTo>
                    <a:pt x="891" y="206"/>
                  </a:lnTo>
                  <a:lnTo>
                    <a:pt x="893" y="204"/>
                  </a:lnTo>
                  <a:lnTo>
                    <a:pt x="893" y="202"/>
                  </a:lnTo>
                  <a:lnTo>
                    <a:pt x="893" y="204"/>
                  </a:lnTo>
                  <a:lnTo>
                    <a:pt x="891" y="204"/>
                  </a:lnTo>
                  <a:lnTo>
                    <a:pt x="889" y="202"/>
                  </a:lnTo>
                  <a:lnTo>
                    <a:pt x="889" y="200"/>
                  </a:lnTo>
                  <a:lnTo>
                    <a:pt x="891" y="200"/>
                  </a:lnTo>
                  <a:lnTo>
                    <a:pt x="889" y="200"/>
                  </a:lnTo>
                  <a:lnTo>
                    <a:pt x="887" y="198"/>
                  </a:lnTo>
                  <a:lnTo>
                    <a:pt x="887" y="196"/>
                  </a:lnTo>
                  <a:lnTo>
                    <a:pt x="887" y="194"/>
                  </a:lnTo>
                  <a:lnTo>
                    <a:pt x="887" y="192"/>
                  </a:lnTo>
                  <a:lnTo>
                    <a:pt x="887" y="190"/>
                  </a:lnTo>
                  <a:lnTo>
                    <a:pt x="887" y="188"/>
                  </a:lnTo>
                  <a:lnTo>
                    <a:pt x="887" y="186"/>
                  </a:lnTo>
                  <a:lnTo>
                    <a:pt x="889" y="186"/>
                  </a:lnTo>
                  <a:lnTo>
                    <a:pt x="891" y="188"/>
                  </a:lnTo>
                  <a:lnTo>
                    <a:pt x="893" y="186"/>
                  </a:lnTo>
                  <a:lnTo>
                    <a:pt x="895" y="186"/>
                  </a:lnTo>
                  <a:lnTo>
                    <a:pt x="897" y="186"/>
                  </a:lnTo>
                  <a:lnTo>
                    <a:pt x="897" y="184"/>
                  </a:lnTo>
                  <a:lnTo>
                    <a:pt x="895" y="184"/>
                  </a:lnTo>
                  <a:lnTo>
                    <a:pt x="893" y="186"/>
                  </a:lnTo>
                  <a:lnTo>
                    <a:pt x="891" y="186"/>
                  </a:lnTo>
                  <a:lnTo>
                    <a:pt x="889" y="184"/>
                  </a:lnTo>
                  <a:lnTo>
                    <a:pt x="889" y="182"/>
                  </a:lnTo>
                  <a:lnTo>
                    <a:pt x="889" y="180"/>
                  </a:lnTo>
                  <a:lnTo>
                    <a:pt x="889" y="180"/>
                  </a:lnTo>
                  <a:lnTo>
                    <a:pt x="887" y="180"/>
                  </a:lnTo>
                  <a:lnTo>
                    <a:pt x="887" y="182"/>
                  </a:lnTo>
                  <a:lnTo>
                    <a:pt x="885" y="182"/>
                  </a:lnTo>
                  <a:lnTo>
                    <a:pt x="881" y="184"/>
                  </a:lnTo>
                  <a:lnTo>
                    <a:pt x="879" y="184"/>
                  </a:lnTo>
                  <a:lnTo>
                    <a:pt x="879" y="182"/>
                  </a:lnTo>
                  <a:lnTo>
                    <a:pt x="877" y="182"/>
                  </a:lnTo>
                  <a:lnTo>
                    <a:pt x="875" y="180"/>
                  </a:lnTo>
                  <a:lnTo>
                    <a:pt x="875" y="180"/>
                  </a:lnTo>
                  <a:lnTo>
                    <a:pt x="875" y="178"/>
                  </a:lnTo>
                  <a:lnTo>
                    <a:pt x="873" y="178"/>
                  </a:lnTo>
                  <a:lnTo>
                    <a:pt x="873" y="176"/>
                  </a:lnTo>
                  <a:lnTo>
                    <a:pt x="871" y="174"/>
                  </a:lnTo>
                  <a:lnTo>
                    <a:pt x="869" y="172"/>
                  </a:lnTo>
                  <a:lnTo>
                    <a:pt x="869" y="170"/>
                  </a:lnTo>
                  <a:lnTo>
                    <a:pt x="867" y="170"/>
                  </a:lnTo>
                  <a:lnTo>
                    <a:pt x="867" y="168"/>
                  </a:lnTo>
                  <a:lnTo>
                    <a:pt x="867" y="166"/>
                  </a:lnTo>
                  <a:lnTo>
                    <a:pt x="867" y="164"/>
                  </a:lnTo>
                  <a:lnTo>
                    <a:pt x="867" y="162"/>
                  </a:lnTo>
                  <a:lnTo>
                    <a:pt x="867" y="160"/>
                  </a:lnTo>
                  <a:lnTo>
                    <a:pt x="869" y="158"/>
                  </a:lnTo>
                  <a:lnTo>
                    <a:pt x="871" y="158"/>
                  </a:lnTo>
                  <a:lnTo>
                    <a:pt x="869" y="158"/>
                  </a:lnTo>
                  <a:lnTo>
                    <a:pt x="869" y="154"/>
                  </a:lnTo>
                  <a:lnTo>
                    <a:pt x="871" y="152"/>
                  </a:lnTo>
                  <a:lnTo>
                    <a:pt x="871" y="154"/>
                  </a:lnTo>
                  <a:lnTo>
                    <a:pt x="873" y="154"/>
                  </a:lnTo>
                  <a:lnTo>
                    <a:pt x="873" y="152"/>
                  </a:lnTo>
                  <a:lnTo>
                    <a:pt x="875" y="152"/>
                  </a:lnTo>
                  <a:lnTo>
                    <a:pt x="875" y="150"/>
                  </a:lnTo>
                  <a:lnTo>
                    <a:pt x="875" y="150"/>
                  </a:lnTo>
                  <a:lnTo>
                    <a:pt x="875" y="148"/>
                  </a:lnTo>
                  <a:lnTo>
                    <a:pt x="875" y="146"/>
                  </a:lnTo>
                  <a:lnTo>
                    <a:pt x="877" y="144"/>
                  </a:lnTo>
                  <a:lnTo>
                    <a:pt x="877" y="142"/>
                  </a:lnTo>
                  <a:lnTo>
                    <a:pt x="879" y="142"/>
                  </a:lnTo>
                  <a:lnTo>
                    <a:pt x="881" y="140"/>
                  </a:lnTo>
                  <a:lnTo>
                    <a:pt x="883" y="140"/>
                  </a:lnTo>
                  <a:lnTo>
                    <a:pt x="885" y="140"/>
                  </a:lnTo>
                  <a:lnTo>
                    <a:pt x="887" y="140"/>
                  </a:lnTo>
                  <a:lnTo>
                    <a:pt x="889" y="140"/>
                  </a:lnTo>
                  <a:lnTo>
                    <a:pt x="891" y="140"/>
                  </a:lnTo>
                  <a:lnTo>
                    <a:pt x="893" y="138"/>
                  </a:lnTo>
                  <a:lnTo>
                    <a:pt x="893" y="140"/>
                  </a:lnTo>
                  <a:lnTo>
                    <a:pt x="895" y="138"/>
                  </a:lnTo>
                  <a:lnTo>
                    <a:pt x="893" y="138"/>
                  </a:lnTo>
                  <a:lnTo>
                    <a:pt x="895" y="138"/>
                  </a:lnTo>
                  <a:lnTo>
                    <a:pt x="895" y="136"/>
                  </a:lnTo>
                  <a:lnTo>
                    <a:pt x="897" y="138"/>
                  </a:lnTo>
                  <a:lnTo>
                    <a:pt x="897" y="136"/>
                  </a:lnTo>
                  <a:lnTo>
                    <a:pt x="895" y="136"/>
                  </a:lnTo>
                  <a:lnTo>
                    <a:pt x="895" y="134"/>
                  </a:lnTo>
                  <a:lnTo>
                    <a:pt x="897" y="134"/>
                  </a:lnTo>
                  <a:lnTo>
                    <a:pt x="897" y="132"/>
                  </a:lnTo>
                  <a:lnTo>
                    <a:pt x="899" y="132"/>
                  </a:lnTo>
                  <a:lnTo>
                    <a:pt x="899" y="132"/>
                  </a:lnTo>
                  <a:lnTo>
                    <a:pt x="901" y="132"/>
                  </a:lnTo>
                  <a:lnTo>
                    <a:pt x="903" y="132"/>
                  </a:lnTo>
                  <a:lnTo>
                    <a:pt x="903" y="134"/>
                  </a:lnTo>
                  <a:lnTo>
                    <a:pt x="903" y="132"/>
                  </a:lnTo>
                  <a:lnTo>
                    <a:pt x="903" y="134"/>
                  </a:lnTo>
                  <a:lnTo>
                    <a:pt x="905" y="134"/>
                  </a:lnTo>
                  <a:lnTo>
                    <a:pt x="903" y="132"/>
                  </a:lnTo>
                  <a:lnTo>
                    <a:pt x="905" y="132"/>
                  </a:lnTo>
                  <a:lnTo>
                    <a:pt x="905" y="134"/>
                  </a:lnTo>
                  <a:lnTo>
                    <a:pt x="905" y="132"/>
                  </a:lnTo>
                  <a:lnTo>
                    <a:pt x="905" y="132"/>
                  </a:lnTo>
                  <a:lnTo>
                    <a:pt x="903" y="132"/>
                  </a:lnTo>
                  <a:lnTo>
                    <a:pt x="903" y="130"/>
                  </a:lnTo>
                  <a:lnTo>
                    <a:pt x="903" y="128"/>
                  </a:lnTo>
                  <a:lnTo>
                    <a:pt x="905" y="128"/>
                  </a:lnTo>
                  <a:lnTo>
                    <a:pt x="905" y="126"/>
                  </a:lnTo>
                  <a:lnTo>
                    <a:pt x="903" y="128"/>
                  </a:lnTo>
                  <a:lnTo>
                    <a:pt x="903" y="126"/>
                  </a:lnTo>
                  <a:lnTo>
                    <a:pt x="905" y="126"/>
                  </a:lnTo>
                  <a:lnTo>
                    <a:pt x="907" y="126"/>
                  </a:lnTo>
                  <a:lnTo>
                    <a:pt x="907" y="128"/>
                  </a:lnTo>
                  <a:lnTo>
                    <a:pt x="909" y="128"/>
                  </a:lnTo>
                  <a:lnTo>
                    <a:pt x="911" y="128"/>
                  </a:lnTo>
                  <a:lnTo>
                    <a:pt x="911" y="130"/>
                  </a:lnTo>
                  <a:lnTo>
                    <a:pt x="909" y="130"/>
                  </a:lnTo>
                  <a:lnTo>
                    <a:pt x="907" y="130"/>
                  </a:lnTo>
                  <a:lnTo>
                    <a:pt x="907" y="132"/>
                  </a:lnTo>
                  <a:lnTo>
                    <a:pt x="909" y="130"/>
                  </a:lnTo>
                  <a:lnTo>
                    <a:pt x="911" y="130"/>
                  </a:lnTo>
                  <a:lnTo>
                    <a:pt x="911" y="132"/>
                  </a:lnTo>
                  <a:lnTo>
                    <a:pt x="911" y="132"/>
                  </a:lnTo>
                  <a:lnTo>
                    <a:pt x="913" y="132"/>
                  </a:lnTo>
                  <a:lnTo>
                    <a:pt x="915" y="132"/>
                  </a:lnTo>
                  <a:lnTo>
                    <a:pt x="917" y="132"/>
                  </a:lnTo>
                  <a:lnTo>
                    <a:pt x="915" y="132"/>
                  </a:lnTo>
                  <a:lnTo>
                    <a:pt x="915" y="134"/>
                  </a:lnTo>
                  <a:lnTo>
                    <a:pt x="915" y="136"/>
                  </a:lnTo>
                  <a:lnTo>
                    <a:pt x="913" y="136"/>
                  </a:lnTo>
                  <a:lnTo>
                    <a:pt x="913" y="138"/>
                  </a:lnTo>
                  <a:lnTo>
                    <a:pt x="913" y="136"/>
                  </a:lnTo>
                  <a:lnTo>
                    <a:pt x="911" y="136"/>
                  </a:lnTo>
                  <a:lnTo>
                    <a:pt x="909" y="138"/>
                  </a:lnTo>
                  <a:lnTo>
                    <a:pt x="911" y="138"/>
                  </a:lnTo>
                  <a:lnTo>
                    <a:pt x="911" y="140"/>
                  </a:lnTo>
                  <a:lnTo>
                    <a:pt x="913" y="138"/>
                  </a:lnTo>
                  <a:lnTo>
                    <a:pt x="915" y="138"/>
                  </a:lnTo>
                  <a:lnTo>
                    <a:pt x="913" y="138"/>
                  </a:lnTo>
                  <a:lnTo>
                    <a:pt x="915" y="140"/>
                  </a:lnTo>
                  <a:lnTo>
                    <a:pt x="913" y="140"/>
                  </a:lnTo>
                  <a:lnTo>
                    <a:pt x="915" y="140"/>
                  </a:lnTo>
                  <a:lnTo>
                    <a:pt x="917" y="140"/>
                  </a:lnTo>
                  <a:lnTo>
                    <a:pt x="917" y="142"/>
                  </a:lnTo>
                  <a:lnTo>
                    <a:pt x="919" y="142"/>
                  </a:lnTo>
                  <a:lnTo>
                    <a:pt x="919" y="140"/>
                  </a:lnTo>
                  <a:lnTo>
                    <a:pt x="919" y="138"/>
                  </a:lnTo>
                  <a:lnTo>
                    <a:pt x="921" y="138"/>
                  </a:lnTo>
                  <a:lnTo>
                    <a:pt x="921" y="140"/>
                  </a:lnTo>
                  <a:lnTo>
                    <a:pt x="919" y="140"/>
                  </a:lnTo>
                  <a:lnTo>
                    <a:pt x="921" y="140"/>
                  </a:lnTo>
                  <a:lnTo>
                    <a:pt x="923" y="142"/>
                  </a:lnTo>
                  <a:lnTo>
                    <a:pt x="923" y="142"/>
                  </a:lnTo>
                  <a:lnTo>
                    <a:pt x="925" y="144"/>
                  </a:lnTo>
                  <a:lnTo>
                    <a:pt x="925" y="142"/>
                  </a:lnTo>
                  <a:lnTo>
                    <a:pt x="923" y="142"/>
                  </a:lnTo>
                  <a:lnTo>
                    <a:pt x="925" y="142"/>
                  </a:lnTo>
                  <a:lnTo>
                    <a:pt x="927" y="142"/>
                  </a:lnTo>
                  <a:lnTo>
                    <a:pt x="925" y="142"/>
                  </a:lnTo>
                  <a:lnTo>
                    <a:pt x="925" y="146"/>
                  </a:lnTo>
                  <a:lnTo>
                    <a:pt x="927" y="148"/>
                  </a:lnTo>
                  <a:lnTo>
                    <a:pt x="929" y="148"/>
                  </a:lnTo>
                  <a:lnTo>
                    <a:pt x="929" y="150"/>
                  </a:lnTo>
                  <a:lnTo>
                    <a:pt x="931" y="150"/>
                  </a:lnTo>
                  <a:lnTo>
                    <a:pt x="929" y="150"/>
                  </a:lnTo>
                  <a:lnTo>
                    <a:pt x="929" y="152"/>
                  </a:lnTo>
                  <a:lnTo>
                    <a:pt x="931" y="152"/>
                  </a:lnTo>
                  <a:lnTo>
                    <a:pt x="931" y="150"/>
                  </a:lnTo>
                  <a:lnTo>
                    <a:pt x="931" y="152"/>
                  </a:lnTo>
                  <a:lnTo>
                    <a:pt x="933" y="152"/>
                  </a:lnTo>
                  <a:lnTo>
                    <a:pt x="931" y="152"/>
                  </a:lnTo>
                  <a:lnTo>
                    <a:pt x="931" y="154"/>
                  </a:lnTo>
                  <a:lnTo>
                    <a:pt x="933" y="154"/>
                  </a:lnTo>
                  <a:lnTo>
                    <a:pt x="935" y="154"/>
                  </a:lnTo>
                  <a:lnTo>
                    <a:pt x="933" y="154"/>
                  </a:lnTo>
                  <a:lnTo>
                    <a:pt x="933" y="152"/>
                  </a:lnTo>
                  <a:lnTo>
                    <a:pt x="935" y="152"/>
                  </a:lnTo>
                  <a:lnTo>
                    <a:pt x="933" y="152"/>
                  </a:lnTo>
                  <a:lnTo>
                    <a:pt x="935" y="152"/>
                  </a:lnTo>
                  <a:lnTo>
                    <a:pt x="933" y="152"/>
                  </a:lnTo>
                  <a:lnTo>
                    <a:pt x="935" y="152"/>
                  </a:lnTo>
                  <a:lnTo>
                    <a:pt x="937" y="152"/>
                  </a:lnTo>
                  <a:lnTo>
                    <a:pt x="939" y="154"/>
                  </a:lnTo>
                  <a:lnTo>
                    <a:pt x="939" y="156"/>
                  </a:lnTo>
                  <a:lnTo>
                    <a:pt x="937" y="156"/>
                  </a:lnTo>
                  <a:lnTo>
                    <a:pt x="937" y="154"/>
                  </a:lnTo>
                  <a:lnTo>
                    <a:pt x="937" y="156"/>
                  </a:lnTo>
                  <a:lnTo>
                    <a:pt x="939" y="156"/>
                  </a:lnTo>
                  <a:lnTo>
                    <a:pt x="941" y="156"/>
                  </a:lnTo>
                  <a:lnTo>
                    <a:pt x="943" y="156"/>
                  </a:lnTo>
                  <a:lnTo>
                    <a:pt x="943" y="154"/>
                  </a:lnTo>
                  <a:lnTo>
                    <a:pt x="943" y="156"/>
                  </a:lnTo>
                  <a:lnTo>
                    <a:pt x="943" y="154"/>
                  </a:lnTo>
                  <a:lnTo>
                    <a:pt x="945" y="154"/>
                  </a:lnTo>
                  <a:lnTo>
                    <a:pt x="947" y="154"/>
                  </a:lnTo>
                  <a:lnTo>
                    <a:pt x="947" y="152"/>
                  </a:lnTo>
                  <a:lnTo>
                    <a:pt x="947" y="154"/>
                  </a:lnTo>
                  <a:lnTo>
                    <a:pt x="949" y="154"/>
                  </a:lnTo>
                  <a:lnTo>
                    <a:pt x="949" y="156"/>
                  </a:lnTo>
                  <a:lnTo>
                    <a:pt x="947" y="156"/>
                  </a:lnTo>
                  <a:lnTo>
                    <a:pt x="945" y="156"/>
                  </a:lnTo>
                  <a:lnTo>
                    <a:pt x="943" y="156"/>
                  </a:lnTo>
                  <a:lnTo>
                    <a:pt x="943" y="158"/>
                  </a:lnTo>
                  <a:lnTo>
                    <a:pt x="945" y="158"/>
                  </a:lnTo>
                  <a:lnTo>
                    <a:pt x="947" y="158"/>
                  </a:lnTo>
                  <a:lnTo>
                    <a:pt x="947" y="156"/>
                  </a:lnTo>
                  <a:lnTo>
                    <a:pt x="949" y="156"/>
                  </a:lnTo>
                  <a:lnTo>
                    <a:pt x="949" y="158"/>
                  </a:lnTo>
                  <a:lnTo>
                    <a:pt x="951" y="158"/>
                  </a:lnTo>
                  <a:lnTo>
                    <a:pt x="953" y="158"/>
                  </a:lnTo>
                  <a:lnTo>
                    <a:pt x="951" y="158"/>
                  </a:lnTo>
                  <a:lnTo>
                    <a:pt x="951" y="156"/>
                  </a:lnTo>
                  <a:lnTo>
                    <a:pt x="953" y="156"/>
                  </a:lnTo>
                  <a:lnTo>
                    <a:pt x="955" y="158"/>
                  </a:lnTo>
                  <a:lnTo>
                    <a:pt x="953" y="158"/>
                  </a:lnTo>
                  <a:lnTo>
                    <a:pt x="955" y="158"/>
                  </a:lnTo>
                  <a:lnTo>
                    <a:pt x="955" y="160"/>
                  </a:lnTo>
                  <a:lnTo>
                    <a:pt x="957" y="160"/>
                  </a:lnTo>
                  <a:lnTo>
                    <a:pt x="957" y="158"/>
                  </a:lnTo>
                  <a:lnTo>
                    <a:pt x="955" y="158"/>
                  </a:lnTo>
                  <a:lnTo>
                    <a:pt x="955" y="156"/>
                  </a:lnTo>
                  <a:lnTo>
                    <a:pt x="957" y="156"/>
                  </a:lnTo>
                  <a:lnTo>
                    <a:pt x="955" y="156"/>
                  </a:lnTo>
                  <a:lnTo>
                    <a:pt x="955" y="158"/>
                  </a:lnTo>
                  <a:lnTo>
                    <a:pt x="957" y="156"/>
                  </a:lnTo>
                  <a:lnTo>
                    <a:pt x="957" y="154"/>
                  </a:lnTo>
                  <a:lnTo>
                    <a:pt x="955" y="154"/>
                  </a:lnTo>
                  <a:lnTo>
                    <a:pt x="953" y="154"/>
                  </a:lnTo>
                  <a:lnTo>
                    <a:pt x="951" y="154"/>
                  </a:lnTo>
                  <a:lnTo>
                    <a:pt x="949" y="154"/>
                  </a:lnTo>
                  <a:lnTo>
                    <a:pt x="949" y="152"/>
                  </a:lnTo>
                  <a:lnTo>
                    <a:pt x="949" y="150"/>
                  </a:lnTo>
                  <a:lnTo>
                    <a:pt x="947" y="150"/>
                  </a:lnTo>
                  <a:lnTo>
                    <a:pt x="949" y="148"/>
                  </a:lnTo>
                  <a:lnTo>
                    <a:pt x="947" y="148"/>
                  </a:lnTo>
                  <a:lnTo>
                    <a:pt x="949" y="146"/>
                  </a:lnTo>
                  <a:lnTo>
                    <a:pt x="947" y="146"/>
                  </a:lnTo>
                  <a:lnTo>
                    <a:pt x="947" y="144"/>
                  </a:lnTo>
                  <a:lnTo>
                    <a:pt x="947" y="142"/>
                  </a:lnTo>
                  <a:lnTo>
                    <a:pt x="949" y="142"/>
                  </a:lnTo>
                  <a:lnTo>
                    <a:pt x="949" y="144"/>
                  </a:lnTo>
                  <a:lnTo>
                    <a:pt x="951" y="144"/>
                  </a:lnTo>
                  <a:lnTo>
                    <a:pt x="951" y="142"/>
                  </a:lnTo>
                  <a:lnTo>
                    <a:pt x="949" y="142"/>
                  </a:lnTo>
                  <a:lnTo>
                    <a:pt x="947" y="140"/>
                  </a:lnTo>
                  <a:lnTo>
                    <a:pt x="945" y="140"/>
                  </a:lnTo>
                  <a:lnTo>
                    <a:pt x="947" y="138"/>
                  </a:lnTo>
                  <a:lnTo>
                    <a:pt x="945" y="138"/>
                  </a:lnTo>
                  <a:lnTo>
                    <a:pt x="943" y="138"/>
                  </a:lnTo>
                  <a:lnTo>
                    <a:pt x="941" y="138"/>
                  </a:lnTo>
                  <a:lnTo>
                    <a:pt x="941" y="136"/>
                  </a:lnTo>
                  <a:lnTo>
                    <a:pt x="939" y="136"/>
                  </a:lnTo>
                  <a:lnTo>
                    <a:pt x="939" y="134"/>
                  </a:lnTo>
                  <a:lnTo>
                    <a:pt x="941" y="134"/>
                  </a:lnTo>
                  <a:lnTo>
                    <a:pt x="943" y="134"/>
                  </a:lnTo>
                  <a:lnTo>
                    <a:pt x="943" y="136"/>
                  </a:lnTo>
                  <a:lnTo>
                    <a:pt x="943" y="134"/>
                  </a:lnTo>
                  <a:lnTo>
                    <a:pt x="945" y="134"/>
                  </a:lnTo>
                  <a:lnTo>
                    <a:pt x="947" y="134"/>
                  </a:lnTo>
                  <a:lnTo>
                    <a:pt x="947" y="136"/>
                  </a:lnTo>
                  <a:lnTo>
                    <a:pt x="949" y="136"/>
                  </a:lnTo>
                  <a:lnTo>
                    <a:pt x="951" y="136"/>
                  </a:lnTo>
                  <a:lnTo>
                    <a:pt x="951" y="134"/>
                  </a:lnTo>
                  <a:lnTo>
                    <a:pt x="951" y="136"/>
                  </a:lnTo>
                  <a:lnTo>
                    <a:pt x="953" y="136"/>
                  </a:lnTo>
                  <a:lnTo>
                    <a:pt x="955" y="136"/>
                  </a:lnTo>
                  <a:lnTo>
                    <a:pt x="955" y="138"/>
                  </a:lnTo>
                  <a:lnTo>
                    <a:pt x="957" y="138"/>
                  </a:lnTo>
                  <a:lnTo>
                    <a:pt x="959" y="138"/>
                  </a:lnTo>
                  <a:lnTo>
                    <a:pt x="961" y="138"/>
                  </a:lnTo>
                  <a:lnTo>
                    <a:pt x="961" y="136"/>
                  </a:lnTo>
                  <a:lnTo>
                    <a:pt x="959" y="136"/>
                  </a:lnTo>
                  <a:lnTo>
                    <a:pt x="961" y="136"/>
                  </a:lnTo>
                  <a:lnTo>
                    <a:pt x="959" y="136"/>
                  </a:lnTo>
                  <a:lnTo>
                    <a:pt x="959" y="134"/>
                  </a:lnTo>
                  <a:lnTo>
                    <a:pt x="957" y="136"/>
                  </a:lnTo>
                  <a:lnTo>
                    <a:pt x="955" y="136"/>
                  </a:lnTo>
                  <a:lnTo>
                    <a:pt x="955" y="134"/>
                  </a:lnTo>
                  <a:lnTo>
                    <a:pt x="955" y="136"/>
                  </a:lnTo>
                  <a:lnTo>
                    <a:pt x="953" y="136"/>
                  </a:lnTo>
                  <a:lnTo>
                    <a:pt x="953" y="134"/>
                  </a:lnTo>
                  <a:lnTo>
                    <a:pt x="951" y="134"/>
                  </a:lnTo>
                  <a:lnTo>
                    <a:pt x="953" y="134"/>
                  </a:lnTo>
                  <a:lnTo>
                    <a:pt x="953" y="132"/>
                  </a:lnTo>
                  <a:lnTo>
                    <a:pt x="951" y="132"/>
                  </a:lnTo>
                  <a:lnTo>
                    <a:pt x="951" y="134"/>
                  </a:lnTo>
                  <a:lnTo>
                    <a:pt x="949" y="134"/>
                  </a:lnTo>
                  <a:lnTo>
                    <a:pt x="949" y="132"/>
                  </a:lnTo>
                  <a:lnTo>
                    <a:pt x="949" y="134"/>
                  </a:lnTo>
                  <a:lnTo>
                    <a:pt x="947" y="134"/>
                  </a:lnTo>
                  <a:lnTo>
                    <a:pt x="947" y="132"/>
                  </a:lnTo>
                  <a:lnTo>
                    <a:pt x="947" y="134"/>
                  </a:lnTo>
                  <a:lnTo>
                    <a:pt x="945" y="134"/>
                  </a:lnTo>
                  <a:lnTo>
                    <a:pt x="945" y="132"/>
                  </a:lnTo>
                  <a:lnTo>
                    <a:pt x="947" y="132"/>
                  </a:lnTo>
                  <a:lnTo>
                    <a:pt x="945" y="132"/>
                  </a:lnTo>
                  <a:lnTo>
                    <a:pt x="945" y="134"/>
                  </a:lnTo>
                  <a:lnTo>
                    <a:pt x="943" y="134"/>
                  </a:lnTo>
                  <a:lnTo>
                    <a:pt x="943" y="132"/>
                  </a:lnTo>
                  <a:lnTo>
                    <a:pt x="943" y="132"/>
                  </a:lnTo>
                  <a:lnTo>
                    <a:pt x="945" y="132"/>
                  </a:lnTo>
                  <a:lnTo>
                    <a:pt x="945" y="130"/>
                  </a:lnTo>
                  <a:lnTo>
                    <a:pt x="945" y="132"/>
                  </a:lnTo>
                  <a:lnTo>
                    <a:pt x="943" y="132"/>
                  </a:lnTo>
                  <a:lnTo>
                    <a:pt x="941" y="132"/>
                  </a:lnTo>
                  <a:lnTo>
                    <a:pt x="943" y="134"/>
                  </a:lnTo>
                  <a:lnTo>
                    <a:pt x="941" y="134"/>
                  </a:lnTo>
                  <a:lnTo>
                    <a:pt x="939" y="134"/>
                  </a:lnTo>
                  <a:lnTo>
                    <a:pt x="939" y="132"/>
                  </a:lnTo>
                  <a:lnTo>
                    <a:pt x="937" y="132"/>
                  </a:lnTo>
                  <a:lnTo>
                    <a:pt x="935" y="132"/>
                  </a:lnTo>
                  <a:lnTo>
                    <a:pt x="933" y="132"/>
                  </a:lnTo>
                  <a:lnTo>
                    <a:pt x="931" y="132"/>
                  </a:lnTo>
                  <a:lnTo>
                    <a:pt x="933" y="132"/>
                  </a:lnTo>
                  <a:lnTo>
                    <a:pt x="933" y="130"/>
                  </a:lnTo>
                  <a:lnTo>
                    <a:pt x="931" y="130"/>
                  </a:lnTo>
                  <a:lnTo>
                    <a:pt x="929" y="130"/>
                  </a:lnTo>
                  <a:lnTo>
                    <a:pt x="931" y="130"/>
                  </a:lnTo>
                  <a:lnTo>
                    <a:pt x="931" y="128"/>
                  </a:lnTo>
                  <a:lnTo>
                    <a:pt x="929" y="128"/>
                  </a:lnTo>
                  <a:lnTo>
                    <a:pt x="927" y="128"/>
                  </a:lnTo>
                  <a:lnTo>
                    <a:pt x="927" y="130"/>
                  </a:lnTo>
                  <a:lnTo>
                    <a:pt x="925" y="130"/>
                  </a:lnTo>
                  <a:lnTo>
                    <a:pt x="923" y="130"/>
                  </a:lnTo>
                  <a:lnTo>
                    <a:pt x="923" y="132"/>
                  </a:lnTo>
                  <a:lnTo>
                    <a:pt x="923" y="132"/>
                  </a:lnTo>
                  <a:lnTo>
                    <a:pt x="923" y="132"/>
                  </a:lnTo>
                  <a:lnTo>
                    <a:pt x="923" y="130"/>
                  </a:lnTo>
                  <a:lnTo>
                    <a:pt x="921" y="130"/>
                  </a:lnTo>
                  <a:lnTo>
                    <a:pt x="919" y="130"/>
                  </a:lnTo>
                  <a:lnTo>
                    <a:pt x="919" y="128"/>
                  </a:lnTo>
                  <a:lnTo>
                    <a:pt x="919" y="126"/>
                  </a:lnTo>
                  <a:lnTo>
                    <a:pt x="917" y="126"/>
                  </a:lnTo>
                  <a:lnTo>
                    <a:pt x="917" y="124"/>
                  </a:lnTo>
                  <a:lnTo>
                    <a:pt x="915" y="122"/>
                  </a:lnTo>
                  <a:lnTo>
                    <a:pt x="917" y="122"/>
                  </a:lnTo>
                  <a:lnTo>
                    <a:pt x="919" y="122"/>
                  </a:lnTo>
                  <a:lnTo>
                    <a:pt x="921" y="122"/>
                  </a:lnTo>
                  <a:lnTo>
                    <a:pt x="921" y="120"/>
                  </a:lnTo>
                  <a:lnTo>
                    <a:pt x="919" y="120"/>
                  </a:lnTo>
                  <a:lnTo>
                    <a:pt x="919" y="122"/>
                  </a:lnTo>
                  <a:lnTo>
                    <a:pt x="917" y="122"/>
                  </a:lnTo>
                  <a:lnTo>
                    <a:pt x="915" y="122"/>
                  </a:lnTo>
                  <a:lnTo>
                    <a:pt x="915" y="120"/>
                  </a:lnTo>
                  <a:lnTo>
                    <a:pt x="913" y="120"/>
                  </a:lnTo>
                  <a:lnTo>
                    <a:pt x="913" y="118"/>
                  </a:lnTo>
                  <a:lnTo>
                    <a:pt x="913" y="116"/>
                  </a:lnTo>
                  <a:lnTo>
                    <a:pt x="915" y="116"/>
                  </a:lnTo>
                  <a:lnTo>
                    <a:pt x="915" y="118"/>
                  </a:lnTo>
                  <a:lnTo>
                    <a:pt x="915" y="120"/>
                  </a:lnTo>
                  <a:lnTo>
                    <a:pt x="915" y="118"/>
                  </a:lnTo>
                  <a:lnTo>
                    <a:pt x="917" y="118"/>
                  </a:lnTo>
                  <a:lnTo>
                    <a:pt x="915" y="120"/>
                  </a:lnTo>
                  <a:lnTo>
                    <a:pt x="917" y="120"/>
                  </a:lnTo>
                  <a:lnTo>
                    <a:pt x="919" y="120"/>
                  </a:lnTo>
                  <a:lnTo>
                    <a:pt x="919" y="118"/>
                  </a:lnTo>
                  <a:lnTo>
                    <a:pt x="917" y="118"/>
                  </a:lnTo>
                  <a:lnTo>
                    <a:pt x="915" y="118"/>
                  </a:lnTo>
                  <a:lnTo>
                    <a:pt x="915" y="116"/>
                  </a:lnTo>
                  <a:lnTo>
                    <a:pt x="913" y="116"/>
                  </a:lnTo>
                  <a:lnTo>
                    <a:pt x="911" y="116"/>
                  </a:lnTo>
                  <a:lnTo>
                    <a:pt x="909" y="116"/>
                  </a:lnTo>
                  <a:lnTo>
                    <a:pt x="909" y="114"/>
                  </a:lnTo>
                  <a:lnTo>
                    <a:pt x="907" y="116"/>
                  </a:lnTo>
                  <a:lnTo>
                    <a:pt x="907" y="118"/>
                  </a:lnTo>
                  <a:lnTo>
                    <a:pt x="905" y="116"/>
                  </a:lnTo>
                  <a:lnTo>
                    <a:pt x="907" y="116"/>
                  </a:lnTo>
                  <a:lnTo>
                    <a:pt x="907" y="114"/>
                  </a:lnTo>
                  <a:lnTo>
                    <a:pt x="909" y="114"/>
                  </a:lnTo>
                  <a:lnTo>
                    <a:pt x="909" y="112"/>
                  </a:lnTo>
                  <a:lnTo>
                    <a:pt x="909" y="114"/>
                  </a:lnTo>
                  <a:lnTo>
                    <a:pt x="911" y="114"/>
                  </a:lnTo>
                  <a:lnTo>
                    <a:pt x="909" y="112"/>
                  </a:lnTo>
                  <a:lnTo>
                    <a:pt x="907" y="112"/>
                  </a:lnTo>
                  <a:lnTo>
                    <a:pt x="909" y="112"/>
                  </a:lnTo>
                  <a:lnTo>
                    <a:pt x="909" y="110"/>
                  </a:lnTo>
                  <a:lnTo>
                    <a:pt x="911" y="110"/>
                  </a:lnTo>
                  <a:lnTo>
                    <a:pt x="913" y="110"/>
                  </a:lnTo>
                  <a:lnTo>
                    <a:pt x="911" y="110"/>
                  </a:lnTo>
                  <a:lnTo>
                    <a:pt x="911" y="112"/>
                  </a:lnTo>
                  <a:lnTo>
                    <a:pt x="913" y="112"/>
                  </a:lnTo>
                  <a:lnTo>
                    <a:pt x="915" y="112"/>
                  </a:lnTo>
                  <a:lnTo>
                    <a:pt x="915" y="110"/>
                  </a:lnTo>
                  <a:lnTo>
                    <a:pt x="915" y="112"/>
                  </a:lnTo>
                  <a:lnTo>
                    <a:pt x="917" y="112"/>
                  </a:lnTo>
                  <a:lnTo>
                    <a:pt x="917" y="110"/>
                  </a:lnTo>
                  <a:lnTo>
                    <a:pt x="915" y="110"/>
                  </a:lnTo>
                  <a:lnTo>
                    <a:pt x="917" y="110"/>
                  </a:lnTo>
                  <a:lnTo>
                    <a:pt x="919" y="110"/>
                  </a:lnTo>
                  <a:lnTo>
                    <a:pt x="919" y="108"/>
                  </a:lnTo>
                  <a:lnTo>
                    <a:pt x="917" y="108"/>
                  </a:lnTo>
                  <a:lnTo>
                    <a:pt x="915" y="108"/>
                  </a:lnTo>
                  <a:lnTo>
                    <a:pt x="913" y="108"/>
                  </a:lnTo>
                  <a:lnTo>
                    <a:pt x="911" y="106"/>
                  </a:lnTo>
                  <a:lnTo>
                    <a:pt x="911" y="108"/>
                  </a:lnTo>
                  <a:lnTo>
                    <a:pt x="909" y="108"/>
                  </a:lnTo>
                  <a:lnTo>
                    <a:pt x="907" y="110"/>
                  </a:lnTo>
                  <a:lnTo>
                    <a:pt x="907" y="108"/>
                  </a:lnTo>
                  <a:lnTo>
                    <a:pt x="907" y="110"/>
                  </a:lnTo>
                  <a:lnTo>
                    <a:pt x="905" y="110"/>
                  </a:lnTo>
                  <a:lnTo>
                    <a:pt x="905" y="108"/>
                  </a:lnTo>
                  <a:lnTo>
                    <a:pt x="907" y="108"/>
                  </a:lnTo>
                  <a:lnTo>
                    <a:pt x="907" y="106"/>
                  </a:lnTo>
                  <a:lnTo>
                    <a:pt x="909" y="106"/>
                  </a:lnTo>
                  <a:lnTo>
                    <a:pt x="907" y="106"/>
                  </a:lnTo>
                  <a:lnTo>
                    <a:pt x="907" y="104"/>
                  </a:lnTo>
                  <a:lnTo>
                    <a:pt x="905" y="104"/>
                  </a:lnTo>
                  <a:lnTo>
                    <a:pt x="903" y="104"/>
                  </a:lnTo>
                  <a:lnTo>
                    <a:pt x="905" y="104"/>
                  </a:lnTo>
                  <a:lnTo>
                    <a:pt x="907" y="102"/>
                  </a:lnTo>
                  <a:lnTo>
                    <a:pt x="905" y="100"/>
                  </a:lnTo>
                  <a:lnTo>
                    <a:pt x="905" y="102"/>
                  </a:lnTo>
                  <a:lnTo>
                    <a:pt x="903" y="102"/>
                  </a:lnTo>
                  <a:lnTo>
                    <a:pt x="901" y="102"/>
                  </a:lnTo>
                  <a:lnTo>
                    <a:pt x="899" y="102"/>
                  </a:lnTo>
                  <a:lnTo>
                    <a:pt x="901" y="104"/>
                  </a:lnTo>
                  <a:lnTo>
                    <a:pt x="899" y="104"/>
                  </a:lnTo>
                  <a:lnTo>
                    <a:pt x="899" y="106"/>
                  </a:lnTo>
                  <a:lnTo>
                    <a:pt x="901" y="106"/>
                  </a:lnTo>
                  <a:lnTo>
                    <a:pt x="901" y="104"/>
                  </a:lnTo>
                  <a:lnTo>
                    <a:pt x="901" y="106"/>
                  </a:lnTo>
                  <a:lnTo>
                    <a:pt x="903" y="106"/>
                  </a:lnTo>
                  <a:lnTo>
                    <a:pt x="903" y="108"/>
                  </a:lnTo>
                  <a:lnTo>
                    <a:pt x="905" y="108"/>
                  </a:lnTo>
                  <a:lnTo>
                    <a:pt x="905" y="110"/>
                  </a:lnTo>
                  <a:lnTo>
                    <a:pt x="903" y="110"/>
                  </a:lnTo>
                  <a:lnTo>
                    <a:pt x="903" y="112"/>
                  </a:lnTo>
                  <a:lnTo>
                    <a:pt x="901" y="114"/>
                  </a:lnTo>
                  <a:lnTo>
                    <a:pt x="901" y="116"/>
                  </a:lnTo>
                  <a:lnTo>
                    <a:pt x="901" y="114"/>
                  </a:lnTo>
                  <a:lnTo>
                    <a:pt x="901" y="116"/>
                  </a:lnTo>
                  <a:lnTo>
                    <a:pt x="901" y="118"/>
                  </a:lnTo>
                  <a:lnTo>
                    <a:pt x="901" y="120"/>
                  </a:lnTo>
                  <a:lnTo>
                    <a:pt x="901" y="122"/>
                  </a:lnTo>
                  <a:lnTo>
                    <a:pt x="899" y="122"/>
                  </a:lnTo>
                  <a:lnTo>
                    <a:pt x="897" y="122"/>
                  </a:lnTo>
                  <a:lnTo>
                    <a:pt x="897" y="124"/>
                  </a:lnTo>
                  <a:lnTo>
                    <a:pt x="899" y="124"/>
                  </a:lnTo>
                  <a:lnTo>
                    <a:pt x="899" y="126"/>
                  </a:lnTo>
                  <a:lnTo>
                    <a:pt x="897" y="126"/>
                  </a:lnTo>
                  <a:lnTo>
                    <a:pt x="897" y="128"/>
                  </a:lnTo>
                  <a:lnTo>
                    <a:pt x="897" y="130"/>
                  </a:lnTo>
                  <a:lnTo>
                    <a:pt x="895" y="130"/>
                  </a:lnTo>
                  <a:lnTo>
                    <a:pt x="893" y="130"/>
                  </a:lnTo>
                  <a:lnTo>
                    <a:pt x="891" y="132"/>
                  </a:lnTo>
                  <a:lnTo>
                    <a:pt x="891" y="132"/>
                  </a:lnTo>
                  <a:lnTo>
                    <a:pt x="891" y="134"/>
                  </a:lnTo>
                  <a:lnTo>
                    <a:pt x="891" y="136"/>
                  </a:lnTo>
                  <a:lnTo>
                    <a:pt x="889" y="136"/>
                  </a:lnTo>
                  <a:lnTo>
                    <a:pt x="889" y="138"/>
                  </a:lnTo>
                  <a:lnTo>
                    <a:pt x="891" y="138"/>
                  </a:lnTo>
                  <a:lnTo>
                    <a:pt x="891" y="136"/>
                  </a:lnTo>
                  <a:lnTo>
                    <a:pt x="891" y="138"/>
                  </a:lnTo>
                  <a:lnTo>
                    <a:pt x="889" y="140"/>
                  </a:lnTo>
                  <a:lnTo>
                    <a:pt x="887" y="140"/>
                  </a:lnTo>
                  <a:lnTo>
                    <a:pt x="885" y="138"/>
                  </a:lnTo>
                  <a:lnTo>
                    <a:pt x="883" y="138"/>
                  </a:lnTo>
                  <a:lnTo>
                    <a:pt x="881" y="138"/>
                  </a:lnTo>
                  <a:lnTo>
                    <a:pt x="879" y="140"/>
                  </a:lnTo>
                  <a:lnTo>
                    <a:pt x="877" y="140"/>
                  </a:lnTo>
                  <a:lnTo>
                    <a:pt x="875" y="140"/>
                  </a:lnTo>
                  <a:lnTo>
                    <a:pt x="875" y="140"/>
                  </a:lnTo>
                  <a:lnTo>
                    <a:pt x="873" y="140"/>
                  </a:lnTo>
                  <a:lnTo>
                    <a:pt x="871" y="140"/>
                  </a:lnTo>
                  <a:lnTo>
                    <a:pt x="869" y="140"/>
                  </a:lnTo>
                  <a:lnTo>
                    <a:pt x="869" y="142"/>
                  </a:lnTo>
                  <a:lnTo>
                    <a:pt x="867" y="140"/>
                  </a:lnTo>
                  <a:lnTo>
                    <a:pt x="865" y="142"/>
                  </a:lnTo>
                  <a:lnTo>
                    <a:pt x="863" y="142"/>
                  </a:lnTo>
                  <a:lnTo>
                    <a:pt x="861" y="140"/>
                  </a:lnTo>
                  <a:lnTo>
                    <a:pt x="859" y="140"/>
                  </a:lnTo>
                  <a:lnTo>
                    <a:pt x="859" y="138"/>
                  </a:lnTo>
                  <a:lnTo>
                    <a:pt x="859" y="136"/>
                  </a:lnTo>
                  <a:lnTo>
                    <a:pt x="857" y="136"/>
                  </a:lnTo>
                  <a:lnTo>
                    <a:pt x="857" y="134"/>
                  </a:lnTo>
                  <a:lnTo>
                    <a:pt x="855" y="132"/>
                  </a:lnTo>
                  <a:lnTo>
                    <a:pt x="855" y="132"/>
                  </a:lnTo>
                  <a:lnTo>
                    <a:pt x="857" y="132"/>
                  </a:lnTo>
                  <a:lnTo>
                    <a:pt x="857" y="132"/>
                  </a:lnTo>
                  <a:lnTo>
                    <a:pt x="859" y="132"/>
                  </a:lnTo>
                  <a:lnTo>
                    <a:pt x="859" y="132"/>
                  </a:lnTo>
                  <a:lnTo>
                    <a:pt x="857" y="132"/>
                  </a:lnTo>
                  <a:lnTo>
                    <a:pt x="859" y="132"/>
                  </a:lnTo>
                  <a:lnTo>
                    <a:pt x="861" y="132"/>
                  </a:lnTo>
                  <a:lnTo>
                    <a:pt x="861" y="130"/>
                  </a:lnTo>
                  <a:lnTo>
                    <a:pt x="861" y="128"/>
                  </a:lnTo>
                  <a:lnTo>
                    <a:pt x="859" y="128"/>
                  </a:lnTo>
                  <a:lnTo>
                    <a:pt x="857" y="126"/>
                  </a:lnTo>
                  <a:lnTo>
                    <a:pt x="855" y="126"/>
                  </a:lnTo>
                  <a:lnTo>
                    <a:pt x="855" y="124"/>
                  </a:lnTo>
                  <a:lnTo>
                    <a:pt x="857" y="124"/>
                  </a:lnTo>
                  <a:lnTo>
                    <a:pt x="857" y="122"/>
                  </a:lnTo>
                  <a:lnTo>
                    <a:pt x="857" y="120"/>
                  </a:lnTo>
                  <a:lnTo>
                    <a:pt x="855" y="118"/>
                  </a:lnTo>
                  <a:lnTo>
                    <a:pt x="853" y="118"/>
                  </a:lnTo>
                  <a:lnTo>
                    <a:pt x="851" y="118"/>
                  </a:lnTo>
                  <a:lnTo>
                    <a:pt x="851" y="120"/>
                  </a:lnTo>
                  <a:lnTo>
                    <a:pt x="851" y="118"/>
                  </a:lnTo>
                  <a:lnTo>
                    <a:pt x="851" y="116"/>
                  </a:lnTo>
                  <a:lnTo>
                    <a:pt x="853" y="116"/>
                  </a:lnTo>
                  <a:lnTo>
                    <a:pt x="855" y="116"/>
                  </a:lnTo>
                  <a:lnTo>
                    <a:pt x="853" y="114"/>
                  </a:lnTo>
                  <a:lnTo>
                    <a:pt x="853" y="112"/>
                  </a:lnTo>
                  <a:lnTo>
                    <a:pt x="851" y="112"/>
                  </a:lnTo>
                  <a:lnTo>
                    <a:pt x="851" y="110"/>
                  </a:lnTo>
                  <a:lnTo>
                    <a:pt x="851" y="108"/>
                  </a:lnTo>
                  <a:lnTo>
                    <a:pt x="849" y="106"/>
                  </a:lnTo>
                  <a:lnTo>
                    <a:pt x="847" y="104"/>
                  </a:lnTo>
                  <a:lnTo>
                    <a:pt x="845" y="104"/>
                  </a:lnTo>
                  <a:lnTo>
                    <a:pt x="847" y="104"/>
                  </a:lnTo>
                  <a:lnTo>
                    <a:pt x="847" y="102"/>
                  </a:lnTo>
                  <a:lnTo>
                    <a:pt x="849" y="100"/>
                  </a:lnTo>
                  <a:lnTo>
                    <a:pt x="849" y="98"/>
                  </a:lnTo>
                  <a:lnTo>
                    <a:pt x="847" y="98"/>
                  </a:lnTo>
                  <a:lnTo>
                    <a:pt x="847" y="96"/>
                  </a:lnTo>
                  <a:lnTo>
                    <a:pt x="845" y="96"/>
                  </a:lnTo>
                  <a:lnTo>
                    <a:pt x="843" y="94"/>
                  </a:lnTo>
                  <a:lnTo>
                    <a:pt x="845" y="92"/>
                  </a:lnTo>
                  <a:lnTo>
                    <a:pt x="843" y="92"/>
                  </a:lnTo>
                  <a:lnTo>
                    <a:pt x="843" y="90"/>
                  </a:lnTo>
                  <a:lnTo>
                    <a:pt x="841" y="90"/>
                  </a:lnTo>
                  <a:lnTo>
                    <a:pt x="839" y="90"/>
                  </a:lnTo>
                  <a:lnTo>
                    <a:pt x="839" y="88"/>
                  </a:lnTo>
                  <a:lnTo>
                    <a:pt x="837" y="88"/>
                  </a:lnTo>
                  <a:lnTo>
                    <a:pt x="835" y="88"/>
                  </a:lnTo>
                  <a:lnTo>
                    <a:pt x="833" y="86"/>
                  </a:lnTo>
                  <a:lnTo>
                    <a:pt x="835" y="86"/>
                  </a:lnTo>
                  <a:lnTo>
                    <a:pt x="835" y="86"/>
                  </a:lnTo>
                  <a:lnTo>
                    <a:pt x="835" y="84"/>
                  </a:lnTo>
                  <a:lnTo>
                    <a:pt x="837" y="84"/>
                  </a:lnTo>
                  <a:lnTo>
                    <a:pt x="837" y="82"/>
                  </a:lnTo>
                  <a:lnTo>
                    <a:pt x="837" y="80"/>
                  </a:lnTo>
                  <a:lnTo>
                    <a:pt x="835" y="78"/>
                  </a:lnTo>
                  <a:lnTo>
                    <a:pt x="833" y="78"/>
                  </a:lnTo>
                  <a:lnTo>
                    <a:pt x="833" y="76"/>
                  </a:lnTo>
                  <a:lnTo>
                    <a:pt x="831" y="76"/>
                  </a:lnTo>
                  <a:lnTo>
                    <a:pt x="831" y="74"/>
                  </a:lnTo>
                  <a:lnTo>
                    <a:pt x="831" y="72"/>
                  </a:lnTo>
                  <a:lnTo>
                    <a:pt x="829" y="72"/>
                  </a:lnTo>
                  <a:lnTo>
                    <a:pt x="827" y="72"/>
                  </a:lnTo>
                  <a:lnTo>
                    <a:pt x="829" y="70"/>
                  </a:lnTo>
                  <a:lnTo>
                    <a:pt x="829" y="68"/>
                  </a:lnTo>
                  <a:lnTo>
                    <a:pt x="831" y="68"/>
                  </a:lnTo>
                  <a:lnTo>
                    <a:pt x="831" y="66"/>
                  </a:lnTo>
                  <a:lnTo>
                    <a:pt x="833" y="64"/>
                  </a:lnTo>
                  <a:lnTo>
                    <a:pt x="835" y="64"/>
                  </a:lnTo>
                  <a:lnTo>
                    <a:pt x="837" y="62"/>
                  </a:lnTo>
                  <a:lnTo>
                    <a:pt x="839" y="62"/>
                  </a:lnTo>
                  <a:lnTo>
                    <a:pt x="841" y="62"/>
                  </a:lnTo>
                  <a:lnTo>
                    <a:pt x="841" y="60"/>
                  </a:lnTo>
                  <a:lnTo>
                    <a:pt x="843" y="60"/>
                  </a:lnTo>
                  <a:lnTo>
                    <a:pt x="843" y="58"/>
                  </a:lnTo>
                  <a:lnTo>
                    <a:pt x="845" y="58"/>
                  </a:lnTo>
                  <a:lnTo>
                    <a:pt x="845" y="56"/>
                  </a:lnTo>
                  <a:lnTo>
                    <a:pt x="847" y="56"/>
                  </a:lnTo>
                  <a:lnTo>
                    <a:pt x="849" y="56"/>
                  </a:lnTo>
                  <a:lnTo>
                    <a:pt x="849" y="54"/>
                  </a:lnTo>
                  <a:lnTo>
                    <a:pt x="851" y="54"/>
                  </a:lnTo>
                  <a:lnTo>
                    <a:pt x="851" y="52"/>
                  </a:lnTo>
                  <a:lnTo>
                    <a:pt x="853" y="52"/>
                  </a:lnTo>
                  <a:lnTo>
                    <a:pt x="855" y="52"/>
                  </a:lnTo>
                  <a:lnTo>
                    <a:pt x="857" y="50"/>
                  </a:lnTo>
                  <a:lnTo>
                    <a:pt x="859" y="50"/>
                  </a:lnTo>
                  <a:lnTo>
                    <a:pt x="859" y="48"/>
                  </a:lnTo>
                  <a:lnTo>
                    <a:pt x="861" y="48"/>
                  </a:lnTo>
                  <a:lnTo>
                    <a:pt x="863" y="48"/>
                  </a:lnTo>
                  <a:lnTo>
                    <a:pt x="863" y="50"/>
                  </a:lnTo>
                  <a:lnTo>
                    <a:pt x="865" y="50"/>
                  </a:lnTo>
                  <a:lnTo>
                    <a:pt x="865" y="52"/>
                  </a:lnTo>
                  <a:lnTo>
                    <a:pt x="865" y="54"/>
                  </a:lnTo>
                  <a:lnTo>
                    <a:pt x="867" y="54"/>
                  </a:lnTo>
                  <a:lnTo>
                    <a:pt x="867" y="52"/>
                  </a:lnTo>
                  <a:lnTo>
                    <a:pt x="867" y="54"/>
                  </a:lnTo>
                  <a:lnTo>
                    <a:pt x="867" y="56"/>
                  </a:lnTo>
                  <a:lnTo>
                    <a:pt x="867" y="58"/>
                  </a:lnTo>
                  <a:lnTo>
                    <a:pt x="867" y="60"/>
                  </a:lnTo>
                  <a:lnTo>
                    <a:pt x="869" y="60"/>
                  </a:lnTo>
                  <a:lnTo>
                    <a:pt x="869" y="62"/>
                  </a:lnTo>
                  <a:lnTo>
                    <a:pt x="871" y="62"/>
                  </a:lnTo>
                  <a:lnTo>
                    <a:pt x="871" y="60"/>
                  </a:lnTo>
                  <a:lnTo>
                    <a:pt x="873" y="60"/>
                  </a:lnTo>
                  <a:lnTo>
                    <a:pt x="875" y="60"/>
                  </a:lnTo>
                  <a:lnTo>
                    <a:pt x="875" y="60"/>
                  </a:lnTo>
                  <a:lnTo>
                    <a:pt x="875" y="60"/>
                  </a:lnTo>
                  <a:lnTo>
                    <a:pt x="875" y="62"/>
                  </a:lnTo>
                  <a:lnTo>
                    <a:pt x="873" y="62"/>
                  </a:lnTo>
                  <a:lnTo>
                    <a:pt x="871" y="62"/>
                  </a:lnTo>
                  <a:lnTo>
                    <a:pt x="871" y="64"/>
                  </a:lnTo>
                  <a:lnTo>
                    <a:pt x="871" y="66"/>
                  </a:lnTo>
                  <a:lnTo>
                    <a:pt x="871" y="68"/>
                  </a:lnTo>
                  <a:lnTo>
                    <a:pt x="873" y="68"/>
                  </a:lnTo>
                  <a:lnTo>
                    <a:pt x="875" y="68"/>
                  </a:lnTo>
                  <a:lnTo>
                    <a:pt x="875" y="66"/>
                  </a:lnTo>
                  <a:lnTo>
                    <a:pt x="875" y="68"/>
                  </a:lnTo>
                  <a:lnTo>
                    <a:pt x="875" y="70"/>
                  </a:lnTo>
                  <a:lnTo>
                    <a:pt x="875" y="70"/>
                  </a:lnTo>
                  <a:lnTo>
                    <a:pt x="875" y="72"/>
                  </a:lnTo>
                  <a:lnTo>
                    <a:pt x="877" y="72"/>
                  </a:lnTo>
                  <a:lnTo>
                    <a:pt x="877" y="70"/>
                  </a:lnTo>
                  <a:lnTo>
                    <a:pt x="875" y="70"/>
                  </a:lnTo>
                  <a:lnTo>
                    <a:pt x="875" y="68"/>
                  </a:lnTo>
                  <a:lnTo>
                    <a:pt x="875" y="68"/>
                  </a:lnTo>
                  <a:lnTo>
                    <a:pt x="875" y="68"/>
                  </a:lnTo>
                  <a:lnTo>
                    <a:pt x="877" y="66"/>
                  </a:lnTo>
                  <a:lnTo>
                    <a:pt x="879" y="66"/>
                  </a:lnTo>
                  <a:lnTo>
                    <a:pt x="879" y="64"/>
                  </a:lnTo>
                  <a:lnTo>
                    <a:pt x="881" y="64"/>
                  </a:lnTo>
                  <a:lnTo>
                    <a:pt x="881" y="62"/>
                  </a:lnTo>
                  <a:lnTo>
                    <a:pt x="879" y="60"/>
                  </a:lnTo>
                  <a:lnTo>
                    <a:pt x="879" y="62"/>
                  </a:lnTo>
                  <a:lnTo>
                    <a:pt x="879" y="60"/>
                  </a:lnTo>
                  <a:lnTo>
                    <a:pt x="877" y="60"/>
                  </a:lnTo>
                  <a:lnTo>
                    <a:pt x="877" y="58"/>
                  </a:lnTo>
                  <a:lnTo>
                    <a:pt x="877" y="56"/>
                  </a:lnTo>
                  <a:lnTo>
                    <a:pt x="879" y="56"/>
                  </a:lnTo>
                  <a:lnTo>
                    <a:pt x="877" y="56"/>
                  </a:lnTo>
                  <a:lnTo>
                    <a:pt x="877" y="54"/>
                  </a:lnTo>
                  <a:lnTo>
                    <a:pt x="879" y="52"/>
                  </a:lnTo>
                  <a:lnTo>
                    <a:pt x="877" y="52"/>
                  </a:lnTo>
                  <a:lnTo>
                    <a:pt x="875" y="52"/>
                  </a:lnTo>
                  <a:lnTo>
                    <a:pt x="875" y="54"/>
                  </a:lnTo>
                  <a:lnTo>
                    <a:pt x="875" y="54"/>
                  </a:lnTo>
                  <a:lnTo>
                    <a:pt x="875" y="52"/>
                  </a:lnTo>
                  <a:lnTo>
                    <a:pt x="873" y="52"/>
                  </a:lnTo>
                  <a:lnTo>
                    <a:pt x="873" y="50"/>
                  </a:lnTo>
                  <a:lnTo>
                    <a:pt x="875" y="50"/>
                  </a:lnTo>
                  <a:lnTo>
                    <a:pt x="875" y="52"/>
                  </a:lnTo>
                  <a:lnTo>
                    <a:pt x="875" y="50"/>
                  </a:lnTo>
                  <a:lnTo>
                    <a:pt x="875" y="50"/>
                  </a:lnTo>
                  <a:lnTo>
                    <a:pt x="875" y="48"/>
                  </a:lnTo>
                  <a:lnTo>
                    <a:pt x="875" y="48"/>
                  </a:lnTo>
                  <a:lnTo>
                    <a:pt x="875" y="46"/>
                  </a:lnTo>
                  <a:lnTo>
                    <a:pt x="875" y="46"/>
                  </a:lnTo>
                  <a:lnTo>
                    <a:pt x="875" y="46"/>
                  </a:lnTo>
                  <a:lnTo>
                    <a:pt x="875" y="48"/>
                  </a:lnTo>
                  <a:lnTo>
                    <a:pt x="873" y="48"/>
                  </a:lnTo>
                  <a:lnTo>
                    <a:pt x="873" y="46"/>
                  </a:lnTo>
                  <a:lnTo>
                    <a:pt x="873" y="48"/>
                  </a:lnTo>
                  <a:lnTo>
                    <a:pt x="871" y="48"/>
                  </a:lnTo>
                  <a:lnTo>
                    <a:pt x="873" y="48"/>
                  </a:lnTo>
                  <a:lnTo>
                    <a:pt x="873" y="50"/>
                  </a:lnTo>
                  <a:lnTo>
                    <a:pt x="871" y="50"/>
                  </a:lnTo>
                  <a:lnTo>
                    <a:pt x="871" y="48"/>
                  </a:lnTo>
                  <a:lnTo>
                    <a:pt x="869" y="48"/>
                  </a:lnTo>
                  <a:lnTo>
                    <a:pt x="867" y="46"/>
                  </a:lnTo>
                  <a:lnTo>
                    <a:pt x="867" y="48"/>
                  </a:lnTo>
                  <a:lnTo>
                    <a:pt x="865" y="48"/>
                  </a:lnTo>
                  <a:lnTo>
                    <a:pt x="867" y="46"/>
                  </a:lnTo>
                  <a:lnTo>
                    <a:pt x="867" y="44"/>
                  </a:lnTo>
                  <a:lnTo>
                    <a:pt x="865" y="44"/>
                  </a:lnTo>
                  <a:lnTo>
                    <a:pt x="867" y="44"/>
                  </a:lnTo>
                  <a:lnTo>
                    <a:pt x="865" y="46"/>
                  </a:lnTo>
                  <a:lnTo>
                    <a:pt x="863" y="46"/>
                  </a:lnTo>
                  <a:lnTo>
                    <a:pt x="861" y="48"/>
                  </a:lnTo>
                  <a:lnTo>
                    <a:pt x="861" y="46"/>
                  </a:lnTo>
                  <a:lnTo>
                    <a:pt x="863" y="46"/>
                  </a:lnTo>
                  <a:lnTo>
                    <a:pt x="863" y="44"/>
                  </a:lnTo>
                  <a:lnTo>
                    <a:pt x="865" y="46"/>
                  </a:lnTo>
                  <a:lnTo>
                    <a:pt x="865" y="44"/>
                  </a:lnTo>
                  <a:lnTo>
                    <a:pt x="867" y="44"/>
                  </a:lnTo>
                  <a:lnTo>
                    <a:pt x="865" y="44"/>
                  </a:lnTo>
                  <a:lnTo>
                    <a:pt x="865" y="42"/>
                  </a:lnTo>
                  <a:lnTo>
                    <a:pt x="865" y="40"/>
                  </a:lnTo>
                  <a:lnTo>
                    <a:pt x="865" y="38"/>
                  </a:lnTo>
                  <a:lnTo>
                    <a:pt x="865" y="38"/>
                  </a:lnTo>
                  <a:lnTo>
                    <a:pt x="863" y="38"/>
                  </a:lnTo>
                  <a:lnTo>
                    <a:pt x="861" y="38"/>
                  </a:lnTo>
                  <a:lnTo>
                    <a:pt x="861" y="38"/>
                  </a:lnTo>
                  <a:lnTo>
                    <a:pt x="861" y="36"/>
                  </a:lnTo>
                  <a:lnTo>
                    <a:pt x="857" y="34"/>
                  </a:lnTo>
                  <a:lnTo>
                    <a:pt x="859" y="34"/>
                  </a:lnTo>
                  <a:lnTo>
                    <a:pt x="859" y="32"/>
                  </a:lnTo>
                  <a:lnTo>
                    <a:pt x="857" y="32"/>
                  </a:lnTo>
                  <a:lnTo>
                    <a:pt x="857" y="34"/>
                  </a:lnTo>
                  <a:lnTo>
                    <a:pt x="855" y="34"/>
                  </a:lnTo>
                  <a:lnTo>
                    <a:pt x="857" y="34"/>
                  </a:lnTo>
                  <a:lnTo>
                    <a:pt x="857" y="36"/>
                  </a:lnTo>
                  <a:lnTo>
                    <a:pt x="855" y="36"/>
                  </a:lnTo>
                  <a:lnTo>
                    <a:pt x="853" y="36"/>
                  </a:lnTo>
                  <a:lnTo>
                    <a:pt x="853" y="34"/>
                  </a:lnTo>
                  <a:lnTo>
                    <a:pt x="851" y="34"/>
                  </a:lnTo>
                  <a:lnTo>
                    <a:pt x="849" y="34"/>
                  </a:lnTo>
                  <a:lnTo>
                    <a:pt x="851" y="32"/>
                  </a:lnTo>
                  <a:lnTo>
                    <a:pt x="849" y="32"/>
                  </a:lnTo>
                  <a:lnTo>
                    <a:pt x="849" y="30"/>
                  </a:lnTo>
                  <a:lnTo>
                    <a:pt x="849" y="28"/>
                  </a:lnTo>
                  <a:lnTo>
                    <a:pt x="847" y="28"/>
                  </a:lnTo>
                  <a:lnTo>
                    <a:pt x="847" y="26"/>
                  </a:lnTo>
                  <a:lnTo>
                    <a:pt x="845" y="26"/>
                  </a:lnTo>
                  <a:lnTo>
                    <a:pt x="845" y="28"/>
                  </a:lnTo>
                  <a:lnTo>
                    <a:pt x="843" y="28"/>
                  </a:lnTo>
                  <a:lnTo>
                    <a:pt x="843" y="26"/>
                  </a:lnTo>
                  <a:lnTo>
                    <a:pt x="843" y="28"/>
                  </a:lnTo>
                  <a:lnTo>
                    <a:pt x="843" y="30"/>
                  </a:lnTo>
                  <a:lnTo>
                    <a:pt x="841" y="30"/>
                  </a:lnTo>
                  <a:lnTo>
                    <a:pt x="843" y="28"/>
                  </a:lnTo>
                  <a:lnTo>
                    <a:pt x="841" y="26"/>
                  </a:lnTo>
                  <a:lnTo>
                    <a:pt x="843" y="26"/>
                  </a:lnTo>
                  <a:lnTo>
                    <a:pt x="843" y="24"/>
                  </a:lnTo>
                  <a:lnTo>
                    <a:pt x="843" y="22"/>
                  </a:lnTo>
                  <a:lnTo>
                    <a:pt x="843" y="20"/>
                  </a:lnTo>
                  <a:lnTo>
                    <a:pt x="841" y="20"/>
                  </a:lnTo>
                  <a:lnTo>
                    <a:pt x="841" y="18"/>
                  </a:lnTo>
                  <a:lnTo>
                    <a:pt x="841" y="16"/>
                  </a:lnTo>
                  <a:lnTo>
                    <a:pt x="841" y="18"/>
                  </a:lnTo>
                  <a:lnTo>
                    <a:pt x="841" y="20"/>
                  </a:lnTo>
                  <a:lnTo>
                    <a:pt x="841" y="18"/>
                  </a:lnTo>
                  <a:lnTo>
                    <a:pt x="839" y="18"/>
                  </a:lnTo>
                  <a:lnTo>
                    <a:pt x="837" y="18"/>
                  </a:lnTo>
                  <a:lnTo>
                    <a:pt x="837" y="20"/>
                  </a:lnTo>
                  <a:lnTo>
                    <a:pt x="835" y="22"/>
                  </a:lnTo>
                  <a:lnTo>
                    <a:pt x="837" y="22"/>
                  </a:lnTo>
                  <a:lnTo>
                    <a:pt x="837" y="24"/>
                  </a:lnTo>
                  <a:lnTo>
                    <a:pt x="839" y="24"/>
                  </a:lnTo>
                  <a:lnTo>
                    <a:pt x="839" y="26"/>
                  </a:lnTo>
                  <a:lnTo>
                    <a:pt x="839" y="28"/>
                  </a:lnTo>
                  <a:lnTo>
                    <a:pt x="839" y="30"/>
                  </a:lnTo>
                  <a:lnTo>
                    <a:pt x="841" y="30"/>
                  </a:lnTo>
                  <a:lnTo>
                    <a:pt x="841" y="32"/>
                  </a:lnTo>
                  <a:lnTo>
                    <a:pt x="839" y="32"/>
                  </a:lnTo>
                  <a:lnTo>
                    <a:pt x="839" y="34"/>
                  </a:lnTo>
                  <a:lnTo>
                    <a:pt x="837" y="34"/>
                  </a:lnTo>
                  <a:lnTo>
                    <a:pt x="835" y="34"/>
                  </a:lnTo>
                  <a:lnTo>
                    <a:pt x="833" y="32"/>
                  </a:lnTo>
                  <a:lnTo>
                    <a:pt x="835" y="32"/>
                  </a:lnTo>
                  <a:lnTo>
                    <a:pt x="835" y="30"/>
                  </a:lnTo>
                  <a:lnTo>
                    <a:pt x="833" y="30"/>
                  </a:lnTo>
                  <a:lnTo>
                    <a:pt x="833" y="28"/>
                  </a:lnTo>
                  <a:lnTo>
                    <a:pt x="831" y="26"/>
                  </a:lnTo>
                  <a:lnTo>
                    <a:pt x="831" y="24"/>
                  </a:lnTo>
                  <a:lnTo>
                    <a:pt x="829" y="24"/>
                  </a:lnTo>
                  <a:lnTo>
                    <a:pt x="829" y="22"/>
                  </a:lnTo>
                  <a:lnTo>
                    <a:pt x="831" y="22"/>
                  </a:lnTo>
                  <a:lnTo>
                    <a:pt x="831" y="20"/>
                  </a:lnTo>
                  <a:lnTo>
                    <a:pt x="831" y="22"/>
                  </a:lnTo>
                  <a:lnTo>
                    <a:pt x="829" y="22"/>
                  </a:lnTo>
                  <a:lnTo>
                    <a:pt x="829" y="24"/>
                  </a:lnTo>
                  <a:lnTo>
                    <a:pt x="827" y="26"/>
                  </a:lnTo>
                  <a:lnTo>
                    <a:pt x="827" y="24"/>
                  </a:lnTo>
                  <a:lnTo>
                    <a:pt x="827" y="22"/>
                  </a:lnTo>
                  <a:lnTo>
                    <a:pt x="827" y="24"/>
                  </a:lnTo>
                  <a:lnTo>
                    <a:pt x="825" y="26"/>
                  </a:lnTo>
                  <a:lnTo>
                    <a:pt x="825" y="28"/>
                  </a:lnTo>
                  <a:lnTo>
                    <a:pt x="825" y="30"/>
                  </a:lnTo>
                  <a:lnTo>
                    <a:pt x="825" y="32"/>
                  </a:lnTo>
                  <a:lnTo>
                    <a:pt x="825" y="32"/>
                  </a:lnTo>
                  <a:lnTo>
                    <a:pt x="825" y="32"/>
                  </a:lnTo>
                  <a:lnTo>
                    <a:pt x="827" y="32"/>
                  </a:lnTo>
                  <a:lnTo>
                    <a:pt x="827" y="30"/>
                  </a:lnTo>
                  <a:lnTo>
                    <a:pt x="827" y="28"/>
                  </a:lnTo>
                  <a:lnTo>
                    <a:pt x="827" y="26"/>
                  </a:lnTo>
                  <a:lnTo>
                    <a:pt x="829" y="26"/>
                  </a:lnTo>
                  <a:lnTo>
                    <a:pt x="829" y="28"/>
                  </a:lnTo>
                  <a:lnTo>
                    <a:pt x="829" y="30"/>
                  </a:lnTo>
                  <a:lnTo>
                    <a:pt x="831" y="30"/>
                  </a:lnTo>
                  <a:lnTo>
                    <a:pt x="831" y="32"/>
                  </a:lnTo>
                  <a:lnTo>
                    <a:pt x="833" y="32"/>
                  </a:lnTo>
                  <a:lnTo>
                    <a:pt x="833" y="34"/>
                  </a:lnTo>
                  <a:lnTo>
                    <a:pt x="835" y="34"/>
                  </a:lnTo>
                  <a:lnTo>
                    <a:pt x="835" y="36"/>
                  </a:lnTo>
                  <a:lnTo>
                    <a:pt x="833" y="38"/>
                  </a:lnTo>
                  <a:lnTo>
                    <a:pt x="831" y="38"/>
                  </a:lnTo>
                  <a:lnTo>
                    <a:pt x="831" y="38"/>
                  </a:lnTo>
                  <a:lnTo>
                    <a:pt x="829" y="38"/>
                  </a:lnTo>
                  <a:lnTo>
                    <a:pt x="829" y="40"/>
                  </a:lnTo>
                  <a:lnTo>
                    <a:pt x="827" y="40"/>
                  </a:lnTo>
                  <a:lnTo>
                    <a:pt x="827" y="42"/>
                  </a:lnTo>
                  <a:lnTo>
                    <a:pt x="825" y="42"/>
                  </a:lnTo>
                  <a:lnTo>
                    <a:pt x="825" y="44"/>
                  </a:lnTo>
                  <a:lnTo>
                    <a:pt x="825" y="44"/>
                  </a:lnTo>
                  <a:lnTo>
                    <a:pt x="825" y="46"/>
                  </a:lnTo>
                  <a:lnTo>
                    <a:pt x="825" y="48"/>
                  </a:lnTo>
                  <a:lnTo>
                    <a:pt x="825" y="48"/>
                  </a:lnTo>
                  <a:lnTo>
                    <a:pt x="827" y="48"/>
                  </a:lnTo>
                  <a:lnTo>
                    <a:pt x="827" y="50"/>
                  </a:lnTo>
                  <a:lnTo>
                    <a:pt x="825" y="52"/>
                  </a:lnTo>
                  <a:lnTo>
                    <a:pt x="827" y="54"/>
                  </a:lnTo>
                  <a:lnTo>
                    <a:pt x="825" y="54"/>
                  </a:lnTo>
                  <a:lnTo>
                    <a:pt x="825" y="56"/>
                  </a:lnTo>
                  <a:lnTo>
                    <a:pt x="825" y="56"/>
                  </a:lnTo>
                  <a:lnTo>
                    <a:pt x="825" y="58"/>
                  </a:lnTo>
                  <a:lnTo>
                    <a:pt x="823" y="58"/>
                  </a:lnTo>
                  <a:lnTo>
                    <a:pt x="823" y="60"/>
                  </a:lnTo>
                  <a:lnTo>
                    <a:pt x="823" y="62"/>
                  </a:lnTo>
                  <a:lnTo>
                    <a:pt x="821" y="60"/>
                  </a:lnTo>
                  <a:lnTo>
                    <a:pt x="819" y="60"/>
                  </a:lnTo>
                  <a:lnTo>
                    <a:pt x="819" y="58"/>
                  </a:lnTo>
                  <a:lnTo>
                    <a:pt x="817" y="58"/>
                  </a:lnTo>
                  <a:lnTo>
                    <a:pt x="815" y="58"/>
                  </a:lnTo>
                  <a:lnTo>
                    <a:pt x="813" y="58"/>
                  </a:lnTo>
                  <a:lnTo>
                    <a:pt x="813" y="56"/>
                  </a:lnTo>
                  <a:lnTo>
                    <a:pt x="811" y="54"/>
                  </a:lnTo>
                  <a:lnTo>
                    <a:pt x="811" y="52"/>
                  </a:lnTo>
                  <a:lnTo>
                    <a:pt x="809" y="50"/>
                  </a:lnTo>
                  <a:lnTo>
                    <a:pt x="807" y="48"/>
                  </a:lnTo>
                  <a:lnTo>
                    <a:pt x="807" y="50"/>
                  </a:lnTo>
                  <a:lnTo>
                    <a:pt x="805" y="50"/>
                  </a:lnTo>
                  <a:lnTo>
                    <a:pt x="803" y="50"/>
                  </a:lnTo>
                  <a:lnTo>
                    <a:pt x="801" y="50"/>
                  </a:lnTo>
                  <a:lnTo>
                    <a:pt x="801" y="48"/>
                  </a:lnTo>
                  <a:lnTo>
                    <a:pt x="801" y="46"/>
                  </a:lnTo>
                  <a:lnTo>
                    <a:pt x="799" y="48"/>
                  </a:lnTo>
                  <a:lnTo>
                    <a:pt x="797" y="48"/>
                  </a:lnTo>
                  <a:lnTo>
                    <a:pt x="797" y="46"/>
                  </a:lnTo>
                  <a:lnTo>
                    <a:pt x="797" y="44"/>
                  </a:lnTo>
                  <a:lnTo>
                    <a:pt x="795" y="44"/>
                  </a:lnTo>
                  <a:lnTo>
                    <a:pt x="797" y="44"/>
                  </a:lnTo>
                  <a:lnTo>
                    <a:pt x="799" y="44"/>
                  </a:lnTo>
                  <a:lnTo>
                    <a:pt x="799" y="46"/>
                  </a:lnTo>
                  <a:lnTo>
                    <a:pt x="801" y="46"/>
                  </a:lnTo>
                  <a:lnTo>
                    <a:pt x="803" y="46"/>
                  </a:lnTo>
                  <a:lnTo>
                    <a:pt x="803" y="44"/>
                  </a:lnTo>
                  <a:lnTo>
                    <a:pt x="803" y="42"/>
                  </a:lnTo>
                  <a:lnTo>
                    <a:pt x="803" y="40"/>
                  </a:lnTo>
                  <a:lnTo>
                    <a:pt x="801" y="40"/>
                  </a:lnTo>
                  <a:lnTo>
                    <a:pt x="801" y="42"/>
                  </a:lnTo>
                  <a:lnTo>
                    <a:pt x="799" y="40"/>
                  </a:lnTo>
                  <a:lnTo>
                    <a:pt x="799" y="38"/>
                  </a:lnTo>
                  <a:lnTo>
                    <a:pt x="801" y="38"/>
                  </a:lnTo>
                  <a:lnTo>
                    <a:pt x="799" y="38"/>
                  </a:lnTo>
                  <a:lnTo>
                    <a:pt x="801" y="36"/>
                  </a:lnTo>
                  <a:lnTo>
                    <a:pt x="801" y="34"/>
                  </a:lnTo>
                  <a:lnTo>
                    <a:pt x="803" y="32"/>
                  </a:lnTo>
                  <a:lnTo>
                    <a:pt x="803" y="30"/>
                  </a:lnTo>
                  <a:lnTo>
                    <a:pt x="803" y="28"/>
                  </a:lnTo>
                  <a:lnTo>
                    <a:pt x="801" y="26"/>
                  </a:lnTo>
                  <a:lnTo>
                    <a:pt x="799" y="26"/>
                  </a:lnTo>
                  <a:lnTo>
                    <a:pt x="797" y="26"/>
                  </a:lnTo>
                  <a:lnTo>
                    <a:pt x="797" y="24"/>
                  </a:lnTo>
                  <a:lnTo>
                    <a:pt x="799" y="24"/>
                  </a:lnTo>
                  <a:lnTo>
                    <a:pt x="797" y="24"/>
                  </a:lnTo>
                  <a:lnTo>
                    <a:pt x="797" y="22"/>
                  </a:lnTo>
                  <a:lnTo>
                    <a:pt x="795" y="22"/>
                  </a:lnTo>
                  <a:lnTo>
                    <a:pt x="793" y="22"/>
                  </a:lnTo>
                  <a:lnTo>
                    <a:pt x="793" y="24"/>
                  </a:lnTo>
                  <a:lnTo>
                    <a:pt x="795" y="24"/>
                  </a:lnTo>
                  <a:lnTo>
                    <a:pt x="795" y="26"/>
                  </a:lnTo>
                  <a:lnTo>
                    <a:pt x="795" y="28"/>
                  </a:lnTo>
                  <a:lnTo>
                    <a:pt x="795" y="30"/>
                  </a:lnTo>
                  <a:lnTo>
                    <a:pt x="795" y="32"/>
                  </a:lnTo>
                  <a:lnTo>
                    <a:pt x="795" y="34"/>
                  </a:lnTo>
                  <a:lnTo>
                    <a:pt x="793" y="34"/>
                  </a:lnTo>
                  <a:lnTo>
                    <a:pt x="793" y="32"/>
                  </a:lnTo>
                  <a:lnTo>
                    <a:pt x="795" y="30"/>
                  </a:lnTo>
                  <a:lnTo>
                    <a:pt x="793" y="28"/>
                  </a:lnTo>
                  <a:lnTo>
                    <a:pt x="793" y="26"/>
                  </a:lnTo>
                  <a:lnTo>
                    <a:pt x="791" y="26"/>
                  </a:lnTo>
                  <a:lnTo>
                    <a:pt x="791" y="24"/>
                  </a:lnTo>
                  <a:lnTo>
                    <a:pt x="791" y="22"/>
                  </a:lnTo>
                  <a:lnTo>
                    <a:pt x="789" y="22"/>
                  </a:lnTo>
                  <a:lnTo>
                    <a:pt x="789" y="20"/>
                  </a:lnTo>
                  <a:lnTo>
                    <a:pt x="789" y="22"/>
                  </a:lnTo>
                  <a:lnTo>
                    <a:pt x="787" y="22"/>
                  </a:lnTo>
                  <a:lnTo>
                    <a:pt x="785" y="22"/>
                  </a:lnTo>
                  <a:lnTo>
                    <a:pt x="785" y="24"/>
                  </a:lnTo>
                  <a:lnTo>
                    <a:pt x="783" y="24"/>
                  </a:lnTo>
                  <a:lnTo>
                    <a:pt x="781" y="22"/>
                  </a:lnTo>
                  <a:lnTo>
                    <a:pt x="783" y="22"/>
                  </a:lnTo>
                  <a:lnTo>
                    <a:pt x="785" y="20"/>
                  </a:lnTo>
                  <a:lnTo>
                    <a:pt x="787" y="20"/>
                  </a:lnTo>
                  <a:lnTo>
                    <a:pt x="787" y="18"/>
                  </a:lnTo>
                  <a:lnTo>
                    <a:pt x="787" y="16"/>
                  </a:lnTo>
                  <a:lnTo>
                    <a:pt x="789" y="16"/>
                  </a:lnTo>
                  <a:lnTo>
                    <a:pt x="791" y="18"/>
                  </a:lnTo>
                  <a:lnTo>
                    <a:pt x="793" y="18"/>
                  </a:lnTo>
                  <a:lnTo>
                    <a:pt x="793" y="16"/>
                  </a:lnTo>
                  <a:lnTo>
                    <a:pt x="795" y="16"/>
                  </a:lnTo>
                  <a:lnTo>
                    <a:pt x="797" y="14"/>
                  </a:lnTo>
                  <a:lnTo>
                    <a:pt x="797" y="12"/>
                  </a:lnTo>
                  <a:lnTo>
                    <a:pt x="797" y="10"/>
                  </a:lnTo>
                  <a:lnTo>
                    <a:pt x="795" y="12"/>
                  </a:lnTo>
                  <a:lnTo>
                    <a:pt x="793" y="12"/>
                  </a:lnTo>
                  <a:lnTo>
                    <a:pt x="793" y="10"/>
                  </a:lnTo>
                  <a:lnTo>
                    <a:pt x="791" y="12"/>
                  </a:lnTo>
                  <a:lnTo>
                    <a:pt x="791" y="14"/>
                  </a:lnTo>
                  <a:lnTo>
                    <a:pt x="789" y="14"/>
                  </a:lnTo>
                  <a:lnTo>
                    <a:pt x="789" y="12"/>
                  </a:lnTo>
                  <a:lnTo>
                    <a:pt x="787" y="10"/>
                  </a:lnTo>
                  <a:lnTo>
                    <a:pt x="787" y="12"/>
                  </a:lnTo>
                  <a:lnTo>
                    <a:pt x="785" y="12"/>
                  </a:lnTo>
                  <a:lnTo>
                    <a:pt x="787" y="14"/>
                  </a:lnTo>
                  <a:lnTo>
                    <a:pt x="785" y="14"/>
                  </a:lnTo>
                  <a:lnTo>
                    <a:pt x="785" y="12"/>
                  </a:lnTo>
                  <a:lnTo>
                    <a:pt x="783" y="12"/>
                  </a:lnTo>
                  <a:lnTo>
                    <a:pt x="781" y="12"/>
                  </a:lnTo>
                  <a:lnTo>
                    <a:pt x="783" y="10"/>
                  </a:lnTo>
                  <a:lnTo>
                    <a:pt x="785" y="10"/>
                  </a:lnTo>
                  <a:lnTo>
                    <a:pt x="785" y="8"/>
                  </a:lnTo>
                  <a:lnTo>
                    <a:pt x="787" y="10"/>
                  </a:lnTo>
                  <a:lnTo>
                    <a:pt x="787" y="8"/>
                  </a:lnTo>
                  <a:lnTo>
                    <a:pt x="787" y="6"/>
                  </a:lnTo>
                  <a:lnTo>
                    <a:pt x="789" y="8"/>
                  </a:lnTo>
                  <a:lnTo>
                    <a:pt x="789" y="6"/>
                  </a:lnTo>
                  <a:lnTo>
                    <a:pt x="791" y="6"/>
                  </a:lnTo>
                  <a:lnTo>
                    <a:pt x="793" y="6"/>
                  </a:lnTo>
                  <a:lnTo>
                    <a:pt x="795" y="6"/>
                  </a:lnTo>
                  <a:lnTo>
                    <a:pt x="797" y="6"/>
                  </a:lnTo>
                  <a:lnTo>
                    <a:pt x="797" y="8"/>
                  </a:lnTo>
                  <a:lnTo>
                    <a:pt x="795" y="8"/>
                  </a:lnTo>
                  <a:lnTo>
                    <a:pt x="797" y="8"/>
                  </a:lnTo>
                  <a:lnTo>
                    <a:pt x="797" y="10"/>
                  </a:lnTo>
                  <a:lnTo>
                    <a:pt x="797" y="8"/>
                  </a:lnTo>
                  <a:lnTo>
                    <a:pt x="799" y="8"/>
                  </a:lnTo>
                  <a:lnTo>
                    <a:pt x="799" y="10"/>
                  </a:lnTo>
                  <a:lnTo>
                    <a:pt x="801" y="10"/>
                  </a:lnTo>
                  <a:lnTo>
                    <a:pt x="799" y="12"/>
                  </a:lnTo>
                  <a:lnTo>
                    <a:pt x="799" y="14"/>
                  </a:lnTo>
                  <a:lnTo>
                    <a:pt x="801" y="14"/>
                  </a:lnTo>
                  <a:lnTo>
                    <a:pt x="801" y="16"/>
                  </a:lnTo>
                  <a:lnTo>
                    <a:pt x="803" y="16"/>
                  </a:lnTo>
                  <a:lnTo>
                    <a:pt x="805" y="14"/>
                  </a:lnTo>
                  <a:lnTo>
                    <a:pt x="807" y="14"/>
                  </a:lnTo>
                  <a:lnTo>
                    <a:pt x="809" y="14"/>
                  </a:lnTo>
                  <a:lnTo>
                    <a:pt x="811" y="14"/>
                  </a:lnTo>
                  <a:lnTo>
                    <a:pt x="813" y="12"/>
                  </a:lnTo>
                  <a:lnTo>
                    <a:pt x="811" y="12"/>
                  </a:lnTo>
                  <a:lnTo>
                    <a:pt x="809" y="12"/>
                  </a:lnTo>
                  <a:lnTo>
                    <a:pt x="807" y="12"/>
                  </a:lnTo>
                  <a:lnTo>
                    <a:pt x="805" y="12"/>
                  </a:lnTo>
                  <a:lnTo>
                    <a:pt x="803" y="10"/>
                  </a:lnTo>
                  <a:lnTo>
                    <a:pt x="803" y="8"/>
                  </a:lnTo>
                  <a:lnTo>
                    <a:pt x="801" y="8"/>
                  </a:lnTo>
                  <a:lnTo>
                    <a:pt x="801" y="6"/>
                  </a:lnTo>
                  <a:lnTo>
                    <a:pt x="799" y="4"/>
                  </a:lnTo>
                  <a:lnTo>
                    <a:pt x="799" y="2"/>
                  </a:lnTo>
                  <a:lnTo>
                    <a:pt x="807" y="2"/>
                  </a:lnTo>
                  <a:lnTo>
                    <a:pt x="809" y="2"/>
                  </a:lnTo>
                  <a:lnTo>
                    <a:pt x="811" y="2"/>
                  </a:lnTo>
                  <a:lnTo>
                    <a:pt x="813" y="2"/>
                  </a:lnTo>
                  <a:lnTo>
                    <a:pt x="817" y="2"/>
                  </a:lnTo>
                  <a:lnTo>
                    <a:pt x="819" y="2"/>
                  </a:lnTo>
                  <a:lnTo>
                    <a:pt x="821" y="2"/>
                  </a:lnTo>
                  <a:lnTo>
                    <a:pt x="823" y="2"/>
                  </a:lnTo>
                  <a:lnTo>
                    <a:pt x="825" y="2"/>
                  </a:lnTo>
                  <a:lnTo>
                    <a:pt x="825" y="2"/>
                  </a:lnTo>
                  <a:lnTo>
                    <a:pt x="837" y="2"/>
                  </a:lnTo>
                  <a:lnTo>
                    <a:pt x="839" y="2"/>
                  </a:lnTo>
                  <a:lnTo>
                    <a:pt x="841" y="2"/>
                  </a:lnTo>
                  <a:lnTo>
                    <a:pt x="845" y="2"/>
                  </a:lnTo>
                  <a:lnTo>
                    <a:pt x="853" y="2"/>
                  </a:lnTo>
                  <a:lnTo>
                    <a:pt x="865" y="2"/>
                  </a:lnTo>
                  <a:lnTo>
                    <a:pt x="909" y="2"/>
                  </a:lnTo>
                  <a:lnTo>
                    <a:pt x="917" y="2"/>
                  </a:lnTo>
                  <a:lnTo>
                    <a:pt x="921" y="2"/>
                  </a:lnTo>
                  <a:lnTo>
                    <a:pt x="923" y="2"/>
                  </a:lnTo>
                  <a:lnTo>
                    <a:pt x="925" y="2"/>
                  </a:lnTo>
                  <a:lnTo>
                    <a:pt x="971" y="2"/>
                  </a:lnTo>
                  <a:lnTo>
                    <a:pt x="981" y="2"/>
                  </a:lnTo>
                  <a:lnTo>
                    <a:pt x="993" y="0"/>
                  </a:lnTo>
                  <a:lnTo>
                    <a:pt x="1007" y="0"/>
                  </a:lnTo>
                  <a:lnTo>
                    <a:pt x="1023" y="0"/>
                  </a:lnTo>
                  <a:lnTo>
                    <a:pt x="1035" y="0"/>
                  </a:lnTo>
                  <a:lnTo>
                    <a:pt x="103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4" name="Freeform 20">
              <a:extLst>
                <a:ext uri="{FF2B5EF4-FFF2-40B4-BE49-F238E27FC236}">
                  <a16:creationId xmlns:a16="http://schemas.microsoft.com/office/drawing/2014/main" id="{F89BED7B-9792-3BB7-EFDF-F04F0BD0E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6175" y="3236913"/>
              <a:ext cx="560388" cy="401638"/>
            </a:xfrm>
            <a:custGeom>
              <a:avLst/>
              <a:gdLst>
                <a:gd name="T0" fmla="*/ 321 w 353"/>
                <a:gd name="T1" fmla="*/ 6 h 253"/>
                <a:gd name="T2" fmla="*/ 327 w 353"/>
                <a:gd name="T3" fmla="*/ 8 h 253"/>
                <a:gd name="T4" fmla="*/ 333 w 353"/>
                <a:gd name="T5" fmla="*/ 12 h 253"/>
                <a:gd name="T6" fmla="*/ 335 w 353"/>
                <a:gd name="T7" fmla="*/ 14 h 253"/>
                <a:gd name="T8" fmla="*/ 335 w 353"/>
                <a:gd name="T9" fmla="*/ 20 h 253"/>
                <a:gd name="T10" fmla="*/ 339 w 353"/>
                <a:gd name="T11" fmla="*/ 24 h 253"/>
                <a:gd name="T12" fmla="*/ 343 w 353"/>
                <a:gd name="T13" fmla="*/ 26 h 253"/>
                <a:gd name="T14" fmla="*/ 349 w 353"/>
                <a:gd name="T15" fmla="*/ 24 h 253"/>
                <a:gd name="T16" fmla="*/ 353 w 353"/>
                <a:gd name="T17" fmla="*/ 30 h 253"/>
                <a:gd name="T18" fmla="*/ 353 w 353"/>
                <a:gd name="T19" fmla="*/ 42 h 253"/>
                <a:gd name="T20" fmla="*/ 351 w 353"/>
                <a:gd name="T21" fmla="*/ 72 h 253"/>
                <a:gd name="T22" fmla="*/ 345 w 353"/>
                <a:gd name="T23" fmla="*/ 144 h 253"/>
                <a:gd name="T24" fmla="*/ 323 w 353"/>
                <a:gd name="T25" fmla="*/ 229 h 253"/>
                <a:gd name="T26" fmla="*/ 309 w 353"/>
                <a:gd name="T27" fmla="*/ 253 h 253"/>
                <a:gd name="T28" fmla="*/ 295 w 353"/>
                <a:gd name="T29" fmla="*/ 253 h 253"/>
                <a:gd name="T30" fmla="*/ 281 w 353"/>
                <a:gd name="T31" fmla="*/ 253 h 253"/>
                <a:gd name="T32" fmla="*/ 247 w 353"/>
                <a:gd name="T33" fmla="*/ 253 h 253"/>
                <a:gd name="T34" fmla="*/ 225 w 353"/>
                <a:gd name="T35" fmla="*/ 253 h 253"/>
                <a:gd name="T36" fmla="*/ 201 w 353"/>
                <a:gd name="T37" fmla="*/ 253 h 253"/>
                <a:gd name="T38" fmla="*/ 189 w 353"/>
                <a:gd name="T39" fmla="*/ 253 h 253"/>
                <a:gd name="T40" fmla="*/ 171 w 353"/>
                <a:gd name="T41" fmla="*/ 253 h 253"/>
                <a:gd name="T42" fmla="*/ 151 w 353"/>
                <a:gd name="T43" fmla="*/ 253 h 253"/>
                <a:gd name="T44" fmla="*/ 133 w 353"/>
                <a:gd name="T45" fmla="*/ 253 h 253"/>
                <a:gd name="T46" fmla="*/ 107 w 353"/>
                <a:gd name="T47" fmla="*/ 253 h 253"/>
                <a:gd name="T48" fmla="*/ 95 w 353"/>
                <a:gd name="T49" fmla="*/ 253 h 253"/>
                <a:gd name="T50" fmla="*/ 86 w 353"/>
                <a:gd name="T51" fmla="*/ 253 h 253"/>
                <a:gd name="T52" fmla="*/ 72 w 353"/>
                <a:gd name="T53" fmla="*/ 253 h 253"/>
                <a:gd name="T54" fmla="*/ 68 w 353"/>
                <a:gd name="T55" fmla="*/ 247 h 253"/>
                <a:gd name="T56" fmla="*/ 62 w 353"/>
                <a:gd name="T57" fmla="*/ 243 h 253"/>
                <a:gd name="T58" fmla="*/ 54 w 353"/>
                <a:gd name="T59" fmla="*/ 245 h 253"/>
                <a:gd name="T60" fmla="*/ 52 w 353"/>
                <a:gd name="T61" fmla="*/ 253 h 253"/>
                <a:gd name="T62" fmla="*/ 44 w 353"/>
                <a:gd name="T63" fmla="*/ 251 h 253"/>
                <a:gd name="T64" fmla="*/ 30 w 353"/>
                <a:gd name="T65" fmla="*/ 253 h 253"/>
                <a:gd name="T66" fmla="*/ 16 w 353"/>
                <a:gd name="T67" fmla="*/ 251 h 253"/>
                <a:gd name="T68" fmla="*/ 0 w 353"/>
                <a:gd name="T69" fmla="*/ 251 h 253"/>
                <a:gd name="T70" fmla="*/ 0 w 353"/>
                <a:gd name="T71" fmla="*/ 227 h 253"/>
                <a:gd name="T72" fmla="*/ 2 w 353"/>
                <a:gd name="T73" fmla="*/ 207 h 253"/>
                <a:gd name="T74" fmla="*/ 2 w 353"/>
                <a:gd name="T75" fmla="*/ 176 h 253"/>
                <a:gd name="T76" fmla="*/ 2 w 353"/>
                <a:gd name="T77" fmla="*/ 146 h 253"/>
                <a:gd name="T78" fmla="*/ 2 w 353"/>
                <a:gd name="T79" fmla="*/ 126 h 253"/>
                <a:gd name="T80" fmla="*/ 2 w 353"/>
                <a:gd name="T81" fmla="*/ 100 h 253"/>
                <a:gd name="T82" fmla="*/ 30 w 353"/>
                <a:gd name="T83" fmla="*/ 102 h 253"/>
                <a:gd name="T84" fmla="*/ 42 w 353"/>
                <a:gd name="T85" fmla="*/ 102 h 253"/>
                <a:gd name="T86" fmla="*/ 56 w 353"/>
                <a:gd name="T87" fmla="*/ 102 h 253"/>
                <a:gd name="T88" fmla="*/ 72 w 353"/>
                <a:gd name="T89" fmla="*/ 102 h 253"/>
                <a:gd name="T90" fmla="*/ 90 w 353"/>
                <a:gd name="T91" fmla="*/ 102 h 253"/>
                <a:gd name="T92" fmla="*/ 113 w 353"/>
                <a:gd name="T93" fmla="*/ 102 h 253"/>
                <a:gd name="T94" fmla="*/ 121 w 353"/>
                <a:gd name="T95" fmla="*/ 100 h 253"/>
                <a:gd name="T96" fmla="*/ 153 w 353"/>
                <a:gd name="T97" fmla="*/ 82 h 253"/>
                <a:gd name="T98" fmla="*/ 153 w 353"/>
                <a:gd name="T99" fmla="*/ 66 h 253"/>
                <a:gd name="T100" fmla="*/ 183 w 353"/>
                <a:gd name="T101" fmla="*/ 52 h 253"/>
                <a:gd name="T102" fmla="*/ 203 w 353"/>
                <a:gd name="T103" fmla="*/ 44 h 253"/>
                <a:gd name="T104" fmla="*/ 203 w 353"/>
                <a:gd name="T105" fmla="*/ 28 h 253"/>
                <a:gd name="T106" fmla="*/ 203 w 353"/>
                <a:gd name="T107" fmla="*/ 12 h 253"/>
                <a:gd name="T108" fmla="*/ 211 w 353"/>
                <a:gd name="T109" fmla="*/ 0 h 253"/>
                <a:gd name="T110" fmla="*/ 237 w 353"/>
                <a:gd name="T111" fmla="*/ 0 h 253"/>
                <a:gd name="T112" fmla="*/ 245 w 353"/>
                <a:gd name="T113" fmla="*/ 0 h 253"/>
                <a:gd name="T114" fmla="*/ 263 w 353"/>
                <a:gd name="T115" fmla="*/ 0 h 253"/>
                <a:gd name="T116" fmla="*/ 287 w 353"/>
                <a:gd name="T117" fmla="*/ 0 h 253"/>
                <a:gd name="T118" fmla="*/ 303 w 353"/>
                <a:gd name="T119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3" h="253">
                  <a:moveTo>
                    <a:pt x="317" y="0"/>
                  </a:moveTo>
                  <a:lnTo>
                    <a:pt x="317" y="2"/>
                  </a:lnTo>
                  <a:lnTo>
                    <a:pt x="319" y="4"/>
                  </a:lnTo>
                  <a:lnTo>
                    <a:pt x="321" y="4"/>
                  </a:lnTo>
                  <a:lnTo>
                    <a:pt x="321" y="6"/>
                  </a:lnTo>
                  <a:lnTo>
                    <a:pt x="321" y="8"/>
                  </a:lnTo>
                  <a:lnTo>
                    <a:pt x="323" y="8"/>
                  </a:lnTo>
                  <a:lnTo>
                    <a:pt x="323" y="6"/>
                  </a:lnTo>
                  <a:lnTo>
                    <a:pt x="325" y="8"/>
                  </a:lnTo>
                  <a:lnTo>
                    <a:pt x="327" y="8"/>
                  </a:lnTo>
                  <a:lnTo>
                    <a:pt x="327" y="10"/>
                  </a:lnTo>
                  <a:lnTo>
                    <a:pt x="329" y="10"/>
                  </a:lnTo>
                  <a:lnTo>
                    <a:pt x="329" y="12"/>
                  </a:lnTo>
                  <a:lnTo>
                    <a:pt x="331" y="12"/>
                  </a:lnTo>
                  <a:lnTo>
                    <a:pt x="333" y="12"/>
                  </a:lnTo>
                  <a:lnTo>
                    <a:pt x="335" y="12"/>
                  </a:lnTo>
                  <a:lnTo>
                    <a:pt x="335" y="14"/>
                  </a:lnTo>
                  <a:lnTo>
                    <a:pt x="335" y="14"/>
                  </a:lnTo>
                  <a:lnTo>
                    <a:pt x="335" y="14"/>
                  </a:lnTo>
                  <a:lnTo>
                    <a:pt x="335" y="14"/>
                  </a:lnTo>
                  <a:lnTo>
                    <a:pt x="335" y="16"/>
                  </a:lnTo>
                  <a:lnTo>
                    <a:pt x="335" y="16"/>
                  </a:lnTo>
                  <a:lnTo>
                    <a:pt x="335" y="18"/>
                  </a:lnTo>
                  <a:lnTo>
                    <a:pt x="335" y="18"/>
                  </a:lnTo>
                  <a:lnTo>
                    <a:pt x="335" y="20"/>
                  </a:lnTo>
                  <a:lnTo>
                    <a:pt x="335" y="20"/>
                  </a:lnTo>
                  <a:lnTo>
                    <a:pt x="335" y="22"/>
                  </a:lnTo>
                  <a:lnTo>
                    <a:pt x="337" y="22"/>
                  </a:lnTo>
                  <a:lnTo>
                    <a:pt x="339" y="22"/>
                  </a:lnTo>
                  <a:lnTo>
                    <a:pt x="339" y="24"/>
                  </a:lnTo>
                  <a:lnTo>
                    <a:pt x="341" y="24"/>
                  </a:lnTo>
                  <a:lnTo>
                    <a:pt x="341" y="26"/>
                  </a:lnTo>
                  <a:lnTo>
                    <a:pt x="341" y="24"/>
                  </a:lnTo>
                  <a:lnTo>
                    <a:pt x="343" y="24"/>
                  </a:lnTo>
                  <a:lnTo>
                    <a:pt x="343" y="26"/>
                  </a:lnTo>
                  <a:lnTo>
                    <a:pt x="345" y="24"/>
                  </a:lnTo>
                  <a:lnTo>
                    <a:pt x="347" y="24"/>
                  </a:lnTo>
                  <a:lnTo>
                    <a:pt x="349" y="24"/>
                  </a:lnTo>
                  <a:lnTo>
                    <a:pt x="349" y="22"/>
                  </a:lnTo>
                  <a:lnTo>
                    <a:pt x="349" y="24"/>
                  </a:lnTo>
                  <a:lnTo>
                    <a:pt x="347" y="24"/>
                  </a:lnTo>
                  <a:lnTo>
                    <a:pt x="349" y="26"/>
                  </a:lnTo>
                  <a:lnTo>
                    <a:pt x="349" y="28"/>
                  </a:lnTo>
                  <a:lnTo>
                    <a:pt x="351" y="30"/>
                  </a:lnTo>
                  <a:lnTo>
                    <a:pt x="353" y="30"/>
                  </a:lnTo>
                  <a:lnTo>
                    <a:pt x="353" y="32"/>
                  </a:lnTo>
                  <a:lnTo>
                    <a:pt x="353" y="34"/>
                  </a:lnTo>
                  <a:lnTo>
                    <a:pt x="353" y="36"/>
                  </a:lnTo>
                  <a:lnTo>
                    <a:pt x="353" y="38"/>
                  </a:lnTo>
                  <a:lnTo>
                    <a:pt x="353" y="42"/>
                  </a:lnTo>
                  <a:lnTo>
                    <a:pt x="353" y="44"/>
                  </a:lnTo>
                  <a:lnTo>
                    <a:pt x="353" y="48"/>
                  </a:lnTo>
                  <a:lnTo>
                    <a:pt x="351" y="62"/>
                  </a:lnTo>
                  <a:lnTo>
                    <a:pt x="351" y="64"/>
                  </a:lnTo>
                  <a:lnTo>
                    <a:pt x="351" y="72"/>
                  </a:lnTo>
                  <a:lnTo>
                    <a:pt x="351" y="76"/>
                  </a:lnTo>
                  <a:lnTo>
                    <a:pt x="349" y="98"/>
                  </a:lnTo>
                  <a:lnTo>
                    <a:pt x="347" y="118"/>
                  </a:lnTo>
                  <a:lnTo>
                    <a:pt x="347" y="134"/>
                  </a:lnTo>
                  <a:lnTo>
                    <a:pt x="345" y="144"/>
                  </a:lnTo>
                  <a:lnTo>
                    <a:pt x="343" y="150"/>
                  </a:lnTo>
                  <a:lnTo>
                    <a:pt x="339" y="164"/>
                  </a:lnTo>
                  <a:lnTo>
                    <a:pt x="337" y="168"/>
                  </a:lnTo>
                  <a:lnTo>
                    <a:pt x="333" y="190"/>
                  </a:lnTo>
                  <a:lnTo>
                    <a:pt x="323" y="229"/>
                  </a:lnTo>
                  <a:lnTo>
                    <a:pt x="321" y="235"/>
                  </a:lnTo>
                  <a:lnTo>
                    <a:pt x="317" y="247"/>
                  </a:lnTo>
                  <a:lnTo>
                    <a:pt x="317" y="253"/>
                  </a:lnTo>
                  <a:lnTo>
                    <a:pt x="311" y="253"/>
                  </a:lnTo>
                  <a:lnTo>
                    <a:pt x="309" y="253"/>
                  </a:lnTo>
                  <a:lnTo>
                    <a:pt x="305" y="253"/>
                  </a:lnTo>
                  <a:lnTo>
                    <a:pt x="303" y="253"/>
                  </a:lnTo>
                  <a:lnTo>
                    <a:pt x="301" y="253"/>
                  </a:lnTo>
                  <a:lnTo>
                    <a:pt x="299" y="253"/>
                  </a:lnTo>
                  <a:lnTo>
                    <a:pt x="295" y="253"/>
                  </a:lnTo>
                  <a:lnTo>
                    <a:pt x="287" y="253"/>
                  </a:lnTo>
                  <a:lnTo>
                    <a:pt x="287" y="253"/>
                  </a:lnTo>
                  <a:lnTo>
                    <a:pt x="285" y="253"/>
                  </a:lnTo>
                  <a:lnTo>
                    <a:pt x="283" y="253"/>
                  </a:lnTo>
                  <a:lnTo>
                    <a:pt x="281" y="253"/>
                  </a:lnTo>
                  <a:lnTo>
                    <a:pt x="275" y="253"/>
                  </a:lnTo>
                  <a:lnTo>
                    <a:pt x="273" y="253"/>
                  </a:lnTo>
                  <a:lnTo>
                    <a:pt x="265" y="253"/>
                  </a:lnTo>
                  <a:lnTo>
                    <a:pt x="251" y="253"/>
                  </a:lnTo>
                  <a:lnTo>
                    <a:pt x="247" y="253"/>
                  </a:lnTo>
                  <a:lnTo>
                    <a:pt x="245" y="253"/>
                  </a:lnTo>
                  <a:lnTo>
                    <a:pt x="241" y="253"/>
                  </a:lnTo>
                  <a:lnTo>
                    <a:pt x="237" y="253"/>
                  </a:lnTo>
                  <a:lnTo>
                    <a:pt x="231" y="253"/>
                  </a:lnTo>
                  <a:lnTo>
                    <a:pt x="225" y="253"/>
                  </a:lnTo>
                  <a:lnTo>
                    <a:pt x="223" y="253"/>
                  </a:lnTo>
                  <a:lnTo>
                    <a:pt x="219" y="253"/>
                  </a:lnTo>
                  <a:lnTo>
                    <a:pt x="217" y="253"/>
                  </a:lnTo>
                  <a:lnTo>
                    <a:pt x="207" y="253"/>
                  </a:lnTo>
                  <a:lnTo>
                    <a:pt x="201" y="253"/>
                  </a:lnTo>
                  <a:lnTo>
                    <a:pt x="199" y="253"/>
                  </a:lnTo>
                  <a:lnTo>
                    <a:pt x="195" y="253"/>
                  </a:lnTo>
                  <a:lnTo>
                    <a:pt x="193" y="253"/>
                  </a:lnTo>
                  <a:lnTo>
                    <a:pt x="191" y="253"/>
                  </a:lnTo>
                  <a:lnTo>
                    <a:pt x="189" y="253"/>
                  </a:lnTo>
                  <a:lnTo>
                    <a:pt x="185" y="253"/>
                  </a:lnTo>
                  <a:lnTo>
                    <a:pt x="181" y="253"/>
                  </a:lnTo>
                  <a:lnTo>
                    <a:pt x="175" y="253"/>
                  </a:lnTo>
                  <a:lnTo>
                    <a:pt x="173" y="253"/>
                  </a:lnTo>
                  <a:lnTo>
                    <a:pt x="171" y="253"/>
                  </a:lnTo>
                  <a:lnTo>
                    <a:pt x="163" y="253"/>
                  </a:lnTo>
                  <a:lnTo>
                    <a:pt x="161" y="253"/>
                  </a:lnTo>
                  <a:lnTo>
                    <a:pt x="157" y="253"/>
                  </a:lnTo>
                  <a:lnTo>
                    <a:pt x="155" y="253"/>
                  </a:lnTo>
                  <a:lnTo>
                    <a:pt x="151" y="253"/>
                  </a:lnTo>
                  <a:lnTo>
                    <a:pt x="147" y="253"/>
                  </a:lnTo>
                  <a:lnTo>
                    <a:pt x="143" y="251"/>
                  </a:lnTo>
                  <a:lnTo>
                    <a:pt x="141" y="253"/>
                  </a:lnTo>
                  <a:lnTo>
                    <a:pt x="135" y="253"/>
                  </a:lnTo>
                  <a:lnTo>
                    <a:pt x="133" y="253"/>
                  </a:lnTo>
                  <a:lnTo>
                    <a:pt x="131" y="253"/>
                  </a:lnTo>
                  <a:lnTo>
                    <a:pt x="129" y="253"/>
                  </a:lnTo>
                  <a:lnTo>
                    <a:pt x="125" y="253"/>
                  </a:lnTo>
                  <a:lnTo>
                    <a:pt x="117" y="251"/>
                  </a:lnTo>
                  <a:lnTo>
                    <a:pt x="107" y="253"/>
                  </a:lnTo>
                  <a:lnTo>
                    <a:pt x="105" y="253"/>
                  </a:lnTo>
                  <a:lnTo>
                    <a:pt x="103" y="253"/>
                  </a:lnTo>
                  <a:lnTo>
                    <a:pt x="99" y="253"/>
                  </a:lnTo>
                  <a:lnTo>
                    <a:pt x="97" y="253"/>
                  </a:lnTo>
                  <a:lnTo>
                    <a:pt x="95" y="253"/>
                  </a:lnTo>
                  <a:lnTo>
                    <a:pt x="92" y="253"/>
                  </a:lnTo>
                  <a:lnTo>
                    <a:pt x="92" y="253"/>
                  </a:lnTo>
                  <a:lnTo>
                    <a:pt x="90" y="253"/>
                  </a:lnTo>
                  <a:lnTo>
                    <a:pt x="88" y="253"/>
                  </a:lnTo>
                  <a:lnTo>
                    <a:pt x="86" y="253"/>
                  </a:lnTo>
                  <a:lnTo>
                    <a:pt x="84" y="253"/>
                  </a:lnTo>
                  <a:lnTo>
                    <a:pt x="82" y="253"/>
                  </a:lnTo>
                  <a:lnTo>
                    <a:pt x="76" y="253"/>
                  </a:lnTo>
                  <a:lnTo>
                    <a:pt x="74" y="253"/>
                  </a:lnTo>
                  <a:lnTo>
                    <a:pt x="72" y="253"/>
                  </a:lnTo>
                  <a:lnTo>
                    <a:pt x="70" y="253"/>
                  </a:lnTo>
                  <a:lnTo>
                    <a:pt x="68" y="253"/>
                  </a:lnTo>
                  <a:lnTo>
                    <a:pt x="68" y="251"/>
                  </a:lnTo>
                  <a:lnTo>
                    <a:pt x="68" y="249"/>
                  </a:lnTo>
                  <a:lnTo>
                    <a:pt x="68" y="247"/>
                  </a:lnTo>
                  <a:lnTo>
                    <a:pt x="68" y="245"/>
                  </a:lnTo>
                  <a:lnTo>
                    <a:pt x="68" y="243"/>
                  </a:lnTo>
                  <a:lnTo>
                    <a:pt x="66" y="243"/>
                  </a:lnTo>
                  <a:lnTo>
                    <a:pt x="64" y="243"/>
                  </a:lnTo>
                  <a:lnTo>
                    <a:pt x="62" y="243"/>
                  </a:lnTo>
                  <a:lnTo>
                    <a:pt x="60" y="243"/>
                  </a:lnTo>
                  <a:lnTo>
                    <a:pt x="58" y="243"/>
                  </a:lnTo>
                  <a:lnTo>
                    <a:pt x="56" y="243"/>
                  </a:lnTo>
                  <a:lnTo>
                    <a:pt x="54" y="243"/>
                  </a:lnTo>
                  <a:lnTo>
                    <a:pt x="54" y="245"/>
                  </a:lnTo>
                  <a:lnTo>
                    <a:pt x="54" y="247"/>
                  </a:lnTo>
                  <a:lnTo>
                    <a:pt x="54" y="249"/>
                  </a:lnTo>
                  <a:lnTo>
                    <a:pt x="54" y="251"/>
                  </a:lnTo>
                  <a:lnTo>
                    <a:pt x="54" y="253"/>
                  </a:lnTo>
                  <a:lnTo>
                    <a:pt x="52" y="253"/>
                  </a:lnTo>
                  <a:lnTo>
                    <a:pt x="50" y="253"/>
                  </a:lnTo>
                  <a:lnTo>
                    <a:pt x="48" y="253"/>
                  </a:lnTo>
                  <a:lnTo>
                    <a:pt x="46" y="253"/>
                  </a:lnTo>
                  <a:lnTo>
                    <a:pt x="44" y="253"/>
                  </a:lnTo>
                  <a:lnTo>
                    <a:pt x="44" y="251"/>
                  </a:lnTo>
                  <a:lnTo>
                    <a:pt x="42" y="253"/>
                  </a:lnTo>
                  <a:lnTo>
                    <a:pt x="40" y="253"/>
                  </a:lnTo>
                  <a:lnTo>
                    <a:pt x="38" y="251"/>
                  </a:lnTo>
                  <a:lnTo>
                    <a:pt x="36" y="253"/>
                  </a:lnTo>
                  <a:lnTo>
                    <a:pt x="30" y="253"/>
                  </a:lnTo>
                  <a:lnTo>
                    <a:pt x="26" y="253"/>
                  </a:lnTo>
                  <a:lnTo>
                    <a:pt x="24" y="253"/>
                  </a:lnTo>
                  <a:lnTo>
                    <a:pt x="20" y="251"/>
                  </a:lnTo>
                  <a:lnTo>
                    <a:pt x="18" y="251"/>
                  </a:lnTo>
                  <a:lnTo>
                    <a:pt x="16" y="251"/>
                  </a:lnTo>
                  <a:lnTo>
                    <a:pt x="8" y="251"/>
                  </a:lnTo>
                  <a:lnTo>
                    <a:pt x="6" y="251"/>
                  </a:lnTo>
                  <a:lnTo>
                    <a:pt x="4" y="251"/>
                  </a:lnTo>
                  <a:lnTo>
                    <a:pt x="2" y="251"/>
                  </a:lnTo>
                  <a:lnTo>
                    <a:pt x="0" y="251"/>
                  </a:lnTo>
                  <a:lnTo>
                    <a:pt x="0" y="243"/>
                  </a:lnTo>
                  <a:lnTo>
                    <a:pt x="0" y="239"/>
                  </a:lnTo>
                  <a:lnTo>
                    <a:pt x="0" y="237"/>
                  </a:lnTo>
                  <a:lnTo>
                    <a:pt x="0" y="235"/>
                  </a:lnTo>
                  <a:lnTo>
                    <a:pt x="0" y="227"/>
                  </a:lnTo>
                  <a:lnTo>
                    <a:pt x="0" y="225"/>
                  </a:lnTo>
                  <a:lnTo>
                    <a:pt x="2" y="217"/>
                  </a:lnTo>
                  <a:lnTo>
                    <a:pt x="2" y="213"/>
                  </a:lnTo>
                  <a:lnTo>
                    <a:pt x="2" y="211"/>
                  </a:lnTo>
                  <a:lnTo>
                    <a:pt x="2" y="207"/>
                  </a:lnTo>
                  <a:lnTo>
                    <a:pt x="2" y="203"/>
                  </a:lnTo>
                  <a:lnTo>
                    <a:pt x="2" y="194"/>
                  </a:lnTo>
                  <a:lnTo>
                    <a:pt x="2" y="192"/>
                  </a:lnTo>
                  <a:lnTo>
                    <a:pt x="2" y="180"/>
                  </a:lnTo>
                  <a:lnTo>
                    <a:pt x="2" y="176"/>
                  </a:lnTo>
                  <a:lnTo>
                    <a:pt x="2" y="172"/>
                  </a:lnTo>
                  <a:lnTo>
                    <a:pt x="2" y="170"/>
                  </a:lnTo>
                  <a:lnTo>
                    <a:pt x="2" y="160"/>
                  </a:lnTo>
                  <a:lnTo>
                    <a:pt x="2" y="152"/>
                  </a:lnTo>
                  <a:lnTo>
                    <a:pt x="2" y="146"/>
                  </a:lnTo>
                  <a:lnTo>
                    <a:pt x="2" y="144"/>
                  </a:lnTo>
                  <a:lnTo>
                    <a:pt x="2" y="138"/>
                  </a:lnTo>
                  <a:lnTo>
                    <a:pt x="2" y="132"/>
                  </a:lnTo>
                  <a:lnTo>
                    <a:pt x="2" y="130"/>
                  </a:lnTo>
                  <a:lnTo>
                    <a:pt x="2" y="126"/>
                  </a:lnTo>
                  <a:lnTo>
                    <a:pt x="2" y="120"/>
                  </a:lnTo>
                  <a:lnTo>
                    <a:pt x="2" y="118"/>
                  </a:lnTo>
                  <a:lnTo>
                    <a:pt x="2" y="116"/>
                  </a:lnTo>
                  <a:lnTo>
                    <a:pt x="2" y="114"/>
                  </a:lnTo>
                  <a:lnTo>
                    <a:pt x="2" y="100"/>
                  </a:lnTo>
                  <a:lnTo>
                    <a:pt x="6" y="102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28" y="102"/>
                  </a:lnTo>
                  <a:lnTo>
                    <a:pt x="30" y="102"/>
                  </a:lnTo>
                  <a:lnTo>
                    <a:pt x="32" y="102"/>
                  </a:lnTo>
                  <a:lnTo>
                    <a:pt x="34" y="102"/>
                  </a:lnTo>
                  <a:lnTo>
                    <a:pt x="36" y="102"/>
                  </a:lnTo>
                  <a:lnTo>
                    <a:pt x="38" y="102"/>
                  </a:lnTo>
                  <a:lnTo>
                    <a:pt x="42" y="102"/>
                  </a:lnTo>
                  <a:lnTo>
                    <a:pt x="44" y="102"/>
                  </a:lnTo>
                  <a:lnTo>
                    <a:pt x="48" y="102"/>
                  </a:lnTo>
                  <a:lnTo>
                    <a:pt x="50" y="102"/>
                  </a:lnTo>
                  <a:lnTo>
                    <a:pt x="52" y="102"/>
                  </a:lnTo>
                  <a:lnTo>
                    <a:pt x="56" y="102"/>
                  </a:lnTo>
                  <a:lnTo>
                    <a:pt x="58" y="102"/>
                  </a:lnTo>
                  <a:lnTo>
                    <a:pt x="64" y="102"/>
                  </a:lnTo>
                  <a:lnTo>
                    <a:pt x="68" y="102"/>
                  </a:lnTo>
                  <a:lnTo>
                    <a:pt x="70" y="102"/>
                  </a:lnTo>
                  <a:lnTo>
                    <a:pt x="72" y="102"/>
                  </a:lnTo>
                  <a:lnTo>
                    <a:pt x="76" y="102"/>
                  </a:lnTo>
                  <a:lnTo>
                    <a:pt x="78" y="102"/>
                  </a:lnTo>
                  <a:lnTo>
                    <a:pt x="82" y="102"/>
                  </a:lnTo>
                  <a:lnTo>
                    <a:pt x="88" y="102"/>
                  </a:lnTo>
                  <a:lnTo>
                    <a:pt x="90" y="102"/>
                  </a:lnTo>
                  <a:lnTo>
                    <a:pt x="92" y="102"/>
                  </a:lnTo>
                  <a:lnTo>
                    <a:pt x="99" y="102"/>
                  </a:lnTo>
                  <a:lnTo>
                    <a:pt x="103" y="102"/>
                  </a:lnTo>
                  <a:lnTo>
                    <a:pt x="111" y="102"/>
                  </a:lnTo>
                  <a:lnTo>
                    <a:pt x="113" y="102"/>
                  </a:lnTo>
                  <a:lnTo>
                    <a:pt x="115" y="102"/>
                  </a:lnTo>
                  <a:lnTo>
                    <a:pt x="115" y="100"/>
                  </a:lnTo>
                  <a:lnTo>
                    <a:pt x="115" y="98"/>
                  </a:lnTo>
                  <a:lnTo>
                    <a:pt x="121" y="98"/>
                  </a:lnTo>
                  <a:lnTo>
                    <a:pt x="121" y="100"/>
                  </a:lnTo>
                  <a:lnTo>
                    <a:pt x="121" y="102"/>
                  </a:lnTo>
                  <a:lnTo>
                    <a:pt x="141" y="102"/>
                  </a:lnTo>
                  <a:lnTo>
                    <a:pt x="153" y="102"/>
                  </a:lnTo>
                  <a:lnTo>
                    <a:pt x="153" y="96"/>
                  </a:lnTo>
                  <a:lnTo>
                    <a:pt x="153" y="82"/>
                  </a:lnTo>
                  <a:lnTo>
                    <a:pt x="153" y="80"/>
                  </a:lnTo>
                  <a:lnTo>
                    <a:pt x="153" y="78"/>
                  </a:lnTo>
                  <a:lnTo>
                    <a:pt x="153" y="72"/>
                  </a:lnTo>
                  <a:lnTo>
                    <a:pt x="153" y="70"/>
                  </a:lnTo>
                  <a:lnTo>
                    <a:pt x="153" y="66"/>
                  </a:lnTo>
                  <a:lnTo>
                    <a:pt x="153" y="64"/>
                  </a:lnTo>
                  <a:lnTo>
                    <a:pt x="153" y="52"/>
                  </a:lnTo>
                  <a:lnTo>
                    <a:pt x="161" y="52"/>
                  </a:lnTo>
                  <a:lnTo>
                    <a:pt x="173" y="52"/>
                  </a:lnTo>
                  <a:lnTo>
                    <a:pt x="183" y="52"/>
                  </a:lnTo>
                  <a:lnTo>
                    <a:pt x="191" y="52"/>
                  </a:lnTo>
                  <a:lnTo>
                    <a:pt x="203" y="50"/>
                  </a:lnTo>
                  <a:lnTo>
                    <a:pt x="203" y="48"/>
                  </a:lnTo>
                  <a:lnTo>
                    <a:pt x="203" y="46"/>
                  </a:lnTo>
                  <a:lnTo>
                    <a:pt x="203" y="44"/>
                  </a:lnTo>
                  <a:lnTo>
                    <a:pt x="203" y="40"/>
                  </a:lnTo>
                  <a:lnTo>
                    <a:pt x="203" y="38"/>
                  </a:lnTo>
                  <a:lnTo>
                    <a:pt x="203" y="34"/>
                  </a:lnTo>
                  <a:lnTo>
                    <a:pt x="203" y="32"/>
                  </a:lnTo>
                  <a:lnTo>
                    <a:pt x="203" y="28"/>
                  </a:lnTo>
                  <a:lnTo>
                    <a:pt x="203" y="24"/>
                  </a:lnTo>
                  <a:lnTo>
                    <a:pt x="203" y="22"/>
                  </a:lnTo>
                  <a:lnTo>
                    <a:pt x="203" y="20"/>
                  </a:lnTo>
                  <a:lnTo>
                    <a:pt x="203" y="18"/>
                  </a:lnTo>
                  <a:lnTo>
                    <a:pt x="203" y="12"/>
                  </a:lnTo>
                  <a:lnTo>
                    <a:pt x="203" y="6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09" y="0"/>
                  </a:lnTo>
                  <a:lnTo>
                    <a:pt x="211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5" y="0"/>
                  </a:lnTo>
                  <a:lnTo>
                    <a:pt x="237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41" y="0"/>
                  </a:lnTo>
                  <a:lnTo>
                    <a:pt x="243" y="0"/>
                  </a:lnTo>
                  <a:lnTo>
                    <a:pt x="245" y="0"/>
                  </a:lnTo>
                  <a:lnTo>
                    <a:pt x="247" y="0"/>
                  </a:lnTo>
                  <a:lnTo>
                    <a:pt x="249" y="0"/>
                  </a:lnTo>
                  <a:lnTo>
                    <a:pt x="253" y="0"/>
                  </a:lnTo>
                  <a:lnTo>
                    <a:pt x="255" y="0"/>
                  </a:lnTo>
                  <a:lnTo>
                    <a:pt x="263" y="0"/>
                  </a:lnTo>
                  <a:lnTo>
                    <a:pt x="265" y="0"/>
                  </a:lnTo>
                  <a:lnTo>
                    <a:pt x="267" y="0"/>
                  </a:lnTo>
                  <a:lnTo>
                    <a:pt x="275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291" y="0"/>
                  </a:lnTo>
                  <a:lnTo>
                    <a:pt x="293" y="0"/>
                  </a:lnTo>
                  <a:lnTo>
                    <a:pt x="297" y="0"/>
                  </a:lnTo>
                  <a:lnTo>
                    <a:pt x="303" y="0"/>
                  </a:lnTo>
                  <a:lnTo>
                    <a:pt x="307" y="0"/>
                  </a:lnTo>
                  <a:lnTo>
                    <a:pt x="31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2C5A3E05-D0F1-A6A4-D577-AA9DC5865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6175" y="3465513"/>
              <a:ext cx="554038" cy="633413"/>
            </a:xfrm>
            <a:custGeom>
              <a:avLst/>
              <a:gdLst>
                <a:gd name="T0" fmla="*/ 345 w 349"/>
                <a:gd name="T1" fmla="*/ 121 h 399"/>
                <a:gd name="T2" fmla="*/ 345 w 349"/>
                <a:gd name="T3" fmla="*/ 135 h 399"/>
                <a:gd name="T4" fmla="*/ 345 w 349"/>
                <a:gd name="T5" fmla="*/ 157 h 399"/>
                <a:gd name="T6" fmla="*/ 345 w 349"/>
                <a:gd name="T7" fmla="*/ 177 h 399"/>
                <a:gd name="T8" fmla="*/ 345 w 349"/>
                <a:gd name="T9" fmla="*/ 199 h 399"/>
                <a:gd name="T10" fmla="*/ 347 w 349"/>
                <a:gd name="T11" fmla="*/ 231 h 399"/>
                <a:gd name="T12" fmla="*/ 347 w 349"/>
                <a:gd name="T13" fmla="*/ 251 h 399"/>
                <a:gd name="T14" fmla="*/ 347 w 349"/>
                <a:gd name="T15" fmla="*/ 289 h 399"/>
                <a:gd name="T16" fmla="*/ 349 w 349"/>
                <a:gd name="T17" fmla="*/ 347 h 399"/>
                <a:gd name="T18" fmla="*/ 347 w 349"/>
                <a:gd name="T19" fmla="*/ 365 h 399"/>
                <a:gd name="T20" fmla="*/ 349 w 349"/>
                <a:gd name="T21" fmla="*/ 395 h 399"/>
                <a:gd name="T22" fmla="*/ 307 w 349"/>
                <a:gd name="T23" fmla="*/ 397 h 399"/>
                <a:gd name="T24" fmla="*/ 271 w 349"/>
                <a:gd name="T25" fmla="*/ 397 h 399"/>
                <a:gd name="T26" fmla="*/ 241 w 349"/>
                <a:gd name="T27" fmla="*/ 397 h 399"/>
                <a:gd name="T28" fmla="*/ 205 w 349"/>
                <a:gd name="T29" fmla="*/ 399 h 399"/>
                <a:gd name="T30" fmla="*/ 187 w 349"/>
                <a:gd name="T31" fmla="*/ 399 h 399"/>
                <a:gd name="T32" fmla="*/ 157 w 349"/>
                <a:gd name="T33" fmla="*/ 399 h 399"/>
                <a:gd name="T34" fmla="*/ 153 w 349"/>
                <a:gd name="T35" fmla="*/ 393 h 399"/>
                <a:gd name="T36" fmla="*/ 151 w 349"/>
                <a:gd name="T37" fmla="*/ 363 h 399"/>
                <a:gd name="T38" fmla="*/ 151 w 349"/>
                <a:gd name="T39" fmla="*/ 351 h 399"/>
                <a:gd name="T40" fmla="*/ 151 w 349"/>
                <a:gd name="T41" fmla="*/ 333 h 399"/>
                <a:gd name="T42" fmla="*/ 151 w 349"/>
                <a:gd name="T43" fmla="*/ 289 h 399"/>
                <a:gd name="T44" fmla="*/ 151 w 349"/>
                <a:gd name="T45" fmla="*/ 277 h 399"/>
                <a:gd name="T46" fmla="*/ 151 w 349"/>
                <a:gd name="T47" fmla="*/ 259 h 399"/>
                <a:gd name="T48" fmla="*/ 99 w 349"/>
                <a:gd name="T49" fmla="*/ 251 h 399"/>
                <a:gd name="T50" fmla="*/ 84 w 349"/>
                <a:gd name="T51" fmla="*/ 251 h 399"/>
                <a:gd name="T52" fmla="*/ 68 w 349"/>
                <a:gd name="T53" fmla="*/ 251 h 399"/>
                <a:gd name="T54" fmla="*/ 56 w 349"/>
                <a:gd name="T55" fmla="*/ 251 h 399"/>
                <a:gd name="T56" fmla="*/ 36 w 349"/>
                <a:gd name="T57" fmla="*/ 253 h 399"/>
                <a:gd name="T58" fmla="*/ 10 w 349"/>
                <a:gd name="T59" fmla="*/ 253 h 399"/>
                <a:gd name="T60" fmla="*/ 2 w 349"/>
                <a:gd name="T61" fmla="*/ 241 h 399"/>
                <a:gd name="T62" fmla="*/ 2 w 349"/>
                <a:gd name="T63" fmla="*/ 225 h 399"/>
                <a:gd name="T64" fmla="*/ 2 w 349"/>
                <a:gd name="T65" fmla="*/ 207 h 399"/>
                <a:gd name="T66" fmla="*/ 0 w 349"/>
                <a:gd name="T67" fmla="*/ 197 h 399"/>
                <a:gd name="T68" fmla="*/ 0 w 349"/>
                <a:gd name="T69" fmla="*/ 187 h 399"/>
                <a:gd name="T70" fmla="*/ 0 w 349"/>
                <a:gd name="T71" fmla="*/ 175 h 399"/>
                <a:gd name="T72" fmla="*/ 0 w 349"/>
                <a:gd name="T73" fmla="*/ 149 h 399"/>
                <a:gd name="T74" fmla="*/ 0 w 349"/>
                <a:gd name="T75" fmla="*/ 129 h 399"/>
                <a:gd name="T76" fmla="*/ 0 w 349"/>
                <a:gd name="T77" fmla="*/ 107 h 399"/>
                <a:gd name="T78" fmla="*/ 16 w 349"/>
                <a:gd name="T79" fmla="*/ 107 h 399"/>
                <a:gd name="T80" fmla="*/ 30 w 349"/>
                <a:gd name="T81" fmla="*/ 109 h 399"/>
                <a:gd name="T82" fmla="*/ 44 w 349"/>
                <a:gd name="T83" fmla="*/ 107 h 399"/>
                <a:gd name="T84" fmla="*/ 52 w 349"/>
                <a:gd name="T85" fmla="*/ 109 h 399"/>
                <a:gd name="T86" fmla="*/ 54 w 349"/>
                <a:gd name="T87" fmla="*/ 101 h 399"/>
                <a:gd name="T88" fmla="*/ 62 w 349"/>
                <a:gd name="T89" fmla="*/ 99 h 399"/>
                <a:gd name="T90" fmla="*/ 68 w 349"/>
                <a:gd name="T91" fmla="*/ 103 h 399"/>
                <a:gd name="T92" fmla="*/ 72 w 349"/>
                <a:gd name="T93" fmla="*/ 109 h 399"/>
                <a:gd name="T94" fmla="*/ 86 w 349"/>
                <a:gd name="T95" fmla="*/ 109 h 399"/>
                <a:gd name="T96" fmla="*/ 95 w 349"/>
                <a:gd name="T97" fmla="*/ 109 h 399"/>
                <a:gd name="T98" fmla="*/ 107 w 349"/>
                <a:gd name="T99" fmla="*/ 109 h 399"/>
                <a:gd name="T100" fmla="*/ 133 w 349"/>
                <a:gd name="T101" fmla="*/ 109 h 399"/>
                <a:gd name="T102" fmla="*/ 151 w 349"/>
                <a:gd name="T103" fmla="*/ 109 h 399"/>
                <a:gd name="T104" fmla="*/ 171 w 349"/>
                <a:gd name="T105" fmla="*/ 109 h 399"/>
                <a:gd name="T106" fmla="*/ 189 w 349"/>
                <a:gd name="T107" fmla="*/ 109 h 399"/>
                <a:gd name="T108" fmla="*/ 201 w 349"/>
                <a:gd name="T109" fmla="*/ 109 h 399"/>
                <a:gd name="T110" fmla="*/ 225 w 349"/>
                <a:gd name="T111" fmla="*/ 109 h 399"/>
                <a:gd name="T112" fmla="*/ 247 w 349"/>
                <a:gd name="T113" fmla="*/ 109 h 399"/>
                <a:gd name="T114" fmla="*/ 281 w 349"/>
                <a:gd name="T115" fmla="*/ 109 h 399"/>
                <a:gd name="T116" fmla="*/ 295 w 349"/>
                <a:gd name="T117" fmla="*/ 109 h 399"/>
                <a:gd name="T118" fmla="*/ 309 w 349"/>
                <a:gd name="T119" fmla="*/ 109 h 399"/>
                <a:gd name="T120" fmla="*/ 323 w 349"/>
                <a:gd name="T121" fmla="*/ 85 h 399"/>
                <a:gd name="T122" fmla="*/ 345 w 349"/>
                <a:gd name="T123" fmla="*/ 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9" h="399">
                  <a:moveTo>
                    <a:pt x="345" y="46"/>
                  </a:moveTo>
                  <a:lnTo>
                    <a:pt x="345" y="109"/>
                  </a:lnTo>
                  <a:lnTo>
                    <a:pt x="345" y="117"/>
                  </a:lnTo>
                  <a:lnTo>
                    <a:pt x="345" y="119"/>
                  </a:lnTo>
                  <a:lnTo>
                    <a:pt x="345" y="121"/>
                  </a:lnTo>
                  <a:lnTo>
                    <a:pt x="345" y="123"/>
                  </a:lnTo>
                  <a:lnTo>
                    <a:pt x="345" y="125"/>
                  </a:lnTo>
                  <a:lnTo>
                    <a:pt x="345" y="127"/>
                  </a:lnTo>
                  <a:lnTo>
                    <a:pt x="345" y="131"/>
                  </a:lnTo>
                  <a:lnTo>
                    <a:pt x="345" y="135"/>
                  </a:lnTo>
                  <a:lnTo>
                    <a:pt x="345" y="141"/>
                  </a:lnTo>
                  <a:lnTo>
                    <a:pt x="345" y="145"/>
                  </a:lnTo>
                  <a:lnTo>
                    <a:pt x="345" y="149"/>
                  </a:lnTo>
                  <a:lnTo>
                    <a:pt x="345" y="153"/>
                  </a:lnTo>
                  <a:lnTo>
                    <a:pt x="345" y="157"/>
                  </a:lnTo>
                  <a:lnTo>
                    <a:pt x="345" y="163"/>
                  </a:lnTo>
                  <a:lnTo>
                    <a:pt x="345" y="165"/>
                  </a:lnTo>
                  <a:lnTo>
                    <a:pt x="345" y="167"/>
                  </a:lnTo>
                  <a:lnTo>
                    <a:pt x="345" y="173"/>
                  </a:lnTo>
                  <a:lnTo>
                    <a:pt x="345" y="177"/>
                  </a:lnTo>
                  <a:lnTo>
                    <a:pt x="345" y="181"/>
                  </a:lnTo>
                  <a:lnTo>
                    <a:pt x="345" y="185"/>
                  </a:lnTo>
                  <a:lnTo>
                    <a:pt x="345" y="189"/>
                  </a:lnTo>
                  <a:lnTo>
                    <a:pt x="345" y="193"/>
                  </a:lnTo>
                  <a:lnTo>
                    <a:pt x="345" y="199"/>
                  </a:lnTo>
                  <a:lnTo>
                    <a:pt x="345" y="207"/>
                  </a:lnTo>
                  <a:lnTo>
                    <a:pt x="345" y="209"/>
                  </a:lnTo>
                  <a:lnTo>
                    <a:pt x="345" y="217"/>
                  </a:lnTo>
                  <a:lnTo>
                    <a:pt x="345" y="223"/>
                  </a:lnTo>
                  <a:lnTo>
                    <a:pt x="347" y="231"/>
                  </a:lnTo>
                  <a:lnTo>
                    <a:pt x="347" y="235"/>
                  </a:lnTo>
                  <a:lnTo>
                    <a:pt x="347" y="239"/>
                  </a:lnTo>
                  <a:lnTo>
                    <a:pt x="347" y="243"/>
                  </a:lnTo>
                  <a:lnTo>
                    <a:pt x="347" y="247"/>
                  </a:lnTo>
                  <a:lnTo>
                    <a:pt x="347" y="251"/>
                  </a:lnTo>
                  <a:lnTo>
                    <a:pt x="347" y="259"/>
                  </a:lnTo>
                  <a:lnTo>
                    <a:pt x="347" y="261"/>
                  </a:lnTo>
                  <a:lnTo>
                    <a:pt x="347" y="271"/>
                  </a:lnTo>
                  <a:lnTo>
                    <a:pt x="347" y="281"/>
                  </a:lnTo>
                  <a:lnTo>
                    <a:pt x="347" y="289"/>
                  </a:lnTo>
                  <a:lnTo>
                    <a:pt x="347" y="297"/>
                  </a:lnTo>
                  <a:lnTo>
                    <a:pt x="347" y="321"/>
                  </a:lnTo>
                  <a:lnTo>
                    <a:pt x="347" y="329"/>
                  </a:lnTo>
                  <a:lnTo>
                    <a:pt x="349" y="337"/>
                  </a:lnTo>
                  <a:lnTo>
                    <a:pt x="349" y="347"/>
                  </a:lnTo>
                  <a:lnTo>
                    <a:pt x="347" y="347"/>
                  </a:lnTo>
                  <a:lnTo>
                    <a:pt x="347" y="353"/>
                  </a:lnTo>
                  <a:lnTo>
                    <a:pt x="347" y="361"/>
                  </a:lnTo>
                  <a:lnTo>
                    <a:pt x="347" y="363"/>
                  </a:lnTo>
                  <a:lnTo>
                    <a:pt x="347" y="365"/>
                  </a:lnTo>
                  <a:lnTo>
                    <a:pt x="347" y="373"/>
                  </a:lnTo>
                  <a:lnTo>
                    <a:pt x="349" y="379"/>
                  </a:lnTo>
                  <a:lnTo>
                    <a:pt x="349" y="387"/>
                  </a:lnTo>
                  <a:lnTo>
                    <a:pt x="349" y="389"/>
                  </a:lnTo>
                  <a:lnTo>
                    <a:pt x="349" y="395"/>
                  </a:lnTo>
                  <a:lnTo>
                    <a:pt x="347" y="395"/>
                  </a:lnTo>
                  <a:lnTo>
                    <a:pt x="335" y="395"/>
                  </a:lnTo>
                  <a:lnTo>
                    <a:pt x="313" y="397"/>
                  </a:lnTo>
                  <a:lnTo>
                    <a:pt x="311" y="397"/>
                  </a:lnTo>
                  <a:lnTo>
                    <a:pt x="307" y="397"/>
                  </a:lnTo>
                  <a:lnTo>
                    <a:pt x="287" y="397"/>
                  </a:lnTo>
                  <a:lnTo>
                    <a:pt x="287" y="397"/>
                  </a:lnTo>
                  <a:lnTo>
                    <a:pt x="285" y="397"/>
                  </a:lnTo>
                  <a:lnTo>
                    <a:pt x="275" y="397"/>
                  </a:lnTo>
                  <a:lnTo>
                    <a:pt x="271" y="397"/>
                  </a:lnTo>
                  <a:lnTo>
                    <a:pt x="265" y="397"/>
                  </a:lnTo>
                  <a:lnTo>
                    <a:pt x="257" y="397"/>
                  </a:lnTo>
                  <a:lnTo>
                    <a:pt x="245" y="397"/>
                  </a:lnTo>
                  <a:lnTo>
                    <a:pt x="243" y="397"/>
                  </a:lnTo>
                  <a:lnTo>
                    <a:pt x="241" y="397"/>
                  </a:lnTo>
                  <a:lnTo>
                    <a:pt x="235" y="397"/>
                  </a:lnTo>
                  <a:lnTo>
                    <a:pt x="227" y="397"/>
                  </a:lnTo>
                  <a:lnTo>
                    <a:pt x="225" y="397"/>
                  </a:lnTo>
                  <a:lnTo>
                    <a:pt x="209" y="399"/>
                  </a:lnTo>
                  <a:lnTo>
                    <a:pt x="205" y="399"/>
                  </a:lnTo>
                  <a:lnTo>
                    <a:pt x="203" y="399"/>
                  </a:lnTo>
                  <a:lnTo>
                    <a:pt x="201" y="399"/>
                  </a:lnTo>
                  <a:lnTo>
                    <a:pt x="197" y="399"/>
                  </a:lnTo>
                  <a:lnTo>
                    <a:pt x="191" y="399"/>
                  </a:lnTo>
                  <a:lnTo>
                    <a:pt x="187" y="399"/>
                  </a:lnTo>
                  <a:lnTo>
                    <a:pt x="185" y="399"/>
                  </a:lnTo>
                  <a:lnTo>
                    <a:pt x="177" y="399"/>
                  </a:lnTo>
                  <a:lnTo>
                    <a:pt x="171" y="399"/>
                  </a:lnTo>
                  <a:lnTo>
                    <a:pt x="161" y="399"/>
                  </a:lnTo>
                  <a:lnTo>
                    <a:pt x="157" y="399"/>
                  </a:lnTo>
                  <a:lnTo>
                    <a:pt x="155" y="399"/>
                  </a:lnTo>
                  <a:lnTo>
                    <a:pt x="153" y="399"/>
                  </a:lnTo>
                  <a:lnTo>
                    <a:pt x="153" y="397"/>
                  </a:lnTo>
                  <a:lnTo>
                    <a:pt x="153" y="395"/>
                  </a:lnTo>
                  <a:lnTo>
                    <a:pt x="153" y="393"/>
                  </a:lnTo>
                  <a:lnTo>
                    <a:pt x="151" y="389"/>
                  </a:lnTo>
                  <a:lnTo>
                    <a:pt x="151" y="381"/>
                  </a:lnTo>
                  <a:lnTo>
                    <a:pt x="151" y="373"/>
                  </a:lnTo>
                  <a:lnTo>
                    <a:pt x="151" y="365"/>
                  </a:lnTo>
                  <a:lnTo>
                    <a:pt x="151" y="363"/>
                  </a:lnTo>
                  <a:lnTo>
                    <a:pt x="151" y="361"/>
                  </a:lnTo>
                  <a:lnTo>
                    <a:pt x="151" y="359"/>
                  </a:lnTo>
                  <a:lnTo>
                    <a:pt x="151" y="357"/>
                  </a:lnTo>
                  <a:lnTo>
                    <a:pt x="151" y="351"/>
                  </a:lnTo>
                  <a:lnTo>
                    <a:pt x="151" y="351"/>
                  </a:lnTo>
                  <a:lnTo>
                    <a:pt x="151" y="349"/>
                  </a:lnTo>
                  <a:lnTo>
                    <a:pt x="151" y="347"/>
                  </a:lnTo>
                  <a:lnTo>
                    <a:pt x="151" y="343"/>
                  </a:lnTo>
                  <a:lnTo>
                    <a:pt x="151" y="335"/>
                  </a:lnTo>
                  <a:lnTo>
                    <a:pt x="151" y="333"/>
                  </a:lnTo>
                  <a:lnTo>
                    <a:pt x="151" y="329"/>
                  </a:lnTo>
                  <a:lnTo>
                    <a:pt x="151" y="317"/>
                  </a:lnTo>
                  <a:lnTo>
                    <a:pt x="151" y="303"/>
                  </a:lnTo>
                  <a:lnTo>
                    <a:pt x="151" y="295"/>
                  </a:lnTo>
                  <a:lnTo>
                    <a:pt x="151" y="289"/>
                  </a:lnTo>
                  <a:lnTo>
                    <a:pt x="151" y="287"/>
                  </a:lnTo>
                  <a:lnTo>
                    <a:pt x="151" y="283"/>
                  </a:lnTo>
                  <a:lnTo>
                    <a:pt x="151" y="281"/>
                  </a:lnTo>
                  <a:lnTo>
                    <a:pt x="151" y="279"/>
                  </a:lnTo>
                  <a:lnTo>
                    <a:pt x="151" y="277"/>
                  </a:lnTo>
                  <a:lnTo>
                    <a:pt x="151" y="275"/>
                  </a:lnTo>
                  <a:lnTo>
                    <a:pt x="151" y="271"/>
                  </a:lnTo>
                  <a:lnTo>
                    <a:pt x="151" y="267"/>
                  </a:lnTo>
                  <a:lnTo>
                    <a:pt x="151" y="261"/>
                  </a:lnTo>
                  <a:lnTo>
                    <a:pt x="151" y="259"/>
                  </a:lnTo>
                  <a:lnTo>
                    <a:pt x="151" y="253"/>
                  </a:lnTo>
                  <a:lnTo>
                    <a:pt x="151" y="251"/>
                  </a:lnTo>
                  <a:lnTo>
                    <a:pt x="105" y="251"/>
                  </a:lnTo>
                  <a:lnTo>
                    <a:pt x="101" y="251"/>
                  </a:lnTo>
                  <a:lnTo>
                    <a:pt x="99" y="251"/>
                  </a:lnTo>
                  <a:lnTo>
                    <a:pt x="95" y="251"/>
                  </a:lnTo>
                  <a:lnTo>
                    <a:pt x="92" y="251"/>
                  </a:lnTo>
                  <a:lnTo>
                    <a:pt x="90" y="251"/>
                  </a:lnTo>
                  <a:lnTo>
                    <a:pt x="88" y="251"/>
                  </a:lnTo>
                  <a:lnTo>
                    <a:pt x="84" y="251"/>
                  </a:lnTo>
                  <a:lnTo>
                    <a:pt x="82" y="251"/>
                  </a:lnTo>
                  <a:lnTo>
                    <a:pt x="80" y="251"/>
                  </a:lnTo>
                  <a:lnTo>
                    <a:pt x="76" y="251"/>
                  </a:lnTo>
                  <a:lnTo>
                    <a:pt x="74" y="251"/>
                  </a:lnTo>
                  <a:lnTo>
                    <a:pt x="68" y="251"/>
                  </a:lnTo>
                  <a:lnTo>
                    <a:pt x="66" y="251"/>
                  </a:lnTo>
                  <a:lnTo>
                    <a:pt x="62" y="251"/>
                  </a:lnTo>
                  <a:lnTo>
                    <a:pt x="60" y="251"/>
                  </a:lnTo>
                  <a:lnTo>
                    <a:pt x="58" y="251"/>
                  </a:lnTo>
                  <a:lnTo>
                    <a:pt x="56" y="251"/>
                  </a:lnTo>
                  <a:lnTo>
                    <a:pt x="48" y="253"/>
                  </a:lnTo>
                  <a:lnTo>
                    <a:pt x="46" y="253"/>
                  </a:lnTo>
                  <a:lnTo>
                    <a:pt x="44" y="253"/>
                  </a:lnTo>
                  <a:lnTo>
                    <a:pt x="40" y="253"/>
                  </a:lnTo>
                  <a:lnTo>
                    <a:pt x="36" y="253"/>
                  </a:lnTo>
                  <a:lnTo>
                    <a:pt x="30" y="253"/>
                  </a:lnTo>
                  <a:lnTo>
                    <a:pt x="24" y="253"/>
                  </a:lnTo>
                  <a:lnTo>
                    <a:pt x="20" y="253"/>
                  </a:lnTo>
                  <a:lnTo>
                    <a:pt x="12" y="253"/>
                  </a:lnTo>
                  <a:lnTo>
                    <a:pt x="10" y="253"/>
                  </a:lnTo>
                  <a:lnTo>
                    <a:pt x="2" y="253"/>
                  </a:lnTo>
                  <a:lnTo>
                    <a:pt x="2" y="249"/>
                  </a:lnTo>
                  <a:lnTo>
                    <a:pt x="2" y="245"/>
                  </a:lnTo>
                  <a:lnTo>
                    <a:pt x="2" y="243"/>
                  </a:lnTo>
                  <a:lnTo>
                    <a:pt x="2" y="241"/>
                  </a:lnTo>
                  <a:lnTo>
                    <a:pt x="2" y="239"/>
                  </a:lnTo>
                  <a:lnTo>
                    <a:pt x="2" y="237"/>
                  </a:lnTo>
                  <a:lnTo>
                    <a:pt x="2" y="235"/>
                  </a:lnTo>
                  <a:lnTo>
                    <a:pt x="2" y="231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19"/>
                  </a:lnTo>
                  <a:lnTo>
                    <a:pt x="2" y="213"/>
                  </a:lnTo>
                  <a:lnTo>
                    <a:pt x="2" y="207"/>
                  </a:lnTo>
                  <a:lnTo>
                    <a:pt x="2" y="207"/>
                  </a:lnTo>
                  <a:lnTo>
                    <a:pt x="2" y="203"/>
                  </a:lnTo>
                  <a:lnTo>
                    <a:pt x="2" y="201"/>
                  </a:lnTo>
                  <a:lnTo>
                    <a:pt x="2" y="199"/>
                  </a:lnTo>
                  <a:lnTo>
                    <a:pt x="2" y="197"/>
                  </a:lnTo>
                  <a:lnTo>
                    <a:pt x="0" y="197"/>
                  </a:lnTo>
                  <a:lnTo>
                    <a:pt x="0" y="195"/>
                  </a:lnTo>
                  <a:lnTo>
                    <a:pt x="0" y="193"/>
                  </a:lnTo>
                  <a:lnTo>
                    <a:pt x="0" y="191"/>
                  </a:lnTo>
                  <a:lnTo>
                    <a:pt x="0" y="189"/>
                  </a:lnTo>
                  <a:lnTo>
                    <a:pt x="0" y="187"/>
                  </a:lnTo>
                  <a:lnTo>
                    <a:pt x="0" y="185"/>
                  </a:lnTo>
                  <a:lnTo>
                    <a:pt x="0" y="183"/>
                  </a:lnTo>
                  <a:lnTo>
                    <a:pt x="0" y="179"/>
                  </a:lnTo>
                  <a:lnTo>
                    <a:pt x="0" y="177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61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0" y="149"/>
                  </a:lnTo>
                  <a:lnTo>
                    <a:pt x="0" y="141"/>
                  </a:lnTo>
                  <a:lnTo>
                    <a:pt x="0" y="139"/>
                  </a:lnTo>
                  <a:lnTo>
                    <a:pt x="0" y="137"/>
                  </a:lnTo>
                  <a:lnTo>
                    <a:pt x="0" y="131"/>
                  </a:lnTo>
                  <a:lnTo>
                    <a:pt x="0" y="129"/>
                  </a:lnTo>
                  <a:lnTo>
                    <a:pt x="0" y="125"/>
                  </a:lnTo>
                  <a:lnTo>
                    <a:pt x="0" y="117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07"/>
                  </a:lnTo>
                  <a:lnTo>
                    <a:pt x="2" y="107"/>
                  </a:lnTo>
                  <a:lnTo>
                    <a:pt x="4" y="107"/>
                  </a:lnTo>
                  <a:lnTo>
                    <a:pt x="6" y="107"/>
                  </a:lnTo>
                  <a:lnTo>
                    <a:pt x="8" y="107"/>
                  </a:lnTo>
                  <a:lnTo>
                    <a:pt x="16" y="107"/>
                  </a:lnTo>
                  <a:lnTo>
                    <a:pt x="18" y="107"/>
                  </a:lnTo>
                  <a:lnTo>
                    <a:pt x="20" y="107"/>
                  </a:lnTo>
                  <a:lnTo>
                    <a:pt x="24" y="109"/>
                  </a:lnTo>
                  <a:lnTo>
                    <a:pt x="26" y="109"/>
                  </a:lnTo>
                  <a:lnTo>
                    <a:pt x="30" y="109"/>
                  </a:lnTo>
                  <a:lnTo>
                    <a:pt x="36" y="109"/>
                  </a:lnTo>
                  <a:lnTo>
                    <a:pt x="38" y="107"/>
                  </a:lnTo>
                  <a:lnTo>
                    <a:pt x="40" y="109"/>
                  </a:lnTo>
                  <a:lnTo>
                    <a:pt x="42" y="109"/>
                  </a:lnTo>
                  <a:lnTo>
                    <a:pt x="44" y="107"/>
                  </a:lnTo>
                  <a:lnTo>
                    <a:pt x="44" y="109"/>
                  </a:lnTo>
                  <a:lnTo>
                    <a:pt x="46" y="109"/>
                  </a:lnTo>
                  <a:lnTo>
                    <a:pt x="48" y="109"/>
                  </a:lnTo>
                  <a:lnTo>
                    <a:pt x="50" y="109"/>
                  </a:lnTo>
                  <a:lnTo>
                    <a:pt x="52" y="109"/>
                  </a:lnTo>
                  <a:lnTo>
                    <a:pt x="54" y="109"/>
                  </a:lnTo>
                  <a:lnTo>
                    <a:pt x="54" y="107"/>
                  </a:lnTo>
                  <a:lnTo>
                    <a:pt x="54" y="105"/>
                  </a:lnTo>
                  <a:lnTo>
                    <a:pt x="54" y="103"/>
                  </a:lnTo>
                  <a:lnTo>
                    <a:pt x="54" y="101"/>
                  </a:lnTo>
                  <a:lnTo>
                    <a:pt x="54" y="99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60" y="99"/>
                  </a:lnTo>
                  <a:lnTo>
                    <a:pt x="62" y="99"/>
                  </a:lnTo>
                  <a:lnTo>
                    <a:pt x="64" y="99"/>
                  </a:lnTo>
                  <a:lnTo>
                    <a:pt x="66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68" y="103"/>
                  </a:lnTo>
                  <a:lnTo>
                    <a:pt x="68" y="105"/>
                  </a:lnTo>
                  <a:lnTo>
                    <a:pt x="68" y="107"/>
                  </a:lnTo>
                  <a:lnTo>
                    <a:pt x="68" y="109"/>
                  </a:lnTo>
                  <a:lnTo>
                    <a:pt x="70" y="109"/>
                  </a:lnTo>
                  <a:lnTo>
                    <a:pt x="72" y="109"/>
                  </a:lnTo>
                  <a:lnTo>
                    <a:pt x="74" y="109"/>
                  </a:lnTo>
                  <a:lnTo>
                    <a:pt x="76" y="109"/>
                  </a:lnTo>
                  <a:lnTo>
                    <a:pt x="82" y="109"/>
                  </a:lnTo>
                  <a:lnTo>
                    <a:pt x="84" y="109"/>
                  </a:lnTo>
                  <a:lnTo>
                    <a:pt x="86" y="109"/>
                  </a:lnTo>
                  <a:lnTo>
                    <a:pt x="88" y="109"/>
                  </a:lnTo>
                  <a:lnTo>
                    <a:pt x="90" y="109"/>
                  </a:lnTo>
                  <a:lnTo>
                    <a:pt x="92" y="109"/>
                  </a:lnTo>
                  <a:lnTo>
                    <a:pt x="92" y="109"/>
                  </a:lnTo>
                  <a:lnTo>
                    <a:pt x="95" y="109"/>
                  </a:lnTo>
                  <a:lnTo>
                    <a:pt x="97" y="109"/>
                  </a:lnTo>
                  <a:lnTo>
                    <a:pt x="99" y="109"/>
                  </a:lnTo>
                  <a:lnTo>
                    <a:pt x="103" y="109"/>
                  </a:lnTo>
                  <a:lnTo>
                    <a:pt x="105" y="109"/>
                  </a:lnTo>
                  <a:lnTo>
                    <a:pt x="107" y="109"/>
                  </a:lnTo>
                  <a:lnTo>
                    <a:pt x="117" y="107"/>
                  </a:lnTo>
                  <a:lnTo>
                    <a:pt x="125" y="109"/>
                  </a:lnTo>
                  <a:lnTo>
                    <a:pt x="129" y="109"/>
                  </a:lnTo>
                  <a:lnTo>
                    <a:pt x="131" y="109"/>
                  </a:lnTo>
                  <a:lnTo>
                    <a:pt x="133" y="109"/>
                  </a:lnTo>
                  <a:lnTo>
                    <a:pt x="135" y="109"/>
                  </a:lnTo>
                  <a:lnTo>
                    <a:pt x="141" y="109"/>
                  </a:lnTo>
                  <a:lnTo>
                    <a:pt x="143" y="107"/>
                  </a:lnTo>
                  <a:lnTo>
                    <a:pt x="147" y="109"/>
                  </a:lnTo>
                  <a:lnTo>
                    <a:pt x="151" y="109"/>
                  </a:lnTo>
                  <a:lnTo>
                    <a:pt x="155" y="109"/>
                  </a:lnTo>
                  <a:lnTo>
                    <a:pt x="157" y="109"/>
                  </a:lnTo>
                  <a:lnTo>
                    <a:pt x="161" y="109"/>
                  </a:lnTo>
                  <a:lnTo>
                    <a:pt x="163" y="109"/>
                  </a:lnTo>
                  <a:lnTo>
                    <a:pt x="171" y="109"/>
                  </a:lnTo>
                  <a:lnTo>
                    <a:pt x="173" y="109"/>
                  </a:lnTo>
                  <a:lnTo>
                    <a:pt x="175" y="109"/>
                  </a:lnTo>
                  <a:lnTo>
                    <a:pt x="181" y="109"/>
                  </a:lnTo>
                  <a:lnTo>
                    <a:pt x="185" y="109"/>
                  </a:lnTo>
                  <a:lnTo>
                    <a:pt x="189" y="109"/>
                  </a:lnTo>
                  <a:lnTo>
                    <a:pt x="191" y="109"/>
                  </a:lnTo>
                  <a:lnTo>
                    <a:pt x="193" y="109"/>
                  </a:lnTo>
                  <a:lnTo>
                    <a:pt x="195" y="109"/>
                  </a:lnTo>
                  <a:lnTo>
                    <a:pt x="199" y="109"/>
                  </a:lnTo>
                  <a:lnTo>
                    <a:pt x="201" y="109"/>
                  </a:lnTo>
                  <a:lnTo>
                    <a:pt x="207" y="109"/>
                  </a:lnTo>
                  <a:lnTo>
                    <a:pt x="217" y="109"/>
                  </a:lnTo>
                  <a:lnTo>
                    <a:pt x="219" y="109"/>
                  </a:lnTo>
                  <a:lnTo>
                    <a:pt x="223" y="109"/>
                  </a:lnTo>
                  <a:lnTo>
                    <a:pt x="225" y="109"/>
                  </a:lnTo>
                  <a:lnTo>
                    <a:pt x="231" y="109"/>
                  </a:lnTo>
                  <a:lnTo>
                    <a:pt x="237" y="109"/>
                  </a:lnTo>
                  <a:lnTo>
                    <a:pt x="241" y="109"/>
                  </a:lnTo>
                  <a:lnTo>
                    <a:pt x="245" y="109"/>
                  </a:lnTo>
                  <a:lnTo>
                    <a:pt x="247" y="109"/>
                  </a:lnTo>
                  <a:lnTo>
                    <a:pt x="251" y="109"/>
                  </a:lnTo>
                  <a:lnTo>
                    <a:pt x="265" y="109"/>
                  </a:lnTo>
                  <a:lnTo>
                    <a:pt x="273" y="109"/>
                  </a:lnTo>
                  <a:lnTo>
                    <a:pt x="275" y="109"/>
                  </a:lnTo>
                  <a:lnTo>
                    <a:pt x="281" y="109"/>
                  </a:lnTo>
                  <a:lnTo>
                    <a:pt x="283" y="109"/>
                  </a:lnTo>
                  <a:lnTo>
                    <a:pt x="285" y="109"/>
                  </a:lnTo>
                  <a:lnTo>
                    <a:pt x="287" y="109"/>
                  </a:lnTo>
                  <a:lnTo>
                    <a:pt x="287" y="109"/>
                  </a:lnTo>
                  <a:lnTo>
                    <a:pt x="295" y="109"/>
                  </a:lnTo>
                  <a:lnTo>
                    <a:pt x="299" y="109"/>
                  </a:lnTo>
                  <a:lnTo>
                    <a:pt x="301" y="109"/>
                  </a:lnTo>
                  <a:lnTo>
                    <a:pt x="303" y="109"/>
                  </a:lnTo>
                  <a:lnTo>
                    <a:pt x="305" y="109"/>
                  </a:lnTo>
                  <a:lnTo>
                    <a:pt x="309" y="109"/>
                  </a:lnTo>
                  <a:lnTo>
                    <a:pt x="311" y="109"/>
                  </a:lnTo>
                  <a:lnTo>
                    <a:pt x="317" y="109"/>
                  </a:lnTo>
                  <a:lnTo>
                    <a:pt x="317" y="103"/>
                  </a:lnTo>
                  <a:lnTo>
                    <a:pt x="321" y="91"/>
                  </a:lnTo>
                  <a:lnTo>
                    <a:pt x="323" y="85"/>
                  </a:lnTo>
                  <a:lnTo>
                    <a:pt x="333" y="46"/>
                  </a:lnTo>
                  <a:lnTo>
                    <a:pt x="337" y="24"/>
                  </a:lnTo>
                  <a:lnTo>
                    <a:pt x="339" y="20"/>
                  </a:lnTo>
                  <a:lnTo>
                    <a:pt x="343" y="6"/>
                  </a:lnTo>
                  <a:lnTo>
                    <a:pt x="345" y="0"/>
                  </a:lnTo>
                  <a:lnTo>
                    <a:pt x="345" y="4"/>
                  </a:lnTo>
                  <a:lnTo>
                    <a:pt x="345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6" name="Freeform 35">
              <a:extLst>
                <a:ext uri="{FF2B5EF4-FFF2-40B4-BE49-F238E27FC236}">
                  <a16:creationId xmlns:a16="http://schemas.microsoft.com/office/drawing/2014/main" id="{0DC9802B-E6B1-6467-6762-4FCEC3354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3513" y="2844800"/>
              <a:ext cx="428625" cy="620713"/>
            </a:xfrm>
            <a:custGeom>
              <a:avLst/>
              <a:gdLst>
                <a:gd name="T0" fmla="*/ 124 w 270"/>
                <a:gd name="T1" fmla="*/ 0 h 391"/>
                <a:gd name="T2" fmla="*/ 172 w 270"/>
                <a:gd name="T3" fmla="*/ 0 h 391"/>
                <a:gd name="T4" fmla="*/ 188 w 270"/>
                <a:gd name="T5" fmla="*/ 0 h 391"/>
                <a:gd name="T6" fmla="*/ 220 w 270"/>
                <a:gd name="T7" fmla="*/ 0 h 391"/>
                <a:gd name="T8" fmla="*/ 220 w 270"/>
                <a:gd name="T9" fmla="*/ 25 h 391"/>
                <a:gd name="T10" fmla="*/ 234 w 270"/>
                <a:gd name="T11" fmla="*/ 49 h 391"/>
                <a:gd name="T12" fmla="*/ 260 w 270"/>
                <a:gd name="T13" fmla="*/ 49 h 391"/>
                <a:gd name="T14" fmla="*/ 268 w 270"/>
                <a:gd name="T15" fmla="*/ 61 h 391"/>
                <a:gd name="T16" fmla="*/ 268 w 270"/>
                <a:gd name="T17" fmla="*/ 81 h 391"/>
                <a:gd name="T18" fmla="*/ 270 w 270"/>
                <a:gd name="T19" fmla="*/ 107 h 391"/>
                <a:gd name="T20" fmla="*/ 270 w 270"/>
                <a:gd name="T21" fmla="*/ 121 h 391"/>
                <a:gd name="T22" fmla="*/ 270 w 270"/>
                <a:gd name="T23" fmla="*/ 141 h 391"/>
                <a:gd name="T24" fmla="*/ 270 w 270"/>
                <a:gd name="T25" fmla="*/ 159 h 391"/>
                <a:gd name="T26" fmla="*/ 270 w 270"/>
                <a:gd name="T27" fmla="*/ 219 h 391"/>
                <a:gd name="T28" fmla="*/ 270 w 270"/>
                <a:gd name="T29" fmla="*/ 271 h 391"/>
                <a:gd name="T30" fmla="*/ 270 w 270"/>
                <a:gd name="T31" fmla="*/ 295 h 391"/>
                <a:gd name="T32" fmla="*/ 224 w 270"/>
                <a:gd name="T33" fmla="*/ 339 h 391"/>
                <a:gd name="T34" fmla="*/ 170 w 270"/>
                <a:gd name="T35" fmla="*/ 323 h 391"/>
                <a:gd name="T36" fmla="*/ 172 w 270"/>
                <a:gd name="T37" fmla="*/ 283 h 391"/>
                <a:gd name="T38" fmla="*/ 168 w 270"/>
                <a:gd name="T39" fmla="*/ 271 h 391"/>
                <a:gd name="T40" fmla="*/ 160 w 270"/>
                <a:gd name="T41" fmla="*/ 273 h 391"/>
                <a:gd name="T42" fmla="*/ 154 w 270"/>
                <a:gd name="T43" fmla="*/ 265 h 391"/>
                <a:gd name="T44" fmla="*/ 154 w 270"/>
                <a:gd name="T45" fmla="*/ 259 h 391"/>
                <a:gd name="T46" fmla="*/ 142 w 270"/>
                <a:gd name="T47" fmla="*/ 253 h 391"/>
                <a:gd name="T48" fmla="*/ 136 w 270"/>
                <a:gd name="T49" fmla="*/ 245 h 391"/>
                <a:gd name="T50" fmla="*/ 130 w 270"/>
                <a:gd name="T51" fmla="*/ 239 h 391"/>
                <a:gd name="T52" fmla="*/ 122 w 270"/>
                <a:gd name="T53" fmla="*/ 243 h 391"/>
                <a:gd name="T54" fmla="*/ 114 w 270"/>
                <a:gd name="T55" fmla="*/ 235 h 391"/>
                <a:gd name="T56" fmla="*/ 112 w 270"/>
                <a:gd name="T57" fmla="*/ 225 h 391"/>
                <a:gd name="T58" fmla="*/ 108 w 270"/>
                <a:gd name="T59" fmla="*/ 217 h 391"/>
                <a:gd name="T60" fmla="*/ 108 w 270"/>
                <a:gd name="T61" fmla="*/ 211 h 391"/>
                <a:gd name="T62" fmla="*/ 108 w 270"/>
                <a:gd name="T63" fmla="*/ 203 h 391"/>
                <a:gd name="T64" fmla="*/ 106 w 270"/>
                <a:gd name="T65" fmla="*/ 197 h 391"/>
                <a:gd name="T66" fmla="*/ 96 w 270"/>
                <a:gd name="T67" fmla="*/ 197 h 391"/>
                <a:gd name="T68" fmla="*/ 92 w 270"/>
                <a:gd name="T69" fmla="*/ 185 h 391"/>
                <a:gd name="T70" fmla="*/ 84 w 270"/>
                <a:gd name="T71" fmla="*/ 175 h 391"/>
                <a:gd name="T72" fmla="*/ 92 w 270"/>
                <a:gd name="T73" fmla="*/ 169 h 391"/>
                <a:gd name="T74" fmla="*/ 88 w 270"/>
                <a:gd name="T75" fmla="*/ 163 h 391"/>
                <a:gd name="T76" fmla="*/ 80 w 270"/>
                <a:gd name="T77" fmla="*/ 155 h 391"/>
                <a:gd name="T78" fmla="*/ 68 w 270"/>
                <a:gd name="T79" fmla="*/ 149 h 391"/>
                <a:gd name="T80" fmla="*/ 62 w 270"/>
                <a:gd name="T81" fmla="*/ 151 h 391"/>
                <a:gd name="T82" fmla="*/ 50 w 270"/>
                <a:gd name="T83" fmla="*/ 147 h 391"/>
                <a:gd name="T84" fmla="*/ 46 w 270"/>
                <a:gd name="T85" fmla="*/ 141 h 391"/>
                <a:gd name="T86" fmla="*/ 40 w 270"/>
                <a:gd name="T87" fmla="*/ 135 h 391"/>
                <a:gd name="T88" fmla="*/ 38 w 270"/>
                <a:gd name="T89" fmla="*/ 125 h 391"/>
                <a:gd name="T90" fmla="*/ 34 w 270"/>
                <a:gd name="T91" fmla="*/ 113 h 391"/>
                <a:gd name="T92" fmla="*/ 26 w 270"/>
                <a:gd name="T93" fmla="*/ 107 h 391"/>
                <a:gd name="T94" fmla="*/ 20 w 270"/>
                <a:gd name="T95" fmla="*/ 101 h 391"/>
                <a:gd name="T96" fmla="*/ 16 w 270"/>
                <a:gd name="T97" fmla="*/ 93 h 391"/>
                <a:gd name="T98" fmla="*/ 8 w 270"/>
                <a:gd name="T99" fmla="*/ 89 h 391"/>
                <a:gd name="T100" fmla="*/ 6 w 270"/>
                <a:gd name="T101" fmla="*/ 83 h 391"/>
                <a:gd name="T102" fmla="*/ 8 w 270"/>
                <a:gd name="T103" fmla="*/ 73 h 391"/>
                <a:gd name="T104" fmla="*/ 2 w 270"/>
                <a:gd name="T105" fmla="*/ 69 h 391"/>
                <a:gd name="T106" fmla="*/ 4 w 270"/>
                <a:gd name="T107" fmla="*/ 63 h 391"/>
                <a:gd name="T108" fmla="*/ 8 w 270"/>
                <a:gd name="T109" fmla="*/ 55 h 391"/>
                <a:gd name="T110" fmla="*/ 10 w 270"/>
                <a:gd name="T111" fmla="*/ 51 h 391"/>
                <a:gd name="T112" fmla="*/ 18 w 270"/>
                <a:gd name="T113" fmla="*/ 45 h 391"/>
                <a:gd name="T114" fmla="*/ 26 w 270"/>
                <a:gd name="T115" fmla="*/ 39 h 391"/>
                <a:gd name="T116" fmla="*/ 28 w 270"/>
                <a:gd name="T117" fmla="*/ 31 h 391"/>
                <a:gd name="T118" fmla="*/ 36 w 270"/>
                <a:gd name="T119" fmla="*/ 23 h 391"/>
                <a:gd name="T120" fmla="*/ 36 w 270"/>
                <a:gd name="T121" fmla="*/ 12 h 391"/>
                <a:gd name="T122" fmla="*/ 36 w 270"/>
                <a:gd name="T123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0" h="391">
                  <a:moveTo>
                    <a:pt x="94" y="0"/>
                  </a:moveTo>
                  <a:lnTo>
                    <a:pt x="96" y="0"/>
                  </a:lnTo>
                  <a:lnTo>
                    <a:pt x="106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48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202" y="0"/>
                  </a:lnTo>
                  <a:lnTo>
                    <a:pt x="204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20" y="0"/>
                  </a:lnTo>
                  <a:lnTo>
                    <a:pt x="220" y="6"/>
                  </a:lnTo>
                  <a:lnTo>
                    <a:pt x="220" y="10"/>
                  </a:lnTo>
                  <a:lnTo>
                    <a:pt x="220" y="14"/>
                  </a:lnTo>
                  <a:lnTo>
                    <a:pt x="220" y="16"/>
                  </a:lnTo>
                  <a:lnTo>
                    <a:pt x="220" y="18"/>
                  </a:lnTo>
                  <a:lnTo>
                    <a:pt x="220" y="21"/>
                  </a:lnTo>
                  <a:lnTo>
                    <a:pt x="220" y="23"/>
                  </a:lnTo>
                  <a:lnTo>
                    <a:pt x="220" y="25"/>
                  </a:lnTo>
                  <a:lnTo>
                    <a:pt x="220" y="33"/>
                  </a:lnTo>
                  <a:lnTo>
                    <a:pt x="220" y="35"/>
                  </a:lnTo>
                  <a:lnTo>
                    <a:pt x="220" y="37"/>
                  </a:lnTo>
                  <a:lnTo>
                    <a:pt x="220" y="47"/>
                  </a:lnTo>
                  <a:lnTo>
                    <a:pt x="220" y="49"/>
                  </a:lnTo>
                  <a:lnTo>
                    <a:pt x="226" y="49"/>
                  </a:lnTo>
                  <a:lnTo>
                    <a:pt x="228" y="49"/>
                  </a:lnTo>
                  <a:lnTo>
                    <a:pt x="234" y="49"/>
                  </a:lnTo>
                  <a:lnTo>
                    <a:pt x="236" y="49"/>
                  </a:lnTo>
                  <a:lnTo>
                    <a:pt x="238" y="49"/>
                  </a:lnTo>
                  <a:lnTo>
                    <a:pt x="246" y="49"/>
                  </a:lnTo>
                  <a:lnTo>
                    <a:pt x="248" y="49"/>
                  </a:lnTo>
                  <a:lnTo>
                    <a:pt x="252" y="49"/>
                  </a:lnTo>
                  <a:lnTo>
                    <a:pt x="256" y="49"/>
                  </a:lnTo>
                  <a:lnTo>
                    <a:pt x="258" y="49"/>
                  </a:lnTo>
                  <a:lnTo>
                    <a:pt x="260" y="49"/>
                  </a:lnTo>
                  <a:lnTo>
                    <a:pt x="262" y="49"/>
                  </a:lnTo>
                  <a:lnTo>
                    <a:pt x="264" y="49"/>
                  </a:lnTo>
                  <a:lnTo>
                    <a:pt x="268" y="49"/>
                  </a:lnTo>
                  <a:lnTo>
                    <a:pt x="268" y="51"/>
                  </a:lnTo>
                  <a:lnTo>
                    <a:pt x="268" y="53"/>
                  </a:lnTo>
                  <a:lnTo>
                    <a:pt x="268" y="57"/>
                  </a:lnTo>
                  <a:lnTo>
                    <a:pt x="268" y="59"/>
                  </a:lnTo>
                  <a:lnTo>
                    <a:pt x="268" y="61"/>
                  </a:lnTo>
                  <a:lnTo>
                    <a:pt x="268" y="63"/>
                  </a:lnTo>
                  <a:lnTo>
                    <a:pt x="268" y="65"/>
                  </a:lnTo>
                  <a:lnTo>
                    <a:pt x="268" y="67"/>
                  </a:lnTo>
                  <a:lnTo>
                    <a:pt x="268" y="69"/>
                  </a:lnTo>
                  <a:lnTo>
                    <a:pt x="268" y="71"/>
                  </a:lnTo>
                  <a:lnTo>
                    <a:pt x="268" y="73"/>
                  </a:lnTo>
                  <a:lnTo>
                    <a:pt x="268" y="79"/>
                  </a:lnTo>
                  <a:lnTo>
                    <a:pt x="268" y="81"/>
                  </a:lnTo>
                  <a:lnTo>
                    <a:pt x="268" y="83"/>
                  </a:lnTo>
                  <a:lnTo>
                    <a:pt x="268" y="87"/>
                  </a:lnTo>
                  <a:lnTo>
                    <a:pt x="270" y="89"/>
                  </a:lnTo>
                  <a:lnTo>
                    <a:pt x="270" y="93"/>
                  </a:lnTo>
                  <a:lnTo>
                    <a:pt x="270" y="95"/>
                  </a:lnTo>
                  <a:lnTo>
                    <a:pt x="270" y="99"/>
                  </a:lnTo>
                  <a:lnTo>
                    <a:pt x="270" y="101"/>
                  </a:lnTo>
                  <a:lnTo>
                    <a:pt x="270" y="107"/>
                  </a:lnTo>
                  <a:lnTo>
                    <a:pt x="270" y="109"/>
                  </a:lnTo>
                  <a:lnTo>
                    <a:pt x="270" y="111"/>
                  </a:lnTo>
                  <a:lnTo>
                    <a:pt x="270" y="113"/>
                  </a:lnTo>
                  <a:lnTo>
                    <a:pt x="270" y="115"/>
                  </a:lnTo>
                  <a:lnTo>
                    <a:pt x="270" y="117"/>
                  </a:lnTo>
                  <a:lnTo>
                    <a:pt x="270" y="117"/>
                  </a:lnTo>
                  <a:lnTo>
                    <a:pt x="270" y="119"/>
                  </a:lnTo>
                  <a:lnTo>
                    <a:pt x="270" y="121"/>
                  </a:lnTo>
                  <a:lnTo>
                    <a:pt x="270" y="123"/>
                  </a:lnTo>
                  <a:lnTo>
                    <a:pt x="270" y="125"/>
                  </a:lnTo>
                  <a:lnTo>
                    <a:pt x="270" y="127"/>
                  </a:lnTo>
                  <a:lnTo>
                    <a:pt x="270" y="131"/>
                  </a:lnTo>
                  <a:lnTo>
                    <a:pt x="270" y="133"/>
                  </a:lnTo>
                  <a:lnTo>
                    <a:pt x="270" y="135"/>
                  </a:lnTo>
                  <a:lnTo>
                    <a:pt x="270" y="137"/>
                  </a:lnTo>
                  <a:lnTo>
                    <a:pt x="270" y="141"/>
                  </a:lnTo>
                  <a:lnTo>
                    <a:pt x="270" y="143"/>
                  </a:lnTo>
                  <a:lnTo>
                    <a:pt x="270" y="145"/>
                  </a:lnTo>
                  <a:lnTo>
                    <a:pt x="270" y="147"/>
                  </a:lnTo>
                  <a:lnTo>
                    <a:pt x="270" y="149"/>
                  </a:lnTo>
                  <a:lnTo>
                    <a:pt x="270" y="151"/>
                  </a:lnTo>
                  <a:lnTo>
                    <a:pt x="270" y="153"/>
                  </a:lnTo>
                  <a:lnTo>
                    <a:pt x="270" y="155"/>
                  </a:lnTo>
                  <a:lnTo>
                    <a:pt x="270" y="159"/>
                  </a:lnTo>
                  <a:lnTo>
                    <a:pt x="270" y="169"/>
                  </a:lnTo>
                  <a:lnTo>
                    <a:pt x="270" y="191"/>
                  </a:lnTo>
                  <a:lnTo>
                    <a:pt x="270" y="193"/>
                  </a:lnTo>
                  <a:lnTo>
                    <a:pt x="270" y="195"/>
                  </a:lnTo>
                  <a:lnTo>
                    <a:pt x="270" y="197"/>
                  </a:lnTo>
                  <a:lnTo>
                    <a:pt x="270" y="201"/>
                  </a:lnTo>
                  <a:lnTo>
                    <a:pt x="270" y="213"/>
                  </a:lnTo>
                  <a:lnTo>
                    <a:pt x="270" y="219"/>
                  </a:lnTo>
                  <a:lnTo>
                    <a:pt x="270" y="223"/>
                  </a:lnTo>
                  <a:lnTo>
                    <a:pt x="270" y="227"/>
                  </a:lnTo>
                  <a:lnTo>
                    <a:pt x="270" y="229"/>
                  </a:lnTo>
                  <a:lnTo>
                    <a:pt x="270" y="237"/>
                  </a:lnTo>
                  <a:lnTo>
                    <a:pt x="270" y="251"/>
                  </a:lnTo>
                  <a:lnTo>
                    <a:pt x="270" y="255"/>
                  </a:lnTo>
                  <a:lnTo>
                    <a:pt x="270" y="261"/>
                  </a:lnTo>
                  <a:lnTo>
                    <a:pt x="270" y="271"/>
                  </a:lnTo>
                  <a:lnTo>
                    <a:pt x="270" y="273"/>
                  </a:lnTo>
                  <a:lnTo>
                    <a:pt x="270" y="275"/>
                  </a:lnTo>
                  <a:lnTo>
                    <a:pt x="270" y="277"/>
                  </a:lnTo>
                  <a:lnTo>
                    <a:pt x="270" y="283"/>
                  </a:lnTo>
                  <a:lnTo>
                    <a:pt x="270" y="285"/>
                  </a:lnTo>
                  <a:lnTo>
                    <a:pt x="270" y="289"/>
                  </a:lnTo>
                  <a:lnTo>
                    <a:pt x="270" y="291"/>
                  </a:lnTo>
                  <a:lnTo>
                    <a:pt x="270" y="295"/>
                  </a:lnTo>
                  <a:lnTo>
                    <a:pt x="270" y="297"/>
                  </a:lnTo>
                  <a:lnTo>
                    <a:pt x="270" y="299"/>
                  </a:lnTo>
                  <a:lnTo>
                    <a:pt x="268" y="301"/>
                  </a:lnTo>
                  <a:lnTo>
                    <a:pt x="262" y="305"/>
                  </a:lnTo>
                  <a:lnTo>
                    <a:pt x="248" y="317"/>
                  </a:lnTo>
                  <a:lnTo>
                    <a:pt x="242" y="325"/>
                  </a:lnTo>
                  <a:lnTo>
                    <a:pt x="234" y="331"/>
                  </a:lnTo>
                  <a:lnTo>
                    <a:pt x="224" y="339"/>
                  </a:lnTo>
                  <a:lnTo>
                    <a:pt x="192" y="365"/>
                  </a:lnTo>
                  <a:lnTo>
                    <a:pt x="190" y="367"/>
                  </a:lnTo>
                  <a:lnTo>
                    <a:pt x="170" y="385"/>
                  </a:lnTo>
                  <a:lnTo>
                    <a:pt x="164" y="391"/>
                  </a:lnTo>
                  <a:lnTo>
                    <a:pt x="166" y="381"/>
                  </a:lnTo>
                  <a:lnTo>
                    <a:pt x="166" y="365"/>
                  </a:lnTo>
                  <a:lnTo>
                    <a:pt x="168" y="345"/>
                  </a:lnTo>
                  <a:lnTo>
                    <a:pt x="170" y="323"/>
                  </a:lnTo>
                  <a:lnTo>
                    <a:pt x="170" y="319"/>
                  </a:lnTo>
                  <a:lnTo>
                    <a:pt x="170" y="311"/>
                  </a:lnTo>
                  <a:lnTo>
                    <a:pt x="170" y="309"/>
                  </a:lnTo>
                  <a:lnTo>
                    <a:pt x="172" y="295"/>
                  </a:lnTo>
                  <a:lnTo>
                    <a:pt x="172" y="291"/>
                  </a:lnTo>
                  <a:lnTo>
                    <a:pt x="172" y="289"/>
                  </a:lnTo>
                  <a:lnTo>
                    <a:pt x="172" y="285"/>
                  </a:lnTo>
                  <a:lnTo>
                    <a:pt x="172" y="283"/>
                  </a:lnTo>
                  <a:lnTo>
                    <a:pt x="172" y="281"/>
                  </a:lnTo>
                  <a:lnTo>
                    <a:pt x="172" y="279"/>
                  </a:lnTo>
                  <a:lnTo>
                    <a:pt x="172" y="277"/>
                  </a:lnTo>
                  <a:lnTo>
                    <a:pt x="170" y="277"/>
                  </a:lnTo>
                  <a:lnTo>
                    <a:pt x="168" y="275"/>
                  </a:lnTo>
                  <a:lnTo>
                    <a:pt x="168" y="273"/>
                  </a:lnTo>
                  <a:lnTo>
                    <a:pt x="166" y="271"/>
                  </a:lnTo>
                  <a:lnTo>
                    <a:pt x="168" y="271"/>
                  </a:lnTo>
                  <a:lnTo>
                    <a:pt x="168" y="269"/>
                  </a:lnTo>
                  <a:lnTo>
                    <a:pt x="168" y="271"/>
                  </a:lnTo>
                  <a:lnTo>
                    <a:pt x="166" y="271"/>
                  </a:lnTo>
                  <a:lnTo>
                    <a:pt x="164" y="271"/>
                  </a:lnTo>
                  <a:lnTo>
                    <a:pt x="162" y="273"/>
                  </a:lnTo>
                  <a:lnTo>
                    <a:pt x="162" y="271"/>
                  </a:lnTo>
                  <a:lnTo>
                    <a:pt x="160" y="271"/>
                  </a:lnTo>
                  <a:lnTo>
                    <a:pt x="160" y="273"/>
                  </a:lnTo>
                  <a:lnTo>
                    <a:pt x="160" y="271"/>
                  </a:lnTo>
                  <a:lnTo>
                    <a:pt x="158" y="271"/>
                  </a:lnTo>
                  <a:lnTo>
                    <a:pt x="158" y="269"/>
                  </a:lnTo>
                  <a:lnTo>
                    <a:pt x="156" y="269"/>
                  </a:lnTo>
                  <a:lnTo>
                    <a:pt x="154" y="269"/>
                  </a:lnTo>
                  <a:lnTo>
                    <a:pt x="154" y="267"/>
                  </a:lnTo>
                  <a:lnTo>
                    <a:pt x="154" y="267"/>
                  </a:lnTo>
                  <a:lnTo>
                    <a:pt x="154" y="265"/>
                  </a:lnTo>
                  <a:lnTo>
                    <a:pt x="154" y="265"/>
                  </a:lnTo>
                  <a:lnTo>
                    <a:pt x="154" y="263"/>
                  </a:lnTo>
                  <a:lnTo>
                    <a:pt x="154" y="263"/>
                  </a:lnTo>
                  <a:lnTo>
                    <a:pt x="154" y="261"/>
                  </a:lnTo>
                  <a:lnTo>
                    <a:pt x="154" y="261"/>
                  </a:lnTo>
                  <a:lnTo>
                    <a:pt x="154" y="261"/>
                  </a:lnTo>
                  <a:lnTo>
                    <a:pt x="154" y="261"/>
                  </a:lnTo>
                  <a:lnTo>
                    <a:pt x="154" y="259"/>
                  </a:lnTo>
                  <a:lnTo>
                    <a:pt x="152" y="259"/>
                  </a:lnTo>
                  <a:lnTo>
                    <a:pt x="150" y="259"/>
                  </a:lnTo>
                  <a:lnTo>
                    <a:pt x="148" y="259"/>
                  </a:lnTo>
                  <a:lnTo>
                    <a:pt x="148" y="257"/>
                  </a:lnTo>
                  <a:lnTo>
                    <a:pt x="146" y="257"/>
                  </a:lnTo>
                  <a:lnTo>
                    <a:pt x="146" y="255"/>
                  </a:lnTo>
                  <a:lnTo>
                    <a:pt x="144" y="255"/>
                  </a:lnTo>
                  <a:lnTo>
                    <a:pt x="142" y="253"/>
                  </a:lnTo>
                  <a:lnTo>
                    <a:pt x="142" y="255"/>
                  </a:lnTo>
                  <a:lnTo>
                    <a:pt x="140" y="255"/>
                  </a:lnTo>
                  <a:lnTo>
                    <a:pt x="140" y="253"/>
                  </a:lnTo>
                  <a:lnTo>
                    <a:pt x="140" y="251"/>
                  </a:lnTo>
                  <a:lnTo>
                    <a:pt x="138" y="251"/>
                  </a:lnTo>
                  <a:lnTo>
                    <a:pt x="136" y="249"/>
                  </a:lnTo>
                  <a:lnTo>
                    <a:pt x="136" y="247"/>
                  </a:lnTo>
                  <a:lnTo>
                    <a:pt x="136" y="245"/>
                  </a:lnTo>
                  <a:lnTo>
                    <a:pt x="134" y="243"/>
                  </a:lnTo>
                  <a:lnTo>
                    <a:pt x="132" y="241"/>
                  </a:lnTo>
                  <a:lnTo>
                    <a:pt x="134" y="241"/>
                  </a:lnTo>
                  <a:lnTo>
                    <a:pt x="132" y="241"/>
                  </a:lnTo>
                  <a:lnTo>
                    <a:pt x="132" y="239"/>
                  </a:lnTo>
                  <a:lnTo>
                    <a:pt x="130" y="239"/>
                  </a:lnTo>
                  <a:lnTo>
                    <a:pt x="130" y="241"/>
                  </a:lnTo>
                  <a:lnTo>
                    <a:pt x="130" y="239"/>
                  </a:lnTo>
                  <a:lnTo>
                    <a:pt x="130" y="241"/>
                  </a:lnTo>
                  <a:lnTo>
                    <a:pt x="128" y="241"/>
                  </a:lnTo>
                  <a:lnTo>
                    <a:pt x="128" y="243"/>
                  </a:lnTo>
                  <a:lnTo>
                    <a:pt x="126" y="243"/>
                  </a:lnTo>
                  <a:lnTo>
                    <a:pt x="126" y="245"/>
                  </a:lnTo>
                  <a:lnTo>
                    <a:pt x="124" y="245"/>
                  </a:lnTo>
                  <a:lnTo>
                    <a:pt x="124" y="243"/>
                  </a:lnTo>
                  <a:lnTo>
                    <a:pt x="122" y="243"/>
                  </a:lnTo>
                  <a:lnTo>
                    <a:pt x="120" y="243"/>
                  </a:lnTo>
                  <a:lnTo>
                    <a:pt x="120" y="241"/>
                  </a:lnTo>
                  <a:lnTo>
                    <a:pt x="120" y="239"/>
                  </a:lnTo>
                  <a:lnTo>
                    <a:pt x="118" y="239"/>
                  </a:lnTo>
                  <a:lnTo>
                    <a:pt x="118" y="237"/>
                  </a:lnTo>
                  <a:lnTo>
                    <a:pt x="116" y="237"/>
                  </a:lnTo>
                  <a:lnTo>
                    <a:pt x="116" y="235"/>
                  </a:lnTo>
                  <a:lnTo>
                    <a:pt x="114" y="235"/>
                  </a:lnTo>
                  <a:lnTo>
                    <a:pt x="114" y="233"/>
                  </a:lnTo>
                  <a:lnTo>
                    <a:pt x="116" y="233"/>
                  </a:lnTo>
                  <a:lnTo>
                    <a:pt x="116" y="231"/>
                  </a:lnTo>
                  <a:lnTo>
                    <a:pt x="116" y="229"/>
                  </a:lnTo>
                  <a:lnTo>
                    <a:pt x="116" y="227"/>
                  </a:lnTo>
                  <a:lnTo>
                    <a:pt x="116" y="225"/>
                  </a:lnTo>
                  <a:lnTo>
                    <a:pt x="114" y="225"/>
                  </a:lnTo>
                  <a:lnTo>
                    <a:pt x="112" y="225"/>
                  </a:lnTo>
                  <a:lnTo>
                    <a:pt x="110" y="225"/>
                  </a:lnTo>
                  <a:lnTo>
                    <a:pt x="110" y="223"/>
                  </a:lnTo>
                  <a:lnTo>
                    <a:pt x="110" y="221"/>
                  </a:lnTo>
                  <a:lnTo>
                    <a:pt x="108" y="221"/>
                  </a:lnTo>
                  <a:lnTo>
                    <a:pt x="108" y="219"/>
                  </a:lnTo>
                  <a:lnTo>
                    <a:pt x="108" y="221"/>
                  </a:lnTo>
                  <a:lnTo>
                    <a:pt x="108" y="219"/>
                  </a:lnTo>
                  <a:lnTo>
                    <a:pt x="108" y="217"/>
                  </a:lnTo>
                  <a:lnTo>
                    <a:pt x="108" y="219"/>
                  </a:lnTo>
                  <a:lnTo>
                    <a:pt x="108" y="217"/>
                  </a:lnTo>
                  <a:lnTo>
                    <a:pt x="108" y="215"/>
                  </a:lnTo>
                  <a:lnTo>
                    <a:pt x="106" y="213"/>
                  </a:lnTo>
                  <a:lnTo>
                    <a:pt x="106" y="213"/>
                  </a:lnTo>
                  <a:lnTo>
                    <a:pt x="108" y="213"/>
                  </a:lnTo>
                  <a:lnTo>
                    <a:pt x="106" y="211"/>
                  </a:lnTo>
                  <a:lnTo>
                    <a:pt x="108" y="211"/>
                  </a:lnTo>
                  <a:lnTo>
                    <a:pt x="106" y="211"/>
                  </a:lnTo>
                  <a:lnTo>
                    <a:pt x="108" y="209"/>
                  </a:lnTo>
                  <a:lnTo>
                    <a:pt x="106" y="209"/>
                  </a:lnTo>
                  <a:lnTo>
                    <a:pt x="106" y="207"/>
                  </a:lnTo>
                  <a:lnTo>
                    <a:pt x="108" y="207"/>
                  </a:lnTo>
                  <a:lnTo>
                    <a:pt x="106" y="207"/>
                  </a:lnTo>
                  <a:lnTo>
                    <a:pt x="108" y="205"/>
                  </a:lnTo>
                  <a:lnTo>
                    <a:pt x="108" y="203"/>
                  </a:lnTo>
                  <a:lnTo>
                    <a:pt x="106" y="201"/>
                  </a:lnTo>
                  <a:lnTo>
                    <a:pt x="108" y="201"/>
                  </a:lnTo>
                  <a:lnTo>
                    <a:pt x="108" y="199"/>
                  </a:lnTo>
                  <a:lnTo>
                    <a:pt x="110" y="199"/>
                  </a:lnTo>
                  <a:lnTo>
                    <a:pt x="108" y="199"/>
                  </a:lnTo>
                  <a:lnTo>
                    <a:pt x="106" y="199"/>
                  </a:lnTo>
                  <a:lnTo>
                    <a:pt x="106" y="197"/>
                  </a:lnTo>
                  <a:lnTo>
                    <a:pt x="106" y="197"/>
                  </a:lnTo>
                  <a:lnTo>
                    <a:pt x="106" y="195"/>
                  </a:lnTo>
                  <a:lnTo>
                    <a:pt x="104" y="195"/>
                  </a:lnTo>
                  <a:lnTo>
                    <a:pt x="102" y="197"/>
                  </a:lnTo>
                  <a:lnTo>
                    <a:pt x="100" y="197"/>
                  </a:lnTo>
                  <a:lnTo>
                    <a:pt x="100" y="195"/>
                  </a:lnTo>
                  <a:lnTo>
                    <a:pt x="100" y="197"/>
                  </a:lnTo>
                  <a:lnTo>
                    <a:pt x="98" y="195"/>
                  </a:lnTo>
                  <a:lnTo>
                    <a:pt x="96" y="197"/>
                  </a:lnTo>
                  <a:lnTo>
                    <a:pt x="96" y="195"/>
                  </a:lnTo>
                  <a:lnTo>
                    <a:pt x="94" y="195"/>
                  </a:lnTo>
                  <a:lnTo>
                    <a:pt x="94" y="193"/>
                  </a:lnTo>
                  <a:lnTo>
                    <a:pt x="94" y="191"/>
                  </a:lnTo>
                  <a:lnTo>
                    <a:pt x="94" y="189"/>
                  </a:lnTo>
                  <a:lnTo>
                    <a:pt x="92" y="189"/>
                  </a:lnTo>
                  <a:lnTo>
                    <a:pt x="92" y="187"/>
                  </a:lnTo>
                  <a:lnTo>
                    <a:pt x="92" y="185"/>
                  </a:lnTo>
                  <a:lnTo>
                    <a:pt x="92" y="183"/>
                  </a:lnTo>
                  <a:lnTo>
                    <a:pt x="92" y="181"/>
                  </a:lnTo>
                  <a:lnTo>
                    <a:pt x="90" y="181"/>
                  </a:lnTo>
                  <a:lnTo>
                    <a:pt x="90" y="179"/>
                  </a:lnTo>
                  <a:lnTo>
                    <a:pt x="88" y="179"/>
                  </a:lnTo>
                  <a:lnTo>
                    <a:pt x="86" y="179"/>
                  </a:lnTo>
                  <a:lnTo>
                    <a:pt x="86" y="177"/>
                  </a:lnTo>
                  <a:lnTo>
                    <a:pt x="84" y="175"/>
                  </a:lnTo>
                  <a:lnTo>
                    <a:pt x="84" y="173"/>
                  </a:lnTo>
                  <a:lnTo>
                    <a:pt x="84" y="171"/>
                  </a:lnTo>
                  <a:lnTo>
                    <a:pt x="86" y="171"/>
                  </a:lnTo>
                  <a:lnTo>
                    <a:pt x="86" y="169"/>
                  </a:lnTo>
                  <a:lnTo>
                    <a:pt x="88" y="169"/>
                  </a:lnTo>
                  <a:lnTo>
                    <a:pt x="90" y="167"/>
                  </a:lnTo>
                  <a:lnTo>
                    <a:pt x="90" y="169"/>
                  </a:lnTo>
                  <a:lnTo>
                    <a:pt x="92" y="169"/>
                  </a:lnTo>
                  <a:lnTo>
                    <a:pt x="92" y="167"/>
                  </a:lnTo>
                  <a:lnTo>
                    <a:pt x="92" y="165"/>
                  </a:lnTo>
                  <a:lnTo>
                    <a:pt x="90" y="165"/>
                  </a:lnTo>
                  <a:lnTo>
                    <a:pt x="90" y="165"/>
                  </a:lnTo>
                  <a:lnTo>
                    <a:pt x="90" y="163"/>
                  </a:lnTo>
                  <a:lnTo>
                    <a:pt x="88" y="163"/>
                  </a:lnTo>
                  <a:lnTo>
                    <a:pt x="86" y="163"/>
                  </a:lnTo>
                  <a:lnTo>
                    <a:pt x="88" y="163"/>
                  </a:lnTo>
                  <a:lnTo>
                    <a:pt x="88" y="161"/>
                  </a:lnTo>
                  <a:lnTo>
                    <a:pt x="86" y="161"/>
                  </a:lnTo>
                  <a:lnTo>
                    <a:pt x="84" y="161"/>
                  </a:lnTo>
                  <a:lnTo>
                    <a:pt x="82" y="161"/>
                  </a:lnTo>
                  <a:lnTo>
                    <a:pt x="80" y="159"/>
                  </a:lnTo>
                  <a:lnTo>
                    <a:pt x="82" y="159"/>
                  </a:lnTo>
                  <a:lnTo>
                    <a:pt x="82" y="157"/>
                  </a:lnTo>
                  <a:lnTo>
                    <a:pt x="80" y="155"/>
                  </a:lnTo>
                  <a:lnTo>
                    <a:pt x="78" y="155"/>
                  </a:lnTo>
                  <a:lnTo>
                    <a:pt x="76" y="155"/>
                  </a:lnTo>
                  <a:lnTo>
                    <a:pt x="76" y="153"/>
                  </a:lnTo>
                  <a:lnTo>
                    <a:pt x="76" y="151"/>
                  </a:lnTo>
                  <a:lnTo>
                    <a:pt x="74" y="151"/>
                  </a:lnTo>
                  <a:lnTo>
                    <a:pt x="72" y="149"/>
                  </a:lnTo>
                  <a:lnTo>
                    <a:pt x="70" y="149"/>
                  </a:lnTo>
                  <a:lnTo>
                    <a:pt x="68" y="149"/>
                  </a:lnTo>
                  <a:lnTo>
                    <a:pt x="66" y="149"/>
                  </a:lnTo>
                  <a:lnTo>
                    <a:pt x="66" y="147"/>
                  </a:lnTo>
                  <a:lnTo>
                    <a:pt x="66" y="149"/>
                  </a:lnTo>
                  <a:lnTo>
                    <a:pt x="64" y="149"/>
                  </a:lnTo>
                  <a:lnTo>
                    <a:pt x="64" y="151"/>
                  </a:lnTo>
                  <a:lnTo>
                    <a:pt x="64" y="149"/>
                  </a:lnTo>
                  <a:lnTo>
                    <a:pt x="62" y="149"/>
                  </a:lnTo>
                  <a:lnTo>
                    <a:pt x="62" y="151"/>
                  </a:lnTo>
                  <a:lnTo>
                    <a:pt x="60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6" y="149"/>
                  </a:lnTo>
                  <a:lnTo>
                    <a:pt x="54" y="149"/>
                  </a:lnTo>
                  <a:lnTo>
                    <a:pt x="52" y="149"/>
                  </a:lnTo>
                  <a:lnTo>
                    <a:pt x="50" y="149"/>
                  </a:lnTo>
                  <a:lnTo>
                    <a:pt x="50" y="147"/>
                  </a:lnTo>
                  <a:lnTo>
                    <a:pt x="50" y="145"/>
                  </a:lnTo>
                  <a:lnTo>
                    <a:pt x="48" y="145"/>
                  </a:lnTo>
                  <a:lnTo>
                    <a:pt x="46" y="145"/>
                  </a:lnTo>
                  <a:lnTo>
                    <a:pt x="48" y="145"/>
                  </a:lnTo>
                  <a:lnTo>
                    <a:pt x="46" y="143"/>
                  </a:lnTo>
                  <a:lnTo>
                    <a:pt x="44" y="143"/>
                  </a:lnTo>
                  <a:lnTo>
                    <a:pt x="44" y="141"/>
                  </a:lnTo>
                  <a:lnTo>
                    <a:pt x="46" y="141"/>
                  </a:lnTo>
                  <a:lnTo>
                    <a:pt x="44" y="141"/>
                  </a:lnTo>
                  <a:lnTo>
                    <a:pt x="44" y="139"/>
                  </a:lnTo>
                  <a:lnTo>
                    <a:pt x="44" y="137"/>
                  </a:lnTo>
                  <a:lnTo>
                    <a:pt x="46" y="137"/>
                  </a:lnTo>
                  <a:lnTo>
                    <a:pt x="44" y="137"/>
                  </a:lnTo>
                  <a:lnTo>
                    <a:pt x="42" y="137"/>
                  </a:lnTo>
                  <a:lnTo>
                    <a:pt x="42" y="135"/>
                  </a:lnTo>
                  <a:lnTo>
                    <a:pt x="40" y="135"/>
                  </a:lnTo>
                  <a:lnTo>
                    <a:pt x="38" y="133"/>
                  </a:lnTo>
                  <a:lnTo>
                    <a:pt x="36" y="133"/>
                  </a:lnTo>
                  <a:lnTo>
                    <a:pt x="36" y="131"/>
                  </a:lnTo>
                  <a:lnTo>
                    <a:pt x="34" y="129"/>
                  </a:lnTo>
                  <a:lnTo>
                    <a:pt x="36" y="129"/>
                  </a:lnTo>
                  <a:lnTo>
                    <a:pt x="36" y="127"/>
                  </a:lnTo>
                  <a:lnTo>
                    <a:pt x="36" y="125"/>
                  </a:lnTo>
                  <a:lnTo>
                    <a:pt x="38" y="125"/>
                  </a:lnTo>
                  <a:lnTo>
                    <a:pt x="36" y="123"/>
                  </a:lnTo>
                  <a:lnTo>
                    <a:pt x="36" y="121"/>
                  </a:lnTo>
                  <a:lnTo>
                    <a:pt x="38" y="119"/>
                  </a:lnTo>
                  <a:lnTo>
                    <a:pt x="36" y="119"/>
                  </a:lnTo>
                  <a:lnTo>
                    <a:pt x="36" y="117"/>
                  </a:lnTo>
                  <a:lnTo>
                    <a:pt x="36" y="117"/>
                  </a:lnTo>
                  <a:lnTo>
                    <a:pt x="34" y="115"/>
                  </a:lnTo>
                  <a:lnTo>
                    <a:pt x="34" y="113"/>
                  </a:lnTo>
                  <a:lnTo>
                    <a:pt x="32" y="113"/>
                  </a:lnTo>
                  <a:lnTo>
                    <a:pt x="30" y="113"/>
                  </a:lnTo>
                  <a:lnTo>
                    <a:pt x="30" y="111"/>
                  </a:lnTo>
                  <a:lnTo>
                    <a:pt x="30" y="109"/>
                  </a:lnTo>
                  <a:lnTo>
                    <a:pt x="28" y="109"/>
                  </a:lnTo>
                  <a:lnTo>
                    <a:pt x="26" y="109"/>
                  </a:lnTo>
                  <a:lnTo>
                    <a:pt x="28" y="109"/>
                  </a:lnTo>
                  <a:lnTo>
                    <a:pt x="26" y="107"/>
                  </a:lnTo>
                  <a:lnTo>
                    <a:pt x="24" y="107"/>
                  </a:lnTo>
                  <a:lnTo>
                    <a:pt x="22" y="107"/>
                  </a:lnTo>
                  <a:lnTo>
                    <a:pt x="22" y="105"/>
                  </a:lnTo>
                  <a:lnTo>
                    <a:pt x="22" y="107"/>
                  </a:lnTo>
                  <a:lnTo>
                    <a:pt x="22" y="105"/>
                  </a:lnTo>
                  <a:lnTo>
                    <a:pt x="20" y="105"/>
                  </a:lnTo>
                  <a:lnTo>
                    <a:pt x="20" y="103"/>
                  </a:lnTo>
                  <a:lnTo>
                    <a:pt x="20" y="101"/>
                  </a:lnTo>
                  <a:lnTo>
                    <a:pt x="20" y="99"/>
                  </a:lnTo>
                  <a:lnTo>
                    <a:pt x="18" y="99"/>
                  </a:lnTo>
                  <a:lnTo>
                    <a:pt x="18" y="97"/>
                  </a:lnTo>
                  <a:lnTo>
                    <a:pt x="16" y="97"/>
                  </a:lnTo>
                  <a:lnTo>
                    <a:pt x="18" y="97"/>
                  </a:lnTo>
                  <a:lnTo>
                    <a:pt x="18" y="95"/>
                  </a:lnTo>
                  <a:lnTo>
                    <a:pt x="16" y="95"/>
                  </a:lnTo>
                  <a:lnTo>
                    <a:pt x="16" y="93"/>
                  </a:lnTo>
                  <a:lnTo>
                    <a:pt x="14" y="93"/>
                  </a:lnTo>
                  <a:lnTo>
                    <a:pt x="14" y="91"/>
                  </a:lnTo>
                  <a:lnTo>
                    <a:pt x="14" y="93"/>
                  </a:lnTo>
                  <a:lnTo>
                    <a:pt x="12" y="93"/>
                  </a:lnTo>
                  <a:lnTo>
                    <a:pt x="10" y="91"/>
                  </a:lnTo>
                  <a:lnTo>
                    <a:pt x="10" y="91"/>
                  </a:lnTo>
                  <a:lnTo>
                    <a:pt x="8" y="91"/>
                  </a:lnTo>
                  <a:lnTo>
                    <a:pt x="8" y="89"/>
                  </a:lnTo>
                  <a:lnTo>
                    <a:pt x="8" y="91"/>
                  </a:lnTo>
                  <a:lnTo>
                    <a:pt x="8" y="89"/>
                  </a:lnTo>
                  <a:lnTo>
                    <a:pt x="6" y="89"/>
                  </a:lnTo>
                  <a:lnTo>
                    <a:pt x="4" y="89"/>
                  </a:lnTo>
                  <a:lnTo>
                    <a:pt x="4" y="87"/>
                  </a:lnTo>
                  <a:lnTo>
                    <a:pt x="4" y="85"/>
                  </a:lnTo>
                  <a:lnTo>
                    <a:pt x="6" y="85"/>
                  </a:lnTo>
                  <a:lnTo>
                    <a:pt x="6" y="83"/>
                  </a:lnTo>
                  <a:lnTo>
                    <a:pt x="6" y="81"/>
                  </a:lnTo>
                  <a:lnTo>
                    <a:pt x="8" y="83"/>
                  </a:lnTo>
                  <a:lnTo>
                    <a:pt x="6" y="81"/>
                  </a:lnTo>
                  <a:lnTo>
                    <a:pt x="6" y="79"/>
                  </a:lnTo>
                  <a:lnTo>
                    <a:pt x="6" y="77"/>
                  </a:lnTo>
                  <a:lnTo>
                    <a:pt x="8" y="77"/>
                  </a:lnTo>
                  <a:lnTo>
                    <a:pt x="8" y="75"/>
                  </a:lnTo>
                  <a:lnTo>
                    <a:pt x="8" y="73"/>
                  </a:lnTo>
                  <a:lnTo>
                    <a:pt x="6" y="73"/>
                  </a:lnTo>
                  <a:lnTo>
                    <a:pt x="6" y="75"/>
                  </a:lnTo>
                  <a:lnTo>
                    <a:pt x="6" y="73"/>
                  </a:lnTo>
                  <a:lnTo>
                    <a:pt x="4" y="73"/>
                  </a:lnTo>
                  <a:lnTo>
                    <a:pt x="4" y="71"/>
                  </a:lnTo>
                  <a:lnTo>
                    <a:pt x="2" y="71"/>
                  </a:lnTo>
                  <a:lnTo>
                    <a:pt x="0" y="69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0" y="67"/>
                  </a:lnTo>
                  <a:lnTo>
                    <a:pt x="2" y="65"/>
                  </a:lnTo>
                  <a:lnTo>
                    <a:pt x="2" y="67"/>
                  </a:lnTo>
                  <a:lnTo>
                    <a:pt x="4" y="67"/>
                  </a:lnTo>
                  <a:lnTo>
                    <a:pt x="2" y="65"/>
                  </a:lnTo>
                  <a:lnTo>
                    <a:pt x="2" y="63"/>
                  </a:lnTo>
                  <a:lnTo>
                    <a:pt x="4" y="63"/>
                  </a:lnTo>
                  <a:lnTo>
                    <a:pt x="4" y="61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4" y="57"/>
                  </a:lnTo>
                  <a:lnTo>
                    <a:pt x="4" y="55"/>
                  </a:lnTo>
                  <a:lnTo>
                    <a:pt x="6" y="57"/>
                  </a:lnTo>
                  <a:lnTo>
                    <a:pt x="8" y="57"/>
                  </a:lnTo>
                  <a:lnTo>
                    <a:pt x="8" y="55"/>
                  </a:lnTo>
                  <a:lnTo>
                    <a:pt x="10" y="55"/>
                  </a:lnTo>
                  <a:lnTo>
                    <a:pt x="10" y="53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0" y="51"/>
                  </a:lnTo>
                  <a:lnTo>
                    <a:pt x="12" y="49"/>
                  </a:lnTo>
                  <a:lnTo>
                    <a:pt x="14" y="49"/>
                  </a:lnTo>
                  <a:lnTo>
                    <a:pt x="16" y="49"/>
                  </a:lnTo>
                  <a:lnTo>
                    <a:pt x="18" y="49"/>
                  </a:lnTo>
                  <a:lnTo>
                    <a:pt x="16" y="49"/>
                  </a:lnTo>
                  <a:lnTo>
                    <a:pt x="18" y="49"/>
                  </a:lnTo>
                  <a:lnTo>
                    <a:pt x="18" y="47"/>
                  </a:lnTo>
                  <a:lnTo>
                    <a:pt x="18" y="45"/>
                  </a:lnTo>
                  <a:lnTo>
                    <a:pt x="20" y="45"/>
                  </a:lnTo>
                  <a:lnTo>
                    <a:pt x="20" y="43"/>
                  </a:lnTo>
                  <a:lnTo>
                    <a:pt x="22" y="43"/>
                  </a:lnTo>
                  <a:lnTo>
                    <a:pt x="22" y="41"/>
                  </a:lnTo>
                  <a:lnTo>
                    <a:pt x="22" y="39"/>
                  </a:lnTo>
                  <a:lnTo>
                    <a:pt x="24" y="41"/>
                  </a:lnTo>
                  <a:lnTo>
                    <a:pt x="24" y="39"/>
                  </a:lnTo>
                  <a:lnTo>
                    <a:pt x="26" y="39"/>
                  </a:lnTo>
                  <a:lnTo>
                    <a:pt x="26" y="41"/>
                  </a:lnTo>
                  <a:lnTo>
                    <a:pt x="28" y="39"/>
                  </a:lnTo>
                  <a:lnTo>
                    <a:pt x="28" y="37"/>
                  </a:lnTo>
                  <a:lnTo>
                    <a:pt x="26" y="37"/>
                  </a:lnTo>
                  <a:lnTo>
                    <a:pt x="28" y="35"/>
                  </a:lnTo>
                  <a:lnTo>
                    <a:pt x="28" y="33"/>
                  </a:lnTo>
                  <a:lnTo>
                    <a:pt x="30" y="33"/>
                  </a:lnTo>
                  <a:lnTo>
                    <a:pt x="28" y="31"/>
                  </a:lnTo>
                  <a:lnTo>
                    <a:pt x="28" y="29"/>
                  </a:lnTo>
                  <a:lnTo>
                    <a:pt x="30" y="29"/>
                  </a:lnTo>
                  <a:lnTo>
                    <a:pt x="32" y="29"/>
                  </a:lnTo>
                  <a:lnTo>
                    <a:pt x="32" y="27"/>
                  </a:lnTo>
                  <a:lnTo>
                    <a:pt x="34" y="27"/>
                  </a:lnTo>
                  <a:lnTo>
                    <a:pt x="36" y="27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1"/>
                  </a:lnTo>
                  <a:lnTo>
                    <a:pt x="36" y="18"/>
                  </a:lnTo>
                  <a:lnTo>
                    <a:pt x="34" y="16"/>
                  </a:lnTo>
                  <a:lnTo>
                    <a:pt x="36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36" y="8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7" name="Freeform 37">
              <a:extLst>
                <a:ext uri="{FF2B5EF4-FFF2-40B4-BE49-F238E27FC236}">
                  <a16:creationId xmlns:a16="http://schemas.microsoft.com/office/drawing/2014/main" id="{DF62AD1F-75CC-E974-22C4-EB7A0DEE7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3150" y="2201863"/>
              <a:ext cx="642938" cy="642938"/>
            </a:xfrm>
            <a:custGeom>
              <a:avLst/>
              <a:gdLst>
                <a:gd name="T0" fmla="*/ 391 w 405"/>
                <a:gd name="T1" fmla="*/ 0 h 405"/>
                <a:gd name="T2" fmla="*/ 403 w 405"/>
                <a:gd name="T3" fmla="*/ 29 h 405"/>
                <a:gd name="T4" fmla="*/ 405 w 405"/>
                <a:gd name="T5" fmla="*/ 59 h 405"/>
                <a:gd name="T6" fmla="*/ 403 w 405"/>
                <a:gd name="T7" fmla="*/ 99 h 405"/>
                <a:gd name="T8" fmla="*/ 403 w 405"/>
                <a:gd name="T9" fmla="*/ 135 h 405"/>
                <a:gd name="T10" fmla="*/ 399 w 405"/>
                <a:gd name="T11" fmla="*/ 173 h 405"/>
                <a:gd name="T12" fmla="*/ 399 w 405"/>
                <a:gd name="T13" fmla="*/ 221 h 405"/>
                <a:gd name="T14" fmla="*/ 401 w 405"/>
                <a:gd name="T15" fmla="*/ 283 h 405"/>
                <a:gd name="T16" fmla="*/ 393 w 405"/>
                <a:gd name="T17" fmla="*/ 311 h 405"/>
                <a:gd name="T18" fmla="*/ 397 w 405"/>
                <a:gd name="T19" fmla="*/ 353 h 405"/>
                <a:gd name="T20" fmla="*/ 397 w 405"/>
                <a:gd name="T21" fmla="*/ 391 h 405"/>
                <a:gd name="T22" fmla="*/ 397 w 405"/>
                <a:gd name="T23" fmla="*/ 405 h 405"/>
                <a:gd name="T24" fmla="*/ 341 w 405"/>
                <a:gd name="T25" fmla="*/ 405 h 405"/>
                <a:gd name="T26" fmla="*/ 263 w 405"/>
                <a:gd name="T27" fmla="*/ 405 h 405"/>
                <a:gd name="T28" fmla="*/ 267 w 405"/>
                <a:gd name="T29" fmla="*/ 397 h 405"/>
                <a:gd name="T30" fmla="*/ 261 w 405"/>
                <a:gd name="T31" fmla="*/ 387 h 405"/>
                <a:gd name="T32" fmla="*/ 259 w 405"/>
                <a:gd name="T33" fmla="*/ 373 h 405"/>
                <a:gd name="T34" fmla="*/ 253 w 405"/>
                <a:gd name="T35" fmla="*/ 363 h 405"/>
                <a:gd name="T36" fmla="*/ 251 w 405"/>
                <a:gd name="T37" fmla="*/ 353 h 405"/>
                <a:gd name="T38" fmla="*/ 245 w 405"/>
                <a:gd name="T39" fmla="*/ 347 h 405"/>
                <a:gd name="T40" fmla="*/ 243 w 405"/>
                <a:gd name="T41" fmla="*/ 333 h 405"/>
                <a:gd name="T42" fmla="*/ 237 w 405"/>
                <a:gd name="T43" fmla="*/ 323 h 405"/>
                <a:gd name="T44" fmla="*/ 233 w 405"/>
                <a:gd name="T45" fmla="*/ 311 h 405"/>
                <a:gd name="T46" fmla="*/ 227 w 405"/>
                <a:gd name="T47" fmla="*/ 299 h 405"/>
                <a:gd name="T48" fmla="*/ 211 w 405"/>
                <a:gd name="T49" fmla="*/ 287 h 405"/>
                <a:gd name="T50" fmla="*/ 199 w 405"/>
                <a:gd name="T51" fmla="*/ 287 h 405"/>
                <a:gd name="T52" fmla="*/ 189 w 405"/>
                <a:gd name="T53" fmla="*/ 283 h 405"/>
                <a:gd name="T54" fmla="*/ 183 w 405"/>
                <a:gd name="T55" fmla="*/ 279 h 405"/>
                <a:gd name="T56" fmla="*/ 181 w 405"/>
                <a:gd name="T57" fmla="*/ 267 h 405"/>
                <a:gd name="T58" fmla="*/ 177 w 405"/>
                <a:gd name="T59" fmla="*/ 251 h 405"/>
                <a:gd name="T60" fmla="*/ 165 w 405"/>
                <a:gd name="T61" fmla="*/ 239 h 405"/>
                <a:gd name="T62" fmla="*/ 165 w 405"/>
                <a:gd name="T63" fmla="*/ 235 h 405"/>
                <a:gd name="T64" fmla="*/ 159 w 405"/>
                <a:gd name="T65" fmla="*/ 223 h 405"/>
                <a:gd name="T66" fmla="*/ 145 w 405"/>
                <a:gd name="T67" fmla="*/ 215 h 405"/>
                <a:gd name="T68" fmla="*/ 138 w 405"/>
                <a:gd name="T69" fmla="*/ 203 h 405"/>
                <a:gd name="T70" fmla="*/ 126 w 405"/>
                <a:gd name="T71" fmla="*/ 201 h 405"/>
                <a:gd name="T72" fmla="*/ 118 w 405"/>
                <a:gd name="T73" fmla="*/ 193 h 405"/>
                <a:gd name="T74" fmla="*/ 110 w 405"/>
                <a:gd name="T75" fmla="*/ 183 h 405"/>
                <a:gd name="T76" fmla="*/ 100 w 405"/>
                <a:gd name="T77" fmla="*/ 173 h 405"/>
                <a:gd name="T78" fmla="*/ 110 w 405"/>
                <a:gd name="T79" fmla="*/ 167 h 405"/>
                <a:gd name="T80" fmla="*/ 118 w 405"/>
                <a:gd name="T81" fmla="*/ 179 h 405"/>
                <a:gd name="T82" fmla="*/ 134 w 405"/>
                <a:gd name="T83" fmla="*/ 185 h 405"/>
                <a:gd name="T84" fmla="*/ 143 w 405"/>
                <a:gd name="T85" fmla="*/ 193 h 405"/>
                <a:gd name="T86" fmla="*/ 145 w 405"/>
                <a:gd name="T87" fmla="*/ 183 h 405"/>
                <a:gd name="T88" fmla="*/ 149 w 405"/>
                <a:gd name="T89" fmla="*/ 167 h 405"/>
                <a:gd name="T90" fmla="*/ 159 w 405"/>
                <a:gd name="T91" fmla="*/ 155 h 405"/>
                <a:gd name="T92" fmla="*/ 102 w 405"/>
                <a:gd name="T93" fmla="*/ 139 h 405"/>
                <a:gd name="T94" fmla="*/ 82 w 405"/>
                <a:gd name="T95" fmla="*/ 119 h 405"/>
                <a:gd name="T96" fmla="*/ 58 w 405"/>
                <a:gd name="T97" fmla="*/ 65 h 405"/>
                <a:gd name="T98" fmla="*/ 34 w 405"/>
                <a:gd name="T99" fmla="*/ 53 h 405"/>
                <a:gd name="T100" fmla="*/ 0 w 405"/>
                <a:gd name="T101" fmla="*/ 47 h 405"/>
                <a:gd name="T102" fmla="*/ 0 w 405"/>
                <a:gd name="T103" fmla="*/ 23 h 405"/>
                <a:gd name="T104" fmla="*/ 8 w 405"/>
                <a:gd name="T105" fmla="*/ 0 h 405"/>
                <a:gd name="T106" fmla="*/ 40 w 405"/>
                <a:gd name="T107" fmla="*/ 0 h 405"/>
                <a:gd name="T108" fmla="*/ 70 w 405"/>
                <a:gd name="T109" fmla="*/ 0 h 405"/>
                <a:gd name="T110" fmla="*/ 112 w 405"/>
                <a:gd name="T111" fmla="*/ 0 h 405"/>
                <a:gd name="T112" fmla="*/ 157 w 405"/>
                <a:gd name="T113" fmla="*/ 0 h 405"/>
                <a:gd name="T114" fmla="*/ 183 w 405"/>
                <a:gd name="T115" fmla="*/ 0 h 405"/>
                <a:gd name="T116" fmla="*/ 211 w 405"/>
                <a:gd name="T117" fmla="*/ 0 h 405"/>
                <a:gd name="T118" fmla="*/ 257 w 405"/>
                <a:gd name="T119" fmla="*/ 0 h 405"/>
                <a:gd name="T120" fmla="*/ 337 w 405"/>
                <a:gd name="T12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5" h="405">
                  <a:moveTo>
                    <a:pt x="359" y="0"/>
                  </a:moveTo>
                  <a:lnTo>
                    <a:pt x="361" y="0"/>
                  </a:lnTo>
                  <a:lnTo>
                    <a:pt x="363" y="0"/>
                  </a:lnTo>
                  <a:lnTo>
                    <a:pt x="365" y="0"/>
                  </a:lnTo>
                  <a:lnTo>
                    <a:pt x="371" y="0"/>
                  </a:lnTo>
                  <a:lnTo>
                    <a:pt x="373" y="0"/>
                  </a:lnTo>
                  <a:lnTo>
                    <a:pt x="375" y="0"/>
                  </a:lnTo>
                  <a:lnTo>
                    <a:pt x="383" y="0"/>
                  </a:lnTo>
                  <a:lnTo>
                    <a:pt x="389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399" y="0"/>
                  </a:lnTo>
                  <a:lnTo>
                    <a:pt x="403" y="0"/>
                  </a:lnTo>
                  <a:lnTo>
                    <a:pt x="403" y="5"/>
                  </a:lnTo>
                  <a:lnTo>
                    <a:pt x="403" y="7"/>
                  </a:lnTo>
                  <a:lnTo>
                    <a:pt x="403" y="11"/>
                  </a:lnTo>
                  <a:lnTo>
                    <a:pt x="403" y="13"/>
                  </a:lnTo>
                  <a:lnTo>
                    <a:pt x="403" y="21"/>
                  </a:lnTo>
                  <a:lnTo>
                    <a:pt x="403" y="23"/>
                  </a:lnTo>
                  <a:lnTo>
                    <a:pt x="403" y="29"/>
                  </a:lnTo>
                  <a:lnTo>
                    <a:pt x="403" y="31"/>
                  </a:lnTo>
                  <a:lnTo>
                    <a:pt x="403" y="39"/>
                  </a:lnTo>
                  <a:lnTo>
                    <a:pt x="403" y="41"/>
                  </a:lnTo>
                  <a:lnTo>
                    <a:pt x="403" y="43"/>
                  </a:lnTo>
                  <a:lnTo>
                    <a:pt x="405" y="45"/>
                  </a:lnTo>
                  <a:lnTo>
                    <a:pt x="405" y="49"/>
                  </a:lnTo>
                  <a:lnTo>
                    <a:pt x="405" y="53"/>
                  </a:lnTo>
                  <a:lnTo>
                    <a:pt x="405" y="55"/>
                  </a:lnTo>
                  <a:lnTo>
                    <a:pt x="405" y="57"/>
                  </a:lnTo>
                  <a:lnTo>
                    <a:pt x="405" y="59"/>
                  </a:lnTo>
                  <a:lnTo>
                    <a:pt x="405" y="63"/>
                  </a:lnTo>
                  <a:lnTo>
                    <a:pt x="405" y="65"/>
                  </a:lnTo>
                  <a:lnTo>
                    <a:pt x="403" y="79"/>
                  </a:lnTo>
                  <a:lnTo>
                    <a:pt x="403" y="83"/>
                  </a:lnTo>
                  <a:lnTo>
                    <a:pt x="403" y="85"/>
                  </a:lnTo>
                  <a:lnTo>
                    <a:pt x="403" y="87"/>
                  </a:lnTo>
                  <a:lnTo>
                    <a:pt x="403" y="91"/>
                  </a:lnTo>
                  <a:lnTo>
                    <a:pt x="403" y="95"/>
                  </a:lnTo>
                  <a:lnTo>
                    <a:pt x="403" y="97"/>
                  </a:lnTo>
                  <a:lnTo>
                    <a:pt x="403" y="99"/>
                  </a:lnTo>
                  <a:lnTo>
                    <a:pt x="403" y="103"/>
                  </a:lnTo>
                  <a:lnTo>
                    <a:pt x="403" y="105"/>
                  </a:lnTo>
                  <a:lnTo>
                    <a:pt x="403" y="107"/>
                  </a:lnTo>
                  <a:lnTo>
                    <a:pt x="403" y="111"/>
                  </a:lnTo>
                  <a:lnTo>
                    <a:pt x="403" y="115"/>
                  </a:lnTo>
                  <a:lnTo>
                    <a:pt x="403" y="121"/>
                  </a:lnTo>
                  <a:lnTo>
                    <a:pt x="403" y="123"/>
                  </a:lnTo>
                  <a:lnTo>
                    <a:pt x="403" y="129"/>
                  </a:lnTo>
                  <a:lnTo>
                    <a:pt x="403" y="131"/>
                  </a:lnTo>
                  <a:lnTo>
                    <a:pt x="403" y="135"/>
                  </a:lnTo>
                  <a:lnTo>
                    <a:pt x="403" y="137"/>
                  </a:lnTo>
                  <a:lnTo>
                    <a:pt x="403" y="143"/>
                  </a:lnTo>
                  <a:lnTo>
                    <a:pt x="403" y="147"/>
                  </a:lnTo>
                  <a:lnTo>
                    <a:pt x="403" y="153"/>
                  </a:lnTo>
                  <a:lnTo>
                    <a:pt x="401" y="153"/>
                  </a:lnTo>
                  <a:lnTo>
                    <a:pt x="401" y="157"/>
                  </a:lnTo>
                  <a:lnTo>
                    <a:pt x="401" y="165"/>
                  </a:lnTo>
                  <a:lnTo>
                    <a:pt x="401" y="167"/>
                  </a:lnTo>
                  <a:lnTo>
                    <a:pt x="399" y="169"/>
                  </a:lnTo>
                  <a:lnTo>
                    <a:pt x="399" y="173"/>
                  </a:lnTo>
                  <a:lnTo>
                    <a:pt x="399" y="179"/>
                  </a:lnTo>
                  <a:lnTo>
                    <a:pt x="399" y="193"/>
                  </a:lnTo>
                  <a:lnTo>
                    <a:pt x="399" y="201"/>
                  </a:lnTo>
                  <a:lnTo>
                    <a:pt x="399" y="205"/>
                  </a:lnTo>
                  <a:lnTo>
                    <a:pt x="399" y="207"/>
                  </a:lnTo>
                  <a:lnTo>
                    <a:pt x="399" y="211"/>
                  </a:lnTo>
                  <a:lnTo>
                    <a:pt x="399" y="213"/>
                  </a:lnTo>
                  <a:lnTo>
                    <a:pt x="399" y="217"/>
                  </a:lnTo>
                  <a:lnTo>
                    <a:pt x="399" y="219"/>
                  </a:lnTo>
                  <a:lnTo>
                    <a:pt x="399" y="221"/>
                  </a:lnTo>
                  <a:lnTo>
                    <a:pt x="399" y="223"/>
                  </a:lnTo>
                  <a:lnTo>
                    <a:pt x="399" y="225"/>
                  </a:lnTo>
                  <a:lnTo>
                    <a:pt x="399" y="227"/>
                  </a:lnTo>
                  <a:lnTo>
                    <a:pt x="399" y="231"/>
                  </a:lnTo>
                  <a:lnTo>
                    <a:pt x="399" y="233"/>
                  </a:lnTo>
                  <a:lnTo>
                    <a:pt x="399" y="235"/>
                  </a:lnTo>
                  <a:lnTo>
                    <a:pt x="399" y="239"/>
                  </a:lnTo>
                  <a:lnTo>
                    <a:pt x="401" y="273"/>
                  </a:lnTo>
                  <a:lnTo>
                    <a:pt x="401" y="283"/>
                  </a:lnTo>
                  <a:lnTo>
                    <a:pt x="401" y="283"/>
                  </a:lnTo>
                  <a:lnTo>
                    <a:pt x="401" y="285"/>
                  </a:lnTo>
                  <a:lnTo>
                    <a:pt x="401" y="293"/>
                  </a:lnTo>
                  <a:lnTo>
                    <a:pt x="401" y="295"/>
                  </a:lnTo>
                  <a:lnTo>
                    <a:pt x="401" y="297"/>
                  </a:lnTo>
                  <a:lnTo>
                    <a:pt x="401" y="299"/>
                  </a:lnTo>
                  <a:lnTo>
                    <a:pt x="401" y="301"/>
                  </a:lnTo>
                  <a:lnTo>
                    <a:pt x="401" y="303"/>
                  </a:lnTo>
                  <a:lnTo>
                    <a:pt x="397" y="303"/>
                  </a:lnTo>
                  <a:lnTo>
                    <a:pt x="393" y="303"/>
                  </a:lnTo>
                  <a:lnTo>
                    <a:pt x="393" y="311"/>
                  </a:lnTo>
                  <a:lnTo>
                    <a:pt x="393" y="315"/>
                  </a:lnTo>
                  <a:lnTo>
                    <a:pt x="395" y="329"/>
                  </a:lnTo>
                  <a:lnTo>
                    <a:pt x="395" y="331"/>
                  </a:lnTo>
                  <a:lnTo>
                    <a:pt x="395" y="337"/>
                  </a:lnTo>
                  <a:lnTo>
                    <a:pt x="395" y="339"/>
                  </a:lnTo>
                  <a:lnTo>
                    <a:pt x="395" y="341"/>
                  </a:lnTo>
                  <a:lnTo>
                    <a:pt x="395" y="343"/>
                  </a:lnTo>
                  <a:lnTo>
                    <a:pt x="395" y="345"/>
                  </a:lnTo>
                  <a:lnTo>
                    <a:pt x="395" y="353"/>
                  </a:lnTo>
                  <a:lnTo>
                    <a:pt x="397" y="353"/>
                  </a:lnTo>
                  <a:lnTo>
                    <a:pt x="397" y="355"/>
                  </a:lnTo>
                  <a:lnTo>
                    <a:pt x="397" y="363"/>
                  </a:lnTo>
                  <a:lnTo>
                    <a:pt x="397" y="365"/>
                  </a:lnTo>
                  <a:lnTo>
                    <a:pt x="397" y="367"/>
                  </a:lnTo>
                  <a:lnTo>
                    <a:pt x="397" y="373"/>
                  </a:lnTo>
                  <a:lnTo>
                    <a:pt x="397" y="377"/>
                  </a:lnTo>
                  <a:lnTo>
                    <a:pt x="397" y="379"/>
                  </a:lnTo>
                  <a:lnTo>
                    <a:pt x="397" y="381"/>
                  </a:lnTo>
                  <a:lnTo>
                    <a:pt x="397" y="383"/>
                  </a:lnTo>
                  <a:lnTo>
                    <a:pt x="397" y="391"/>
                  </a:lnTo>
                  <a:lnTo>
                    <a:pt x="397" y="393"/>
                  </a:lnTo>
                  <a:lnTo>
                    <a:pt x="397" y="395"/>
                  </a:lnTo>
                  <a:lnTo>
                    <a:pt x="397" y="397"/>
                  </a:lnTo>
                  <a:lnTo>
                    <a:pt x="397" y="399"/>
                  </a:lnTo>
                  <a:lnTo>
                    <a:pt x="397" y="401"/>
                  </a:lnTo>
                  <a:lnTo>
                    <a:pt x="399" y="401"/>
                  </a:lnTo>
                  <a:lnTo>
                    <a:pt x="399" y="403"/>
                  </a:lnTo>
                  <a:lnTo>
                    <a:pt x="397" y="405"/>
                  </a:lnTo>
                  <a:lnTo>
                    <a:pt x="399" y="405"/>
                  </a:lnTo>
                  <a:lnTo>
                    <a:pt x="397" y="405"/>
                  </a:lnTo>
                  <a:lnTo>
                    <a:pt x="395" y="405"/>
                  </a:lnTo>
                  <a:lnTo>
                    <a:pt x="391" y="405"/>
                  </a:lnTo>
                  <a:lnTo>
                    <a:pt x="375" y="405"/>
                  </a:lnTo>
                  <a:lnTo>
                    <a:pt x="363" y="405"/>
                  </a:lnTo>
                  <a:lnTo>
                    <a:pt x="361" y="405"/>
                  </a:lnTo>
                  <a:lnTo>
                    <a:pt x="359" y="405"/>
                  </a:lnTo>
                  <a:lnTo>
                    <a:pt x="351" y="405"/>
                  </a:lnTo>
                  <a:lnTo>
                    <a:pt x="349" y="405"/>
                  </a:lnTo>
                  <a:lnTo>
                    <a:pt x="343" y="405"/>
                  </a:lnTo>
                  <a:lnTo>
                    <a:pt x="341" y="405"/>
                  </a:lnTo>
                  <a:lnTo>
                    <a:pt x="339" y="405"/>
                  </a:lnTo>
                  <a:lnTo>
                    <a:pt x="333" y="405"/>
                  </a:lnTo>
                  <a:lnTo>
                    <a:pt x="323" y="405"/>
                  </a:lnTo>
                  <a:lnTo>
                    <a:pt x="321" y="405"/>
                  </a:lnTo>
                  <a:lnTo>
                    <a:pt x="301" y="405"/>
                  </a:lnTo>
                  <a:lnTo>
                    <a:pt x="299" y="405"/>
                  </a:lnTo>
                  <a:lnTo>
                    <a:pt x="291" y="405"/>
                  </a:lnTo>
                  <a:lnTo>
                    <a:pt x="271" y="405"/>
                  </a:lnTo>
                  <a:lnTo>
                    <a:pt x="265" y="405"/>
                  </a:lnTo>
                  <a:lnTo>
                    <a:pt x="263" y="405"/>
                  </a:lnTo>
                  <a:lnTo>
                    <a:pt x="263" y="403"/>
                  </a:lnTo>
                  <a:lnTo>
                    <a:pt x="265" y="403"/>
                  </a:lnTo>
                  <a:lnTo>
                    <a:pt x="265" y="405"/>
                  </a:lnTo>
                  <a:lnTo>
                    <a:pt x="265" y="403"/>
                  </a:lnTo>
                  <a:lnTo>
                    <a:pt x="267" y="403"/>
                  </a:lnTo>
                  <a:lnTo>
                    <a:pt x="267" y="401"/>
                  </a:lnTo>
                  <a:lnTo>
                    <a:pt x="267" y="403"/>
                  </a:lnTo>
                  <a:lnTo>
                    <a:pt x="269" y="401"/>
                  </a:lnTo>
                  <a:lnTo>
                    <a:pt x="267" y="399"/>
                  </a:lnTo>
                  <a:lnTo>
                    <a:pt x="267" y="397"/>
                  </a:lnTo>
                  <a:lnTo>
                    <a:pt x="269" y="397"/>
                  </a:lnTo>
                  <a:lnTo>
                    <a:pt x="269" y="395"/>
                  </a:lnTo>
                  <a:lnTo>
                    <a:pt x="267" y="395"/>
                  </a:lnTo>
                  <a:lnTo>
                    <a:pt x="267" y="393"/>
                  </a:lnTo>
                  <a:lnTo>
                    <a:pt x="265" y="393"/>
                  </a:lnTo>
                  <a:lnTo>
                    <a:pt x="265" y="391"/>
                  </a:lnTo>
                  <a:lnTo>
                    <a:pt x="263" y="391"/>
                  </a:lnTo>
                  <a:lnTo>
                    <a:pt x="263" y="389"/>
                  </a:lnTo>
                  <a:lnTo>
                    <a:pt x="261" y="389"/>
                  </a:lnTo>
                  <a:lnTo>
                    <a:pt x="261" y="387"/>
                  </a:lnTo>
                  <a:lnTo>
                    <a:pt x="261" y="385"/>
                  </a:lnTo>
                  <a:lnTo>
                    <a:pt x="261" y="383"/>
                  </a:lnTo>
                  <a:lnTo>
                    <a:pt x="261" y="381"/>
                  </a:lnTo>
                  <a:lnTo>
                    <a:pt x="261" y="379"/>
                  </a:lnTo>
                  <a:lnTo>
                    <a:pt x="259" y="379"/>
                  </a:lnTo>
                  <a:lnTo>
                    <a:pt x="261" y="379"/>
                  </a:lnTo>
                  <a:lnTo>
                    <a:pt x="259" y="379"/>
                  </a:lnTo>
                  <a:lnTo>
                    <a:pt x="259" y="377"/>
                  </a:lnTo>
                  <a:lnTo>
                    <a:pt x="259" y="375"/>
                  </a:lnTo>
                  <a:lnTo>
                    <a:pt x="259" y="373"/>
                  </a:lnTo>
                  <a:lnTo>
                    <a:pt x="259" y="371"/>
                  </a:lnTo>
                  <a:lnTo>
                    <a:pt x="259" y="369"/>
                  </a:lnTo>
                  <a:lnTo>
                    <a:pt x="261" y="369"/>
                  </a:lnTo>
                  <a:lnTo>
                    <a:pt x="261" y="367"/>
                  </a:lnTo>
                  <a:lnTo>
                    <a:pt x="259" y="367"/>
                  </a:lnTo>
                  <a:lnTo>
                    <a:pt x="259" y="365"/>
                  </a:lnTo>
                  <a:lnTo>
                    <a:pt x="259" y="363"/>
                  </a:lnTo>
                  <a:lnTo>
                    <a:pt x="257" y="363"/>
                  </a:lnTo>
                  <a:lnTo>
                    <a:pt x="255" y="363"/>
                  </a:lnTo>
                  <a:lnTo>
                    <a:pt x="253" y="363"/>
                  </a:lnTo>
                  <a:lnTo>
                    <a:pt x="253" y="361"/>
                  </a:lnTo>
                  <a:lnTo>
                    <a:pt x="253" y="359"/>
                  </a:lnTo>
                  <a:lnTo>
                    <a:pt x="251" y="359"/>
                  </a:lnTo>
                  <a:lnTo>
                    <a:pt x="249" y="359"/>
                  </a:lnTo>
                  <a:lnTo>
                    <a:pt x="249" y="357"/>
                  </a:lnTo>
                  <a:lnTo>
                    <a:pt x="249" y="355"/>
                  </a:lnTo>
                  <a:lnTo>
                    <a:pt x="249" y="353"/>
                  </a:lnTo>
                  <a:lnTo>
                    <a:pt x="251" y="353"/>
                  </a:lnTo>
                  <a:lnTo>
                    <a:pt x="249" y="353"/>
                  </a:lnTo>
                  <a:lnTo>
                    <a:pt x="251" y="353"/>
                  </a:lnTo>
                  <a:lnTo>
                    <a:pt x="251" y="351"/>
                  </a:lnTo>
                  <a:lnTo>
                    <a:pt x="251" y="349"/>
                  </a:lnTo>
                  <a:lnTo>
                    <a:pt x="251" y="347"/>
                  </a:lnTo>
                  <a:lnTo>
                    <a:pt x="249" y="347"/>
                  </a:lnTo>
                  <a:lnTo>
                    <a:pt x="249" y="349"/>
                  </a:lnTo>
                  <a:lnTo>
                    <a:pt x="249" y="347"/>
                  </a:lnTo>
                  <a:lnTo>
                    <a:pt x="247" y="347"/>
                  </a:lnTo>
                  <a:lnTo>
                    <a:pt x="247" y="345"/>
                  </a:lnTo>
                  <a:lnTo>
                    <a:pt x="245" y="345"/>
                  </a:lnTo>
                  <a:lnTo>
                    <a:pt x="245" y="347"/>
                  </a:lnTo>
                  <a:lnTo>
                    <a:pt x="245" y="345"/>
                  </a:lnTo>
                  <a:lnTo>
                    <a:pt x="245" y="343"/>
                  </a:lnTo>
                  <a:lnTo>
                    <a:pt x="243" y="341"/>
                  </a:lnTo>
                  <a:lnTo>
                    <a:pt x="243" y="339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5" y="337"/>
                  </a:lnTo>
                  <a:lnTo>
                    <a:pt x="245" y="335"/>
                  </a:lnTo>
                  <a:lnTo>
                    <a:pt x="243" y="335"/>
                  </a:lnTo>
                  <a:lnTo>
                    <a:pt x="243" y="333"/>
                  </a:lnTo>
                  <a:lnTo>
                    <a:pt x="243" y="331"/>
                  </a:lnTo>
                  <a:lnTo>
                    <a:pt x="243" y="331"/>
                  </a:lnTo>
                  <a:lnTo>
                    <a:pt x="241" y="331"/>
                  </a:lnTo>
                  <a:lnTo>
                    <a:pt x="239" y="331"/>
                  </a:lnTo>
                  <a:lnTo>
                    <a:pt x="239" y="329"/>
                  </a:lnTo>
                  <a:lnTo>
                    <a:pt x="239" y="327"/>
                  </a:lnTo>
                  <a:lnTo>
                    <a:pt x="237" y="327"/>
                  </a:lnTo>
                  <a:lnTo>
                    <a:pt x="237" y="325"/>
                  </a:lnTo>
                  <a:lnTo>
                    <a:pt x="237" y="323"/>
                  </a:lnTo>
                  <a:lnTo>
                    <a:pt x="237" y="323"/>
                  </a:lnTo>
                  <a:lnTo>
                    <a:pt x="237" y="321"/>
                  </a:lnTo>
                  <a:lnTo>
                    <a:pt x="235" y="321"/>
                  </a:lnTo>
                  <a:lnTo>
                    <a:pt x="235" y="319"/>
                  </a:lnTo>
                  <a:lnTo>
                    <a:pt x="235" y="317"/>
                  </a:lnTo>
                  <a:lnTo>
                    <a:pt x="233" y="317"/>
                  </a:lnTo>
                  <a:lnTo>
                    <a:pt x="233" y="315"/>
                  </a:lnTo>
                  <a:lnTo>
                    <a:pt x="235" y="315"/>
                  </a:lnTo>
                  <a:lnTo>
                    <a:pt x="233" y="315"/>
                  </a:lnTo>
                  <a:lnTo>
                    <a:pt x="233" y="313"/>
                  </a:lnTo>
                  <a:lnTo>
                    <a:pt x="233" y="311"/>
                  </a:lnTo>
                  <a:lnTo>
                    <a:pt x="233" y="309"/>
                  </a:lnTo>
                  <a:lnTo>
                    <a:pt x="231" y="309"/>
                  </a:lnTo>
                  <a:lnTo>
                    <a:pt x="231" y="307"/>
                  </a:lnTo>
                  <a:lnTo>
                    <a:pt x="229" y="307"/>
                  </a:lnTo>
                  <a:lnTo>
                    <a:pt x="229" y="305"/>
                  </a:lnTo>
                  <a:lnTo>
                    <a:pt x="229" y="303"/>
                  </a:lnTo>
                  <a:lnTo>
                    <a:pt x="227" y="303"/>
                  </a:lnTo>
                  <a:lnTo>
                    <a:pt x="227" y="301"/>
                  </a:lnTo>
                  <a:lnTo>
                    <a:pt x="225" y="301"/>
                  </a:lnTo>
                  <a:lnTo>
                    <a:pt x="227" y="299"/>
                  </a:lnTo>
                  <a:lnTo>
                    <a:pt x="225" y="297"/>
                  </a:lnTo>
                  <a:lnTo>
                    <a:pt x="223" y="295"/>
                  </a:lnTo>
                  <a:lnTo>
                    <a:pt x="221" y="295"/>
                  </a:lnTo>
                  <a:lnTo>
                    <a:pt x="221" y="293"/>
                  </a:lnTo>
                  <a:lnTo>
                    <a:pt x="219" y="291"/>
                  </a:lnTo>
                  <a:lnTo>
                    <a:pt x="217" y="291"/>
                  </a:lnTo>
                  <a:lnTo>
                    <a:pt x="215" y="289"/>
                  </a:lnTo>
                  <a:lnTo>
                    <a:pt x="213" y="289"/>
                  </a:lnTo>
                  <a:lnTo>
                    <a:pt x="211" y="289"/>
                  </a:lnTo>
                  <a:lnTo>
                    <a:pt x="211" y="287"/>
                  </a:lnTo>
                  <a:lnTo>
                    <a:pt x="209" y="287"/>
                  </a:lnTo>
                  <a:lnTo>
                    <a:pt x="209" y="289"/>
                  </a:lnTo>
                  <a:lnTo>
                    <a:pt x="207" y="289"/>
                  </a:lnTo>
                  <a:lnTo>
                    <a:pt x="207" y="287"/>
                  </a:lnTo>
                  <a:lnTo>
                    <a:pt x="205" y="287"/>
                  </a:lnTo>
                  <a:lnTo>
                    <a:pt x="205" y="289"/>
                  </a:lnTo>
                  <a:lnTo>
                    <a:pt x="203" y="289"/>
                  </a:lnTo>
                  <a:lnTo>
                    <a:pt x="201" y="289"/>
                  </a:lnTo>
                  <a:lnTo>
                    <a:pt x="199" y="289"/>
                  </a:lnTo>
                  <a:lnTo>
                    <a:pt x="199" y="287"/>
                  </a:lnTo>
                  <a:lnTo>
                    <a:pt x="197" y="287"/>
                  </a:lnTo>
                  <a:lnTo>
                    <a:pt x="195" y="287"/>
                  </a:lnTo>
                  <a:lnTo>
                    <a:pt x="193" y="287"/>
                  </a:lnTo>
                  <a:lnTo>
                    <a:pt x="191" y="285"/>
                  </a:lnTo>
                  <a:lnTo>
                    <a:pt x="191" y="287"/>
                  </a:lnTo>
                  <a:lnTo>
                    <a:pt x="189" y="285"/>
                  </a:lnTo>
                  <a:lnTo>
                    <a:pt x="191" y="285"/>
                  </a:lnTo>
                  <a:lnTo>
                    <a:pt x="191" y="283"/>
                  </a:lnTo>
                  <a:lnTo>
                    <a:pt x="191" y="283"/>
                  </a:lnTo>
                  <a:lnTo>
                    <a:pt x="189" y="283"/>
                  </a:lnTo>
                  <a:lnTo>
                    <a:pt x="187" y="283"/>
                  </a:lnTo>
                  <a:lnTo>
                    <a:pt x="187" y="283"/>
                  </a:lnTo>
                  <a:lnTo>
                    <a:pt x="185" y="283"/>
                  </a:lnTo>
                  <a:lnTo>
                    <a:pt x="185" y="281"/>
                  </a:lnTo>
                  <a:lnTo>
                    <a:pt x="183" y="283"/>
                  </a:lnTo>
                  <a:lnTo>
                    <a:pt x="183" y="281"/>
                  </a:lnTo>
                  <a:lnTo>
                    <a:pt x="181" y="281"/>
                  </a:lnTo>
                  <a:lnTo>
                    <a:pt x="181" y="279"/>
                  </a:lnTo>
                  <a:lnTo>
                    <a:pt x="183" y="277"/>
                  </a:lnTo>
                  <a:lnTo>
                    <a:pt x="183" y="279"/>
                  </a:lnTo>
                  <a:lnTo>
                    <a:pt x="185" y="279"/>
                  </a:lnTo>
                  <a:lnTo>
                    <a:pt x="185" y="281"/>
                  </a:lnTo>
                  <a:lnTo>
                    <a:pt x="185" y="279"/>
                  </a:lnTo>
                  <a:lnTo>
                    <a:pt x="183" y="279"/>
                  </a:lnTo>
                  <a:lnTo>
                    <a:pt x="183" y="277"/>
                  </a:lnTo>
                  <a:lnTo>
                    <a:pt x="181" y="275"/>
                  </a:lnTo>
                  <a:lnTo>
                    <a:pt x="181" y="273"/>
                  </a:lnTo>
                  <a:lnTo>
                    <a:pt x="181" y="271"/>
                  </a:lnTo>
                  <a:lnTo>
                    <a:pt x="181" y="269"/>
                  </a:lnTo>
                  <a:lnTo>
                    <a:pt x="181" y="267"/>
                  </a:lnTo>
                  <a:lnTo>
                    <a:pt x="179" y="265"/>
                  </a:lnTo>
                  <a:lnTo>
                    <a:pt x="179" y="263"/>
                  </a:lnTo>
                  <a:lnTo>
                    <a:pt x="177" y="261"/>
                  </a:lnTo>
                  <a:lnTo>
                    <a:pt x="177" y="259"/>
                  </a:lnTo>
                  <a:lnTo>
                    <a:pt x="175" y="259"/>
                  </a:lnTo>
                  <a:lnTo>
                    <a:pt x="175" y="257"/>
                  </a:lnTo>
                  <a:lnTo>
                    <a:pt x="175" y="255"/>
                  </a:lnTo>
                  <a:lnTo>
                    <a:pt x="177" y="255"/>
                  </a:lnTo>
                  <a:lnTo>
                    <a:pt x="177" y="253"/>
                  </a:lnTo>
                  <a:lnTo>
                    <a:pt x="177" y="251"/>
                  </a:lnTo>
                  <a:lnTo>
                    <a:pt x="177" y="249"/>
                  </a:lnTo>
                  <a:lnTo>
                    <a:pt x="177" y="247"/>
                  </a:lnTo>
                  <a:lnTo>
                    <a:pt x="177" y="245"/>
                  </a:lnTo>
                  <a:lnTo>
                    <a:pt x="175" y="245"/>
                  </a:lnTo>
                  <a:lnTo>
                    <a:pt x="175" y="243"/>
                  </a:lnTo>
                  <a:lnTo>
                    <a:pt x="173" y="243"/>
                  </a:lnTo>
                  <a:lnTo>
                    <a:pt x="171" y="241"/>
                  </a:lnTo>
                  <a:lnTo>
                    <a:pt x="169" y="241"/>
                  </a:lnTo>
                  <a:lnTo>
                    <a:pt x="167" y="241"/>
                  </a:lnTo>
                  <a:lnTo>
                    <a:pt x="165" y="239"/>
                  </a:lnTo>
                  <a:lnTo>
                    <a:pt x="163" y="239"/>
                  </a:lnTo>
                  <a:lnTo>
                    <a:pt x="161" y="239"/>
                  </a:lnTo>
                  <a:lnTo>
                    <a:pt x="161" y="237"/>
                  </a:lnTo>
                  <a:lnTo>
                    <a:pt x="159" y="237"/>
                  </a:lnTo>
                  <a:lnTo>
                    <a:pt x="159" y="235"/>
                  </a:lnTo>
                  <a:lnTo>
                    <a:pt x="159" y="235"/>
                  </a:lnTo>
                  <a:lnTo>
                    <a:pt x="161" y="235"/>
                  </a:lnTo>
                  <a:lnTo>
                    <a:pt x="161" y="235"/>
                  </a:lnTo>
                  <a:lnTo>
                    <a:pt x="163" y="235"/>
                  </a:lnTo>
                  <a:lnTo>
                    <a:pt x="165" y="235"/>
                  </a:lnTo>
                  <a:lnTo>
                    <a:pt x="165" y="233"/>
                  </a:lnTo>
                  <a:lnTo>
                    <a:pt x="165" y="231"/>
                  </a:lnTo>
                  <a:lnTo>
                    <a:pt x="163" y="229"/>
                  </a:lnTo>
                  <a:lnTo>
                    <a:pt x="161" y="229"/>
                  </a:lnTo>
                  <a:lnTo>
                    <a:pt x="159" y="229"/>
                  </a:lnTo>
                  <a:lnTo>
                    <a:pt x="157" y="229"/>
                  </a:lnTo>
                  <a:lnTo>
                    <a:pt x="157" y="227"/>
                  </a:lnTo>
                  <a:lnTo>
                    <a:pt x="159" y="227"/>
                  </a:lnTo>
                  <a:lnTo>
                    <a:pt x="159" y="225"/>
                  </a:lnTo>
                  <a:lnTo>
                    <a:pt x="159" y="223"/>
                  </a:lnTo>
                  <a:lnTo>
                    <a:pt x="157" y="223"/>
                  </a:lnTo>
                  <a:lnTo>
                    <a:pt x="157" y="221"/>
                  </a:lnTo>
                  <a:lnTo>
                    <a:pt x="155" y="221"/>
                  </a:lnTo>
                  <a:lnTo>
                    <a:pt x="153" y="219"/>
                  </a:lnTo>
                  <a:lnTo>
                    <a:pt x="151" y="219"/>
                  </a:lnTo>
                  <a:lnTo>
                    <a:pt x="149" y="217"/>
                  </a:lnTo>
                  <a:lnTo>
                    <a:pt x="147" y="217"/>
                  </a:lnTo>
                  <a:lnTo>
                    <a:pt x="147" y="215"/>
                  </a:lnTo>
                  <a:lnTo>
                    <a:pt x="147" y="213"/>
                  </a:lnTo>
                  <a:lnTo>
                    <a:pt x="145" y="215"/>
                  </a:lnTo>
                  <a:lnTo>
                    <a:pt x="143" y="213"/>
                  </a:lnTo>
                  <a:lnTo>
                    <a:pt x="143" y="211"/>
                  </a:lnTo>
                  <a:lnTo>
                    <a:pt x="141" y="211"/>
                  </a:lnTo>
                  <a:lnTo>
                    <a:pt x="141" y="209"/>
                  </a:lnTo>
                  <a:lnTo>
                    <a:pt x="141" y="207"/>
                  </a:lnTo>
                  <a:lnTo>
                    <a:pt x="143" y="207"/>
                  </a:lnTo>
                  <a:lnTo>
                    <a:pt x="141" y="207"/>
                  </a:lnTo>
                  <a:lnTo>
                    <a:pt x="141" y="205"/>
                  </a:lnTo>
                  <a:lnTo>
                    <a:pt x="141" y="203"/>
                  </a:lnTo>
                  <a:lnTo>
                    <a:pt x="138" y="203"/>
                  </a:lnTo>
                  <a:lnTo>
                    <a:pt x="138" y="201"/>
                  </a:lnTo>
                  <a:lnTo>
                    <a:pt x="138" y="199"/>
                  </a:lnTo>
                  <a:lnTo>
                    <a:pt x="138" y="199"/>
                  </a:lnTo>
                  <a:lnTo>
                    <a:pt x="136" y="199"/>
                  </a:lnTo>
                  <a:lnTo>
                    <a:pt x="134" y="199"/>
                  </a:lnTo>
                  <a:lnTo>
                    <a:pt x="132" y="199"/>
                  </a:lnTo>
                  <a:lnTo>
                    <a:pt x="130" y="199"/>
                  </a:lnTo>
                  <a:lnTo>
                    <a:pt x="128" y="199"/>
                  </a:lnTo>
                  <a:lnTo>
                    <a:pt x="128" y="201"/>
                  </a:lnTo>
                  <a:lnTo>
                    <a:pt x="126" y="201"/>
                  </a:lnTo>
                  <a:lnTo>
                    <a:pt x="124" y="201"/>
                  </a:lnTo>
                  <a:lnTo>
                    <a:pt x="124" y="203"/>
                  </a:lnTo>
                  <a:lnTo>
                    <a:pt x="124" y="201"/>
                  </a:lnTo>
                  <a:lnTo>
                    <a:pt x="122" y="201"/>
                  </a:lnTo>
                  <a:lnTo>
                    <a:pt x="122" y="199"/>
                  </a:lnTo>
                  <a:lnTo>
                    <a:pt x="120" y="199"/>
                  </a:lnTo>
                  <a:lnTo>
                    <a:pt x="120" y="197"/>
                  </a:lnTo>
                  <a:lnTo>
                    <a:pt x="120" y="195"/>
                  </a:lnTo>
                  <a:lnTo>
                    <a:pt x="120" y="193"/>
                  </a:lnTo>
                  <a:lnTo>
                    <a:pt x="118" y="193"/>
                  </a:lnTo>
                  <a:lnTo>
                    <a:pt x="118" y="191"/>
                  </a:lnTo>
                  <a:lnTo>
                    <a:pt x="118" y="189"/>
                  </a:lnTo>
                  <a:lnTo>
                    <a:pt x="116" y="189"/>
                  </a:lnTo>
                  <a:lnTo>
                    <a:pt x="116" y="187"/>
                  </a:lnTo>
                  <a:lnTo>
                    <a:pt x="114" y="187"/>
                  </a:lnTo>
                  <a:lnTo>
                    <a:pt x="114" y="187"/>
                  </a:lnTo>
                  <a:lnTo>
                    <a:pt x="112" y="187"/>
                  </a:lnTo>
                  <a:lnTo>
                    <a:pt x="112" y="185"/>
                  </a:lnTo>
                  <a:lnTo>
                    <a:pt x="112" y="183"/>
                  </a:lnTo>
                  <a:lnTo>
                    <a:pt x="110" y="183"/>
                  </a:lnTo>
                  <a:lnTo>
                    <a:pt x="108" y="183"/>
                  </a:lnTo>
                  <a:lnTo>
                    <a:pt x="106" y="183"/>
                  </a:lnTo>
                  <a:lnTo>
                    <a:pt x="104" y="183"/>
                  </a:lnTo>
                  <a:lnTo>
                    <a:pt x="104" y="181"/>
                  </a:lnTo>
                  <a:lnTo>
                    <a:pt x="102" y="181"/>
                  </a:lnTo>
                  <a:lnTo>
                    <a:pt x="102" y="179"/>
                  </a:lnTo>
                  <a:lnTo>
                    <a:pt x="100" y="179"/>
                  </a:lnTo>
                  <a:lnTo>
                    <a:pt x="100" y="177"/>
                  </a:lnTo>
                  <a:lnTo>
                    <a:pt x="100" y="175"/>
                  </a:lnTo>
                  <a:lnTo>
                    <a:pt x="100" y="173"/>
                  </a:lnTo>
                  <a:lnTo>
                    <a:pt x="102" y="173"/>
                  </a:lnTo>
                  <a:lnTo>
                    <a:pt x="102" y="171"/>
                  </a:lnTo>
                  <a:lnTo>
                    <a:pt x="102" y="169"/>
                  </a:lnTo>
                  <a:lnTo>
                    <a:pt x="104" y="169"/>
                  </a:lnTo>
                  <a:lnTo>
                    <a:pt x="106" y="169"/>
                  </a:lnTo>
                  <a:lnTo>
                    <a:pt x="108" y="169"/>
                  </a:lnTo>
                  <a:lnTo>
                    <a:pt x="108" y="167"/>
                  </a:lnTo>
                  <a:lnTo>
                    <a:pt x="108" y="169"/>
                  </a:lnTo>
                  <a:lnTo>
                    <a:pt x="108" y="167"/>
                  </a:lnTo>
                  <a:lnTo>
                    <a:pt x="110" y="167"/>
                  </a:lnTo>
                  <a:lnTo>
                    <a:pt x="110" y="169"/>
                  </a:lnTo>
                  <a:lnTo>
                    <a:pt x="112" y="169"/>
                  </a:lnTo>
                  <a:lnTo>
                    <a:pt x="112" y="171"/>
                  </a:lnTo>
                  <a:lnTo>
                    <a:pt x="114" y="171"/>
                  </a:lnTo>
                  <a:lnTo>
                    <a:pt x="114" y="173"/>
                  </a:lnTo>
                  <a:lnTo>
                    <a:pt x="114" y="175"/>
                  </a:lnTo>
                  <a:lnTo>
                    <a:pt x="114" y="177"/>
                  </a:lnTo>
                  <a:lnTo>
                    <a:pt x="116" y="177"/>
                  </a:lnTo>
                  <a:lnTo>
                    <a:pt x="116" y="179"/>
                  </a:lnTo>
                  <a:lnTo>
                    <a:pt x="118" y="179"/>
                  </a:lnTo>
                  <a:lnTo>
                    <a:pt x="120" y="179"/>
                  </a:lnTo>
                  <a:lnTo>
                    <a:pt x="122" y="181"/>
                  </a:lnTo>
                  <a:lnTo>
                    <a:pt x="124" y="181"/>
                  </a:lnTo>
                  <a:lnTo>
                    <a:pt x="126" y="181"/>
                  </a:lnTo>
                  <a:lnTo>
                    <a:pt x="126" y="183"/>
                  </a:lnTo>
                  <a:lnTo>
                    <a:pt x="126" y="185"/>
                  </a:lnTo>
                  <a:lnTo>
                    <a:pt x="128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4" y="185"/>
                  </a:lnTo>
                  <a:lnTo>
                    <a:pt x="134" y="187"/>
                  </a:lnTo>
                  <a:lnTo>
                    <a:pt x="136" y="187"/>
                  </a:lnTo>
                  <a:lnTo>
                    <a:pt x="136" y="187"/>
                  </a:lnTo>
                  <a:lnTo>
                    <a:pt x="136" y="189"/>
                  </a:lnTo>
                  <a:lnTo>
                    <a:pt x="138" y="189"/>
                  </a:lnTo>
                  <a:lnTo>
                    <a:pt x="138" y="191"/>
                  </a:lnTo>
                  <a:lnTo>
                    <a:pt x="138" y="191"/>
                  </a:lnTo>
                  <a:lnTo>
                    <a:pt x="138" y="193"/>
                  </a:lnTo>
                  <a:lnTo>
                    <a:pt x="141" y="193"/>
                  </a:lnTo>
                  <a:lnTo>
                    <a:pt x="143" y="193"/>
                  </a:lnTo>
                  <a:lnTo>
                    <a:pt x="143" y="191"/>
                  </a:lnTo>
                  <a:lnTo>
                    <a:pt x="141" y="191"/>
                  </a:lnTo>
                  <a:lnTo>
                    <a:pt x="141" y="189"/>
                  </a:lnTo>
                  <a:lnTo>
                    <a:pt x="141" y="187"/>
                  </a:lnTo>
                  <a:lnTo>
                    <a:pt x="143" y="187"/>
                  </a:lnTo>
                  <a:lnTo>
                    <a:pt x="143" y="187"/>
                  </a:lnTo>
                  <a:lnTo>
                    <a:pt x="145" y="187"/>
                  </a:lnTo>
                  <a:lnTo>
                    <a:pt x="143" y="185"/>
                  </a:lnTo>
                  <a:lnTo>
                    <a:pt x="145" y="185"/>
                  </a:lnTo>
                  <a:lnTo>
                    <a:pt x="145" y="183"/>
                  </a:lnTo>
                  <a:lnTo>
                    <a:pt x="147" y="183"/>
                  </a:lnTo>
                  <a:lnTo>
                    <a:pt x="147" y="181"/>
                  </a:lnTo>
                  <a:lnTo>
                    <a:pt x="149" y="181"/>
                  </a:lnTo>
                  <a:lnTo>
                    <a:pt x="151" y="181"/>
                  </a:lnTo>
                  <a:lnTo>
                    <a:pt x="151" y="179"/>
                  </a:lnTo>
                  <a:lnTo>
                    <a:pt x="151" y="177"/>
                  </a:lnTo>
                  <a:lnTo>
                    <a:pt x="151" y="175"/>
                  </a:lnTo>
                  <a:lnTo>
                    <a:pt x="151" y="173"/>
                  </a:lnTo>
                  <a:lnTo>
                    <a:pt x="151" y="169"/>
                  </a:lnTo>
                  <a:lnTo>
                    <a:pt x="149" y="167"/>
                  </a:lnTo>
                  <a:lnTo>
                    <a:pt x="149" y="163"/>
                  </a:lnTo>
                  <a:lnTo>
                    <a:pt x="151" y="163"/>
                  </a:lnTo>
                  <a:lnTo>
                    <a:pt x="153" y="163"/>
                  </a:lnTo>
                  <a:lnTo>
                    <a:pt x="155" y="163"/>
                  </a:lnTo>
                  <a:lnTo>
                    <a:pt x="157" y="163"/>
                  </a:lnTo>
                  <a:lnTo>
                    <a:pt x="159" y="163"/>
                  </a:lnTo>
                  <a:lnTo>
                    <a:pt x="159" y="161"/>
                  </a:lnTo>
                  <a:lnTo>
                    <a:pt x="159" y="159"/>
                  </a:lnTo>
                  <a:lnTo>
                    <a:pt x="159" y="157"/>
                  </a:lnTo>
                  <a:lnTo>
                    <a:pt x="159" y="155"/>
                  </a:lnTo>
                  <a:lnTo>
                    <a:pt x="157" y="153"/>
                  </a:lnTo>
                  <a:lnTo>
                    <a:pt x="159" y="153"/>
                  </a:lnTo>
                  <a:lnTo>
                    <a:pt x="157" y="153"/>
                  </a:lnTo>
                  <a:lnTo>
                    <a:pt x="145" y="153"/>
                  </a:lnTo>
                  <a:lnTo>
                    <a:pt x="143" y="153"/>
                  </a:lnTo>
                  <a:lnTo>
                    <a:pt x="124" y="153"/>
                  </a:lnTo>
                  <a:lnTo>
                    <a:pt x="108" y="153"/>
                  </a:lnTo>
                  <a:lnTo>
                    <a:pt x="102" y="151"/>
                  </a:lnTo>
                  <a:lnTo>
                    <a:pt x="102" y="149"/>
                  </a:lnTo>
                  <a:lnTo>
                    <a:pt x="102" y="139"/>
                  </a:lnTo>
                  <a:lnTo>
                    <a:pt x="102" y="139"/>
                  </a:lnTo>
                  <a:lnTo>
                    <a:pt x="102" y="137"/>
                  </a:lnTo>
                  <a:lnTo>
                    <a:pt x="102" y="131"/>
                  </a:lnTo>
                  <a:lnTo>
                    <a:pt x="102" y="129"/>
                  </a:lnTo>
                  <a:lnTo>
                    <a:pt x="102" y="119"/>
                  </a:lnTo>
                  <a:lnTo>
                    <a:pt x="96" y="119"/>
                  </a:lnTo>
                  <a:lnTo>
                    <a:pt x="94" y="119"/>
                  </a:lnTo>
                  <a:lnTo>
                    <a:pt x="90" y="119"/>
                  </a:lnTo>
                  <a:lnTo>
                    <a:pt x="84" y="119"/>
                  </a:lnTo>
                  <a:lnTo>
                    <a:pt x="82" y="119"/>
                  </a:lnTo>
                  <a:lnTo>
                    <a:pt x="74" y="119"/>
                  </a:lnTo>
                  <a:lnTo>
                    <a:pt x="72" y="119"/>
                  </a:lnTo>
                  <a:lnTo>
                    <a:pt x="70" y="119"/>
                  </a:lnTo>
                  <a:lnTo>
                    <a:pt x="68" y="119"/>
                  </a:lnTo>
                  <a:lnTo>
                    <a:pt x="68" y="99"/>
                  </a:lnTo>
                  <a:lnTo>
                    <a:pt x="68" y="93"/>
                  </a:lnTo>
                  <a:lnTo>
                    <a:pt x="68" y="87"/>
                  </a:lnTo>
                  <a:lnTo>
                    <a:pt x="62" y="75"/>
                  </a:lnTo>
                  <a:lnTo>
                    <a:pt x="60" y="71"/>
                  </a:lnTo>
                  <a:lnTo>
                    <a:pt x="58" y="65"/>
                  </a:lnTo>
                  <a:lnTo>
                    <a:pt x="56" y="59"/>
                  </a:lnTo>
                  <a:lnTo>
                    <a:pt x="54" y="59"/>
                  </a:lnTo>
                  <a:lnTo>
                    <a:pt x="54" y="57"/>
                  </a:lnTo>
                  <a:lnTo>
                    <a:pt x="52" y="55"/>
                  </a:lnTo>
                  <a:lnTo>
                    <a:pt x="50" y="53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40" y="53"/>
                  </a:lnTo>
                  <a:lnTo>
                    <a:pt x="38" y="53"/>
                  </a:lnTo>
                  <a:lnTo>
                    <a:pt x="34" y="53"/>
                  </a:lnTo>
                  <a:lnTo>
                    <a:pt x="32" y="53"/>
                  </a:lnTo>
                  <a:lnTo>
                    <a:pt x="28" y="53"/>
                  </a:lnTo>
                  <a:lnTo>
                    <a:pt x="26" y="53"/>
                  </a:lnTo>
                  <a:lnTo>
                    <a:pt x="24" y="53"/>
                  </a:lnTo>
                  <a:lnTo>
                    <a:pt x="22" y="53"/>
                  </a:lnTo>
                  <a:lnTo>
                    <a:pt x="20" y="53"/>
                  </a:lnTo>
                  <a:lnTo>
                    <a:pt x="18" y="53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0" y="47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102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4" y="0"/>
                  </a:lnTo>
                  <a:lnTo>
                    <a:pt x="130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45" y="0"/>
                  </a:lnTo>
                  <a:lnTo>
                    <a:pt x="151" y="0"/>
                  </a:lnTo>
                  <a:lnTo>
                    <a:pt x="157" y="0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67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5" y="0"/>
                  </a:lnTo>
                  <a:lnTo>
                    <a:pt x="177" y="0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3" y="0"/>
                  </a:lnTo>
                  <a:lnTo>
                    <a:pt x="185" y="0"/>
                  </a:lnTo>
                  <a:lnTo>
                    <a:pt x="187" y="0"/>
                  </a:lnTo>
                  <a:lnTo>
                    <a:pt x="189" y="0"/>
                  </a:lnTo>
                  <a:lnTo>
                    <a:pt x="191" y="0"/>
                  </a:lnTo>
                  <a:lnTo>
                    <a:pt x="197" y="0"/>
                  </a:lnTo>
                  <a:lnTo>
                    <a:pt x="199" y="0"/>
                  </a:lnTo>
                  <a:lnTo>
                    <a:pt x="201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7" y="0"/>
                  </a:lnTo>
                  <a:lnTo>
                    <a:pt x="223" y="0"/>
                  </a:lnTo>
                  <a:lnTo>
                    <a:pt x="231" y="0"/>
                  </a:lnTo>
                  <a:lnTo>
                    <a:pt x="239" y="0"/>
                  </a:lnTo>
                  <a:lnTo>
                    <a:pt x="247" y="0"/>
                  </a:lnTo>
                  <a:lnTo>
                    <a:pt x="249" y="0"/>
                  </a:lnTo>
                  <a:lnTo>
                    <a:pt x="251" y="0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69" y="0"/>
                  </a:lnTo>
                  <a:lnTo>
                    <a:pt x="271" y="0"/>
                  </a:lnTo>
                  <a:lnTo>
                    <a:pt x="277" y="0"/>
                  </a:lnTo>
                  <a:lnTo>
                    <a:pt x="285" y="0"/>
                  </a:lnTo>
                  <a:lnTo>
                    <a:pt x="285" y="0"/>
                  </a:lnTo>
                  <a:lnTo>
                    <a:pt x="289" y="0"/>
                  </a:lnTo>
                  <a:lnTo>
                    <a:pt x="323" y="0"/>
                  </a:lnTo>
                  <a:lnTo>
                    <a:pt x="333" y="0"/>
                  </a:lnTo>
                  <a:lnTo>
                    <a:pt x="337" y="0"/>
                  </a:lnTo>
                  <a:lnTo>
                    <a:pt x="353" y="0"/>
                  </a:lnTo>
                  <a:lnTo>
                    <a:pt x="35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id="{DAFF81B7-8B64-CCAB-EFB6-FC34C1EAD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375" y="2192338"/>
              <a:ext cx="785813" cy="652463"/>
            </a:xfrm>
            <a:custGeom>
              <a:avLst/>
              <a:gdLst>
                <a:gd name="T0" fmla="*/ 172 w 495"/>
                <a:gd name="T1" fmla="*/ 9 h 411"/>
                <a:gd name="T2" fmla="*/ 222 w 495"/>
                <a:gd name="T3" fmla="*/ 6 h 411"/>
                <a:gd name="T4" fmla="*/ 226 w 495"/>
                <a:gd name="T5" fmla="*/ 39 h 411"/>
                <a:gd name="T6" fmla="*/ 250 w 495"/>
                <a:gd name="T7" fmla="*/ 59 h 411"/>
                <a:gd name="T8" fmla="*/ 280 w 495"/>
                <a:gd name="T9" fmla="*/ 65 h 411"/>
                <a:gd name="T10" fmla="*/ 308 w 495"/>
                <a:gd name="T11" fmla="*/ 125 h 411"/>
                <a:gd name="T12" fmla="*/ 328 w 495"/>
                <a:gd name="T13" fmla="*/ 157 h 411"/>
                <a:gd name="T14" fmla="*/ 385 w 495"/>
                <a:gd name="T15" fmla="*/ 169 h 411"/>
                <a:gd name="T16" fmla="*/ 377 w 495"/>
                <a:gd name="T17" fmla="*/ 187 h 411"/>
                <a:gd name="T18" fmla="*/ 367 w 495"/>
                <a:gd name="T19" fmla="*/ 197 h 411"/>
                <a:gd name="T20" fmla="*/ 360 w 495"/>
                <a:gd name="T21" fmla="*/ 191 h 411"/>
                <a:gd name="T22" fmla="*/ 342 w 495"/>
                <a:gd name="T23" fmla="*/ 183 h 411"/>
                <a:gd name="T24" fmla="*/ 334 w 495"/>
                <a:gd name="T25" fmla="*/ 175 h 411"/>
                <a:gd name="T26" fmla="*/ 330 w 495"/>
                <a:gd name="T27" fmla="*/ 187 h 411"/>
                <a:gd name="T28" fmla="*/ 344 w 495"/>
                <a:gd name="T29" fmla="*/ 195 h 411"/>
                <a:gd name="T30" fmla="*/ 352 w 495"/>
                <a:gd name="T31" fmla="*/ 207 h 411"/>
                <a:gd name="T32" fmla="*/ 367 w 495"/>
                <a:gd name="T33" fmla="*/ 211 h 411"/>
                <a:gd name="T34" fmla="*/ 375 w 495"/>
                <a:gd name="T35" fmla="*/ 223 h 411"/>
                <a:gd name="T36" fmla="*/ 387 w 495"/>
                <a:gd name="T37" fmla="*/ 235 h 411"/>
                <a:gd name="T38" fmla="*/ 387 w 495"/>
                <a:gd name="T39" fmla="*/ 245 h 411"/>
                <a:gd name="T40" fmla="*/ 403 w 495"/>
                <a:gd name="T41" fmla="*/ 257 h 411"/>
                <a:gd name="T42" fmla="*/ 407 w 495"/>
                <a:gd name="T43" fmla="*/ 277 h 411"/>
                <a:gd name="T44" fmla="*/ 409 w 495"/>
                <a:gd name="T45" fmla="*/ 287 h 411"/>
                <a:gd name="T46" fmla="*/ 417 w 495"/>
                <a:gd name="T47" fmla="*/ 291 h 411"/>
                <a:gd name="T48" fmla="*/ 435 w 495"/>
                <a:gd name="T49" fmla="*/ 295 h 411"/>
                <a:gd name="T50" fmla="*/ 453 w 495"/>
                <a:gd name="T51" fmla="*/ 305 h 411"/>
                <a:gd name="T52" fmla="*/ 459 w 495"/>
                <a:gd name="T53" fmla="*/ 321 h 411"/>
                <a:gd name="T54" fmla="*/ 465 w 495"/>
                <a:gd name="T55" fmla="*/ 333 h 411"/>
                <a:gd name="T56" fmla="*/ 469 w 495"/>
                <a:gd name="T57" fmla="*/ 345 h 411"/>
                <a:gd name="T58" fmla="*/ 477 w 495"/>
                <a:gd name="T59" fmla="*/ 355 h 411"/>
                <a:gd name="T60" fmla="*/ 479 w 495"/>
                <a:gd name="T61" fmla="*/ 369 h 411"/>
                <a:gd name="T62" fmla="*/ 485 w 495"/>
                <a:gd name="T63" fmla="*/ 383 h 411"/>
                <a:gd name="T64" fmla="*/ 491 w 495"/>
                <a:gd name="T65" fmla="*/ 397 h 411"/>
                <a:gd name="T66" fmla="*/ 491 w 495"/>
                <a:gd name="T67" fmla="*/ 409 h 411"/>
                <a:gd name="T68" fmla="*/ 453 w 495"/>
                <a:gd name="T69" fmla="*/ 411 h 411"/>
                <a:gd name="T70" fmla="*/ 389 w 495"/>
                <a:gd name="T71" fmla="*/ 409 h 411"/>
                <a:gd name="T72" fmla="*/ 348 w 495"/>
                <a:gd name="T73" fmla="*/ 409 h 411"/>
                <a:gd name="T74" fmla="*/ 292 w 495"/>
                <a:gd name="T75" fmla="*/ 409 h 411"/>
                <a:gd name="T76" fmla="*/ 258 w 495"/>
                <a:gd name="T77" fmla="*/ 409 h 411"/>
                <a:gd name="T78" fmla="*/ 224 w 495"/>
                <a:gd name="T79" fmla="*/ 409 h 411"/>
                <a:gd name="T80" fmla="*/ 180 w 495"/>
                <a:gd name="T81" fmla="*/ 409 h 411"/>
                <a:gd name="T82" fmla="*/ 150 w 495"/>
                <a:gd name="T83" fmla="*/ 409 h 411"/>
                <a:gd name="T84" fmla="*/ 120 w 495"/>
                <a:gd name="T85" fmla="*/ 409 h 411"/>
                <a:gd name="T86" fmla="*/ 66 w 495"/>
                <a:gd name="T87" fmla="*/ 409 h 411"/>
                <a:gd name="T88" fmla="*/ 28 w 495"/>
                <a:gd name="T89" fmla="*/ 399 h 411"/>
                <a:gd name="T90" fmla="*/ 28 w 495"/>
                <a:gd name="T91" fmla="*/ 365 h 411"/>
                <a:gd name="T92" fmla="*/ 28 w 495"/>
                <a:gd name="T93" fmla="*/ 329 h 411"/>
                <a:gd name="T94" fmla="*/ 28 w 495"/>
                <a:gd name="T95" fmla="*/ 277 h 411"/>
                <a:gd name="T96" fmla="*/ 28 w 495"/>
                <a:gd name="T97" fmla="*/ 243 h 411"/>
                <a:gd name="T98" fmla="*/ 26 w 495"/>
                <a:gd name="T99" fmla="*/ 217 h 411"/>
                <a:gd name="T100" fmla="*/ 26 w 495"/>
                <a:gd name="T101" fmla="*/ 189 h 411"/>
                <a:gd name="T102" fmla="*/ 26 w 495"/>
                <a:gd name="T103" fmla="*/ 161 h 411"/>
                <a:gd name="T104" fmla="*/ 26 w 495"/>
                <a:gd name="T105" fmla="*/ 127 h 411"/>
                <a:gd name="T106" fmla="*/ 0 w 495"/>
                <a:gd name="T107" fmla="*/ 79 h 411"/>
                <a:gd name="T108" fmla="*/ 26 w 495"/>
                <a:gd name="T109" fmla="*/ 53 h 411"/>
                <a:gd name="T110" fmla="*/ 38 w 495"/>
                <a:gd name="T111" fmla="*/ 23 h 411"/>
                <a:gd name="T112" fmla="*/ 58 w 495"/>
                <a:gd name="T113" fmla="*/ 29 h 411"/>
                <a:gd name="T114" fmla="*/ 76 w 495"/>
                <a:gd name="T115" fmla="*/ 9 h 411"/>
                <a:gd name="T116" fmla="*/ 144 w 495"/>
                <a:gd name="T117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5" h="411">
                  <a:moveTo>
                    <a:pt x="144" y="0"/>
                  </a:moveTo>
                  <a:lnTo>
                    <a:pt x="146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4"/>
                  </a:lnTo>
                  <a:lnTo>
                    <a:pt x="160" y="9"/>
                  </a:lnTo>
                  <a:lnTo>
                    <a:pt x="166" y="9"/>
                  </a:lnTo>
                  <a:lnTo>
                    <a:pt x="170" y="9"/>
                  </a:lnTo>
                  <a:lnTo>
                    <a:pt x="172" y="9"/>
                  </a:lnTo>
                  <a:lnTo>
                    <a:pt x="180" y="9"/>
                  </a:lnTo>
                  <a:lnTo>
                    <a:pt x="186" y="9"/>
                  </a:lnTo>
                  <a:lnTo>
                    <a:pt x="192" y="9"/>
                  </a:lnTo>
                  <a:lnTo>
                    <a:pt x="194" y="9"/>
                  </a:lnTo>
                  <a:lnTo>
                    <a:pt x="196" y="9"/>
                  </a:lnTo>
                  <a:lnTo>
                    <a:pt x="200" y="9"/>
                  </a:lnTo>
                  <a:lnTo>
                    <a:pt x="202" y="9"/>
                  </a:lnTo>
                  <a:lnTo>
                    <a:pt x="210" y="6"/>
                  </a:lnTo>
                  <a:lnTo>
                    <a:pt x="214" y="6"/>
                  </a:lnTo>
                  <a:lnTo>
                    <a:pt x="218" y="6"/>
                  </a:lnTo>
                  <a:lnTo>
                    <a:pt x="220" y="6"/>
                  </a:lnTo>
                  <a:lnTo>
                    <a:pt x="222" y="6"/>
                  </a:lnTo>
                  <a:lnTo>
                    <a:pt x="226" y="6"/>
                  </a:lnTo>
                  <a:lnTo>
                    <a:pt x="226" y="9"/>
                  </a:lnTo>
                  <a:lnTo>
                    <a:pt x="226" y="11"/>
                  </a:lnTo>
                  <a:lnTo>
                    <a:pt x="226" y="13"/>
                  </a:lnTo>
                  <a:lnTo>
                    <a:pt x="226" y="19"/>
                  </a:lnTo>
                  <a:lnTo>
                    <a:pt x="226" y="21"/>
                  </a:lnTo>
                  <a:lnTo>
                    <a:pt x="226" y="23"/>
                  </a:lnTo>
                  <a:lnTo>
                    <a:pt x="226" y="29"/>
                  </a:lnTo>
                  <a:lnTo>
                    <a:pt x="226" y="33"/>
                  </a:lnTo>
                  <a:lnTo>
                    <a:pt x="226" y="35"/>
                  </a:lnTo>
                  <a:lnTo>
                    <a:pt x="226" y="37"/>
                  </a:lnTo>
                  <a:lnTo>
                    <a:pt x="226" y="39"/>
                  </a:lnTo>
                  <a:lnTo>
                    <a:pt x="226" y="41"/>
                  </a:lnTo>
                  <a:lnTo>
                    <a:pt x="226" y="43"/>
                  </a:lnTo>
                  <a:lnTo>
                    <a:pt x="226" y="47"/>
                  </a:lnTo>
                  <a:lnTo>
                    <a:pt x="226" y="49"/>
                  </a:lnTo>
                  <a:lnTo>
                    <a:pt x="226" y="51"/>
                  </a:lnTo>
                  <a:lnTo>
                    <a:pt x="226" y="53"/>
                  </a:lnTo>
                  <a:lnTo>
                    <a:pt x="226" y="57"/>
                  </a:lnTo>
                  <a:lnTo>
                    <a:pt x="226" y="59"/>
                  </a:lnTo>
                  <a:lnTo>
                    <a:pt x="244" y="59"/>
                  </a:lnTo>
                  <a:lnTo>
                    <a:pt x="246" y="59"/>
                  </a:lnTo>
                  <a:lnTo>
                    <a:pt x="248" y="59"/>
                  </a:lnTo>
                  <a:lnTo>
                    <a:pt x="250" y="59"/>
                  </a:lnTo>
                  <a:lnTo>
                    <a:pt x="252" y="59"/>
                  </a:lnTo>
                  <a:lnTo>
                    <a:pt x="254" y="59"/>
                  </a:lnTo>
                  <a:lnTo>
                    <a:pt x="258" y="59"/>
                  </a:lnTo>
                  <a:lnTo>
                    <a:pt x="260" y="59"/>
                  </a:lnTo>
                  <a:lnTo>
                    <a:pt x="264" y="59"/>
                  </a:lnTo>
                  <a:lnTo>
                    <a:pt x="266" y="59"/>
                  </a:lnTo>
                  <a:lnTo>
                    <a:pt x="268" y="59"/>
                  </a:lnTo>
                  <a:lnTo>
                    <a:pt x="272" y="59"/>
                  </a:lnTo>
                  <a:lnTo>
                    <a:pt x="276" y="59"/>
                  </a:lnTo>
                  <a:lnTo>
                    <a:pt x="278" y="61"/>
                  </a:lnTo>
                  <a:lnTo>
                    <a:pt x="280" y="63"/>
                  </a:lnTo>
                  <a:lnTo>
                    <a:pt x="280" y="65"/>
                  </a:lnTo>
                  <a:lnTo>
                    <a:pt x="282" y="65"/>
                  </a:lnTo>
                  <a:lnTo>
                    <a:pt x="284" y="71"/>
                  </a:lnTo>
                  <a:lnTo>
                    <a:pt x="286" y="77"/>
                  </a:lnTo>
                  <a:lnTo>
                    <a:pt x="288" y="81"/>
                  </a:lnTo>
                  <a:lnTo>
                    <a:pt x="294" y="93"/>
                  </a:lnTo>
                  <a:lnTo>
                    <a:pt x="294" y="99"/>
                  </a:lnTo>
                  <a:lnTo>
                    <a:pt x="294" y="105"/>
                  </a:lnTo>
                  <a:lnTo>
                    <a:pt x="294" y="125"/>
                  </a:lnTo>
                  <a:lnTo>
                    <a:pt x="296" y="125"/>
                  </a:lnTo>
                  <a:lnTo>
                    <a:pt x="298" y="125"/>
                  </a:lnTo>
                  <a:lnTo>
                    <a:pt x="300" y="125"/>
                  </a:lnTo>
                  <a:lnTo>
                    <a:pt x="308" y="125"/>
                  </a:lnTo>
                  <a:lnTo>
                    <a:pt x="310" y="125"/>
                  </a:lnTo>
                  <a:lnTo>
                    <a:pt x="316" y="125"/>
                  </a:lnTo>
                  <a:lnTo>
                    <a:pt x="320" y="125"/>
                  </a:lnTo>
                  <a:lnTo>
                    <a:pt x="322" y="125"/>
                  </a:lnTo>
                  <a:lnTo>
                    <a:pt x="328" y="125"/>
                  </a:lnTo>
                  <a:lnTo>
                    <a:pt x="328" y="135"/>
                  </a:lnTo>
                  <a:lnTo>
                    <a:pt x="328" y="137"/>
                  </a:lnTo>
                  <a:lnTo>
                    <a:pt x="328" y="143"/>
                  </a:lnTo>
                  <a:lnTo>
                    <a:pt x="328" y="145"/>
                  </a:lnTo>
                  <a:lnTo>
                    <a:pt x="328" y="145"/>
                  </a:lnTo>
                  <a:lnTo>
                    <a:pt x="328" y="155"/>
                  </a:lnTo>
                  <a:lnTo>
                    <a:pt x="328" y="157"/>
                  </a:lnTo>
                  <a:lnTo>
                    <a:pt x="334" y="159"/>
                  </a:lnTo>
                  <a:lnTo>
                    <a:pt x="350" y="159"/>
                  </a:lnTo>
                  <a:lnTo>
                    <a:pt x="369" y="159"/>
                  </a:lnTo>
                  <a:lnTo>
                    <a:pt x="371" y="159"/>
                  </a:lnTo>
                  <a:lnTo>
                    <a:pt x="383" y="159"/>
                  </a:lnTo>
                  <a:lnTo>
                    <a:pt x="385" y="159"/>
                  </a:lnTo>
                  <a:lnTo>
                    <a:pt x="383" y="159"/>
                  </a:lnTo>
                  <a:lnTo>
                    <a:pt x="385" y="161"/>
                  </a:lnTo>
                  <a:lnTo>
                    <a:pt x="385" y="163"/>
                  </a:lnTo>
                  <a:lnTo>
                    <a:pt x="385" y="165"/>
                  </a:lnTo>
                  <a:lnTo>
                    <a:pt x="385" y="167"/>
                  </a:lnTo>
                  <a:lnTo>
                    <a:pt x="385" y="169"/>
                  </a:lnTo>
                  <a:lnTo>
                    <a:pt x="383" y="169"/>
                  </a:lnTo>
                  <a:lnTo>
                    <a:pt x="381" y="169"/>
                  </a:lnTo>
                  <a:lnTo>
                    <a:pt x="379" y="169"/>
                  </a:lnTo>
                  <a:lnTo>
                    <a:pt x="377" y="169"/>
                  </a:lnTo>
                  <a:lnTo>
                    <a:pt x="375" y="169"/>
                  </a:lnTo>
                  <a:lnTo>
                    <a:pt x="375" y="173"/>
                  </a:lnTo>
                  <a:lnTo>
                    <a:pt x="377" y="175"/>
                  </a:lnTo>
                  <a:lnTo>
                    <a:pt x="377" y="179"/>
                  </a:lnTo>
                  <a:lnTo>
                    <a:pt x="377" y="181"/>
                  </a:lnTo>
                  <a:lnTo>
                    <a:pt x="377" y="183"/>
                  </a:lnTo>
                  <a:lnTo>
                    <a:pt x="377" y="185"/>
                  </a:lnTo>
                  <a:lnTo>
                    <a:pt x="377" y="187"/>
                  </a:lnTo>
                  <a:lnTo>
                    <a:pt x="375" y="187"/>
                  </a:lnTo>
                  <a:lnTo>
                    <a:pt x="373" y="187"/>
                  </a:lnTo>
                  <a:lnTo>
                    <a:pt x="373" y="189"/>
                  </a:lnTo>
                  <a:lnTo>
                    <a:pt x="371" y="189"/>
                  </a:lnTo>
                  <a:lnTo>
                    <a:pt x="371" y="191"/>
                  </a:lnTo>
                  <a:lnTo>
                    <a:pt x="369" y="191"/>
                  </a:lnTo>
                  <a:lnTo>
                    <a:pt x="371" y="193"/>
                  </a:lnTo>
                  <a:lnTo>
                    <a:pt x="369" y="193"/>
                  </a:lnTo>
                  <a:lnTo>
                    <a:pt x="369" y="193"/>
                  </a:lnTo>
                  <a:lnTo>
                    <a:pt x="367" y="193"/>
                  </a:lnTo>
                  <a:lnTo>
                    <a:pt x="367" y="195"/>
                  </a:lnTo>
                  <a:lnTo>
                    <a:pt x="367" y="197"/>
                  </a:lnTo>
                  <a:lnTo>
                    <a:pt x="369" y="197"/>
                  </a:lnTo>
                  <a:lnTo>
                    <a:pt x="369" y="199"/>
                  </a:lnTo>
                  <a:lnTo>
                    <a:pt x="367" y="199"/>
                  </a:lnTo>
                  <a:lnTo>
                    <a:pt x="364" y="199"/>
                  </a:lnTo>
                  <a:lnTo>
                    <a:pt x="364" y="197"/>
                  </a:lnTo>
                  <a:lnTo>
                    <a:pt x="364" y="197"/>
                  </a:lnTo>
                  <a:lnTo>
                    <a:pt x="364" y="195"/>
                  </a:lnTo>
                  <a:lnTo>
                    <a:pt x="362" y="195"/>
                  </a:lnTo>
                  <a:lnTo>
                    <a:pt x="362" y="193"/>
                  </a:lnTo>
                  <a:lnTo>
                    <a:pt x="362" y="193"/>
                  </a:lnTo>
                  <a:lnTo>
                    <a:pt x="360" y="193"/>
                  </a:lnTo>
                  <a:lnTo>
                    <a:pt x="360" y="191"/>
                  </a:lnTo>
                  <a:lnTo>
                    <a:pt x="358" y="191"/>
                  </a:lnTo>
                  <a:lnTo>
                    <a:pt x="356" y="191"/>
                  </a:lnTo>
                  <a:lnTo>
                    <a:pt x="354" y="191"/>
                  </a:lnTo>
                  <a:lnTo>
                    <a:pt x="352" y="191"/>
                  </a:lnTo>
                  <a:lnTo>
                    <a:pt x="352" y="189"/>
                  </a:lnTo>
                  <a:lnTo>
                    <a:pt x="352" y="187"/>
                  </a:lnTo>
                  <a:lnTo>
                    <a:pt x="350" y="187"/>
                  </a:lnTo>
                  <a:lnTo>
                    <a:pt x="348" y="187"/>
                  </a:lnTo>
                  <a:lnTo>
                    <a:pt x="346" y="185"/>
                  </a:lnTo>
                  <a:lnTo>
                    <a:pt x="344" y="185"/>
                  </a:lnTo>
                  <a:lnTo>
                    <a:pt x="342" y="185"/>
                  </a:lnTo>
                  <a:lnTo>
                    <a:pt x="342" y="183"/>
                  </a:lnTo>
                  <a:lnTo>
                    <a:pt x="340" y="183"/>
                  </a:lnTo>
                  <a:lnTo>
                    <a:pt x="340" y="181"/>
                  </a:lnTo>
                  <a:lnTo>
                    <a:pt x="340" y="179"/>
                  </a:lnTo>
                  <a:lnTo>
                    <a:pt x="340" y="177"/>
                  </a:lnTo>
                  <a:lnTo>
                    <a:pt x="338" y="177"/>
                  </a:lnTo>
                  <a:lnTo>
                    <a:pt x="338" y="175"/>
                  </a:lnTo>
                  <a:lnTo>
                    <a:pt x="336" y="175"/>
                  </a:lnTo>
                  <a:lnTo>
                    <a:pt x="336" y="173"/>
                  </a:lnTo>
                  <a:lnTo>
                    <a:pt x="334" y="173"/>
                  </a:lnTo>
                  <a:lnTo>
                    <a:pt x="334" y="175"/>
                  </a:lnTo>
                  <a:lnTo>
                    <a:pt x="334" y="173"/>
                  </a:lnTo>
                  <a:lnTo>
                    <a:pt x="334" y="175"/>
                  </a:lnTo>
                  <a:lnTo>
                    <a:pt x="332" y="175"/>
                  </a:lnTo>
                  <a:lnTo>
                    <a:pt x="330" y="175"/>
                  </a:lnTo>
                  <a:lnTo>
                    <a:pt x="328" y="175"/>
                  </a:lnTo>
                  <a:lnTo>
                    <a:pt x="328" y="177"/>
                  </a:lnTo>
                  <a:lnTo>
                    <a:pt x="328" y="179"/>
                  </a:lnTo>
                  <a:lnTo>
                    <a:pt x="326" y="179"/>
                  </a:lnTo>
                  <a:lnTo>
                    <a:pt x="326" y="181"/>
                  </a:lnTo>
                  <a:lnTo>
                    <a:pt x="326" y="183"/>
                  </a:lnTo>
                  <a:lnTo>
                    <a:pt x="326" y="185"/>
                  </a:lnTo>
                  <a:lnTo>
                    <a:pt x="328" y="185"/>
                  </a:lnTo>
                  <a:lnTo>
                    <a:pt x="328" y="187"/>
                  </a:lnTo>
                  <a:lnTo>
                    <a:pt x="330" y="187"/>
                  </a:lnTo>
                  <a:lnTo>
                    <a:pt x="330" y="189"/>
                  </a:lnTo>
                  <a:lnTo>
                    <a:pt x="332" y="189"/>
                  </a:lnTo>
                  <a:lnTo>
                    <a:pt x="334" y="189"/>
                  </a:lnTo>
                  <a:lnTo>
                    <a:pt x="336" y="189"/>
                  </a:lnTo>
                  <a:lnTo>
                    <a:pt x="338" y="189"/>
                  </a:lnTo>
                  <a:lnTo>
                    <a:pt x="338" y="191"/>
                  </a:lnTo>
                  <a:lnTo>
                    <a:pt x="338" y="193"/>
                  </a:lnTo>
                  <a:lnTo>
                    <a:pt x="340" y="193"/>
                  </a:lnTo>
                  <a:lnTo>
                    <a:pt x="340" y="193"/>
                  </a:lnTo>
                  <a:lnTo>
                    <a:pt x="342" y="193"/>
                  </a:lnTo>
                  <a:lnTo>
                    <a:pt x="342" y="195"/>
                  </a:lnTo>
                  <a:lnTo>
                    <a:pt x="344" y="195"/>
                  </a:lnTo>
                  <a:lnTo>
                    <a:pt x="344" y="197"/>
                  </a:lnTo>
                  <a:lnTo>
                    <a:pt x="344" y="199"/>
                  </a:lnTo>
                  <a:lnTo>
                    <a:pt x="346" y="199"/>
                  </a:lnTo>
                  <a:lnTo>
                    <a:pt x="346" y="201"/>
                  </a:lnTo>
                  <a:lnTo>
                    <a:pt x="346" y="203"/>
                  </a:lnTo>
                  <a:lnTo>
                    <a:pt x="346" y="205"/>
                  </a:lnTo>
                  <a:lnTo>
                    <a:pt x="348" y="205"/>
                  </a:lnTo>
                  <a:lnTo>
                    <a:pt x="348" y="207"/>
                  </a:lnTo>
                  <a:lnTo>
                    <a:pt x="350" y="207"/>
                  </a:lnTo>
                  <a:lnTo>
                    <a:pt x="350" y="209"/>
                  </a:lnTo>
                  <a:lnTo>
                    <a:pt x="350" y="207"/>
                  </a:lnTo>
                  <a:lnTo>
                    <a:pt x="352" y="207"/>
                  </a:lnTo>
                  <a:lnTo>
                    <a:pt x="354" y="207"/>
                  </a:lnTo>
                  <a:lnTo>
                    <a:pt x="354" y="205"/>
                  </a:lnTo>
                  <a:lnTo>
                    <a:pt x="356" y="205"/>
                  </a:lnTo>
                  <a:lnTo>
                    <a:pt x="358" y="205"/>
                  </a:lnTo>
                  <a:lnTo>
                    <a:pt x="360" y="205"/>
                  </a:lnTo>
                  <a:lnTo>
                    <a:pt x="362" y="205"/>
                  </a:lnTo>
                  <a:lnTo>
                    <a:pt x="364" y="205"/>
                  </a:lnTo>
                  <a:lnTo>
                    <a:pt x="364" y="205"/>
                  </a:lnTo>
                  <a:lnTo>
                    <a:pt x="364" y="207"/>
                  </a:lnTo>
                  <a:lnTo>
                    <a:pt x="364" y="209"/>
                  </a:lnTo>
                  <a:lnTo>
                    <a:pt x="367" y="209"/>
                  </a:lnTo>
                  <a:lnTo>
                    <a:pt x="367" y="211"/>
                  </a:lnTo>
                  <a:lnTo>
                    <a:pt x="367" y="213"/>
                  </a:lnTo>
                  <a:lnTo>
                    <a:pt x="369" y="213"/>
                  </a:lnTo>
                  <a:lnTo>
                    <a:pt x="367" y="213"/>
                  </a:lnTo>
                  <a:lnTo>
                    <a:pt x="367" y="215"/>
                  </a:lnTo>
                  <a:lnTo>
                    <a:pt x="367" y="217"/>
                  </a:lnTo>
                  <a:lnTo>
                    <a:pt x="369" y="217"/>
                  </a:lnTo>
                  <a:lnTo>
                    <a:pt x="369" y="219"/>
                  </a:lnTo>
                  <a:lnTo>
                    <a:pt x="371" y="221"/>
                  </a:lnTo>
                  <a:lnTo>
                    <a:pt x="373" y="219"/>
                  </a:lnTo>
                  <a:lnTo>
                    <a:pt x="373" y="221"/>
                  </a:lnTo>
                  <a:lnTo>
                    <a:pt x="373" y="223"/>
                  </a:lnTo>
                  <a:lnTo>
                    <a:pt x="375" y="223"/>
                  </a:lnTo>
                  <a:lnTo>
                    <a:pt x="377" y="225"/>
                  </a:lnTo>
                  <a:lnTo>
                    <a:pt x="379" y="225"/>
                  </a:lnTo>
                  <a:lnTo>
                    <a:pt x="381" y="227"/>
                  </a:lnTo>
                  <a:lnTo>
                    <a:pt x="383" y="227"/>
                  </a:lnTo>
                  <a:lnTo>
                    <a:pt x="383" y="229"/>
                  </a:lnTo>
                  <a:lnTo>
                    <a:pt x="385" y="229"/>
                  </a:lnTo>
                  <a:lnTo>
                    <a:pt x="385" y="231"/>
                  </a:lnTo>
                  <a:lnTo>
                    <a:pt x="385" y="233"/>
                  </a:lnTo>
                  <a:lnTo>
                    <a:pt x="383" y="233"/>
                  </a:lnTo>
                  <a:lnTo>
                    <a:pt x="383" y="235"/>
                  </a:lnTo>
                  <a:lnTo>
                    <a:pt x="385" y="235"/>
                  </a:lnTo>
                  <a:lnTo>
                    <a:pt x="387" y="235"/>
                  </a:lnTo>
                  <a:lnTo>
                    <a:pt x="389" y="235"/>
                  </a:lnTo>
                  <a:lnTo>
                    <a:pt x="391" y="237"/>
                  </a:lnTo>
                  <a:lnTo>
                    <a:pt x="391" y="239"/>
                  </a:lnTo>
                  <a:lnTo>
                    <a:pt x="391" y="241"/>
                  </a:lnTo>
                  <a:lnTo>
                    <a:pt x="389" y="241"/>
                  </a:lnTo>
                  <a:lnTo>
                    <a:pt x="387" y="241"/>
                  </a:lnTo>
                  <a:lnTo>
                    <a:pt x="387" y="241"/>
                  </a:lnTo>
                  <a:lnTo>
                    <a:pt x="385" y="241"/>
                  </a:lnTo>
                  <a:lnTo>
                    <a:pt x="385" y="241"/>
                  </a:lnTo>
                  <a:lnTo>
                    <a:pt x="385" y="243"/>
                  </a:lnTo>
                  <a:lnTo>
                    <a:pt x="387" y="243"/>
                  </a:lnTo>
                  <a:lnTo>
                    <a:pt x="387" y="245"/>
                  </a:lnTo>
                  <a:lnTo>
                    <a:pt x="389" y="245"/>
                  </a:lnTo>
                  <a:lnTo>
                    <a:pt x="391" y="245"/>
                  </a:lnTo>
                  <a:lnTo>
                    <a:pt x="393" y="247"/>
                  </a:lnTo>
                  <a:lnTo>
                    <a:pt x="395" y="247"/>
                  </a:lnTo>
                  <a:lnTo>
                    <a:pt x="397" y="247"/>
                  </a:lnTo>
                  <a:lnTo>
                    <a:pt x="399" y="249"/>
                  </a:lnTo>
                  <a:lnTo>
                    <a:pt x="401" y="249"/>
                  </a:lnTo>
                  <a:lnTo>
                    <a:pt x="401" y="251"/>
                  </a:lnTo>
                  <a:lnTo>
                    <a:pt x="403" y="251"/>
                  </a:lnTo>
                  <a:lnTo>
                    <a:pt x="403" y="253"/>
                  </a:lnTo>
                  <a:lnTo>
                    <a:pt x="403" y="255"/>
                  </a:lnTo>
                  <a:lnTo>
                    <a:pt x="403" y="257"/>
                  </a:lnTo>
                  <a:lnTo>
                    <a:pt x="403" y="259"/>
                  </a:lnTo>
                  <a:lnTo>
                    <a:pt x="403" y="261"/>
                  </a:lnTo>
                  <a:lnTo>
                    <a:pt x="401" y="261"/>
                  </a:lnTo>
                  <a:lnTo>
                    <a:pt x="401" y="263"/>
                  </a:lnTo>
                  <a:lnTo>
                    <a:pt x="401" y="265"/>
                  </a:lnTo>
                  <a:lnTo>
                    <a:pt x="403" y="265"/>
                  </a:lnTo>
                  <a:lnTo>
                    <a:pt x="403" y="267"/>
                  </a:lnTo>
                  <a:lnTo>
                    <a:pt x="405" y="269"/>
                  </a:lnTo>
                  <a:lnTo>
                    <a:pt x="405" y="271"/>
                  </a:lnTo>
                  <a:lnTo>
                    <a:pt x="407" y="273"/>
                  </a:lnTo>
                  <a:lnTo>
                    <a:pt x="407" y="275"/>
                  </a:lnTo>
                  <a:lnTo>
                    <a:pt x="407" y="277"/>
                  </a:lnTo>
                  <a:lnTo>
                    <a:pt x="407" y="279"/>
                  </a:lnTo>
                  <a:lnTo>
                    <a:pt x="407" y="281"/>
                  </a:lnTo>
                  <a:lnTo>
                    <a:pt x="409" y="283"/>
                  </a:lnTo>
                  <a:lnTo>
                    <a:pt x="409" y="285"/>
                  </a:lnTo>
                  <a:lnTo>
                    <a:pt x="411" y="285"/>
                  </a:lnTo>
                  <a:lnTo>
                    <a:pt x="411" y="287"/>
                  </a:lnTo>
                  <a:lnTo>
                    <a:pt x="411" y="285"/>
                  </a:lnTo>
                  <a:lnTo>
                    <a:pt x="409" y="285"/>
                  </a:lnTo>
                  <a:lnTo>
                    <a:pt x="409" y="283"/>
                  </a:lnTo>
                  <a:lnTo>
                    <a:pt x="407" y="285"/>
                  </a:lnTo>
                  <a:lnTo>
                    <a:pt x="407" y="287"/>
                  </a:lnTo>
                  <a:lnTo>
                    <a:pt x="409" y="287"/>
                  </a:lnTo>
                  <a:lnTo>
                    <a:pt x="409" y="289"/>
                  </a:lnTo>
                  <a:lnTo>
                    <a:pt x="411" y="287"/>
                  </a:lnTo>
                  <a:lnTo>
                    <a:pt x="411" y="289"/>
                  </a:lnTo>
                  <a:lnTo>
                    <a:pt x="413" y="289"/>
                  </a:lnTo>
                  <a:lnTo>
                    <a:pt x="413" y="289"/>
                  </a:lnTo>
                  <a:lnTo>
                    <a:pt x="415" y="289"/>
                  </a:lnTo>
                  <a:lnTo>
                    <a:pt x="417" y="289"/>
                  </a:lnTo>
                  <a:lnTo>
                    <a:pt x="417" y="289"/>
                  </a:lnTo>
                  <a:lnTo>
                    <a:pt x="417" y="291"/>
                  </a:lnTo>
                  <a:lnTo>
                    <a:pt x="415" y="291"/>
                  </a:lnTo>
                  <a:lnTo>
                    <a:pt x="417" y="293"/>
                  </a:lnTo>
                  <a:lnTo>
                    <a:pt x="417" y="291"/>
                  </a:lnTo>
                  <a:lnTo>
                    <a:pt x="419" y="293"/>
                  </a:lnTo>
                  <a:lnTo>
                    <a:pt x="421" y="293"/>
                  </a:lnTo>
                  <a:lnTo>
                    <a:pt x="423" y="293"/>
                  </a:lnTo>
                  <a:lnTo>
                    <a:pt x="425" y="293"/>
                  </a:lnTo>
                  <a:lnTo>
                    <a:pt x="425" y="295"/>
                  </a:lnTo>
                  <a:lnTo>
                    <a:pt x="427" y="295"/>
                  </a:lnTo>
                  <a:lnTo>
                    <a:pt x="429" y="295"/>
                  </a:lnTo>
                  <a:lnTo>
                    <a:pt x="431" y="295"/>
                  </a:lnTo>
                  <a:lnTo>
                    <a:pt x="431" y="293"/>
                  </a:lnTo>
                  <a:lnTo>
                    <a:pt x="433" y="293"/>
                  </a:lnTo>
                  <a:lnTo>
                    <a:pt x="433" y="295"/>
                  </a:lnTo>
                  <a:lnTo>
                    <a:pt x="435" y="295"/>
                  </a:lnTo>
                  <a:lnTo>
                    <a:pt x="435" y="293"/>
                  </a:lnTo>
                  <a:lnTo>
                    <a:pt x="437" y="293"/>
                  </a:lnTo>
                  <a:lnTo>
                    <a:pt x="437" y="295"/>
                  </a:lnTo>
                  <a:lnTo>
                    <a:pt x="439" y="295"/>
                  </a:lnTo>
                  <a:lnTo>
                    <a:pt x="441" y="295"/>
                  </a:lnTo>
                  <a:lnTo>
                    <a:pt x="443" y="297"/>
                  </a:lnTo>
                  <a:lnTo>
                    <a:pt x="445" y="297"/>
                  </a:lnTo>
                  <a:lnTo>
                    <a:pt x="447" y="299"/>
                  </a:lnTo>
                  <a:lnTo>
                    <a:pt x="447" y="301"/>
                  </a:lnTo>
                  <a:lnTo>
                    <a:pt x="449" y="301"/>
                  </a:lnTo>
                  <a:lnTo>
                    <a:pt x="451" y="303"/>
                  </a:lnTo>
                  <a:lnTo>
                    <a:pt x="453" y="305"/>
                  </a:lnTo>
                  <a:lnTo>
                    <a:pt x="451" y="307"/>
                  </a:lnTo>
                  <a:lnTo>
                    <a:pt x="453" y="307"/>
                  </a:lnTo>
                  <a:lnTo>
                    <a:pt x="453" y="309"/>
                  </a:lnTo>
                  <a:lnTo>
                    <a:pt x="455" y="309"/>
                  </a:lnTo>
                  <a:lnTo>
                    <a:pt x="455" y="311"/>
                  </a:lnTo>
                  <a:lnTo>
                    <a:pt x="455" y="313"/>
                  </a:lnTo>
                  <a:lnTo>
                    <a:pt x="457" y="313"/>
                  </a:lnTo>
                  <a:lnTo>
                    <a:pt x="457" y="315"/>
                  </a:lnTo>
                  <a:lnTo>
                    <a:pt x="459" y="315"/>
                  </a:lnTo>
                  <a:lnTo>
                    <a:pt x="459" y="317"/>
                  </a:lnTo>
                  <a:lnTo>
                    <a:pt x="459" y="319"/>
                  </a:lnTo>
                  <a:lnTo>
                    <a:pt x="459" y="321"/>
                  </a:lnTo>
                  <a:lnTo>
                    <a:pt x="461" y="321"/>
                  </a:lnTo>
                  <a:lnTo>
                    <a:pt x="459" y="321"/>
                  </a:lnTo>
                  <a:lnTo>
                    <a:pt x="459" y="323"/>
                  </a:lnTo>
                  <a:lnTo>
                    <a:pt x="461" y="323"/>
                  </a:lnTo>
                  <a:lnTo>
                    <a:pt x="461" y="325"/>
                  </a:lnTo>
                  <a:lnTo>
                    <a:pt x="461" y="327"/>
                  </a:lnTo>
                  <a:lnTo>
                    <a:pt x="463" y="327"/>
                  </a:lnTo>
                  <a:lnTo>
                    <a:pt x="463" y="329"/>
                  </a:lnTo>
                  <a:lnTo>
                    <a:pt x="463" y="329"/>
                  </a:lnTo>
                  <a:lnTo>
                    <a:pt x="463" y="331"/>
                  </a:lnTo>
                  <a:lnTo>
                    <a:pt x="463" y="333"/>
                  </a:lnTo>
                  <a:lnTo>
                    <a:pt x="465" y="333"/>
                  </a:lnTo>
                  <a:lnTo>
                    <a:pt x="465" y="335"/>
                  </a:lnTo>
                  <a:lnTo>
                    <a:pt x="465" y="337"/>
                  </a:lnTo>
                  <a:lnTo>
                    <a:pt x="467" y="337"/>
                  </a:lnTo>
                  <a:lnTo>
                    <a:pt x="469" y="337"/>
                  </a:lnTo>
                  <a:lnTo>
                    <a:pt x="469" y="337"/>
                  </a:lnTo>
                  <a:lnTo>
                    <a:pt x="469" y="339"/>
                  </a:lnTo>
                  <a:lnTo>
                    <a:pt x="469" y="341"/>
                  </a:lnTo>
                  <a:lnTo>
                    <a:pt x="471" y="341"/>
                  </a:lnTo>
                  <a:lnTo>
                    <a:pt x="471" y="343"/>
                  </a:lnTo>
                  <a:lnTo>
                    <a:pt x="473" y="343"/>
                  </a:lnTo>
                  <a:lnTo>
                    <a:pt x="471" y="345"/>
                  </a:lnTo>
                  <a:lnTo>
                    <a:pt x="469" y="345"/>
                  </a:lnTo>
                  <a:lnTo>
                    <a:pt x="469" y="347"/>
                  </a:lnTo>
                  <a:lnTo>
                    <a:pt x="471" y="349"/>
                  </a:lnTo>
                  <a:lnTo>
                    <a:pt x="471" y="351"/>
                  </a:lnTo>
                  <a:lnTo>
                    <a:pt x="471" y="353"/>
                  </a:lnTo>
                  <a:lnTo>
                    <a:pt x="471" y="351"/>
                  </a:lnTo>
                  <a:lnTo>
                    <a:pt x="473" y="351"/>
                  </a:lnTo>
                  <a:lnTo>
                    <a:pt x="473" y="353"/>
                  </a:lnTo>
                  <a:lnTo>
                    <a:pt x="475" y="353"/>
                  </a:lnTo>
                  <a:lnTo>
                    <a:pt x="475" y="355"/>
                  </a:lnTo>
                  <a:lnTo>
                    <a:pt x="475" y="353"/>
                  </a:lnTo>
                  <a:lnTo>
                    <a:pt x="477" y="353"/>
                  </a:lnTo>
                  <a:lnTo>
                    <a:pt x="477" y="355"/>
                  </a:lnTo>
                  <a:lnTo>
                    <a:pt x="477" y="357"/>
                  </a:lnTo>
                  <a:lnTo>
                    <a:pt x="477" y="359"/>
                  </a:lnTo>
                  <a:lnTo>
                    <a:pt x="475" y="359"/>
                  </a:lnTo>
                  <a:lnTo>
                    <a:pt x="477" y="359"/>
                  </a:lnTo>
                  <a:lnTo>
                    <a:pt x="475" y="359"/>
                  </a:lnTo>
                  <a:lnTo>
                    <a:pt x="475" y="361"/>
                  </a:lnTo>
                  <a:lnTo>
                    <a:pt x="475" y="363"/>
                  </a:lnTo>
                  <a:lnTo>
                    <a:pt x="475" y="365"/>
                  </a:lnTo>
                  <a:lnTo>
                    <a:pt x="477" y="365"/>
                  </a:lnTo>
                  <a:lnTo>
                    <a:pt x="479" y="365"/>
                  </a:lnTo>
                  <a:lnTo>
                    <a:pt x="479" y="367"/>
                  </a:lnTo>
                  <a:lnTo>
                    <a:pt x="479" y="369"/>
                  </a:lnTo>
                  <a:lnTo>
                    <a:pt x="481" y="369"/>
                  </a:lnTo>
                  <a:lnTo>
                    <a:pt x="483" y="369"/>
                  </a:lnTo>
                  <a:lnTo>
                    <a:pt x="485" y="369"/>
                  </a:lnTo>
                  <a:lnTo>
                    <a:pt x="485" y="371"/>
                  </a:lnTo>
                  <a:lnTo>
                    <a:pt x="485" y="373"/>
                  </a:lnTo>
                  <a:lnTo>
                    <a:pt x="487" y="373"/>
                  </a:lnTo>
                  <a:lnTo>
                    <a:pt x="487" y="375"/>
                  </a:lnTo>
                  <a:lnTo>
                    <a:pt x="485" y="375"/>
                  </a:lnTo>
                  <a:lnTo>
                    <a:pt x="485" y="377"/>
                  </a:lnTo>
                  <a:lnTo>
                    <a:pt x="485" y="379"/>
                  </a:lnTo>
                  <a:lnTo>
                    <a:pt x="485" y="381"/>
                  </a:lnTo>
                  <a:lnTo>
                    <a:pt x="485" y="383"/>
                  </a:lnTo>
                  <a:lnTo>
                    <a:pt x="485" y="385"/>
                  </a:lnTo>
                  <a:lnTo>
                    <a:pt x="487" y="385"/>
                  </a:lnTo>
                  <a:lnTo>
                    <a:pt x="485" y="385"/>
                  </a:lnTo>
                  <a:lnTo>
                    <a:pt x="487" y="385"/>
                  </a:lnTo>
                  <a:lnTo>
                    <a:pt x="487" y="387"/>
                  </a:lnTo>
                  <a:lnTo>
                    <a:pt x="487" y="389"/>
                  </a:lnTo>
                  <a:lnTo>
                    <a:pt x="487" y="391"/>
                  </a:lnTo>
                  <a:lnTo>
                    <a:pt x="487" y="393"/>
                  </a:lnTo>
                  <a:lnTo>
                    <a:pt x="487" y="395"/>
                  </a:lnTo>
                  <a:lnTo>
                    <a:pt x="489" y="395"/>
                  </a:lnTo>
                  <a:lnTo>
                    <a:pt x="489" y="397"/>
                  </a:lnTo>
                  <a:lnTo>
                    <a:pt x="491" y="397"/>
                  </a:lnTo>
                  <a:lnTo>
                    <a:pt x="491" y="399"/>
                  </a:lnTo>
                  <a:lnTo>
                    <a:pt x="493" y="399"/>
                  </a:lnTo>
                  <a:lnTo>
                    <a:pt x="493" y="401"/>
                  </a:lnTo>
                  <a:lnTo>
                    <a:pt x="495" y="401"/>
                  </a:lnTo>
                  <a:lnTo>
                    <a:pt x="495" y="403"/>
                  </a:lnTo>
                  <a:lnTo>
                    <a:pt x="493" y="403"/>
                  </a:lnTo>
                  <a:lnTo>
                    <a:pt x="493" y="405"/>
                  </a:lnTo>
                  <a:lnTo>
                    <a:pt x="495" y="407"/>
                  </a:lnTo>
                  <a:lnTo>
                    <a:pt x="493" y="409"/>
                  </a:lnTo>
                  <a:lnTo>
                    <a:pt x="493" y="407"/>
                  </a:lnTo>
                  <a:lnTo>
                    <a:pt x="493" y="409"/>
                  </a:lnTo>
                  <a:lnTo>
                    <a:pt x="491" y="409"/>
                  </a:lnTo>
                  <a:lnTo>
                    <a:pt x="491" y="411"/>
                  </a:lnTo>
                  <a:lnTo>
                    <a:pt x="491" y="409"/>
                  </a:lnTo>
                  <a:lnTo>
                    <a:pt x="489" y="409"/>
                  </a:lnTo>
                  <a:lnTo>
                    <a:pt x="489" y="411"/>
                  </a:lnTo>
                  <a:lnTo>
                    <a:pt x="485" y="411"/>
                  </a:lnTo>
                  <a:lnTo>
                    <a:pt x="483" y="411"/>
                  </a:lnTo>
                  <a:lnTo>
                    <a:pt x="473" y="411"/>
                  </a:lnTo>
                  <a:lnTo>
                    <a:pt x="471" y="411"/>
                  </a:lnTo>
                  <a:lnTo>
                    <a:pt x="463" y="411"/>
                  </a:lnTo>
                  <a:lnTo>
                    <a:pt x="463" y="411"/>
                  </a:lnTo>
                  <a:lnTo>
                    <a:pt x="457" y="411"/>
                  </a:lnTo>
                  <a:lnTo>
                    <a:pt x="453" y="411"/>
                  </a:lnTo>
                  <a:lnTo>
                    <a:pt x="449" y="411"/>
                  </a:lnTo>
                  <a:lnTo>
                    <a:pt x="447" y="411"/>
                  </a:lnTo>
                  <a:lnTo>
                    <a:pt x="443" y="409"/>
                  </a:lnTo>
                  <a:lnTo>
                    <a:pt x="433" y="409"/>
                  </a:lnTo>
                  <a:lnTo>
                    <a:pt x="427" y="409"/>
                  </a:lnTo>
                  <a:lnTo>
                    <a:pt x="421" y="409"/>
                  </a:lnTo>
                  <a:lnTo>
                    <a:pt x="407" y="409"/>
                  </a:lnTo>
                  <a:lnTo>
                    <a:pt x="403" y="409"/>
                  </a:lnTo>
                  <a:lnTo>
                    <a:pt x="399" y="409"/>
                  </a:lnTo>
                  <a:lnTo>
                    <a:pt x="397" y="409"/>
                  </a:lnTo>
                  <a:lnTo>
                    <a:pt x="391" y="409"/>
                  </a:lnTo>
                  <a:lnTo>
                    <a:pt x="389" y="409"/>
                  </a:lnTo>
                  <a:lnTo>
                    <a:pt x="387" y="409"/>
                  </a:lnTo>
                  <a:lnTo>
                    <a:pt x="383" y="409"/>
                  </a:lnTo>
                  <a:lnTo>
                    <a:pt x="381" y="409"/>
                  </a:lnTo>
                  <a:lnTo>
                    <a:pt x="379" y="409"/>
                  </a:lnTo>
                  <a:lnTo>
                    <a:pt x="377" y="409"/>
                  </a:lnTo>
                  <a:lnTo>
                    <a:pt x="375" y="409"/>
                  </a:lnTo>
                  <a:lnTo>
                    <a:pt x="371" y="409"/>
                  </a:lnTo>
                  <a:lnTo>
                    <a:pt x="358" y="409"/>
                  </a:lnTo>
                  <a:lnTo>
                    <a:pt x="356" y="409"/>
                  </a:lnTo>
                  <a:lnTo>
                    <a:pt x="352" y="409"/>
                  </a:lnTo>
                  <a:lnTo>
                    <a:pt x="350" y="409"/>
                  </a:lnTo>
                  <a:lnTo>
                    <a:pt x="348" y="409"/>
                  </a:lnTo>
                  <a:lnTo>
                    <a:pt x="344" y="409"/>
                  </a:lnTo>
                  <a:lnTo>
                    <a:pt x="324" y="409"/>
                  </a:lnTo>
                  <a:lnTo>
                    <a:pt x="318" y="409"/>
                  </a:lnTo>
                  <a:lnTo>
                    <a:pt x="316" y="409"/>
                  </a:lnTo>
                  <a:lnTo>
                    <a:pt x="314" y="409"/>
                  </a:lnTo>
                  <a:lnTo>
                    <a:pt x="308" y="409"/>
                  </a:lnTo>
                  <a:lnTo>
                    <a:pt x="306" y="409"/>
                  </a:lnTo>
                  <a:lnTo>
                    <a:pt x="300" y="409"/>
                  </a:lnTo>
                  <a:lnTo>
                    <a:pt x="298" y="409"/>
                  </a:lnTo>
                  <a:lnTo>
                    <a:pt x="296" y="409"/>
                  </a:lnTo>
                  <a:lnTo>
                    <a:pt x="294" y="409"/>
                  </a:lnTo>
                  <a:lnTo>
                    <a:pt x="292" y="409"/>
                  </a:lnTo>
                  <a:lnTo>
                    <a:pt x="290" y="409"/>
                  </a:lnTo>
                  <a:lnTo>
                    <a:pt x="286" y="409"/>
                  </a:lnTo>
                  <a:lnTo>
                    <a:pt x="284" y="409"/>
                  </a:lnTo>
                  <a:lnTo>
                    <a:pt x="282" y="409"/>
                  </a:lnTo>
                  <a:lnTo>
                    <a:pt x="280" y="409"/>
                  </a:lnTo>
                  <a:lnTo>
                    <a:pt x="278" y="409"/>
                  </a:lnTo>
                  <a:lnTo>
                    <a:pt x="276" y="409"/>
                  </a:lnTo>
                  <a:lnTo>
                    <a:pt x="274" y="409"/>
                  </a:lnTo>
                  <a:lnTo>
                    <a:pt x="268" y="409"/>
                  </a:lnTo>
                  <a:lnTo>
                    <a:pt x="264" y="409"/>
                  </a:lnTo>
                  <a:lnTo>
                    <a:pt x="260" y="409"/>
                  </a:lnTo>
                  <a:lnTo>
                    <a:pt x="258" y="409"/>
                  </a:lnTo>
                  <a:lnTo>
                    <a:pt x="256" y="409"/>
                  </a:lnTo>
                  <a:lnTo>
                    <a:pt x="250" y="409"/>
                  </a:lnTo>
                  <a:lnTo>
                    <a:pt x="248" y="409"/>
                  </a:lnTo>
                  <a:lnTo>
                    <a:pt x="246" y="409"/>
                  </a:lnTo>
                  <a:lnTo>
                    <a:pt x="244" y="409"/>
                  </a:lnTo>
                  <a:lnTo>
                    <a:pt x="242" y="409"/>
                  </a:lnTo>
                  <a:lnTo>
                    <a:pt x="240" y="409"/>
                  </a:lnTo>
                  <a:lnTo>
                    <a:pt x="238" y="409"/>
                  </a:lnTo>
                  <a:lnTo>
                    <a:pt x="234" y="409"/>
                  </a:lnTo>
                  <a:lnTo>
                    <a:pt x="230" y="409"/>
                  </a:lnTo>
                  <a:lnTo>
                    <a:pt x="228" y="409"/>
                  </a:lnTo>
                  <a:lnTo>
                    <a:pt x="224" y="409"/>
                  </a:lnTo>
                  <a:lnTo>
                    <a:pt x="220" y="409"/>
                  </a:lnTo>
                  <a:lnTo>
                    <a:pt x="212" y="409"/>
                  </a:lnTo>
                  <a:lnTo>
                    <a:pt x="208" y="409"/>
                  </a:lnTo>
                  <a:lnTo>
                    <a:pt x="206" y="409"/>
                  </a:lnTo>
                  <a:lnTo>
                    <a:pt x="202" y="409"/>
                  </a:lnTo>
                  <a:lnTo>
                    <a:pt x="200" y="409"/>
                  </a:lnTo>
                  <a:lnTo>
                    <a:pt x="196" y="409"/>
                  </a:lnTo>
                  <a:lnTo>
                    <a:pt x="192" y="409"/>
                  </a:lnTo>
                  <a:lnTo>
                    <a:pt x="188" y="409"/>
                  </a:lnTo>
                  <a:lnTo>
                    <a:pt x="184" y="409"/>
                  </a:lnTo>
                  <a:lnTo>
                    <a:pt x="182" y="409"/>
                  </a:lnTo>
                  <a:lnTo>
                    <a:pt x="180" y="409"/>
                  </a:lnTo>
                  <a:lnTo>
                    <a:pt x="178" y="409"/>
                  </a:lnTo>
                  <a:lnTo>
                    <a:pt x="176" y="409"/>
                  </a:lnTo>
                  <a:lnTo>
                    <a:pt x="172" y="409"/>
                  </a:lnTo>
                  <a:lnTo>
                    <a:pt x="170" y="409"/>
                  </a:lnTo>
                  <a:lnTo>
                    <a:pt x="168" y="409"/>
                  </a:lnTo>
                  <a:lnTo>
                    <a:pt x="166" y="409"/>
                  </a:lnTo>
                  <a:lnTo>
                    <a:pt x="164" y="409"/>
                  </a:lnTo>
                  <a:lnTo>
                    <a:pt x="162" y="409"/>
                  </a:lnTo>
                  <a:lnTo>
                    <a:pt x="160" y="409"/>
                  </a:lnTo>
                  <a:lnTo>
                    <a:pt x="158" y="409"/>
                  </a:lnTo>
                  <a:lnTo>
                    <a:pt x="154" y="409"/>
                  </a:lnTo>
                  <a:lnTo>
                    <a:pt x="150" y="409"/>
                  </a:lnTo>
                  <a:lnTo>
                    <a:pt x="146" y="409"/>
                  </a:lnTo>
                  <a:lnTo>
                    <a:pt x="144" y="409"/>
                  </a:lnTo>
                  <a:lnTo>
                    <a:pt x="142" y="409"/>
                  </a:lnTo>
                  <a:lnTo>
                    <a:pt x="140" y="409"/>
                  </a:lnTo>
                  <a:lnTo>
                    <a:pt x="138" y="409"/>
                  </a:lnTo>
                  <a:lnTo>
                    <a:pt x="134" y="409"/>
                  </a:lnTo>
                  <a:lnTo>
                    <a:pt x="132" y="409"/>
                  </a:lnTo>
                  <a:lnTo>
                    <a:pt x="130" y="409"/>
                  </a:lnTo>
                  <a:lnTo>
                    <a:pt x="128" y="409"/>
                  </a:lnTo>
                  <a:lnTo>
                    <a:pt x="124" y="409"/>
                  </a:lnTo>
                  <a:lnTo>
                    <a:pt x="122" y="409"/>
                  </a:lnTo>
                  <a:lnTo>
                    <a:pt x="120" y="409"/>
                  </a:lnTo>
                  <a:lnTo>
                    <a:pt x="118" y="409"/>
                  </a:lnTo>
                  <a:lnTo>
                    <a:pt x="116" y="409"/>
                  </a:lnTo>
                  <a:lnTo>
                    <a:pt x="114" y="409"/>
                  </a:lnTo>
                  <a:lnTo>
                    <a:pt x="110" y="409"/>
                  </a:lnTo>
                  <a:lnTo>
                    <a:pt x="108" y="409"/>
                  </a:lnTo>
                  <a:lnTo>
                    <a:pt x="102" y="409"/>
                  </a:lnTo>
                  <a:lnTo>
                    <a:pt x="100" y="409"/>
                  </a:lnTo>
                  <a:lnTo>
                    <a:pt x="90" y="409"/>
                  </a:lnTo>
                  <a:lnTo>
                    <a:pt x="80" y="409"/>
                  </a:lnTo>
                  <a:lnTo>
                    <a:pt x="76" y="409"/>
                  </a:lnTo>
                  <a:lnTo>
                    <a:pt x="72" y="409"/>
                  </a:lnTo>
                  <a:lnTo>
                    <a:pt x="66" y="409"/>
                  </a:lnTo>
                  <a:lnTo>
                    <a:pt x="64" y="409"/>
                  </a:lnTo>
                  <a:lnTo>
                    <a:pt x="60" y="409"/>
                  </a:lnTo>
                  <a:lnTo>
                    <a:pt x="54" y="409"/>
                  </a:lnTo>
                  <a:lnTo>
                    <a:pt x="50" y="409"/>
                  </a:lnTo>
                  <a:lnTo>
                    <a:pt x="48" y="409"/>
                  </a:lnTo>
                  <a:lnTo>
                    <a:pt x="46" y="409"/>
                  </a:lnTo>
                  <a:lnTo>
                    <a:pt x="34" y="409"/>
                  </a:lnTo>
                  <a:lnTo>
                    <a:pt x="28" y="409"/>
                  </a:lnTo>
                  <a:lnTo>
                    <a:pt x="28" y="409"/>
                  </a:lnTo>
                  <a:lnTo>
                    <a:pt x="28" y="407"/>
                  </a:lnTo>
                  <a:lnTo>
                    <a:pt x="28" y="403"/>
                  </a:lnTo>
                  <a:lnTo>
                    <a:pt x="28" y="399"/>
                  </a:lnTo>
                  <a:lnTo>
                    <a:pt x="28" y="397"/>
                  </a:lnTo>
                  <a:lnTo>
                    <a:pt x="28" y="395"/>
                  </a:lnTo>
                  <a:lnTo>
                    <a:pt x="28" y="393"/>
                  </a:lnTo>
                  <a:lnTo>
                    <a:pt x="28" y="391"/>
                  </a:lnTo>
                  <a:lnTo>
                    <a:pt x="28" y="385"/>
                  </a:lnTo>
                  <a:lnTo>
                    <a:pt x="28" y="379"/>
                  </a:lnTo>
                  <a:lnTo>
                    <a:pt x="28" y="377"/>
                  </a:lnTo>
                  <a:lnTo>
                    <a:pt x="28" y="375"/>
                  </a:lnTo>
                  <a:lnTo>
                    <a:pt x="28" y="373"/>
                  </a:lnTo>
                  <a:lnTo>
                    <a:pt x="28" y="371"/>
                  </a:lnTo>
                  <a:lnTo>
                    <a:pt x="28" y="367"/>
                  </a:lnTo>
                  <a:lnTo>
                    <a:pt x="28" y="365"/>
                  </a:lnTo>
                  <a:lnTo>
                    <a:pt x="28" y="363"/>
                  </a:lnTo>
                  <a:lnTo>
                    <a:pt x="28" y="361"/>
                  </a:lnTo>
                  <a:lnTo>
                    <a:pt x="28" y="357"/>
                  </a:lnTo>
                  <a:lnTo>
                    <a:pt x="28" y="349"/>
                  </a:lnTo>
                  <a:lnTo>
                    <a:pt x="28" y="347"/>
                  </a:lnTo>
                  <a:lnTo>
                    <a:pt x="28" y="343"/>
                  </a:lnTo>
                  <a:lnTo>
                    <a:pt x="28" y="339"/>
                  </a:lnTo>
                  <a:lnTo>
                    <a:pt x="28" y="337"/>
                  </a:lnTo>
                  <a:lnTo>
                    <a:pt x="28" y="337"/>
                  </a:lnTo>
                  <a:lnTo>
                    <a:pt x="28" y="335"/>
                  </a:lnTo>
                  <a:lnTo>
                    <a:pt x="28" y="331"/>
                  </a:lnTo>
                  <a:lnTo>
                    <a:pt x="28" y="329"/>
                  </a:lnTo>
                  <a:lnTo>
                    <a:pt x="28" y="325"/>
                  </a:lnTo>
                  <a:lnTo>
                    <a:pt x="28" y="323"/>
                  </a:lnTo>
                  <a:lnTo>
                    <a:pt x="28" y="321"/>
                  </a:lnTo>
                  <a:lnTo>
                    <a:pt x="28" y="313"/>
                  </a:lnTo>
                  <a:lnTo>
                    <a:pt x="28" y="291"/>
                  </a:lnTo>
                  <a:lnTo>
                    <a:pt x="28" y="289"/>
                  </a:lnTo>
                  <a:lnTo>
                    <a:pt x="28" y="287"/>
                  </a:lnTo>
                  <a:lnTo>
                    <a:pt x="28" y="285"/>
                  </a:lnTo>
                  <a:lnTo>
                    <a:pt x="28" y="283"/>
                  </a:lnTo>
                  <a:lnTo>
                    <a:pt x="28" y="281"/>
                  </a:lnTo>
                  <a:lnTo>
                    <a:pt x="28" y="279"/>
                  </a:lnTo>
                  <a:lnTo>
                    <a:pt x="28" y="277"/>
                  </a:lnTo>
                  <a:lnTo>
                    <a:pt x="28" y="275"/>
                  </a:lnTo>
                  <a:lnTo>
                    <a:pt x="28" y="273"/>
                  </a:lnTo>
                  <a:lnTo>
                    <a:pt x="28" y="271"/>
                  </a:lnTo>
                  <a:lnTo>
                    <a:pt x="28" y="267"/>
                  </a:lnTo>
                  <a:lnTo>
                    <a:pt x="28" y="265"/>
                  </a:lnTo>
                  <a:lnTo>
                    <a:pt x="28" y="261"/>
                  </a:lnTo>
                  <a:lnTo>
                    <a:pt x="28" y="259"/>
                  </a:lnTo>
                  <a:lnTo>
                    <a:pt x="28" y="255"/>
                  </a:lnTo>
                  <a:lnTo>
                    <a:pt x="28" y="249"/>
                  </a:lnTo>
                  <a:lnTo>
                    <a:pt x="28" y="247"/>
                  </a:lnTo>
                  <a:lnTo>
                    <a:pt x="28" y="245"/>
                  </a:lnTo>
                  <a:lnTo>
                    <a:pt x="28" y="243"/>
                  </a:lnTo>
                  <a:lnTo>
                    <a:pt x="28" y="241"/>
                  </a:lnTo>
                  <a:lnTo>
                    <a:pt x="28" y="241"/>
                  </a:lnTo>
                  <a:lnTo>
                    <a:pt x="28" y="237"/>
                  </a:lnTo>
                  <a:lnTo>
                    <a:pt x="28" y="235"/>
                  </a:lnTo>
                  <a:lnTo>
                    <a:pt x="28" y="231"/>
                  </a:lnTo>
                  <a:lnTo>
                    <a:pt x="28" y="229"/>
                  </a:lnTo>
                  <a:lnTo>
                    <a:pt x="28" y="227"/>
                  </a:lnTo>
                  <a:lnTo>
                    <a:pt x="28" y="225"/>
                  </a:lnTo>
                  <a:lnTo>
                    <a:pt x="28" y="221"/>
                  </a:lnTo>
                  <a:lnTo>
                    <a:pt x="26" y="221"/>
                  </a:lnTo>
                  <a:lnTo>
                    <a:pt x="26" y="219"/>
                  </a:lnTo>
                  <a:lnTo>
                    <a:pt x="26" y="217"/>
                  </a:lnTo>
                  <a:lnTo>
                    <a:pt x="26" y="213"/>
                  </a:lnTo>
                  <a:lnTo>
                    <a:pt x="28" y="211"/>
                  </a:lnTo>
                  <a:lnTo>
                    <a:pt x="28" y="209"/>
                  </a:lnTo>
                  <a:lnTo>
                    <a:pt x="28" y="207"/>
                  </a:lnTo>
                  <a:lnTo>
                    <a:pt x="28" y="205"/>
                  </a:lnTo>
                  <a:lnTo>
                    <a:pt x="28" y="203"/>
                  </a:lnTo>
                  <a:lnTo>
                    <a:pt x="28" y="197"/>
                  </a:lnTo>
                  <a:lnTo>
                    <a:pt x="26" y="195"/>
                  </a:lnTo>
                  <a:lnTo>
                    <a:pt x="28" y="193"/>
                  </a:lnTo>
                  <a:lnTo>
                    <a:pt x="28" y="193"/>
                  </a:lnTo>
                  <a:lnTo>
                    <a:pt x="26" y="191"/>
                  </a:lnTo>
                  <a:lnTo>
                    <a:pt x="26" y="189"/>
                  </a:lnTo>
                  <a:lnTo>
                    <a:pt x="26" y="187"/>
                  </a:lnTo>
                  <a:lnTo>
                    <a:pt x="26" y="185"/>
                  </a:lnTo>
                  <a:lnTo>
                    <a:pt x="26" y="181"/>
                  </a:lnTo>
                  <a:lnTo>
                    <a:pt x="26" y="179"/>
                  </a:lnTo>
                  <a:lnTo>
                    <a:pt x="26" y="177"/>
                  </a:lnTo>
                  <a:lnTo>
                    <a:pt x="26" y="175"/>
                  </a:lnTo>
                  <a:lnTo>
                    <a:pt x="26" y="171"/>
                  </a:lnTo>
                  <a:lnTo>
                    <a:pt x="26" y="169"/>
                  </a:lnTo>
                  <a:lnTo>
                    <a:pt x="26" y="167"/>
                  </a:lnTo>
                  <a:lnTo>
                    <a:pt x="26" y="165"/>
                  </a:lnTo>
                  <a:lnTo>
                    <a:pt x="26" y="163"/>
                  </a:lnTo>
                  <a:lnTo>
                    <a:pt x="26" y="161"/>
                  </a:lnTo>
                  <a:lnTo>
                    <a:pt x="26" y="159"/>
                  </a:lnTo>
                  <a:lnTo>
                    <a:pt x="26" y="157"/>
                  </a:lnTo>
                  <a:lnTo>
                    <a:pt x="26" y="155"/>
                  </a:lnTo>
                  <a:lnTo>
                    <a:pt x="26" y="151"/>
                  </a:lnTo>
                  <a:lnTo>
                    <a:pt x="26" y="149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26" y="143"/>
                  </a:lnTo>
                  <a:lnTo>
                    <a:pt x="26" y="141"/>
                  </a:lnTo>
                  <a:lnTo>
                    <a:pt x="26" y="139"/>
                  </a:lnTo>
                  <a:lnTo>
                    <a:pt x="26" y="137"/>
                  </a:lnTo>
                  <a:lnTo>
                    <a:pt x="26" y="127"/>
                  </a:lnTo>
                  <a:lnTo>
                    <a:pt x="26" y="125"/>
                  </a:lnTo>
                  <a:lnTo>
                    <a:pt x="26" y="121"/>
                  </a:lnTo>
                  <a:lnTo>
                    <a:pt x="26" y="117"/>
                  </a:lnTo>
                  <a:lnTo>
                    <a:pt x="26" y="115"/>
                  </a:lnTo>
                  <a:lnTo>
                    <a:pt x="26" y="109"/>
                  </a:lnTo>
                  <a:lnTo>
                    <a:pt x="22" y="109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0" y="99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0" y="71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0" y="59"/>
                  </a:lnTo>
                  <a:lnTo>
                    <a:pt x="2" y="59"/>
                  </a:lnTo>
                  <a:lnTo>
                    <a:pt x="10" y="59"/>
                  </a:lnTo>
                  <a:lnTo>
                    <a:pt x="14" y="59"/>
                  </a:lnTo>
                  <a:lnTo>
                    <a:pt x="16" y="59"/>
                  </a:lnTo>
                  <a:lnTo>
                    <a:pt x="18" y="59"/>
                  </a:lnTo>
                  <a:lnTo>
                    <a:pt x="22" y="59"/>
                  </a:lnTo>
                  <a:lnTo>
                    <a:pt x="26" y="59"/>
                  </a:lnTo>
                  <a:lnTo>
                    <a:pt x="26" y="53"/>
                  </a:lnTo>
                  <a:lnTo>
                    <a:pt x="26" y="47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6" y="39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6" y="33"/>
                  </a:lnTo>
                  <a:lnTo>
                    <a:pt x="26" y="29"/>
                  </a:lnTo>
                  <a:lnTo>
                    <a:pt x="32" y="25"/>
                  </a:lnTo>
                  <a:lnTo>
                    <a:pt x="34" y="25"/>
                  </a:lnTo>
                  <a:lnTo>
                    <a:pt x="36" y="23"/>
                  </a:lnTo>
                  <a:lnTo>
                    <a:pt x="38" y="23"/>
                  </a:lnTo>
                  <a:lnTo>
                    <a:pt x="40" y="23"/>
                  </a:lnTo>
                  <a:lnTo>
                    <a:pt x="44" y="21"/>
                  </a:lnTo>
                  <a:lnTo>
                    <a:pt x="46" y="21"/>
                  </a:lnTo>
                  <a:lnTo>
                    <a:pt x="48" y="21"/>
                  </a:lnTo>
                  <a:lnTo>
                    <a:pt x="48" y="23"/>
                  </a:lnTo>
                  <a:lnTo>
                    <a:pt x="50" y="23"/>
                  </a:lnTo>
                  <a:lnTo>
                    <a:pt x="52" y="23"/>
                  </a:lnTo>
                  <a:lnTo>
                    <a:pt x="54" y="23"/>
                  </a:lnTo>
                  <a:lnTo>
                    <a:pt x="56" y="25"/>
                  </a:lnTo>
                  <a:lnTo>
                    <a:pt x="58" y="25"/>
                  </a:lnTo>
                  <a:lnTo>
                    <a:pt x="58" y="27"/>
                  </a:lnTo>
                  <a:lnTo>
                    <a:pt x="58" y="29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3"/>
                  </a:lnTo>
                  <a:lnTo>
                    <a:pt x="66" y="33"/>
                  </a:lnTo>
                  <a:lnTo>
                    <a:pt x="68" y="31"/>
                  </a:lnTo>
                  <a:lnTo>
                    <a:pt x="70" y="31"/>
                  </a:lnTo>
                  <a:lnTo>
                    <a:pt x="72" y="31"/>
                  </a:lnTo>
                  <a:lnTo>
                    <a:pt x="74" y="31"/>
                  </a:lnTo>
                  <a:lnTo>
                    <a:pt x="76" y="31"/>
                  </a:lnTo>
                  <a:lnTo>
                    <a:pt x="76" y="19"/>
                  </a:lnTo>
                  <a:lnTo>
                    <a:pt x="76" y="17"/>
                  </a:lnTo>
                  <a:lnTo>
                    <a:pt x="76" y="9"/>
                  </a:lnTo>
                  <a:lnTo>
                    <a:pt x="82" y="9"/>
                  </a:lnTo>
                  <a:lnTo>
                    <a:pt x="96" y="9"/>
                  </a:lnTo>
                  <a:lnTo>
                    <a:pt x="106" y="9"/>
                  </a:lnTo>
                  <a:lnTo>
                    <a:pt x="118" y="9"/>
                  </a:lnTo>
                  <a:lnTo>
                    <a:pt x="124" y="9"/>
                  </a:lnTo>
                  <a:lnTo>
                    <a:pt x="126" y="9"/>
                  </a:lnTo>
                  <a:lnTo>
                    <a:pt x="126" y="6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9" name="Freeform 52">
              <a:extLst>
                <a:ext uri="{FF2B5EF4-FFF2-40B4-BE49-F238E27FC236}">
                  <a16:creationId xmlns:a16="http://schemas.microsoft.com/office/drawing/2014/main" id="{8BE400DA-2793-3421-AB88-8276C7E657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64488" y="1798638"/>
              <a:ext cx="434975" cy="884238"/>
            </a:xfrm>
            <a:custGeom>
              <a:avLst/>
              <a:gdLst>
                <a:gd name="T0" fmla="*/ 180 w 274"/>
                <a:gd name="T1" fmla="*/ 269 h 557"/>
                <a:gd name="T2" fmla="*/ 190 w 274"/>
                <a:gd name="T3" fmla="*/ 242 h 557"/>
                <a:gd name="T4" fmla="*/ 184 w 274"/>
                <a:gd name="T5" fmla="*/ 220 h 557"/>
                <a:gd name="T6" fmla="*/ 216 w 274"/>
                <a:gd name="T7" fmla="*/ 411 h 557"/>
                <a:gd name="T8" fmla="*/ 264 w 274"/>
                <a:gd name="T9" fmla="*/ 529 h 557"/>
                <a:gd name="T10" fmla="*/ 244 w 274"/>
                <a:gd name="T11" fmla="*/ 495 h 557"/>
                <a:gd name="T12" fmla="*/ 234 w 274"/>
                <a:gd name="T13" fmla="*/ 459 h 557"/>
                <a:gd name="T14" fmla="*/ 208 w 274"/>
                <a:gd name="T15" fmla="*/ 407 h 557"/>
                <a:gd name="T16" fmla="*/ 188 w 274"/>
                <a:gd name="T17" fmla="*/ 347 h 557"/>
                <a:gd name="T18" fmla="*/ 188 w 274"/>
                <a:gd name="T19" fmla="*/ 285 h 557"/>
                <a:gd name="T20" fmla="*/ 192 w 274"/>
                <a:gd name="T21" fmla="*/ 130 h 557"/>
                <a:gd name="T22" fmla="*/ 84 w 274"/>
                <a:gd name="T23" fmla="*/ 80 h 557"/>
                <a:gd name="T24" fmla="*/ 106 w 274"/>
                <a:gd name="T25" fmla="*/ 168 h 557"/>
                <a:gd name="T26" fmla="*/ 128 w 274"/>
                <a:gd name="T27" fmla="*/ 236 h 557"/>
                <a:gd name="T28" fmla="*/ 154 w 274"/>
                <a:gd name="T29" fmla="*/ 305 h 557"/>
                <a:gd name="T30" fmla="*/ 174 w 274"/>
                <a:gd name="T31" fmla="*/ 359 h 557"/>
                <a:gd name="T32" fmla="*/ 196 w 274"/>
                <a:gd name="T33" fmla="*/ 413 h 557"/>
                <a:gd name="T34" fmla="*/ 220 w 274"/>
                <a:gd name="T35" fmla="*/ 463 h 557"/>
                <a:gd name="T36" fmla="*/ 250 w 274"/>
                <a:gd name="T37" fmla="*/ 533 h 557"/>
                <a:gd name="T38" fmla="*/ 158 w 274"/>
                <a:gd name="T39" fmla="*/ 557 h 557"/>
                <a:gd name="T40" fmla="*/ 60 w 274"/>
                <a:gd name="T41" fmla="*/ 527 h 557"/>
                <a:gd name="T42" fmla="*/ 62 w 274"/>
                <a:gd name="T43" fmla="*/ 397 h 557"/>
                <a:gd name="T44" fmla="*/ 64 w 274"/>
                <a:gd name="T45" fmla="*/ 303 h 557"/>
                <a:gd name="T46" fmla="*/ 52 w 274"/>
                <a:gd name="T47" fmla="*/ 240 h 557"/>
                <a:gd name="T48" fmla="*/ 44 w 274"/>
                <a:gd name="T49" fmla="*/ 202 h 557"/>
                <a:gd name="T50" fmla="*/ 56 w 274"/>
                <a:gd name="T51" fmla="*/ 178 h 557"/>
                <a:gd name="T52" fmla="*/ 34 w 274"/>
                <a:gd name="T53" fmla="*/ 152 h 557"/>
                <a:gd name="T54" fmla="*/ 22 w 274"/>
                <a:gd name="T55" fmla="*/ 122 h 557"/>
                <a:gd name="T56" fmla="*/ 6 w 274"/>
                <a:gd name="T57" fmla="*/ 104 h 557"/>
                <a:gd name="T58" fmla="*/ 10 w 274"/>
                <a:gd name="T59" fmla="*/ 56 h 557"/>
                <a:gd name="T60" fmla="*/ 34 w 274"/>
                <a:gd name="T61" fmla="*/ 2 h 557"/>
                <a:gd name="T62" fmla="*/ 106 w 274"/>
                <a:gd name="T63" fmla="*/ 10 h 557"/>
                <a:gd name="T64" fmla="*/ 142 w 274"/>
                <a:gd name="T65" fmla="*/ 58 h 557"/>
                <a:gd name="T66" fmla="*/ 168 w 274"/>
                <a:gd name="T67" fmla="*/ 70 h 557"/>
                <a:gd name="T68" fmla="*/ 148 w 274"/>
                <a:gd name="T69" fmla="*/ 34 h 557"/>
                <a:gd name="T70" fmla="*/ 136 w 274"/>
                <a:gd name="T71" fmla="*/ 18 h 557"/>
                <a:gd name="T72" fmla="*/ 126 w 274"/>
                <a:gd name="T73" fmla="*/ 0 h 557"/>
                <a:gd name="T74" fmla="*/ 214 w 274"/>
                <a:gd name="T75" fmla="*/ 142 h 557"/>
                <a:gd name="T76" fmla="*/ 196 w 274"/>
                <a:gd name="T77" fmla="*/ 214 h 557"/>
                <a:gd name="T78" fmla="*/ 198 w 274"/>
                <a:gd name="T79" fmla="*/ 182 h 557"/>
                <a:gd name="T80" fmla="*/ 200 w 274"/>
                <a:gd name="T81" fmla="*/ 152 h 557"/>
                <a:gd name="T82" fmla="*/ 192 w 274"/>
                <a:gd name="T83" fmla="*/ 120 h 557"/>
                <a:gd name="T84" fmla="*/ 190 w 274"/>
                <a:gd name="T85" fmla="*/ 120 h 557"/>
                <a:gd name="T86" fmla="*/ 182 w 274"/>
                <a:gd name="T87" fmla="*/ 160 h 557"/>
                <a:gd name="T88" fmla="*/ 166 w 274"/>
                <a:gd name="T89" fmla="*/ 273 h 557"/>
                <a:gd name="T90" fmla="*/ 154 w 274"/>
                <a:gd name="T91" fmla="*/ 242 h 557"/>
                <a:gd name="T92" fmla="*/ 158 w 274"/>
                <a:gd name="T93" fmla="*/ 281 h 557"/>
                <a:gd name="T94" fmla="*/ 182 w 274"/>
                <a:gd name="T95" fmla="*/ 345 h 557"/>
                <a:gd name="T96" fmla="*/ 160 w 274"/>
                <a:gd name="T97" fmla="*/ 303 h 557"/>
                <a:gd name="T98" fmla="*/ 136 w 274"/>
                <a:gd name="T99" fmla="*/ 222 h 557"/>
                <a:gd name="T100" fmla="*/ 130 w 274"/>
                <a:gd name="T101" fmla="*/ 178 h 557"/>
                <a:gd name="T102" fmla="*/ 138 w 274"/>
                <a:gd name="T103" fmla="*/ 134 h 557"/>
                <a:gd name="T104" fmla="*/ 136 w 274"/>
                <a:gd name="T105" fmla="*/ 126 h 557"/>
                <a:gd name="T106" fmla="*/ 166 w 274"/>
                <a:gd name="T107" fmla="*/ 116 h 557"/>
                <a:gd name="T108" fmla="*/ 172 w 274"/>
                <a:gd name="T109" fmla="*/ 104 h 557"/>
                <a:gd name="T110" fmla="*/ 112 w 274"/>
                <a:gd name="T111" fmla="*/ 104 h 557"/>
                <a:gd name="T112" fmla="*/ 102 w 274"/>
                <a:gd name="T113" fmla="*/ 92 h 557"/>
                <a:gd name="T114" fmla="*/ 102 w 274"/>
                <a:gd name="T115" fmla="*/ 68 h 557"/>
                <a:gd name="T116" fmla="*/ 126 w 274"/>
                <a:gd name="T117" fmla="*/ 52 h 557"/>
                <a:gd name="T118" fmla="*/ 116 w 274"/>
                <a:gd name="T119" fmla="*/ 32 h 557"/>
                <a:gd name="T120" fmla="*/ 86 w 274"/>
                <a:gd name="T121" fmla="*/ 4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4" h="557">
                  <a:moveTo>
                    <a:pt x="180" y="277"/>
                  </a:moveTo>
                  <a:lnTo>
                    <a:pt x="182" y="277"/>
                  </a:lnTo>
                  <a:lnTo>
                    <a:pt x="182" y="279"/>
                  </a:lnTo>
                  <a:lnTo>
                    <a:pt x="182" y="281"/>
                  </a:lnTo>
                  <a:lnTo>
                    <a:pt x="180" y="281"/>
                  </a:lnTo>
                  <a:lnTo>
                    <a:pt x="180" y="279"/>
                  </a:lnTo>
                  <a:lnTo>
                    <a:pt x="178" y="279"/>
                  </a:lnTo>
                  <a:lnTo>
                    <a:pt x="180" y="277"/>
                  </a:lnTo>
                  <a:close/>
                  <a:moveTo>
                    <a:pt x="156" y="248"/>
                  </a:moveTo>
                  <a:lnTo>
                    <a:pt x="158" y="248"/>
                  </a:lnTo>
                  <a:lnTo>
                    <a:pt x="156" y="248"/>
                  </a:lnTo>
                  <a:lnTo>
                    <a:pt x="156" y="248"/>
                  </a:lnTo>
                  <a:lnTo>
                    <a:pt x="154" y="248"/>
                  </a:lnTo>
                  <a:lnTo>
                    <a:pt x="154" y="246"/>
                  </a:lnTo>
                  <a:lnTo>
                    <a:pt x="156" y="246"/>
                  </a:lnTo>
                  <a:lnTo>
                    <a:pt x="156" y="248"/>
                  </a:lnTo>
                  <a:close/>
                  <a:moveTo>
                    <a:pt x="180" y="277"/>
                  </a:moveTo>
                  <a:lnTo>
                    <a:pt x="178" y="277"/>
                  </a:lnTo>
                  <a:lnTo>
                    <a:pt x="174" y="277"/>
                  </a:lnTo>
                  <a:lnTo>
                    <a:pt x="174" y="273"/>
                  </a:lnTo>
                  <a:lnTo>
                    <a:pt x="174" y="271"/>
                  </a:lnTo>
                  <a:lnTo>
                    <a:pt x="176" y="271"/>
                  </a:lnTo>
                  <a:lnTo>
                    <a:pt x="178" y="271"/>
                  </a:lnTo>
                  <a:lnTo>
                    <a:pt x="180" y="271"/>
                  </a:lnTo>
                  <a:lnTo>
                    <a:pt x="182" y="271"/>
                  </a:lnTo>
                  <a:lnTo>
                    <a:pt x="180" y="269"/>
                  </a:lnTo>
                  <a:lnTo>
                    <a:pt x="182" y="269"/>
                  </a:lnTo>
                  <a:lnTo>
                    <a:pt x="184" y="269"/>
                  </a:lnTo>
                  <a:lnTo>
                    <a:pt x="184" y="267"/>
                  </a:lnTo>
                  <a:lnTo>
                    <a:pt x="182" y="267"/>
                  </a:lnTo>
                  <a:lnTo>
                    <a:pt x="184" y="265"/>
                  </a:lnTo>
                  <a:lnTo>
                    <a:pt x="184" y="265"/>
                  </a:lnTo>
                  <a:lnTo>
                    <a:pt x="184" y="263"/>
                  </a:lnTo>
                  <a:lnTo>
                    <a:pt x="184" y="263"/>
                  </a:lnTo>
                  <a:lnTo>
                    <a:pt x="182" y="263"/>
                  </a:lnTo>
                  <a:lnTo>
                    <a:pt x="182" y="261"/>
                  </a:lnTo>
                  <a:lnTo>
                    <a:pt x="182" y="259"/>
                  </a:lnTo>
                  <a:lnTo>
                    <a:pt x="180" y="259"/>
                  </a:lnTo>
                  <a:lnTo>
                    <a:pt x="182" y="257"/>
                  </a:lnTo>
                  <a:lnTo>
                    <a:pt x="184" y="257"/>
                  </a:lnTo>
                  <a:lnTo>
                    <a:pt x="184" y="259"/>
                  </a:lnTo>
                  <a:lnTo>
                    <a:pt x="184" y="257"/>
                  </a:lnTo>
                  <a:lnTo>
                    <a:pt x="186" y="257"/>
                  </a:lnTo>
                  <a:lnTo>
                    <a:pt x="188" y="257"/>
                  </a:lnTo>
                  <a:lnTo>
                    <a:pt x="188" y="254"/>
                  </a:lnTo>
                  <a:lnTo>
                    <a:pt x="188" y="252"/>
                  </a:lnTo>
                  <a:lnTo>
                    <a:pt x="188" y="250"/>
                  </a:lnTo>
                  <a:lnTo>
                    <a:pt x="186" y="250"/>
                  </a:lnTo>
                  <a:lnTo>
                    <a:pt x="186" y="248"/>
                  </a:lnTo>
                  <a:lnTo>
                    <a:pt x="186" y="248"/>
                  </a:lnTo>
                  <a:lnTo>
                    <a:pt x="188" y="244"/>
                  </a:lnTo>
                  <a:lnTo>
                    <a:pt x="190" y="242"/>
                  </a:lnTo>
                  <a:lnTo>
                    <a:pt x="190" y="240"/>
                  </a:lnTo>
                  <a:lnTo>
                    <a:pt x="190" y="238"/>
                  </a:lnTo>
                  <a:lnTo>
                    <a:pt x="190" y="234"/>
                  </a:lnTo>
                  <a:lnTo>
                    <a:pt x="190" y="232"/>
                  </a:lnTo>
                  <a:lnTo>
                    <a:pt x="188" y="232"/>
                  </a:lnTo>
                  <a:lnTo>
                    <a:pt x="188" y="230"/>
                  </a:lnTo>
                  <a:lnTo>
                    <a:pt x="184" y="230"/>
                  </a:lnTo>
                  <a:lnTo>
                    <a:pt x="184" y="224"/>
                  </a:lnTo>
                  <a:lnTo>
                    <a:pt x="184" y="224"/>
                  </a:lnTo>
                  <a:lnTo>
                    <a:pt x="184" y="222"/>
                  </a:lnTo>
                  <a:lnTo>
                    <a:pt x="182" y="222"/>
                  </a:lnTo>
                  <a:lnTo>
                    <a:pt x="182" y="224"/>
                  </a:lnTo>
                  <a:lnTo>
                    <a:pt x="180" y="222"/>
                  </a:lnTo>
                  <a:lnTo>
                    <a:pt x="178" y="222"/>
                  </a:lnTo>
                  <a:lnTo>
                    <a:pt x="176" y="222"/>
                  </a:lnTo>
                  <a:lnTo>
                    <a:pt x="176" y="220"/>
                  </a:lnTo>
                  <a:lnTo>
                    <a:pt x="180" y="218"/>
                  </a:lnTo>
                  <a:lnTo>
                    <a:pt x="180" y="216"/>
                  </a:lnTo>
                  <a:lnTo>
                    <a:pt x="182" y="214"/>
                  </a:lnTo>
                  <a:lnTo>
                    <a:pt x="184" y="214"/>
                  </a:lnTo>
                  <a:lnTo>
                    <a:pt x="184" y="216"/>
                  </a:lnTo>
                  <a:lnTo>
                    <a:pt x="182" y="216"/>
                  </a:lnTo>
                  <a:lnTo>
                    <a:pt x="182" y="218"/>
                  </a:lnTo>
                  <a:lnTo>
                    <a:pt x="184" y="218"/>
                  </a:lnTo>
                  <a:lnTo>
                    <a:pt x="184" y="220"/>
                  </a:lnTo>
                  <a:lnTo>
                    <a:pt x="184" y="220"/>
                  </a:lnTo>
                  <a:lnTo>
                    <a:pt x="190" y="220"/>
                  </a:lnTo>
                  <a:lnTo>
                    <a:pt x="196" y="220"/>
                  </a:lnTo>
                  <a:lnTo>
                    <a:pt x="198" y="220"/>
                  </a:lnTo>
                  <a:lnTo>
                    <a:pt x="202" y="220"/>
                  </a:lnTo>
                  <a:lnTo>
                    <a:pt x="200" y="224"/>
                  </a:lnTo>
                  <a:lnTo>
                    <a:pt x="198" y="230"/>
                  </a:lnTo>
                  <a:lnTo>
                    <a:pt x="196" y="238"/>
                  </a:lnTo>
                  <a:lnTo>
                    <a:pt x="194" y="246"/>
                  </a:lnTo>
                  <a:lnTo>
                    <a:pt x="192" y="252"/>
                  </a:lnTo>
                  <a:lnTo>
                    <a:pt x="192" y="259"/>
                  </a:lnTo>
                  <a:lnTo>
                    <a:pt x="192" y="267"/>
                  </a:lnTo>
                  <a:lnTo>
                    <a:pt x="192" y="273"/>
                  </a:lnTo>
                  <a:lnTo>
                    <a:pt x="192" y="279"/>
                  </a:lnTo>
                  <a:lnTo>
                    <a:pt x="192" y="285"/>
                  </a:lnTo>
                  <a:lnTo>
                    <a:pt x="192" y="289"/>
                  </a:lnTo>
                  <a:lnTo>
                    <a:pt x="192" y="295"/>
                  </a:lnTo>
                  <a:lnTo>
                    <a:pt x="192" y="297"/>
                  </a:lnTo>
                  <a:lnTo>
                    <a:pt x="192" y="307"/>
                  </a:lnTo>
                  <a:lnTo>
                    <a:pt x="196" y="323"/>
                  </a:lnTo>
                  <a:lnTo>
                    <a:pt x="196" y="329"/>
                  </a:lnTo>
                  <a:lnTo>
                    <a:pt x="198" y="343"/>
                  </a:lnTo>
                  <a:lnTo>
                    <a:pt x="200" y="351"/>
                  </a:lnTo>
                  <a:lnTo>
                    <a:pt x="204" y="367"/>
                  </a:lnTo>
                  <a:lnTo>
                    <a:pt x="208" y="387"/>
                  </a:lnTo>
                  <a:lnTo>
                    <a:pt x="210" y="393"/>
                  </a:lnTo>
                  <a:lnTo>
                    <a:pt x="216" y="411"/>
                  </a:lnTo>
                  <a:lnTo>
                    <a:pt x="222" y="429"/>
                  </a:lnTo>
                  <a:lnTo>
                    <a:pt x="230" y="443"/>
                  </a:lnTo>
                  <a:lnTo>
                    <a:pt x="232" y="455"/>
                  </a:lnTo>
                  <a:lnTo>
                    <a:pt x="234" y="455"/>
                  </a:lnTo>
                  <a:lnTo>
                    <a:pt x="238" y="465"/>
                  </a:lnTo>
                  <a:lnTo>
                    <a:pt x="238" y="467"/>
                  </a:lnTo>
                  <a:lnTo>
                    <a:pt x="248" y="487"/>
                  </a:lnTo>
                  <a:lnTo>
                    <a:pt x="258" y="505"/>
                  </a:lnTo>
                  <a:lnTo>
                    <a:pt x="264" y="517"/>
                  </a:lnTo>
                  <a:lnTo>
                    <a:pt x="272" y="533"/>
                  </a:lnTo>
                  <a:lnTo>
                    <a:pt x="274" y="535"/>
                  </a:lnTo>
                  <a:lnTo>
                    <a:pt x="272" y="535"/>
                  </a:lnTo>
                  <a:lnTo>
                    <a:pt x="272" y="537"/>
                  </a:lnTo>
                  <a:lnTo>
                    <a:pt x="270" y="537"/>
                  </a:lnTo>
                  <a:lnTo>
                    <a:pt x="270" y="537"/>
                  </a:lnTo>
                  <a:lnTo>
                    <a:pt x="268" y="537"/>
                  </a:lnTo>
                  <a:lnTo>
                    <a:pt x="268" y="537"/>
                  </a:lnTo>
                  <a:lnTo>
                    <a:pt x="270" y="537"/>
                  </a:lnTo>
                  <a:lnTo>
                    <a:pt x="268" y="535"/>
                  </a:lnTo>
                  <a:lnTo>
                    <a:pt x="270" y="533"/>
                  </a:lnTo>
                  <a:lnTo>
                    <a:pt x="268" y="533"/>
                  </a:lnTo>
                  <a:lnTo>
                    <a:pt x="266" y="533"/>
                  </a:lnTo>
                  <a:lnTo>
                    <a:pt x="268" y="531"/>
                  </a:lnTo>
                  <a:lnTo>
                    <a:pt x="268" y="529"/>
                  </a:lnTo>
                  <a:lnTo>
                    <a:pt x="266" y="529"/>
                  </a:lnTo>
                  <a:lnTo>
                    <a:pt x="264" y="529"/>
                  </a:lnTo>
                  <a:lnTo>
                    <a:pt x="262" y="529"/>
                  </a:lnTo>
                  <a:lnTo>
                    <a:pt x="260" y="529"/>
                  </a:lnTo>
                  <a:lnTo>
                    <a:pt x="262" y="527"/>
                  </a:lnTo>
                  <a:lnTo>
                    <a:pt x="262" y="525"/>
                  </a:lnTo>
                  <a:lnTo>
                    <a:pt x="260" y="525"/>
                  </a:lnTo>
                  <a:lnTo>
                    <a:pt x="260" y="523"/>
                  </a:lnTo>
                  <a:lnTo>
                    <a:pt x="262" y="521"/>
                  </a:lnTo>
                  <a:lnTo>
                    <a:pt x="262" y="519"/>
                  </a:lnTo>
                  <a:lnTo>
                    <a:pt x="262" y="517"/>
                  </a:lnTo>
                  <a:lnTo>
                    <a:pt x="260" y="515"/>
                  </a:lnTo>
                  <a:lnTo>
                    <a:pt x="260" y="513"/>
                  </a:lnTo>
                  <a:lnTo>
                    <a:pt x="258" y="511"/>
                  </a:lnTo>
                  <a:lnTo>
                    <a:pt x="258" y="509"/>
                  </a:lnTo>
                  <a:lnTo>
                    <a:pt x="258" y="507"/>
                  </a:lnTo>
                  <a:lnTo>
                    <a:pt x="256" y="505"/>
                  </a:lnTo>
                  <a:lnTo>
                    <a:pt x="254" y="503"/>
                  </a:lnTo>
                  <a:lnTo>
                    <a:pt x="252" y="503"/>
                  </a:lnTo>
                  <a:lnTo>
                    <a:pt x="252" y="501"/>
                  </a:lnTo>
                  <a:lnTo>
                    <a:pt x="250" y="501"/>
                  </a:lnTo>
                  <a:lnTo>
                    <a:pt x="248" y="501"/>
                  </a:lnTo>
                  <a:lnTo>
                    <a:pt x="248" y="503"/>
                  </a:lnTo>
                  <a:lnTo>
                    <a:pt x="248" y="501"/>
                  </a:lnTo>
                  <a:lnTo>
                    <a:pt x="246" y="501"/>
                  </a:lnTo>
                  <a:lnTo>
                    <a:pt x="246" y="499"/>
                  </a:lnTo>
                  <a:lnTo>
                    <a:pt x="244" y="497"/>
                  </a:lnTo>
                  <a:lnTo>
                    <a:pt x="244" y="495"/>
                  </a:lnTo>
                  <a:lnTo>
                    <a:pt x="242" y="495"/>
                  </a:lnTo>
                  <a:lnTo>
                    <a:pt x="244" y="495"/>
                  </a:lnTo>
                  <a:lnTo>
                    <a:pt x="246" y="495"/>
                  </a:lnTo>
                  <a:lnTo>
                    <a:pt x="244" y="493"/>
                  </a:lnTo>
                  <a:lnTo>
                    <a:pt x="242" y="493"/>
                  </a:lnTo>
                  <a:lnTo>
                    <a:pt x="240" y="491"/>
                  </a:lnTo>
                  <a:lnTo>
                    <a:pt x="240" y="489"/>
                  </a:lnTo>
                  <a:lnTo>
                    <a:pt x="240" y="489"/>
                  </a:lnTo>
                  <a:lnTo>
                    <a:pt x="240" y="487"/>
                  </a:lnTo>
                  <a:lnTo>
                    <a:pt x="242" y="489"/>
                  </a:lnTo>
                  <a:lnTo>
                    <a:pt x="242" y="487"/>
                  </a:lnTo>
                  <a:lnTo>
                    <a:pt x="242" y="485"/>
                  </a:lnTo>
                  <a:lnTo>
                    <a:pt x="240" y="483"/>
                  </a:lnTo>
                  <a:lnTo>
                    <a:pt x="240" y="481"/>
                  </a:lnTo>
                  <a:lnTo>
                    <a:pt x="238" y="481"/>
                  </a:lnTo>
                  <a:lnTo>
                    <a:pt x="238" y="479"/>
                  </a:lnTo>
                  <a:lnTo>
                    <a:pt x="238" y="477"/>
                  </a:lnTo>
                  <a:lnTo>
                    <a:pt x="238" y="473"/>
                  </a:lnTo>
                  <a:lnTo>
                    <a:pt x="236" y="471"/>
                  </a:lnTo>
                  <a:lnTo>
                    <a:pt x="234" y="469"/>
                  </a:lnTo>
                  <a:lnTo>
                    <a:pt x="232" y="467"/>
                  </a:lnTo>
                  <a:lnTo>
                    <a:pt x="232" y="467"/>
                  </a:lnTo>
                  <a:lnTo>
                    <a:pt x="232" y="465"/>
                  </a:lnTo>
                  <a:lnTo>
                    <a:pt x="232" y="463"/>
                  </a:lnTo>
                  <a:lnTo>
                    <a:pt x="232" y="461"/>
                  </a:lnTo>
                  <a:lnTo>
                    <a:pt x="234" y="459"/>
                  </a:lnTo>
                  <a:lnTo>
                    <a:pt x="232" y="457"/>
                  </a:lnTo>
                  <a:lnTo>
                    <a:pt x="232" y="455"/>
                  </a:lnTo>
                  <a:lnTo>
                    <a:pt x="232" y="453"/>
                  </a:lnTo>
                  <a:lnTo>
                    <a:pt x="230" y="451"/>
                  </a:lnTo>
                  <a:lnTo>
                    <a:pt x="230" y="449"/>
                  </a:lnTo>
                  <a:lnTo>
                    <a:pt x="228" y="449"/>
                  </a:lnTo>
                  <a:lnTo>
                    <a:pt x="228" y="447"/>
                  </a:lnTo>
                  <a:lnTo>
                    <a:pt x="228" y="445"/>
                  </a:lnTo>
                  <a:lnTo>
                    <a:pt x="228" y="443"/>
                  </a:lnTo>
                  <a:lnTo>
                    <a:pt x="226" y="441"/>
                  </a:lnTo>
                  <a:lnTo>
                    <a:pt x="226" y="441"/>
                  </a:lnTo>
                  <a:lnTo>
                    <a:pt x="224" y="439"/>
                  </a:lnTo>
                  <a:lnTo>
                    <a:pt x="222" y="437"/>
                  </a:lnTo>
                  <a:lnTo>
                    <a:pt x="220" y="435"/>
                  </a:lnTo>
                  <a:lnTo>
                    <a:pt x="220" y="433"/>
                  </a:lnTo>
                  <a:lnTo>
                    <a:pt x="220" y="431"/>
                  </a:lnTo>
                  <a:lnTo>
                    <a:pt x="218" y="429"/>
                  </a:lnTo>
                  <a:lnTo>
                    <a:pt x="216" y="425"/>
                  </a:lnTo>
                  <a:lnTo>
                    <a:pt x="214" y="423"/>
                  </a:lnTo>
                  <a:lnTo>
                    <a:pt x="214" y="421"/>
                  </a:lnTo>
                  <a:lnTo>
                    <a:pt x="214" y="419"/>
                  </a:lnTo>
                  <a:lnTo>
                    <a:pt x="214" y="417"/>
                  </a:lnTo>
                  <a:lnTo>
                    <a:pt x="210" y="413"/>
                  </a:lnTo>
                  <a:lnTo>
                    <a:pt x="210" y="411"/>
                  </a:lnTo>
                  <a:lnTo>
                    <a:pt x="208" y="411"/>
                  </a:lnTo>
                  <a:lnTo>
                    <a:pt x="208" y="407"/>
                  </a:lnTo>
                  <a:lnTo>
                    <a:pt x="208" y="405"/>
                  </a:lnTo>
                  <a:lnTo>
                    <a:pt x="208" y="403"/>
                  </a:lnTo>
                  <a:lnTo>
                    <a:pt x="206" y="399"/>
                  </a:lnTo>
                  <a:lnTo>
                    <a:pt x="202" y="397"/>
                  </a:lnTo>
                  <a:lnTo>
                    <a:pt x="204" y="395"/>
                  </a:lnTo>
                  <a:lnTo>
                    <a:pt x="202" y="393"/>
                  </a:lnTo>
                  <a:lnTo>
                    <a:pt x="202" y="391"/>
                  </a:lnTo>
                  <a:lnTo>
                    <a:pt x="202" y="389"/>
                  </a:lnTo>
                  <a:lnTo>
                    <a:pt x="200" y="387"/>
                  </a:lnTo>
                  <a:lnTo>
                    <a:pt x="200" y="385"/>
                  </a:lnTo>
                  <a:lnTo>
                    <a:pt x="198" y="381"/>
                  </a:lnTo>
                  <a:lnTo>
                    <a:pt x="198" y="379"/>
                  </a:lnTo>
                  <a:lnTo>
                    <a:pt x="194" y="379"/>
                  </a:lnTo>
                  <a:lnTo>
                    <a:pt x="194" y="377"/>
                  </a:lnTo>
                  <a:lnTo>
                    <a:pt x="194" y="375"/>
                  </a:lnTo>
                  <a:lnTo>
                    <a:pt x="196" y="375"/>
                  </a:lnTo>
                  <a:lnTo>
                    <a:pt x="194" y="373"/>
                  </a:lnTo>
                  <a:lnTo>
                    <a:pt x="192" y="369"/>
                  </a:lnTo>
                  <a:lnTo>
                    <a:pt x="190" y="365"/>
                  </a:lnTo>
                  <a:lnTo>
                    <a:pt x="190" y="363"/>
                  </a:lnTo>
                  <a:lnTo>
                    <a:pt x="190" y="361"/>
                  </a:lnTo>
                  <a:lnTo>
                    <a:pt x="190" y="359"/>
                  </a:lnTo>
                  <a:lnTo>
                    <a:pt x="188" y="359"/>
                  </a:lnTo>
                  <a:lnTo>
                    <a:pt x="188" y="357"/>
                  </a:lnTo>
                  <a:lnTo>
                    <a:pt x="188" y="351"/>
                  </a:lnTo>
                  <a:lnTo>
                    <a:pt x="188" y="347"/>
                  </a:lnTo>
                  <a:lnTo>
                    <a:pt x="186" y="347"/>
                  </a:lnTo>
                  <a:lnTo>
                    <a:pt x="186" y="345"/>
                  </a:lnTo>
                  <a:lnTo>
                    <a:pt x="186" y="341"/>
                  </a:lnTo>
                  <a:lnTo>
                    <a:pt x="186" y="339"/>
                  </a:lnTo>
                  <a:lnTo>
                    <a:pt x="186" y="337"/>
                  </a:lnTo>
                  <a:lnTo>
                    <a:pt x="186" y="335"/>
                  </a:lnTo>
                  <a:lnTo>
                    <a:pt x="186" y="333"/>
                  </a:lnTo>
                  <a:lnTo>
                    <a:pt x="186" y="331"/>
                  </a:lnTo>
                  <a:lnTo>
                    <a:pt x="186" y="329"/>
                  </a:lnTo>
                  <a:lnTo>
                    <a:pt x="186" y="327"/>
                  </a:lnTo>
                  <a:lnTo>
                    <a:pt x="186" y="323"/>
                  </a:lnTo>
                  <a:lnTo>
                    <a:pt x="186" y="321"/>
                  </a:lnTo>
                  <a:lnTo>
                    <a:pt x="186" y="319"/>
                  </a:lnTo>
                  <a:lnTo>
                    <a:pt x="186" y="317"/>
                  </a:lnTo>
                  <a:lnTo>
                    <a:pt x="186" y="313"/>
                  </a:lnTo>
                  <a:lnTo>
                    <a:pt x="188" y="311"/>
                  </a:lnTo>
                  <a:lnTo>
                    <a:pt x="190" y="303"/>
                  </a:lnTo>
                  <a:lnTo>
                    <a:pt x="190" y="299"/>
                  </a:lnTo>
                  <a:lnTo>
                    <a:pt x="190" y="297"/>
                  </a:lnTo>
                  <a:lnTo>
                    <a:pt x="190" y="295"/>
                  </a:lnTo>
                  <a:lnTo>
                    <a:pt x="190" y="293"/>
                  </a:lnTo>
                  <a:lnTo>
                    <a:pt x="188" y="291"/>
                  </a:lnTo>
                  <a:lnTo>
                    <a:pt x="186" y="289"/>
                  </a:lnTo>
                  <a:lnTo>
                    <a:pt x="186" y="287"/>
                  </a:lnTo>
                  <a:lnTo>
                    <a:pt x="186" y="285"/>
                  </a:lnTo>
                  <a:lnTo>
                    <a:pt x="188" y="285"/>
                  </a:lnTo>
                  <a:lnTo>
                    <a:pt x="188" y="281"/>
                  </a:lnTo>
                  <a:lnTo>
                    <a:pt x="186" y="279"/>
                  </a:lnTo>
                  <a:lnTo>
                    <a:pt x="186" y="283"/>
                  </a:lnTo>
                  <a:lnTo>
                    <a:pt x="184" y="283"/>
                  </a:lnTo>
                  <a:lnTo>
                    <a:pt x="184" y="285"/>
                  </a:lnTo>
                  <a:lnTo>
                    <a:pt x="182" y="285"/>
                  </a:lnTo>
                  <a:lnTo>
                    <a:pt x="182" y="283"/>
                  </a:lnTo>
                  <a:lnTo>
                    <a:pt x="184" y="283"/>
                  </a:lnTo>
                  <a:lnTo>
                    <a:pt x="184" y="281"/>
                  </a:lnTo>
                  <a:lnTo>
                    <a:pt x="184" y="279"/>
                  </a:lnTo>
                  <a:lnTo>
                    <a:pt x="184" y="279"/>
                  </a:lnTo>
                  <a:lnTo>
                    <a:pt x="186" y="277"/>
                  </a:lnTo>
                  <a:lnTo>
                    <a:pt x="184" y="277"/>
                  </a:lnTo>
                  <a:lnTo>
                    <a:pt x="184" y="279"/>
                  </a:lnTo>
                  <a:lnTo>
                    <a:pt x="184" y="277"/>
                  </a:lnTo>
                  <a:lnTo>
                    <a:pt x="182" y="275"/>
                  </a:lnTo>
                  <a:lnTo>
                    <a:pt x="180" y="275"/>
                  </a:lnTo>
                  <a:lnTo>
                    <a:pt x="180" y="277"/>
                  </a:lnTo>
                  <a:close/>
                  <a:moveTo>
                    <a:pt x="196" y="128"/>
                  </a:moveTo>
                  <a:lnTo>
                    <a:pt x="196" y="130"/>
                  </a:lnTo>
                  <a:lnTo>
                    <a:pt x="194" y="132"/>
                  </a:lnTo>
                  <a:lnTo>
                    <a:pt x="194" y="134"/>
                  </a:lnTo>
                  <a:lnTo>
                    <a:pt x="192" y="132"/>
                  </a:lnTo>
                  <a:lnTo>
                    <a:pt x="194" y="130"/>
                  </a:lnTo>
                  <a:lnTo>
                    <a:pt x="194" y="128"/>
                  </a:lnTo>
                  <a:lnTo>
                    <a:pt x="192" y="130"/>
                  </a:lnTo>
                  <a:lnTo>
                    <a:pt x="192" y="128"/>
                  </a:lnTo>
                  <a:lnTo>
                    <a:pt x="194" y="128"/>
                  </a:lnTo>
                  <a:lnTo>
                    <a:pt x="194" y="126"/>
                  </a:lnTo>
                  <a:lnTo>
                    <a:pt x="194" y="128"/>
                  </a:lnTo>
                  <a:lnTo>
                    <a:pt x="196" y="128"/>
                  </a:lnTo>
                  <a:close/>
                  <a:moveTo>
                    <a:pt x="124" y="14"/>
                  </a:moveTo>
                  <a:lnTo>
                    <a:pt x="124" y="12"/>
                  </a:lnTo>
                  <a:lnTo>
                    <a:pt x="124" y="10"/>
                  </a:lnTo>
                  <a:lnTo>
                    <a:pt x="126" y="10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6" y="10"/>
                  </a:lnTo>
                  <a:lnTo>
                    <a:pt x="126" y="12"/>
                  </a:lnTo>
                  <a:lnTo>
                    <a:pt x="124" y="12"/>
                  </a:lnTo>
                  <a:lnTo>
                    <a:pt x="124" y="14"/>
                  </a:lnTo>
                  <a:close/>
                  <a:moveTo>
                    <a:pt x="70" y="0"/>
                  </a:moveTo>
                  <a:lnTo>
                    <a:pt x="70" y="2"/>
                  </a:lnTo>
                  <a:lnTo>
                    <a:pt x="70" y="4"/>
                  </a:lnTo>
                  <a:lnTo>
                    <a:pt x="70" y="6"/>
                  </a:lnTo>
                  <a:lnTo>
                    <a:pt x="72" y="10"/>
                  </a:lnTo>
                  <a:lnTo>
                    <a:pt x="72" y="14"/>
                  </a:lnTo>
                  <a:lnTo>
                    <a:pt x="76" y="36"/>
                  </a:lnTo>
                  <a:lnTo>
                    <a:pt x="80" y="54"/>
                  </a:lnTo>
                  <a:lnTo>
                    <a:pt x="82" y="64"/>
                  </a:lnTo>
                  <a:lnTo>
                    <a:pt x="82" y="70"/>
                  </a:lnTo>
                  <a:lnTo>
                    <a:pt x="84" y="80"/>
                  </a:lnTo>
                  <a:lnTo>
                    <a:pt x="84" y="82"/>
                  </a:lnTo>
                  <a:lnTo>
                    <a:pt x="86" y="82"/>
                  </a:lnTo>
                  <a:lnTo>
                    <a:pt x="86" y="88"/>
                  </a:lnTo>
                  <a:lnTo>
                    <a:pt x="86" y="96"/>
                  </a:lnTo>
                  <a:lnTo>
                    <a:pt x="88" y="96"/>
                  </a:lnTo>
                  <a:lnTo>
                    <a:pt x="92" y="100"/>
                  </a:lnTo>
                  <a:lnTo>
                    <a:pt x="92" y="102"/>
                  </a:lnTo>
                  <a:lnTo>
                    <a:pt x="90" y="104"/>
                  </a:lnTo>
                  <a:lnTo>
                    <a:pt x="92" y="112"/>
                  </a:lnTo>
                  <a:lnTo>
                    <a:pt x="94" y="116"/>
                  </a:lnTo>
                  <a:lnTo>
                    <a:pt x="94" y="120"/>
                  </a:lnTo>
                  <a:lnTo>
                    <a:pt x="94" y="122"/>
                  </a:lnTo>
                  <a:lnTo>
                    <a:pt x="94" y="124"/>
                  </a:lnTo>
                  <a:lnTo>
                    <a:pt x="96" y="130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98" y="140"/>
                  </a:lnTo>
                  <a:lnTo>
                    <a:pt x="102" y="146"/>
                  </a:lnTo>
                  <a:lnTo>
                    <a:pt x="104" y="152"/>
                  </a:lnTo>
                  <a:lnTo>
                    <a:pt x="104" y="152"/>
                  </a:lnTo>
                  <a:lnTo>
                    <a:pt x="104" y="158"/>
                  </a:lnTo>
                  <a:lnTo>
                    <a:pt x="102" y="160"/>
                  </a:lnTo>
                  <a:lnTo>
                    <a:pt x="102" y="162"/>
                  </a:lnTo>
                  <a:lnTo>
                    <a:pt x="104" y="164"/>
                  </a:lnTo>
                  <a:lnTo>
                    <a:pt x="106" y="166"/>
                  </a:lnTo>
                  <a:lnTo>
                    <a:pt x="106" y="168"/>
                  </a:lnTo>
                  <a:lnTo>
                    <a:pt x="106" y="172"/>
                  </a:lnTo>
                  <a:lnTo>
                    <a:pt x="108" y="172"/>
                  </a:lnTo>
                  <a:lnTo>
                    <a:pt x="110" y="172"/>
                  </a:lnTo>
                  <a:lnTo>
                    <a:pt x="108" y="172"/>
                  </a:lnTo>
                  <a:lnTo>
                    <a:pt x="110" y="182"/>
                  </a:lnTo>
                  <a:lnTo>
                    <a:pt x="112" y="186"/>
                  </a:lnTo>
                  <a:lnTo>
                    <a:pt x="116" y="186"/>
                  </a:lnTo>
                  <a:lnTo>
                    <a:pt x="114" y="188"/>
                  </a:lnTo>
                  <a:lnTo>
                    <a:pt x="114" y="192"/>
                  </a:lnTo>
                  <a:lnTo>
                    <a:pt x="114" y="198"/>
                  </a:lnTo>
                  <a:lnTo>
                    <a:pt x="116" y="200"/>
                  </a:lnTo>
                  <a:lnTo>
                    <a:pt x="116" y="204"/>
                  </a:lnTo>
                  <a:lnTo>
                    <a:pt x="116" y="206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18" y="212"/>
                  </a:lnTo>
                  <a:lnTo>
                    <a:pt x="120" y="216"/>
                  </a:lnTo>
                  <a:lnTo>
                    <a:pt x="120" y="218"/>
                  </a:lnTo>
                  <a:lnTo>
                    <a:pt x="120" y="220"/>
                  </a:lnTo>
                  <a:lnTo>
                    <a:pt x="122" y="222"/>
                  </a:lnTo>
                  <a:lnTo>
                    <a:pt x="122" y="224"/>
                  </a:lnTo>
                  <a:lnTo>
                    <a:pt x="122" y="228"/>
                  </a:lnTo>
                  <a:lnTo>
                    <a:pt x="124" y="230"/>
                  </a:lnTo>
                  <a:lnTo>
                    <a:pt x="124" y="232"/>
                  </a:lnTo>
                  <a:lnTo>
                    <a:pt x="126" y="234"/>
                  </a:lnTo>
                  <a:lnTo>
                    <a:pt x="128" y="236"/>
                  </a:lnTo>
                  <a:lnTo>
                    <a:pt x="128" y="238"/>
                  </a:lnTo>
                  <a:lnTo>
                    <a:pt x="128" y="240"/>
                  </a:lnTo>
                  <a:lnTo>
                    <a:pt x="128" y="242"/>
                  </a:lnTo>
                  <a:lnTo>
                    <a:pt x="130" y="244"/>
                  </a:lnTo>
                  <a:lnTo>
                    <a:pt x="130" y="248"/>
                  </a:lnTo>
                  <a:lnTo>
                    <a:pt x="132" y="248"/>
                  </a:lnTo>
                  <a:lnTo>
                    <a:pt x="134" y="250"/>
                  </a:lnTo>
                  <a:lnTo>
                    <a:pt x="134" y="252"/>
                  </a:lnTo>
                  <a:lnTo>
                    <a:pt x="134" y="254"/>
                  </a:lnTo>
                  <a:lnTo>
                    <a:pt x="136" y="259"/>
                  </a:lnTo>
                  <a:lnTo>
                    <a:pt x="136" y="261"/>
                  </a:lnTo>
                  <a:lnTo>
                    <a:pt x="136" y="263"/>
                  </a:lnTo>
                  <a:lnTo>
                    <a:pt x="136" y="267"/>
                  </a:lnTo>
                  <a:lnTo>
                    <a:pt x="138" y="269"/>
                  </a:lnTo>
                  <a:lnTo>
                    <a:pt x="140" y="273"/>
                  </a:lnTo>
                  <a:lnTo>
                    <a:pt x="140" y="275"/>
                  </a:lnTo>
                  <a:lnTo>
                    <a:pt x="142" y="275"/>
                  </a:lnTo>
                  <a:lnTo>
                    <a:pt x="142" y="277"/>
                  </a:lnTo>
                  <a:lnTo>
                    <a:pt x="144" y="283"/>
                  </a:lnTo>
                  <a:lnTo>
                    <a:pt x="148" y="295"/>
                  </a:lnTo>
                  <a:lnTo>
                    <a:pt x="150" y="297"/>
                  </a:lnTo>
                  <a:lnTo>
                    <a:pt x="150" y="297"/>
                  </a:lnTo>
                  <a:lnTo>
                    <a:pt x="150" y="299"/>
                  </a:lnTo>
                  <a:lnTo>
                    <a:pt x="152" y="301"/>
                  </a:lnTo>
                  <a:lnTo>
                    <a:pt x="152" y="303"/>
                  </a:lnTo>
                  <a:lnTo>
                    <a:pt x="154" y="305"/>
                  </a:lnTo>
                  <a:lnTo>
                    <a:pt x="154" y="307"/>
                  </a:lnTo>
                  <a:lnTo>
                    <a:pt x="154" y="309"/>
                  </a:lnTo>
                  <a:lnTo>
                    <a:pt x="156" y="311"/>
                  </a:lnTo>
                  <a:lnTo>
                    <a:pt x="156" y="313"/>
                  </a:lnTo>
                  <a:lnTo>
                    <a:pt x="156" y="315"/>
                  </a:lnTo>
                  <a:lnTo>
                    <a:pt x="158" y="315"/>
                  </a:lnTo>
                  <a:lnTo>
                    <a:pt x="158" y="319"/>
                  </a:lnTo>
                  <a:lnTo>
                    <a:pt x="158" y="321"/>
                  </a:lnTo>
                  <a:lnTo>
                    <a:pt x="160" y="323"/>
                  </a:lnTo>
                  <a:lnTo>
                    <a:pt x="160" y="325"/>
                  </a:lnTo>
                  <a:lnTo>
                    <a:pt x="160" y="327"/>
                  </a:lnTo>
                  <a:lnTo>
                    <a:pt x="160" y="329"/>
                  </a:lnTo>
                  <a:lnTo>
                    <a:pt x="162" y="329"/>
                  </a:lnTo>
                  <a:lnTo>
                    <a:pt x="162" y="331"/>
                  </a:lnTo>
                  <a:lnTo>
                    <a:pt x="162" y="333"/>
                  </a:lnTo>
                  <a:lnTo>
                    <a:pt x="164" y="335"/>
                  </a:lnTo>
                  <a:lnTo>
                    <a:pt x="164" y="337"/>
                  </a:lnTo>
                  <a:lnTo>
                    <a:pt x="164" y="339"/>
                  </a:lnTo>
                  <a:lnTo>
                    <a:pt x="166" y="339"/>
                  </a:lnTo>
                  <a:lnTo>
                    <a:pt x="166" y="341"/>
                  </a:lnTo>
                  <a:lnTo>
                    <a:pt x="166" y="343"/>
                  </a:lnTo>
                  <a:lnTo>
                    <a:pt x="166" y="345"/>
                  </a:lnTo>
                  <a:lnTo>
                    <a:pt x="168" y="347"/>
                  </a:lnTo>
                  <a:lnTo>
                    <a:pt x="170" y="347"/>
                  </a:lnTo>
                  <a:lnTo>
                    <a:pt x="170" y="349"/>
                  </a:lnTo>
                  <a:lnTo>
                    <a:pt x="174" y="359"/>
                  </a:lnTo>
                  <a:lnTo>
                    <a:pt x="176" y="363"/>
                  </a:lnTo>
                  <a:lnTo>
                    <a:pt x="176" y="365"/>
                  </a:lnTo>
                  <a:lnTo>
                    <a:pt x="176" y="367"/>
                  </a:lnTo>
                  <a:lnTo>
                    <a:pt x="178" y="367"/>
                  </a:lnTo>
                  <a:lnTo>
                    <a:pt x="178" y="369"/>
                  </a:lnTo>
                  <a:lnTo>
                    <a:pt x="178" y="371"/>
                  </a:lnTo>
                  <a:lnTo>
                    <a:pt x="180" y="371"/>
                  </a:lnTo>
                  <a:lnTo>
                    <a:pt x="180" y="373"/>
                  </a:lnTo>
                  <a:lnTo>
                    <a:pt x="180" y="375"/>
                  </a:lnTo>
                  <a:lnTo>
                    <a:pt x="182" y="377"/>
                  </a:lnTo>
                  <a:lnTo>
                    <a:pt x="184" y="381"/>
                  </a:lnTo>
                  <a:lnTo>
                    <a:pt x="184" y="383"/>
                  </a:lnTo>
                  <a:lnTo>
                    <a:pt x="184" y="385"/>
                  </a:lnTo>
                  <a:lnTo>
                    <a:pt x="184" y="387"/>
                  </a:lnTo>
                  <a:lnTo>
                    <a:pt x="184" y="389"/>
                  </a:lnTo>
                  <a:lnTo>
                    <a:pt x="184" y="391"/>
                  </a:lnTo>
                  <a:lnTo>
                    <a:pt x="186" y="393"/>
                  </a:lnTo>
                  <a:lnTo>
                    <a:pt x="186" y="393"/>
                  </a:lnTo>
                  <a:lnTo>
                    <a:pt x="188" y="397"/>
                  </a:lnTo>
                  <a:lnTo>
                    <a:pt x="188" y="399"/>
                  </a:lnTo>
                  <a:lnTo>
                    <a:pt x="190" y="403"/>
                  </a:lnTo>
                  <a:lnTo>
                    <a:pt x="192" y="405"/>
                  </a:lnTo>
                  <a:lnTo>
                    <a:pt x="194" y="407"/>
                  </a:lnTo>
                  <a:lnTo>
                    <a:pt x="194" y="409"/>
                  </a:lnTo>
                  <a:lnTo>
                    <a:pt x="196" y="411"/>
                  </a:lnTo>
                  <a:lnTo>
                    <a:pt x="196" y="413"/>
                  </a:lnTo>
                  <a:lnTo>
                    <a:pt x="196" y="417"/>
                  </a:lnTo>
                  <a:lnTo>
                    <a:pt x="198" y="419"/>
                  </a:lnTo>
                  <a:lnTo>
                    <a:pt x="200" y="421"/>
                  </a:lnTo>
                  <a:lnTo>
                    <a:pt x="200" y="425"/>
                  </a:lnTo>
                  <a:lnTo>
                    <a:pt x="202" y="431"/>
                  </a:lnTo>
                  <a:lnTo>
                    <a:pt x="204" y="431"/>
                  </a:lnTo>
                  <a:lnTo>
                    <a:pt x="206" y="433"/>
                  </a:lnTo>
                  <a:lnTo>
                    <a:pt x="204" y="433"/>
                  </a:lnTo>
                  <a:lnTo>
                    <a:pt x="204" y="435"/>
                  </a:lnTo>
                  <a:lnTo>
                    <a:pt x="206" y="437"/>
                  </a:lnTo>
                  <a:lnTo>
                    <a:pt x="206" y="435"/>
                  </a:lnTo>
                  <a:lnTo>
                    <a:pt x="208" y="437"/>
                  </a:lnTo>
                  <a:lnTo>
                    <a:pt x="208" y="441"/>
                  </a:lnTo>
                  <a:lnTo>
                    <a:pt x="208" y="441"/>
                  </a:lnTo>
                  <a:lnTo>
                    <a:pt x="210" y="441"/>
                  </a:lnTo>
                  <a:lnTo>
                    <a:pt x="210" y="443"/>
                  </a:lnTo>
                  <a:lnTo>
                    <a:pt x="212" y="445"/>
                  </a:lnTo>
                  <a:lnTo>
                    <a:pt x="212" y="447"/>
                  </a:lnTo>
                  <a:lnTo>
                    <a:pt x="212" y="449"/>
                  </a:lnTo>
                  <a:lnTo>
                    <a:pt x="214" y="451"/>
                  </a:lnTo>
                  <a:lnTo>
                    <a:pt x="214" y="453"/>
                  </a:lnTo>
                  <a:lnTo>
                    <a:pt x="216" y="455"/>
                  </a:lnTo>
                  <a:lnTo>
                    <a:pt x="216" y="457"/>
                  </a:lnTo>
                  <a:lnTo>
                    <a:pt x="218" y="459"/>
                  </a:lnTo>
                  <a:lnTo>
                    <a:pt x="218" y="461"/>
                  </a:lnTo>
                  <a:lnTo>
                    <a:pt x="220" y="463"/>
                  </a:lnTo>
                  <a:lnTo>
                    <a:pt x="222" y="465"/>
                  </a:lnTo>
                  <a:lnTo>
                    <a:pt x="222" y="467"/>
                  </a:lnTo>
                  <a:lnTo>
                    <a:pt x="222" y="469"/>
                  </a:lnTo>
                  <a:lnTo>
                    <a:pt x="224" y="471"/>
                  </a:lnTo>
                  <a:lnTo>
                    <a:pt x="224" y="473"/>
                  </a:lnTo>
                  <a:lnTo>
                    <a:pt x="224" y="475"/>
                  </a:lnTo>
                  <a:lnTo>
                    <a:pt x="226" y="475"/>
                  </a:lnTo>
                  <a:lnTo>
                    <a:pt x="226" y="477"/>
                  </a:lnTo>
                  <a:lnTo>
                    <a:pt x="226" y="479"/>
                  </a:lnTo>
                  <a:lnTo>
                    <a:pt x="228" y="481"/>
                  </a:lnTo>
                  <a:lnTo>
                    <a:pt x="230" y="489"/>
                  </a:lnTo>
                  <a:lnTo>
                    <a:pt x="232" y="489"/>
                  </a:lnTo>
                  <a:lnTo>
                    <a:pt x="232" y="491"/>
                  </a:lnTo>
                  <a:lnTo>
                    <a:pt x="232" y="493"/>
                  </a:lnTo>
                  <a:lnTo>
                    <a:pt x="232" y="493"/>
                  </a:lnTo>
                  <a:lnTo>
                    <a:pt x="232" y="495"/>
                  </a:lnTo>
                  <a:lnTo>
                    <a:pt x="234" y="497"/>
                  </a:lnTo>
                  <a:lnTo>
                    <a:pt x="234" y="499"/>
                  </a:lnTo>
                  <a:lnTo>
                    <a:pt x="236" y="499"/>
                  </a:lnTo>
                  <a:lnTo>
                    <a:pt x="236" y="503"/>
                  </a:lnTo>
                  <a:lnTo>
                    <a:pt x="238" y="505"/>
                  </a:lnTo>
                  <a:lnTo>
                    <a:pt x="238" y="507"/>
                  </a:lnTo>
                  <a:lnTo>
                    <a:pt x="246" y="525"/>
                  </a:lnTo>
                  <a:lnTo>
                    <a:pt x="246" y="527"/>
                  </a:lnTo>
                  <a:lnTo>
                    <a:pt x="248" y="529"/>
                  </a:lnTo>
                  <a:lnTo>
                    <a:pt x="250" y="533"/>
                  </a:lnTo>
                  <a:lnTo>
                    <a:pt x="250" y="537"/>
                  </a:lnTo>
                  <a:lnTo>
                    <a:pt x="250" y="537"/>
                  </a:lnTo>
                  <a:lnTo>
                    <a:pt x="248" y="537"/>
                  </a:lnTo>
                  <a:lnTo>
                    <a:pt x="248" y="539"/>
                  </a:lnTo>
                  <a:lnTo>
                    <a:pt x="248" y="541"/>
                  </a:lnTo>
                  <a:lnTo>
                    <a:pt x="246" y="543"/>
                  </a:lnTo>
                  <a:lnTo>
                    <a:pt x="246" y="545"/>
                  </a:lnTo>
                  <a:lnTo>
                    <a:pt x="246" y="547"/>
                  </a:lnTo>
                  <a:lnTo>
                    <a:pt x="244" y="547"/>
                  </a:lnTo>
                  <a:lnTo>
                    <a:pt x="244" y="549"/>
                  </a:lnTo>
                  <a:lnTo>
                    <a:pt x="246" y="549"/>
                  </a:lnTo>
                  <a:lnTo>
                    <a:pt x="244" y="551"/>
                  </a:lnTo>
                  <a:lnTo>
                    <a:pt x="242" y="553"/>
                  </a:lnTo>
                  <a:lnTo>
                    <a:pt x="240" y="557"/>
                  </a:lnTo>
                  <a:lnTo>
                    <a:pt x="238" y="557"/>
                  </a:lnTo>
                  <a:lnTo>
                    <a:pt x="226" y="557"/>
                  </a:lnTo>
                  <a:lnTo>
                    <a:pt x="222" y="557"/>
                  </a:lnTo>
                  <a:lnTo>
                    <a:pt x="218" y="557"/>
                  </a:lnTo>
                  <a:lnTo>
                    <a:pt x="216" y="557"/>
                  </a:lnTo>
                  <a:lnTo>
                    <a:pt x="212" y="557"/>
                  </a:lnTo>
                  <a:lnTo>
                    <a:pt x="210" y="557"/>
                  </a:lnTo>
                  <a:lnTo>
                    <a:pt x="206" y="557"/>
                  </a:lnTo>
                  <a:lnTo>
                    <a:pt x="190" y="557"/>
                  </a:lnTo>
                  <a:lnTo>
                    <a:pt x="184" y="557"/>
                  </a:lnTo>
                  <a:lnTo>
                    <a:pt x="166" y="557"/>
                  </a:lnTo>
                  <a:lnTo>
                    <a:pt x="158" y="557"/>
                  </a:lnTo>
                  <a:lnTo>
                    <a:pt x="154" y="557"/>
                  </a:lnTo>
                  <a:lnTo>
                    <a:pt x="150" y="557"/>
                  </a:lnTo>
                  <a:lnTo>
                    <a:pt x="140" y="557"/>
                  </a:lnTo>
                  <a:lnTo>
                    <a:pt x="136" y="557"/>
                  </a:lnTo>
                  <a:lnTo>
                    <a:pt x="124" y="557"/>
                  </a:lnTo>
                  <a:lnTo>
                    <a:pt x="120" y="557"/>
                  </a:lnTo>
                  <a:lnTo>
                    <a:pt x="110" y="555"/>
                  </a:lnTo>
                  <a:lnTo>
                    <a:pt x="110" y="557"/>
                  </a:lnTo>
                  <a:lnTo>
                    <a:pt x="106" y="557"/>
                  </a:lnTo>
                  <a:lnTo>
                    <a:pt x="88" y="557"/>
                  </a:lnTo>
                  <a:lnTo>
                    <a:pt x="86" y="557"/>
                  </a:lnTo>
                  <a:lnTo>
                    <a:pt x="84" y="557"/>
                  </a:lnTo>
                  <a:lnTo>
                    <a:pt x="82" y="557"/>
                  </a:lnTo>
                  <a:lnTo>
                    <a:pt x="76" y="557"/>
                  </a:lnTo>
                  <a:lnTo>
                    <a:pt x="72" y="557"/>
                  </a:lnTo>
                  <a:lnTo>
                    <a:pt x="68" y="557"/>
                  </a:lnTo>
                  <a:lnTo>
                    <a:pt x="60" y="557"/>
                  </a:lnTo>
                  <a:lnTo>
                    <a:pt x="60" y="555"/>
                  </a:lnTo>
                  <a:lnTo>
                    <a:pt x="60" y="553"/>
                  </a:lnTo>
                  <a:lnTo>
                    <a:pt x="60" y="551"/>
                  </a:lnTo>
                  <a:lnTo>
                    <a:pt x="60" y="549"/>
                  </a:lnTo>
                  <a:lnTo>
                    <a:pt x="60" y="547"/>
                  </a:lnTo>
                  <a:lnTo>
                    <a:pt x="60" y="539"/>
                  </a:lnTo>
                  <a:lnTo>
                    <a:pt x="60" y="537"/>
                  </a:lnTo>
                  <a:lnTo>
                    <a:pt x="60" y="537"/>
                  </a:lnTo>
                  <a:lnTo>
                    <a:pt x="60" y="527"/>
                  </a:lnTo>
                  <a:lnTo>
                    <a:pt x="58" y="493"/>
                  </a:lnTo>
                  <a:lnTo>
                    <a:pt x="58" y="489"/>
                  </a:lnTo>
                  <a:lnTo>
                    <a:pt x="58" y="487"/>
                  </a:lnTo>
                  <a:lnTo>
                    <a:pt x="58" y="485"/>
                  </a:lnTo>
                  <a:lnTo>
                    <a:pt x="58" y="481"/>
                  </a:lnTo>
                  <a:lnTo>
                    <a:pt x="58" y="479"/>
                  </a:lnTo>
                  <a:lnTo>
                    <a:pt x="58" y="477"/>
                  </a:lnTo>
                  <a:lnTo>
                    <a:pt x="58" y="475"/>
                  </a:lnTo>
                  <a:lnTo>
                    <a:pt x="58" y="473"/>
                  </a:lnTo>
                  <a:lnTo>
                    <a:pt x="58" y="471"/>
                  </a:lnTo>
                  <a:lnTo>
                    <a:pt x="58" y="467"/>
                  </a:lnTo>
                  <a:lnTo>
                    <a:pt x="58" y="465"/>
                  </a:lnTo>
                  <a:lnTo>
                    <a:pt x="58" y="461"/>
                  </a:lnTo>
                  <a:lnTo>
                    <a:pt x="58" y="459"/>
                  </a:lnTo>
                  <a:lnTo>
                    <a:pt x="58" y="455"/>
                  </a:lnTo>
                  <a:lnTo>
                    <a:pt x="58" y="447"/>
                  </a:lnTo>
                  <a:lnTo>
                    <a:pt x="58" y="433"/>
                  </a:lnTo>
                  <a:lnTo>
                    <a:pt x="58" y="427"/>
                  </a:lnTo>
                  <a:lnTo>
                    <a:pt x="58" y="423"/>
                  </a:lnTo>
                  <a:lnTo>
                    <a:pt x="60" y="421"/>
                  </a:lnTo>
                  <a:lnTo>
                    <a:pt x="60" y="419"/>
                  </a:lnTo>
                  <a:lnTo>
                    <a:pt x="60" y="411"/>
                  </a:lnTo>
                  <a:lnTo>
                    <a:pt x="60" y="407"/>
                  </a:lnTo>
                  <a:lnTo>
                    <a:pt x="62" y="407"/>
                  </a:lnTo>
                  <a:lnTo>
                    <a:pt x="62" y="401"/>
                  </a:lnTo>
                  <a:lnTo>
                    <a:pt x="62" y="397"/>
                  </a:lnTo>
                  <a:lnTo>
                    <a:pt x="62" y="391"/>
                  </a:lnTo>
                  <a:lnTo>
                    <a:pt x="62" y="389"/>
                  </a:lnTo>
                  <a:lnTo>
                    <a:pt x="62" y="385"/>
                  </a:lnTo>
                  <a:lnTo>
                    <a:pt x="62" y="383"/>
                  </a:lnTo>
                  <a:lnTo>
                    <a:pt x="62" y="377"/>
                  </a:lnTo>
                  <a:lnTo>
                    <a:pt x="62" y="375"/>
                  </a:lnTo>
                  <a:lnTo>
                    <a:pt x="62" y="369"/>
                  </a:lnTo>
                  <a:lnTo>
                    <a:pt x="62" y="365"/>
                  </a:lnTo>
                  <a:lnTo>
                    <a:pt x="62" y="361"/>
                  </a:lnTo>
                  <a:lnTo>
                    <a:pt x="62" y="359"/>
                  </a:lnTo>
                  <a:lnTo>
                    <a:pt x="62" y="357"/>
                  </a:lnTo>
                  <a:lnTo>
                    <a:pt x="62" y="353"/>
                  </a:lnTo>
                  <a:lnTo>
                    <a:pt x="62" y="351"/>
                  </a:lnTo>
                  <a:lnTo>
                    <a:pt x="62" y="349"/>
                  </a:lnTo>
                  <a:lnTo>
                    <a:pt x="62" y="345"/>
                  </a:lnTo>
                  <a:lnTo>
                    <a:pt x="62" y="341"/>
                  </a:lnTo>
                  <a:lnTo>
                    <a:pt x="62" y="339"/>
                  </a:lnTo>
                  <a:lnTo>
                    <a:pt x="62" y="337"/>
                  </a:lnTo>
                  <a:lnTo>
                    <a:pt x="62" y="333"/>
                  </a:lnTo>
                  <a:lnTo>
                    <a:pt x="64" y="319"/>
                  </a:lnTo>
                  <a:lnTo>
                    <a:pt x="64" y="317"/>
                  </a:lnTo>
                  <a:lnTo>
                    <a:pt x="64" y="313"/>
                  </a:lnTo>
                  <a:lnTo>
                    <a:pt x="64" y="311"/>
                  </a:lnTo>
                  <a:lnTo>
                    <a:pt x="64" y="309"/>
                  </a:lnTo>
                  <a:lnTo>
                    <a:pt x="64" y="307"/>
                  </a:lnTo>
                  <a:lnTo>
                    <a:pt x="64" y="303"/>
                  </a:lnTo>
                  <a:lnTo>
                    <a:pt x="64" y="299"/>
                  </a:lnTo>
                  <a:lnTo>
                    <a:pt x="62" y="297"/>
                  </a:lnTo>
                  <a:lnTo>
                    <a:pt x="62" y="295"/>
                  </a:lnTo>
                  <a:lnTo>
                    <a:pt x="62" y="293"/>
                  </a:lnTo>
                  <a:lnTo>
                    <a:pt x="62" y="285"/>
                  </a:lnTo>
                  <a:lnTo>
                    <a:pt x="62" y="283"/>
                  </a:lnTo>
                  <a:lnTo>
                    <a:pt x="62" y="277"/>
                  </a:lnTo>
                  <a:lnTo>
                    <a:pt x="62" y="275"/>
                  </a:lnTo>
                  <a:lnTo>
                    <a:pt x="62" y="267"/>
                  </a:lnTo>
                  <a:lnTo>
                    <a:pt x="62" y="265"/>
                  </a:lnTo>
                  <a:lnTo>
                    <a:pt x="62" y="261"/>
                  </a:lnTo>
                  <a:lnTo>
                    <a:pt x="62" y="259"/>
                  </a:lnTo>
                  <a:lnTo>
                    <a:pt x="62" y="254"/>
                  </a:lnTo>
                  <a:lnTo>
                    <a:pt x="60" y="254"/>
                  </a:lnTo>
                  <a:lnTo>
                    <a:pt x="60" y="252"/>
                  </a:lnTo>
                  <a:lnTo>
                    <a:pt x="58" y="250"/>
                  </a:lnTo>
                  <a:lnTo>
                    <a:pt x="58" y="248"/>
                  </a:lnTo>
                  <a:lnTo>
                    <a:pt x="56" y="248"/>
                  </a:lnTo>
                  <a:lnTo>
                    <a:pt x="56" y="246"/>
                  </a:lnTo>
                  <a:lnTo>
                    <a:pt x="58" y="246"/>
                  </a:lnTo>
                  <a:lnTo>
                    <a:pt x="58" y="244"/>
                  </a:lnTo>
                  <a:lnTo>
                    <a:pt x="58" y="242"/>
                  </a:lnTo>
                  <a:lnTo>
                    <a:pt x="56" y="242"/>
                  </a:lnTo>
                  <a:lnTo>
                    <a:pt x="54" y="242"/>
                  </a:lnTo>
                  <a:lnTo>
                    <a:pt x="52" y="242"/>
                  </a:lnTo>
                  <a:lnTo>
                    <a:pt x="52" y="240"/>
                  </a:lnTo>
                  <a:lnTo>
                    <a:pt x="54" y="238"/>
                  </a:lnTo>
                  <a:lnTo>
                    <a:pt x="54" y="236"/>
                  </a:lnTo>
                  <a:lnTo>
                    <a:pt x="50" y="234"/>
                  </a:lnTo>
                  <a:lnTo>
                    <a:pt x="50" y="232"/>
                  </a:lnTo>
                  <a:lnTo>
                    <a:pt x="48" y="230"/>
                  </a:lnTo>
                  <a:lnTo>
                    <a:pt x="50" y="228"/>
                  </a:lnTo>
                  <a:lnTo>
                    <a:pt x="52" y="228"/>
                  </a:lnTo>
                  <a:lnTo>
                    <a:pt x="52" y="226"/>
                  </a:lnTo>
                  <a:lnTo>
                    <a:pt x="50" y="224"/>
                  </a:lnTo>
                  <a:lnTo>
                    <a:pt x="50" y="222"/>
                  </a:lnTo>
                  <a:lnTo>
                    <a:pt x="52" y="220"/>
                  </a:lnTo>
                  <a:lnTo>
                    <a:pt x="50" y="220"/>
                  </a:lnTo>
                  <a:lnTo>
                    <a:pt x="50" y="218"/>
                  </a:lnTo>
                  <a:lnTo>
                    <a:pt x="50" y="216"/>
                  </a:lnTo>
                  <a:lnTo>
                    <a:pt x="48" y="216"/>
                  </a:lnTo>
                  <a:lnTo>
                    <a:pt x="48" y="214"/>
                  </a:lnTo>
                  <a:lnTo>
                    <a:pt x="46" y="214"/>
                  </a:lnTo>
                  <a:lnTo>
                    <a:pt x="44" y="214"/>
                  </a:lnTo>
                  <a:lnTo>
                    <a:pt x="46" y="214"/>
                  </a:lnTo>
                  <a:lnTo>
                    <a:pt x="46" y="212"/>
                  </a:lnTo>
                  <a:lnTo>
                    <a:pt x="44" y="210"/>
                  </a:lnTo>
                  <a:lnTo>
                    <a:pt x="44" y="208"/>
                  </a:lnTo>
                  <a:lnTo>
                    <a:pt x="44" y="206"/>
                  </a:lnTo>
                  <a:lnTo>
                    <a:pt x="42" y="206"/>
                  </a:lnTo>
                  <a:lnTo>
                    <a:pt x="44" y="204"/>
                  </a:lnTo>
                  <a:lnTo>
                    <a:pt x="44" y="202"/>
                  </a:lnTo>
                  <a:lnTo>
                    <a:pt x="46" y="204"/>
                  </a:lnTo>
                  <a:lnTo>
                    <a:pt x="46" y="202"/>
                  </a:lnTo>
                  <a:lnTo>
                    <a:pt x="46" y="200"/>
                  </a:lnTo>
                  <a:lnTo>
                    <a:pt x="46" y="200"/>
                  </a:lnTo>
                  <a:lnTo>
                    <a:pt x="48" y="200"/>
                  </a:lnTo>
                  <a:lnTo>
                    <a:pt x="48" y="198"/>
                  </a:lnTo>
                  <a:lnTo>
                    <a:pt x="46" y="196"/>
                  </a:lnTo>
                  <a:lnTo>
                    <a:pt x="44" y="196"/>
                  </a:lnTo>
                  <a:lnTo>
                    <a:pt x="44" y="194"/>
                  </a:lnTo>
                  <a:lnTo>
                    <a:pt x="44" y="192"/>
                  </a:lnTo>
                  <a:lnTo>
                    <a:pt x="46" y="192"/>
                  </a:lnTo>
                  <a:lnTo>
                    <a:pt x="46" y="190"/>
                  </a:lnTo>
                  <a:lnTo>
                    <a:pt x="46" y="188"/>
                  </a:lnTo>
                  <a:lnTo>
                    <a:pt x="46" y="186"/>
                  </a:lnTo>
                  <a:lnTo>
                    <a:pt x="48" y="186"/>
                  </a:lnTo>
                  <a:lnTo>
                    <a:pt x="48" y="188"/>
                  </a:lnTo>
                  <a:lnTo>
                    <a:pt x="50" y="186"/>
                  </a:lnTo>
                  <a:lnTo>
                    <a:pt x="52" y="186"/>
                  </a:lnTo>
                  <a:lnTo>
                    <a:pt x="54" y="186"/>
                  </a:lnTo>
                  <a:lnTo>
                    <a:pt x="54" y="184"/>
                  </a:lnTo>
                  <a:lnTo>
                    <a:pt x="56" y="186"/>
                  </a:lnTo>
                  <a:lnTo>
                    <a:pt x="58" y="184"/>
                  </a:lnTo>
                  <a:lnTo>
                    <a:pt x="58" y="182"/>
                  </a:lnTo>
                  <a:lnTo>
                    <a:pt x="56" y="182"/>
                  </a:lnTo>
                  <a:lnTo>
                    <a:pt x="56" y="180"/>
                  </a:lnTo>
                  <a:lnTo>
                    <a:pt x="56" y="178"/>
                  </a:lnTo>
                  <a:lnTo>
                    <a:pt x="56" y="176"/>
                  </a:lnTo>
                  <a:lnTo>
                    <a:pt x="54" y="176"/>
                  </a:lnTo>
                  <a:lnTo>
                    <a:pt x="54" y="174"/>
                  </a:lnTo>
                  <a:lnTo>
                    <a:pt x="56" y="174"/>
                  </a:lnTo>
                  <a:lnTo>
                    <a:pt x="54" y="174"/>
                  </a:lnTo>
                  <a:lnTo>
                    <a:pt x="52" y="172"/>
                  </a:lnTo>
                  <a:lnTo>
                    <a:pt x="52" y="170"/>
                  </a:lnTo>
                  <a:lnTo>
                    <a:pt x="54" y="168"/>
                  </a:lnTo>
                  <a:lnTo>
                    <a:pt x="54" y="166"/>
                  </a:lnTo>
                  <a:lnTo>
                    <a:pt x="52" y="166"/>
                  </a:lnTo>
                  <a:lnTo>
                    <a:pt x="52" y="164"/>
                  </a:lnTo>
                  <a:lnTo>
                    <a:pt x="50" y="162"/>
                  </a:lnTo>
                  <a:lnTo>
                    <a:pt x="50" y="160"/>
                  </a:lnTo>
                  <a:lnTo>
                    <a:pt x="48" y="160"/>
                  </a:lnTo>
                  <a:lnTo>
                    <a:pt x="46" y="160"/>
                  </a:lnTo>
                  <a:lnTo>
                    <a:pt x="46" y="162"/>
                  </a:lnTo>
                  <a:lnTo>
                    <a:pt x="44" y="162"/>
                  </a:lnTo>
                  <a:lnTo>
                    <a:pt x="42" y="162"/>
                  </a:lnTo>
                  <a:lnTo>
                    <a:pt x="40" y="160"/>
                  </a:lnTo>
                  <a:lnTo>
                    <a:pt x="40" y="158"/>
                  </a:lnTo>
                  <a:lnTo>
                    <a:pt x="40" y="156"/>
                  </a:lnTo>
                  <a:lnTo>
                    <a:pt x="40" y="154"/>
                  </a:lnTo>
                  <a:lnTo>
                    <a:pt x="38" y="154"/>
                  </a:lnTo>
                  <a:lnTo>
                    <a:pt x="36" y="154"/>
                  </a:lnTo>
                  <a:lnTo>
                    <a:pt x="34" y="154"/>
                  </a:lnTo>
                  <a:lnTo>
                    <a:pt x="34" y="152"/>
                  </a:lnTo>
                  <a:lnTo>
                    <a:pt x="34" y="152"/>
                  </a:lnTo>
                  <a:lnTo>
                    <a:pt x="34" y="150"/>
                  </a:lnTo>
                  <a:lnTo>
                    <a:pt x="32" y="150"/>
                  </a:lnTo>
                  <a:lnTo>
                    <a:pt x="30" y="150"/>
                  </a:lnTo>
                  <a:lnTo>
                    <a:pt x="28" y="150"/>
                  </a:lnTo>
                  <a:lnTo>
                    <a:pt x="26" y="150"/>
                  </a:lnTo>
                  <a:lnTo>
                    <a:pt x="24" y="148"/>
                  </a:lnTo>
                  <a:lnTo>
                    <a:pt x="24" y="144"/>
                  </a:lnTo>
                  <a:lnTo>
                    <a:pt x="26" y="144"/>
                  </a:lnTo>
                  <a:lnTo>
                    <a:pt x="28" y="144"/>
                  </a:lnTo>
                  <a:lnTo>
                    <a:pt x="28" y="142"/>
                  </a:lnTo>
                  <a:lnTo>
                    <a:pt x="26" y="142"/>
                  </a:lnTo>
                  <a:lnTo>
                    <a:pt x="28" y="140"/>
                  </a:lnTo>
                  <a:lnTo>
                    <a:pt x="28" y="138"/>
                  </a:lnTo>
                  <a:lnTo>
                    <a:pt x="28" y="136"/>
                  </a:lnTo>
                  <a:lnTo>
                    <a:pt x="28" y="134"/>
                  </a:lnTo>
                  <a:lnTo>
                    <a:pt x="28" y="132"/>
                  </a:lnTo>
                  <a:lnTo>
                    <a:pt x="30" y="132"/>
                  </a:lnTo>
                  <a:lnTo>
                    <a:pt x="28" y="130"/>
                  </a:lnTo>
                  <a:lnTo>
                    <a:pt x="28" y="128"/>
                  </a:lnTo>
                  <a:lnTo>
                    <a:pt x="26" y="128"/>
                  </a:lnTo>
                  <a:lnTo>
                    <a:pt x="26" y="126"/>
                  </a:lnTo>
                  <a:lnTo>
                    <a:pt x="24" y="126"/>
                  </a:lnTo>
                  <a:lnTo>
                    <a:pt x="24" y="124"/>
                  </a:lnTo>
                  <a:lnTo>
                    <a:pt x="24" y="122"/>
                  </a:lnTo>
                  <a:lnTo>
                    <a:pt x="22" y="122"/>
                  </a:lnTo>
                  <a:lnTo>
                    <a:pt x="22" y="120"/>
                  </a:lnTo>
                  <a:lnTo>
                    <a:pt x="20" y="120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20" y="116"/>
                  </a:lnTo>
                  <a:lnTo>
                    <a:pt x="22" y="118"/>
                  </a:lnTo>
                  <a:lnTo>
                    <a:pt x="20" y="116"/>
                  </a:lnTo>
                  <a:lnTo>
                    <a:pt x="22" y="116"/>
                  </a:lnTo>
                  <a:lnTo>
                    <a:pt x="22" y="114"/>
                  </a:lnTo>
                  <a:lnTo>
                    <a:pt x="22" y="112"/>
                  </a:lnTo>
                  <a:lnTo>
                    <a:pt x="20" y="112"/>
                  </a:lnTo>
                  <a:lnTo>
                    <a:pt x="20" y="110"/>
                  </a:lnTo>
                  <a:lnTo>
                    <a:pt x="18" y="110"/>
                  </a:lnTo>
                  <a:lnTo>
                    <a:pt x="20" y="110"/>
                  </a:lnTo>
                  <a:lnTo>
                    <a:pt x="18" y="110"/>
                  </a:lnTo>
                  <a:lnTo>
                    <a:pt x="18" y="108"/>
                  </a:lnTo>
                  <a:lnTo>
                    <a:pt x="18" y="106"/>
                  </a:lnTo>
                  <a:lnTo>
                    <a:pt x="16" y="106"/>
                  </a:lnTo>
                  <a:lnTo>
                    <a:pt x="16" y="108"/>
                  </a:lnTo>
                  <a:lnTo>
                    <a:pt x="14" y="108"/>
                  </a:lnTo>
                  <a:lnTo>
                    <a:pt x="14" y="106"/>
                  </a:lnTo>
                  <a:lnTo>
                    <a:pt x="12" y="106"/>
                  </a:lnTo>
                  <a:lnTo>
                    <a:pt x="10" y="106"/>
                  </a:lnTo>
                  <a:lnTo>
                    <a:pt x="8" y="106"/>
                  </a:lnTo>
                  <a:lnTo>
                    <a:pt x="8" y="104"/>
                  </a:lnTo>
                  <a:lnTo>
                    <a:pt x="6" y="104"/>
                  </a:lnTo>
                  <a:lnTo>
                    <a:pt x="6" y="104"/>
                  </a:lnTo>
                  <a:lnTo>
                    <a:pt x="4" y="104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8" y="104"/>
                  </a:lnTo>
                  <a:lnTo>
                    <a:pt x="10" y="104"/>
                  </a:lnTo>
                  <a:lnTo>
                    <a:pt x="12" y="104"/>
                  </a:lnTo>
                  <a:lnTo>
                    <a:pt x="10" y="102"/>
                  </a:lnTo>
                  <a:lnTo>
                    <a:pt x="10" y="96"/>
                  </a:lnTo>
                  <a:lnTo>
                    <a:pt x="10" y="90"/>
                  </a:lnTo>
                  <a:lnTo>
                    <a:pt x="10" y="84"/>
                  </a:lnTo>
                  <a:lnTo>
                    <a:pt x="10" y="76"/>
                  </a:lnTo>
                  <a:lnTo>
                    <a:pt x="10" y="72"/>
                  </a:lnTo>
                  <a:lnTo>
                    <a:pt x="10" y="68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0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0" y="34"/>
                  </a:lnTo>
                  <a:lnTo>
                    <a:pt x="10" y="32"/>
                  </a:lnTo>
                  <a:lnTo>
                    <a:pt x="10" y="30"/>
                  </a:lnTo>
                  <a:lnTo>
                    <a:pt x="10" y="28"/>
                  </a:lnTo>
                  <a:lnTo>
                    <a:pt x="10" y="26"/>
                  </a:lnTo>
                  <a:lnTo>
                    <a:pt x="10" y="24"/>
                  </a:lnTo>
                  <a:lnTo>
                    <a:pt x="10" y="14"/>
                  </a:lnTo>
                  <a:lnTo>
                    <a:pt x="10" y="10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close/>
                  <a:moveTo>
                    <a:pt x="90" y="0"/>
                  </a:move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0" y="2"/>
                  </a:lnTo>
                  <a:lnTo>
                    <a:pt x="102" y="4"/>
                  </a:lnTo>
                  <a:lnTo>
                    <a:pt x="102" y="6"/>
                  </a:lnTo>
                  <a:lnTo>
                    <a:pt x="104" y="8"/>
                  </a:lnTo>
                  <a:lnTo>
                    <a:pt x="106" y="10"/>
                  </a:lnTo>
                  <a:lnTo>
                    <a:pt x="106" y="12"/>
                  </a:lnTo>
                  <a:lnTo>
                    <a:pt x="108" y="14"/>
                  </a:lnTo>
                  <a:lnTo>
                    <a:pt x="110" y="16"/>
                  </a:lnTo>
                  <a:lnTo>
                    <a:pt x="112" y="20"/>
                  </a:lnTo>
                  <a:lnTo>
                    <a:pt x="112" y="22"/>
                  </a:lnTo>
                  <a:lnTo>
                    <a:pt x="114" y="24"/>
                  </a:lnTo>
                  <a:lnTo>
                    <a:pt x="116" y="26"/>
                  </a:lnTo>
                  <a:lnTo>
                    <a:pt x="118" y="28"/>
                  </a:lnTo>
                  <a:lnTo>
                    <a:pt x="120" y="30"/>
                  </a:lnTo>
                  <a:lnTo>
                    <a:pt x="120" y="32"/>
                  </a:lnTo>
                  <a:lnTo>
                    <a:pt x="122" y="34"/>
                  </a:lnTo>
                  <a:lnTo>
                    <a:pt x="124" y="36"/>
                  </a:lnTo>
                  <a:lnTo>
                    <a:pt x="126" y="38"/>
                  </a:lnTo>
                  <a:lnTo>
                    <a:pt x="126" y="40"/>
                  </a:lnTo>
                  <a:lnTo>
                    <a:pt x="128" y="40"/>
                  </a:lnTo>
                  <a:lnTo>
                    <a:pt x="128" y="42"/>
                  </a:lnTo>
                  <a:lnTo>
                    <a:pt x="130" y="42"/>
                  </a:lnTo>
                  <a:lnTo>
                    <a:pt x="130" y="44"/>
                  </a:lnTo>
                  <a:lnTo>
                    <a:pt x="132" y="46"/>
                  </a:lnTo>
                  <a:lnTo>
                    <a:pt x="134" y="48"/>
                  </a:lnTo>
                  <a:lnTo>
                    <a:pt x="136" y="50"/>
                  </a:lnTo>
                  <a:lnTo>
                    <a:pt x="136" y="54"/>
                  </a:lnTo>
                  <a:lnTo>
                    <a:pt x="138" y="54"/>
                  </a:lnTo>
                  <a:lnTo>
                    <a:pt x="138" y="56"/>
                  </a:lnTo>
                  <a:lnTo>
                    <a:pt x="140" y="56"/>
                  </a:lnTo>
                  <a:lnTo>
                    <a:pt x="142" y="58"/>
                  </a:lnTo>
                  <a:lnTo>
                    <a:pt x="144" y="60"/>
                  </a:lnTo>
                  <a:lnTo>
                    <a:pt x="146" y="62"/>
                  </a:lnTo>
                  <a:lnTo>
                    <a:pt x="148" y="64"/>
                  </a:lnTo>
                  <a:lnTo>
                    <a:pt x="150" y="66"/>
                  </a:lnTo>
                  <a:lnTo>
                    <a:pt x="150" y="68"/>
                  </a:lnTo>
                  <a:lnTo>
                    <a:pt x="152" y="70"/>
                  </a:lnTo>
                  <a:lnTo>
                    <a:pt x="154" y="70"/>
                  </a:lnTo>
                  <a:lnTo>
                    <a:pt x="156" y="70"/>
                  </a:lnTo>
                  <a:lnTo>
                    <a:pt x="158" y="72"/>
                  </a:lnTo>
                  <a:lnTo>
                    <a:pt x="160" y="74"/>
                  </a:lnTo>
                  <a:lnTo>
                    <a:pt x="162" y="74"/>
                  </a:lnTo>
                  <a:lnTo>
                    <a:pt x="164" y="72"/>
                  </a:lnTo>
                  <a:lnTo>
                    <a:pt x="166" y="72"/>
                  </a:lnTo>
                  <a:lnTo>
                    <a:pt x="168" y="74"/>
                  </a:lnTo>
                  <a:lnTo>
                    <a:pt x="170" y="74"/>
                  </a:lnTo>
                  <a:lnTo>
                    <a:pt x="172" y="78"/>
                  </a:lnTo>
                  <a:lnTo>
                    <a:pt x="174" y="78"/>
                  </a:lnTo>
                  <a:lnTo>
                    <a:pt x="176" y="76"/>
                  </a:lnTo>
                  <a:lnTo>
                    <a:pt x="176" y="74"/>
                  </a:lnTo>
                  <a:lnTo>
                    <a:pt x="174" y="72"/>
                  </a:lnTo>
                  <a:lnTo>
                    <a:pt x="172" y="72"/>
                  </a:lnTo>
                  <a:lnTo>
                    <a:pt x="172" y="70"/>
                  </a:lnTo>
                  <a:lnTo>
                    <a:pt x="170" y="70"/>
                  </a:lnTo>
                  <a:lnTo>
                    <a:pt x="170" y="72"/>
                  </a:lnTo>
                  <a:lnTo>
                    <a:pt x="168" y="72"/>
                  </a:lnTo>
                  <a:lnTo>
                    <a:pt x="168" y="70"/>
                  </a:lnTo>
                  <a:lnTo>
                    <a:pt x="166" y="70"/>
                  </a:lnTo>
                  <a:lnTo>
                    <a:pt x="166" y="68"/>
                  </a:lnTo>
                  <a:lnTo>
                    <a:pt x="168" y="68"/>
                  </a:lnTo>
                  <a:lnTo>
                    <a:pt x="170" y="68"/>
                  </a:lnTo>
                  <a:lnTo>
                    <a:pt x="170" y="66"/>
                  </a:lnTo>
                  <a:lnTo>
                    <a:pt x="170" y="64"/>
                  </a:lnTo>
                  <a:lnTo>
                    <a:pt x="168" y="64"/>
                  </a:lnTo>
                  <a:lnTo>
                    <a:pt x="168" y="62"/>
                  </a:lnTo>
                  <a:lnTo>
                    <a:pt x="168" y="60"/>
                  </a:lnTo>
                  <a:lnTo>
                    <a:pt x="164" y="60"/>
                  </a:lnTo>
                  <a:lnTo>
                    <a:pt x="166" y="60"/>
                  </a:lnTo>
                  <a:lnTo>
                    <a:pt x="166" y="58"/>
                  </a:lnTo>
                  <a:lnTo>
                    <a:pt x="164" y="56"/>
                  </a:lnTo>
                  <a:lnTo>
                    <a:pt x="164" y="56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54" y="44"/>
                  </a:lnTo>
                  <a:lnTo>
                    <a:pt x="152" y="44"/>
                  </a:lnTo>
                  <a:lnTo>
                    <a:pt x="150" y="42"/>
                  </a:lnTo>
                  <a:lnTo>
                    <a:pt x="152" y="40"/>
                  </a:lnTo>
                  <a:lnTo>
                    <a:pt x="150" y="40"/>
                  </a:lnTo>
                  <a:lnTo>
                    <a:pt x="148" y="42"/>
                  </a:lnTo>
                  <a:lnTo>
                    <a:pt x="148" y="40"/>
                  </a:lnTo>
                  <a:lnTo>
                    <a:pt x="146" y="38"/>
                  </a:lnTo>
                  <a:lnTo>
                    <a:pt x="146" y="36"/>
                  </a:lnTo>
                  <a:lnTo>
                    <a:pt x="148" y="34"/>
                  </a:lnTo>
                  <a:lnTo>
                    <a:pt x="146" y="32"/>
                  </a:lnTo>
                  <a:lnTo>
                    <a:pt x="146" y="30"/>
                  </a:lnTo>
                  <a:lnTo>
                    <a:pt x="142" y="28"/>
                  </a:lnTo>
                  <a:lnTo>
                    <a:pt x="142" y="26"/>
                  </a:lnTo>
                  <a:lnTo>
                    <a:pt x="142" y="24"/>
                  </a:lnTo>
                  <a:lnTo>
                    <a:pt x="140" y="24"/>
                  </a:lnTo>
                  <a:lnTo>
                    <a:pt x="140" y="22"/>
                  </a:lnTo>
                  <a:lnTo>
                    <a:pt x="138" y="24"/>
                  </a:lnTo>
                  <a:lnTo>
                    <a:pt x="138" y="22"/>
                  </a:lnTo>
                  <a:lnTo>
                    <a:pt x="136" y="22"/>
                  </a:lnTo>
                  <a:lnTo>
                    <a:pt x="136" y="24"/>
                  </a:lnTo>
                  <a:lnTo>
                    <a:pt x="136" y="22"/>
                  </a:lnTo>
                  <a:lnTo>
                    <a:pt x="138" y="20"/>
                  </a:lnTo>
                  <a:lnTo>
                    <a:pt x="136" y="20"/>
                  </a:lnTo>
                  <a:lnTo>
                    <a:pt x="136" y="18"/>
                  </a:lnTo>
                  <a:lnTo>
                    <a:pt x="136" y="18"/>
                  </a:lnTo>
                  <a:lnTo>
                    <a:pt x="136" y="20"/>
                  </a:lnTo>
                  <a:lnTo>
                    <a:pt x="136" y="22"/>
                  </a:lnTo>
                  <a:lnTo>
                    <a:pt x="134" y="22"/>
                  </a:lnTo>
                  <a:lnTo>
                    <a:pt x="134" y="20"/>
                  </a:lnTo>
                  <a:lnTo>
                    <a:pt x="134" y="18"/>
                  </a:lnTo>
                  <a:lnTo>
                    <a:pt x="136" y="18"/>
                  </a:lnTo>
                  <a:lnTo>
                    <a:pt x="136" y="16"/>
                  </a:lnTo>
                  <a:lnTo>
                    <a:pt x="136" y="14"/>
                  </a:lnTo>
                  <a:lnTo>
                    <a:pt x="136" y="16"/>
                  </a:lnTo>
                  <a:lnTo>
                    <a:pt x="136" y="18"/>
                  </a:lnTo>
                  <a:lnTo>
                    <a:pt x="134" y="18"/>
                  </a:lnTo>
                  <a:lnTo>
                    <a:pt x="132" y="16"/>
                  </a:lnTo>
                  <a:lnTo>
                    <a:pt x="132" y="18"/>
                  </a:lnTo>
                  <a:lnTo>
                    <a:pt x="132" y="20"/>
                  </a:lnTo>
                  <a:lnTo>
                    <a:pt x="130" y="18"/>
                  </a:lnTo>
                  <a:lnTo>
                    <a:pt x="128" y="16"/>
                  </a:lnTo>
                  <a:lnTo>
                    <a:pt x="128" y="14"/>
                  </a:lnTo>
                  <a:lnTo>
                    <a:pt x="130" y="12"/>
                  </a:lnTo>
                  <a:lnTo>
                    <a:pt x="132" y="14"/>
                  </a:lnTo>
                  <a:lnTo>
                    <a:pt x="134" y="16"/>
                  </a:lnTo>
                  <a:lnTo>
                    <a:pt x="134" y="14"/>
                  </a:lnTo>
                  <a:lnTo>
                    <a:pt x="132" y="12"/>
                  </a:lnTo>
                  <a:lnTo>
                    <a:pt x="132" y="10"/>
                  </a:lnTo>
                  <a:lnTo>
                    <a:pt x="134" y="10"/>
                  </a:lnTo>
                  <a:lnTo>
                    <a:pt x="134" y="12"/>
                  </a:lnTo>
                  <a:lnTo>
                    <a:pt x="134" y="10"/>
                  </a:lnTo>
                  <a:lnTo>
                    <a:pt x="134" y="8"/>
                  </a:lnTo>
                  <a:lnTo>
                    <a:pt x="132" y="8"/>
                  </a:lnTo>
                  <a:lnTo>
                    <a:pt x="130" y="8"/>
                  </a:lnTo>
                  <a:lnTo>
                    <a:pt x="130" y="8"/>
                  </a:lnTo>
                  <a:lnTo>
                    <a:pt x="130" y="6"/>
                  </a:lnTo>
                  <a:lnTo>
                    <a:pt x="128" y="8"/>
                  </a:lnTo>
                  <a:lnTo>
                    <a:pt x="126" y="8"/>
                  </a:lnTo>
                  <a:lnTo>
                    <a:pt x="126" y="6"/>
                  </a:lnTo>
                  <a:lnTo>
                    <a:pt x="126" y="2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4"/>
                  </a:lnTo>
                  <a:lnTo>
                    <a:pt x="134" y="8"/>
                  </a:lnTo>
                  <a:lnTo>
                    <a:pt x="136" y="14"/>
                  </a:lnTo>
                  <a:lnTo>
                    <a:pt x="140" y="20"/>
                  </a:lnTo>
                  <a:lnTo>
                    <a:pt x="146" y="30"/>
                  </a:lnTo>
                  <a:lnTo>
                    <a:pt x="150" y="36"/>
                  </a:lnTo>
                  <a:lnTo>
                    <a:pt x="156" y="44"/>
                  </a:lnTo>
                  <a:lnTo>
                    <a:pt x="160" y="48"/>
                  </a:lnTo>
                  <a:lnTo>
                    <a:pt x="164" y="54"/>
                  </a:lnTo>
                  <a:lnTo>
                    <a:pt x="166" y="56"/>
                  </a:lnTo>
                  <a:lnTo>
                    <a:pt x="168" y="60"/>
                  </a:lnTo>
                  <a:lnTo>
                    <a:pt x="172" y="66"/>
                  </a:lnTo>
                  <a:lnTo>
                    <a:pt x="176" y="72"/>
                  </a:lnTo>
                  <a:lnTo>
                    <a:pt x="180" y="78"/>
                  </a:lnTo>
                  <a:lnTo>
                    <a:pt x="184" y="84"/>
                  </a:lnTo>
                  <a:lnTo>
                    <a:pt x="186" y="92"/>
                  </a:lnTo>
                  <a:lnTo>
                    <a:pt x="192" y="100"/>
                  </a:lnTo>
                  <a:lnTo>
                    <a:pt x="198" y="106"/>
                  </a:lnTo>
                  <a:lnTo>
                    <a:pt x="204" y="112"/>
                  </a:lnTo>
                  <a:lnTo>
                    <a:pt x="208" y="116"/>
                  </a:lnTo>
                  <a:lnTo>
                    <a:pt x="208" y="120"/>
                  </a:lnTo>
                  <a:lnTo>
                    <a:pt x="210" y="124"/>
                  </a:lnTo>
                  <a:lnTo>
                    <a:pt x="210" y="128"/>
                  </a:lnTo>
                  <a:lnTo>
                    <a:pt x="212" y="136"/>
                  </a:lnTo>
                  <a:lnTo>
                    <a:pt x="214" y="142"/>
                  </a:lnTo>
                  <a:lnTo>
                    <a:pt x="214" y="146"/>
                  </a:lnTo>
                  <a:lnTo>
                    <a:pt x="216" y="152"/>
                  </a:lnTo>
                  <a:lnTo>
                    <a:pt x="218" y="156"/>
                  </a:lnTo>
                  <a:lnTo>
                    <a:pt x="220" y="160"/>
                  </a:lnTo>
                  <a:lnTo>
                    <a:pt x="224" y="168"/>
                  </a:lnTo>
                  <a:lnTo>
                    <a:pt x="228" y="176"/>
                  </a:lnTo>
                  <a:lnTo>
                    <a:pt x="232" y="186"/>
                  </a:lnTo>
                  <a:lnTo>
                    <a:pt x="232" y="192"/>
                  </a:lnTo>
                  <a:lnTo>
                    <a:pt x="232" y="194"/>
                  </a:lnTo>
                  <a:lnTo>
                    <a:pt x="232" y="196"/>
                  </a:lnTo>
                  <a:lnTo>
                    <a:pt x="232" y="198"/>
                  </a:lnTo>
                  <a:lnTo>
                    <a:pt x="228" y="198"/>
                  </a:lnTo>
                  <a:lnTo>
                    <a:pt x="226" y="200"/>
                  </a:lnTo>
                  <a:lnTo>
                    <a:pt x="222" y="200"/>
                  </a:lnTo>
                  <a:lnTo>
                    <a:pt x="220" y="200"/>
                  </a:lnTo>
                  <a:lnTo>
                    <a:pt x="218" y="202"/>
                  </a:lnTo>
                  <a:lnTo>
                    <a:pt x="216" y="202"/>
                  </a:lnTo>
                  <a:lnTo>
                    <a:pt x="214" y="204"/>
                  </a:lnTo>
                  <a:lnTo>
                    <a:pt x="210" y="206"/>
                  </a:lnTo>
                  <a:lnTo>
                    <a:pt x="206" y="212"/>
                  </a:lnTo>
                  <a:lnTo>
                    <a:pt x="204" y="216"/>
                  </a:lnTo>
                  <a:lnTo>
                    <a:pt x="204" y="218"/>
                  </a:lnTo>
                  <a:lnTo>
                    <a:pt x="200" y="218"/>
                  </a:lnTo>
                  <a:lnTo>
                    <a:pt x="198" y="216"/>
                  </a:lnTo>
                  <a:lnTo>
                    <a:pt x="198" y="214"/>
                  </a:lnTo>
                  <a:lnTo>
                    <a:pt x="196" y="214"/>
                  </a:lnTo>
                  <a:lnTo>
                    <a:pt x="196" y="216"/>
                  </a:lnTo>
                  <a:lnTo>
                    <a:pt x="198" y="218"/>
                  </a:lnTo>
                  <a:lnTo>
                    <a:pt x="192" y="218"/>
                  </a:lnTo>
                  <a:lnTo>
                    <a:pt x="192" y="216"/>
                  </a:lnTo>
                  <a:lnTo>
                    <a:pt x="188" y="216"/>
                  </a:lnTo>
                  <a:lnTo>
                    <a:pt x="188" y="218"/>
                  </a:lnTo>
                  <a:lnTo>
                    <a:pt x="184" y="218"/>
                  </a:lnTo>
                  <a:lnTo>
                    <a:pt x="184" y="216"/>
                  </a:lnTo>
                  <a:lnTo>
                    <a:pt x="184" y="216"/>
                  </a:lnTo>
                  <a:lnTo>
                    <a:pt x="184" y="214"/>
                  </a:lnTo>
                  <a:lnTo>
                    <a:pt x="184" y="214"/>
                  </a:lnTo>
                  <a:lnTo>
                    <a:pt x="188" y="214"/>
                  </a:lnTo>
                  <a:lnTo>
                    <a:pt x="190" y="214"/>
                  </a:lnTo>
                  <a:lnTo>
                    <a:pt x="194" y="212"/>
                  </a:lnTo>
                  <a:lnTo>
                    <a:pt x="192" y="210"/>
                  </a:lnTo>
                  <a:lnTo>
                    <a:pt x="194" y="208"/>
                  </a:lnTo>
                  <a:lnTo>
                    <a:pt x="194" y="206"/>
                  </a:lnTo>
                  <a:lnTo>
                    <a:pt x="194" y="200"/>
                  </a:lnTo>
                  <a:lnTo>
                    <a:pt x="196" y="200"/>
                  </a:lnTo>
                  <a:lnTo>
                    <a:pt x="196" y="198"/>
                  </a:lnTo>
                  <a:lnTo>
                    <a:pt x="196" y="196"/>
                  </a:lnTo>
                  <a:lnTo>
                    <a:pt x="196" y="194"/>
                  </a:lnTo>
                  <a:lnTo>
                    <a:pt x="196" y="192"/>
                  </a:lnTo>
                  <a:lnTo>
                    <a:pt x="194" y="192"/>
                  </a:lnTo>
                  <a:lnTo>
                    <a:pt x="196" y="188"/>
                  </a:lnTo>
                  <a:lnTo>
                    <a:pt x="198" y="182"/>
                  </a:lnTo>
                  <a:lnTo>
                    <a:pt x="200" y="180"/>
                  </a:lnTo>
                  <a:lnTo>
                    <a:pt x="200" y="176"/>
                  </a:lnTo>
                  <a:lnTo>
                    <a:pt x="202" y="172"/>
                  </a:lnTo>
                  <a:lnTo>
                    <a:pt x="202" y="170"/>
                  </a:lnTo>
                  <a:lnTo>
                    <a:pt x="202" y="166"/>
                  </a:lnTo>
                  <a:lnTo>
                    <a:pt x="204" y="158"/>
                  </a:lnTo>
                  <a:lnTo>
                    <a:pt x="204" y="156"/>
                  </a:lnTo>
                  <a:lnTo>
                    <a:pt x="206" y="152"/>
                  </a:lnTo>
                  <a:lnTo>
                    <a:pt x="206" y="150"/>
                  </a:lnTo>
                  <a:lnTo>
                    <a:pt x="208" y="148"/>
                  </a:lnTo>
                  <a:lnTo>
                    <a:pt x="208" y="144"/>
                  </a:lnTo>
                  <a:lnTo>
                    <a:pt x="206" y="142"/>
                  </a:lnTo>
                  <a:lnTo>
                    <a:pt x="206" y="138"/>
                  </a:lnTo>
                  <a:lnTo>
                    <a:pt x="206" y="136"/>
                  </a:lnTo>
                  <a:lnTo>
                    <a:pt x="204" y="136"/>
                  </a:lnTo>
                  <a:lnTo>
                    <a:pt x="202" y="136"/>
                  </a:lnTo>
                  <a:lnTo>
                    <a:pt x="202" y="138"/>
                  </a:lnTo>
                  <a:lnTo>
                    <a:pt x="202" y="140"/>
                  </a:lnTo>
                  <a:lnTo>
                    <a:pt x="200" y="142"/>
                  </a:lnTo>
                  <a:lnTo>
                    <a:pt x="200" y="148"/>
                  </a:lnTo>
                  <a:lnTo>
                    <a:pt x="198" y="148"/>
                  </a:lnTo>
                  <a:lnTo>
                    <a:pt x="196" y="148"/>
                  </a:lnTo>
                  <a:lnTo>
                    <a:pt x="196" y="150"/>
                  </a:lnTo>
                  <a:lnTo>
                    <a:pt x="198" y="150"/>
                  </a:lnTo>
                  <a:lnTo>
                    <a:pt x="200" y="150"/>
                  </a:lnTo>
                  <a:lnTo>
                    <a:pt x="200" y="152"/>
                  </a:lnTo>
                  <a:lnTo>
                    <a:pt x="198" y="152"/>
                  </a:lnTo>
                  <a:lnTo>
                    <a:pt x="196" y="154"/>
                  </a:lnTo>
                  <a:lnTo>
                    <a:pt x="194" y="152"/>
                  </a:lnTo>
                  <a:lnTo>
                    <a:pt x="194" y="152"/>
                  </a:lnTo>
                  <a:lnTo>
                    <a:pt x="194" y="150"/>
                  </a:lnTo>
                  <a:lnTo>
                    <a:pt x="194" y="148"/>
                  </a:lnTo>
                  <a:lnTo>
                    <a:pt x="198" y="148"/>
                  </a:lnTo>
                  <a:lnTo>
                    <a:pt x="200" y="146"/>
                  </a:lnTo>
                  <a:lnTo>
                    <a:pt x="200" y="142"/>
                  </a:lnTo>
                  <a:lnTo>
                    <a:pt x="200" y="140"/>
                  </a:lnTo>
                  <a:lnTo>
                    <a:pt x="200" y="138"/>
                  </a:lnTo>
                  <a:lnTo>
                    <a:pt x="200" y="136"/>
                  </a:lnTo>
                  <a:lnTo>
                    <a:pt x="200" y="134"/>
                  </a:lnTo>
                  <a:lnTo>
                    <a:pt x="200" y="132"/>
                  </a:lnTo>
                  <a:lnTo>
                    <a:pt x="202" y="128"/>
                  </a:lnTo>
                  <a:lnTo>
                    <a:pt x="202" y="126"/>
                  </a:lnTo>
                  <a:lnTo>
                    <a:pt x="200" y="124"/>
                  </a:lnTo>
                  <a:lnTo>
                    <a:pt x="198" y="124"/>
                  </a:lnTo>
                  <a:lnTo>
                    <a:pt x="198" y="122"/>
                  </a:lnTo>
                  <a:lnTo>
                    <a:pt x="196" y="124"/>
                  </a:lnTo>
                  <a:lnTo>
                    <a:pt x="196" y="126"/>
                  </a:lnTo>
                  <a:lnTo>
                    <a:pt x="194" y="126"/>
                  </a:lnTo>
                  <a:lnTo>
                    <a:pt x="192" y="126"/>
                  </a:lnTo>
                  <a:lnTo>
                    <a:pt x="192" y="124"/>
                  </a:lnTo>
                  <a:lnTo>
                    <a:pt x="192" y="122"/>
                  </a:lnTo>
                  <a:lnTo>
                    <a:pt x="192" y="120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114"/>
                  </a:lnTo>
                  <a:lnTo>
                    <a:pt x="192" y="116"/>
                  </a:lnTo>
                  <a:lnTo>
                    <a:pt x="194" y="116"/>
                  </a:lnTo>
                  <a:lnTo>
                    <a:pt x="194" y="118"/>
                  </a:lnTo>
                  <a:lnTo>
                    <a:pt x="196" y="118"/>
                  </a:lnTo>
                  <a:lnTo>
                    <a:pt x="196" y="116"/>
                  </a:lnTo>
                  <a:lnTo>
                    <a:pt x="194" y="116"/>
                  </a:lnTo>
                  <a:lnTo>
                    <a:pt x="194" y="114"/>
                  </a:lnTo>
                  <a:lnTo>
                    <a:pt x="196" y="112"/>
                  </a:lnTo>
                  <a:lnTo>
                    <a:pt x="198" y="110"/>
                  </a:lnTo>
                  <a:lnTo>
                    <a:pt x="196" y="110"/>
                  </a:lnTo>
                  <a:lnTo>
                    <a:pt x="196" y="108"/>
                  </a:lnTo>
                  <a:lnTo>
                    <a:pt x="196" y="106"/>
                  </a:lnTo>
                  <a:lnTo>
                    <a:pt x="194" y="106"/>
                  </a:lnTo>
                  <a:lnTo>
                    <a:pt x="194" y="108"/>
                  </a:lnTo>
                  <a:lnTo>
                    <a:pt x="192" y="110"/>
                  </a:lnTo>
                  <a:lnTo>
                    <a:pt x="192" y="112"/>
                  </a:lnTo>
                  <a:lnTo>
                    <a:pt x="192" y="114"/>
                  </a:lnTo>
                  <a:lnTo>
                    <a:pt x="190" y="112"/>
                  </a:lnTo>
                  <a:lnTo>
                    <a:pt x="188" y="110"/>
                  </a:lnTo>
                  <a:lnTo>
                    <a:pt x="184" y="114"/>
                  </a:lnTo>
                  <a:lnTo>
                    <a:pt x="186" y="116"/>
                  </a:lnTo>
                  <a:lnTo>
                    <a:pt x="188" y="120"/>
                  </a:lnTo>
                  <a:lnTo>
                    <a:pt x="190" y="120"/>
                  </a:lnTo>
                  <a:lnTo>
                    <a:pt x="190" y="118"/>
                  </a:lnTo>
                  <a:lnTo>
                    <a:pt x="188" y="118"/>
                  </a:lnTo>
                  <a:lnTo>
                    <a:pt x="188" y="116"/>
                  </a:lnTo>
                  <a:lnTo>
                    <a:pt x="190" y="116"/>
                  </a:lnTo>
                  <a:lnTo>
                    <a:pt x="190" y="118"/>
                  </a:lnTo>
                  <a:lnTo>
                    <a:pt x="192" y="118"/>
                  </a:lnTo>
                  <a:lnTo>
                    <a:pt x="190" y="120"/>
                  </a:lnTo>
                  <a:lnTo>
                    <a:pt x="190" y="122"/>
                  </a:lnTo>
                  <a:lnTo>
                    <a:pt x="192" y="122"/>
                  </a:lnTo>
                  <a:lnTo>
                    <a:pt x="192" y="124"/>
                  </a:lnTo>
                  <a:lnTo>
                    <a:pt x="192" y="128"/>
                  </a:lnTo>
                  <a:lnTo>
                    <a:pt x="192" y="130"/>
                  </a:lnTo>
                  <a:lnTo>
                    <a:pt x="192" y="132"/>
                  </a:lnTo>
                  <a:lnTo>
                    <a:pt x="190" y="134"/>
                  </a:lnTo>
                  <a:lnTo>
                    <a:pt x="190" y="136"/>
                  </a:lnTo>
                  <a:lnTo>
                    <a:pt x="190" y="140"/>
                  </a:lnTo>
                  <a:lnTo>
                    <a:pt x="190" y="142"/>
                  </a:lnTo>
                  <a:lnTo>
                    <a:pt x="188" y="144"/>
                  </a:lnTo>
                  <a:lnTo>
                    <a:pt x="190" y="142"/>
                  </a:lnTo>
                  <a:lnTo>
                    <a:pt x="188" y="142"/>
                  </a:lnTo>
                  <a:lnTo>
                    <a:pt x="188" y="144"/>
                  </a:lnTo>
                  <a:lnTo>
                    <a:pt x="188" y="146"/>
                  </a:lnTo>
                  <a:lnTo>
                    <a:pt x="184" y="152"/>
                  </a:lnTo>
                  <a:lnTo>
                    <a:pt x="184" y="156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6"/>
                  </a:lnTo>
                  <a:lnTo>
                    <a:pt x="178" y="168"/>
                  </a:lnTo>
                  <a:lnTo>
                    <a:pt x="176" y="172"/>
                  </a:lnTo>
                  <a:lnTo>
                    <a:pt x="172" y="182"/>
                  </a:lnTo>
                  <a:lnTo>
                    <a:pt x="170" y="192"/>
                  </a:lnTo>
                  <a:lnTo>
                    <a:pt x="166" y="200"/>
                  </a:lnTo>
                  <a:lnTo>
                    <a:pt x="166" y="202"/>
                  </a:lnTo>
                  <a:lnTo>
                    <a:pt x="164" y="220"/>
                  </a:lnTo>
                  <a:lnTo>
                    <a:pt x="164" y="222"/>
                  </a:lnTo>
                  <a:lnTo>
                    <a:pt x="166" y="222"/>
                  </a:lnTo>
                  <a:lnTo>
                    <a:pt x="164" y="224"/>
                  </a:lnTo>
                  <a:lnTo>
                    <a:pt x="162" y="230"/>
                  </a:lnTo>
                  <a:lnTo>
                    <a:pt x="164" y="232"/>
                  </a:lnTo>
                  <a:lnTo>
                    <a:pt x="164" y="234"/>
                  </a:lnTo>
                  <a:lnTo>
                    <a:pt x="162" y="238"/>
                  </a:lnTo>
                  <a:lnTo>
                    <a:pt x="162" y="244"/>
                  </a:lnTo>
                  <a:lnTo>
                    <a:pt x="164" y="248"/>
                  </a:lnTo>
                  <a:lnTo>
                    <a:pt x="164" y="248"/>
                  </a:lnTo>
                  <a:lnTo>
                    <a:pt x="164" y="250"/>
                  </a:lnTo>
                  <a:lnTo>
                    <a:pt x="164" y="252"/>
                  </a:lnTo>
                  <a:lnTo>
                    <a:pt x="164" y="254"/>
                  </a:lnTo>
                  <a:lnTo>
                    <a:pt x="166" y="263"/>
                  </a:lnTo>
                  <a:lnTo>
                    <a:pt x="166" y="267"/>
                  </a:lnTo>
                  <a:lnTo>
                    <a:pt x="166" y="269"/>
                  </a:lnTo>
                  <a:lnTo>
                    <a:pt x="166" y="271"/>
                  </a:lnTo>
                  <a:lnTo>
                    <a:pt x="166" y="273"/>
                  </a:lnTo>
                  <a:lnTo>
                    <a:pt x="166" y="277"/>
                  </a:lnTo>
                  <a:lnTo>
                    <a:pt x="166" y="279"/>
                  </a:lnTo>
                  <a:lnTo>
                    <a:pt x="166" y="281"/>
                  </a:lnTo>
                  <a:lnTo>
                    <a:pt x="166" y="283"/>
                  </a:lnTo>
                  <a:lnTo>
                    <a:pt x="166" y="279"/>
                  </a:lnTo>
                  <a:lnTo>
                    <a:pt x="166" y="277"/>
                  </a:lnTo>
                  <a:lnTo>
                    <a:pt x="164" y="275"/>
                  </a:lnTo>
                  <a:lnTo>
                    <a:pt x="164" y="273"/>
                  </a:lnTo>
                  <a:lnTo>
                    <a:pt x="164" y="271"/>
                  </a:lnTo>
                  <a:lnTo>
                    <a:pt x="164" y="269"/>
                  </a:lnTo>
                  <a:lnTo>
                    <a:pt x="162" y="267"/>
                  </a:lnTo>
                  <a:lnTo>
                    <a:pt x="162" y="265"/>
                  </a:lnTo>
                  <a:lnTo>
                    <a:pt x="162" y="263"/>
                  </a:lnTo>
                  <a:lnTo>
                    <a:pt x="162" y="261"/>
                  </a:lnTo>
                  <a:lnTo>
                    <a:pt x="162" y="259"/>
                  </a:lnTo>
                  <a:lnTo>
                    <a:pt x="160" y="257"/>
                  </a:lnTo>
                  <a:lnTo>
                    <a:pt x="160" y="254"/>
                  </a:lnTo>
                  <a:lnTo>
                    <a:pt x="160" y="252"/>
                  </a:lnTo>
                  <a:lnTo>
                    <a:pt x="160" y="250"/>
                  </a:lnTo>
                  <a:lnTo>
                    <a:pt x="160" y="248"/>
                  </a:lnTo>
                  <a:lnTo>
                    <a:pt x="160" y="248"/>
                  </a:lnTo>
                  <a:lnTo>
                    <a:pt x="158" y="248"/>
                  </a:lnTo>
                  <a:lnTo>
                    <a:pt x="158" y="246"/>
                  </a:lnTo>
                  <a:lnTo>
                    <a:pt x="158" y="242"/>
                  </a:lnTo>
                  <a:lnTo>
                    <a:pt x="156" y="244"/>
                  </a:lnTo>
                  <a:lnTo>
                    <a:pt x="154" y="242"/>
                  </a:lnTo>
                  <a:lnTo>
                    <a:pt x="152" y="242"/>
                  </a:lnTo>
                  <a:lnTo>
                    <a:pt x="150" y="240"/>
                  </a:lnTo>
                  <a:lnTo>
                    <a:pt x="150" y="238"/>
                  </a:lnTo>
                  <a:lnTo>
                    <a:pt x="150" y="236"/>
                  </a:lnTo>
                  <a:lnTo>
                    <a:pt x="148" y="236"/>
                  </a:lnTo>
                  <a:lnTo>
                    <a:pt x="148" y="238"/>
                  </a:lnTo>
                  <a:lnTo>
                    <a:pt x="150" y="240"/>
                  </a:lnTo>
                  <a:lnTo>
                    <a:pt x="150" y="242"/>
                  </a:lnTo>
                  <a:lnTo>
                    <a:pt x="150" y="244"/>
                  </a:lnTo>
                  <a:lnTo>
                    <a:pt x="152" y="244"/>
                  </a:lnTo>
                  <a:lnTo>
                    <a:pt x="152" y="246"/>
                  </a:lnTo>
                  <a:lnTo>
                    <a:pt x="152" y="248"/>
                  </a:lnTo>
                  <a:lnTo>
                    <a:pt x="154" y="248"/>
                  </a:lnTo>
                  <a:lnTo>
                    <a:pt x="154" y="252"/>
                  </a:lnTo>
                  <a:lnTo>
                    <a:pt x="154" y="254"/>
                  </a:lnTo>
                  <a:lnTo>
                    <a:pt x="152" y="259"/>
                  </a:lnTo>
                  <a:lnTo>
                    <a:pt x="154" y="259"/>
                  </a:lnTo>
                  <a:lnTo>
                    <a:pt x="154" y="261"/>
                  </a:lnTo>
                  <a:lnTo>
                    <a:pt x="154" y="263"/>
                  </a:lnTo>
                  <a:lnTo>
                    <a:pt x="154" y="265"/>
                  </a:lnTo>
                  <a:lnTo>
                    <a:pt x="156" y="269"/>
                  </a:lnTo>
                  <a:lnTo>
                    <a:pt x="156" y="271"/>
                  </a:lnTo>
                  <a:lnTo>
                    <a:pt x="156" y="273"/>
                  </a:lnTo>
                  <a:lnTo>
                    <a:pt x="158" y="275"/>
                  </a:lnTo>
                  <a:lnTo>
                    <a:pt x="158" y="279"/>
                  </a:lnTo>
                  <a:lnTo>
                    <a:pt x="158" y="281"/>
                  </a:lnTo>
                  <a:lnTo>
                    <a:pt x="158" y="283"/>
                  </a:lnTo>
                  <a:lnTo>
                    <a:pt x="158" y="285"/>
                  </a:lnTo>
                  <a:lnTo>
                    <a:pt x="160" y="291"/>
                  </a:lnTo>
                  <a:lnTo>
                    <a:pt x="162" y="293"/>
                  </a:lnTo>
                  <a:lnTo>
                    <a:pt x="162" y="297"/>
                  </a:lnTo>
                  <a:lnTo>
                    <a:pt x="162" y="297"/>
                  </a:lnTo>
                  <a:lnTo>
                    <a:pt x="164" y="299"/>
                  </a:lnTo>
                  <a:lnTo>
                    <a:pt x="164" y="301"/>
                  </a:lnTo>
                  <a:lnTo>
                    <a:pt x="164" y="305"/>
                  </a:lnTo>
                  <a:lnTo>
                    <a:pt x="166" y="311"/>
                  </a:lnTo>
                  <a:lnTo>
                    <a:pt x="166" y="313"/>
                  </a:lnTo>
                  <a:lnTo>
                    <a:pt x="168" y="315"/>
                  </a:lnTo>
                  <a:lnTo>
                    <a:pt x="170" y="319"/>
                  </a:lnTo>
                  <a:lnTo>
                    <a:pt x="170" y="321"/>
                  </a:lnTo>
                  <a:lnTo>
                    <a:pt x="172" y="325"/>
                  </a:lnTo>
                  <a:lnTo>
                    <a:pt x="172" y="327"/>
                  </a:lnTo>
                  <a:lnTo>
                    <a:pt x="174" y="329"/>
                  </a:lnTo>
                  <a:lnTo>
                    <a:pt x="174" y="331"/>
                  </a:lnTo>
                  <a:lnTo>
                    <a:pt x="176" y="333"/>
                  </a:lnTo>
                  <a:lnTo>
                    <a:pt x="176" y="335"/>
                  </a:lnTo>
                  <a:lnTo>
                    <a:pt x="176" y="337"/>
                  </a:lnTo>
                  <a:lnTo>
                    <a:pt x="178" y="339"/>
                  </a:lnTo>
                  <a:lnTo>
                    <a:pt x="178" y="341"/>
                  </a:lnTo>
                  <a:lnTo>
                    <a:pt x="180" y="343"/>
                  </a:lnTo>
                  <a:lnTo>
                    <a:pt x="180" y="345"/>
                  </a:lnTo>
                  <a:lnTo>
                    <a:pt x="182" y="345"/>
                  </a:lnTo>
                  <a:lnTo>
                    <a:pt x="184" y="347"/>
                  </a:lnTo>
                  <a:lnTo>
                    <a:pt x="184" y="349"/>
                  </a:lnTo>
                  <a:lnTo>
                    <a:pt x="184" y="351"/>
                  </a:lnTo>
                  <a:lnTo>
                    <a:pt x="184" y="351"/>
                  </a:lnTo>
                  <a:lnTo>
                    <a:pt x="184" y="353"/>
                  </a:lnTo>
                  <a:lnTo>
                    <a:pt x="184" y="355"/>
                  </a:lnTo>
                  <a:lnTo>
                    <a:pt x="186" y="357"/>
                  </a:lnTo>
                  <a:lnTo>
                    <a:pt x="184" y="357"/>
                  </a:lnTo>
                  <a:lnTo>
                    <a:pt x="186" y="359"/>
                  </a:lnTo>
                  <a:lnTo>
                    <a:pt x="186" y="361"/>
                  </a:lnTo>
                  <a:lnTo>
                    <a:pt x="184" y="355"/>
                  </a:lnTo>
                  <a:lnTo>
                    <a:pt x="184" y="355"/>
                  </a:lnTo>
                  <a:lnTo>
                    <a:pt x="184" y="353"/>
                  </a:lnTo>
                  <a:lnTo>
                    <a:pt x="182" y="349"/>
                  </a:lnTo>
                  <a:lnTo>
                    <a:pt x="182" y="347"/>
                  </a:lnTo>
                  <a:lnTo>
                    <a:pt x="176" y="337"/>
                  </a:lnTo>
                  <a:lnTo>
                    <a:pt x="174" y="335"/>
                  </a:lnTo>
                  <a:lnTo>
                    <a:pt x="174" y="333"/>
                  </a:lnTo>
                  <a:lnTo>
                    <a:pt x="172" y="331"/>
                  </a:lnTo>
                  <a:lnTo>
                    <a:pt x="172" y="329"/>
                  </a:lnTo>
                  <a:lnTo>
                    <a:pt x="170" y="327"/>
                  </a:lnTo>
                  <a:lnTo>
                    <a:pt x="170" y="325"/>
                  </a:lnTo>
                  <a:lnTo>
                    <a:pt x="168" y="321"/>
                  </a:lnTo>
                  <a:lnTo>
                    <a:pt x="166" y="317"/>
                  </a:lnTo>
                  <a:lnTo>
                    <a:pt x="162" y="309"/>
                  </a:lnTo>
                  <a:lnTo>
                    <a:pt x="160" y="303"/>
                  </a:lnTo>
                  <a:lnTo>
                    <a:pt x="160" y="301"/>
                  </a:lnTo>
                  <a:lnTo>
                    <a:pt x="162" y="301"/>
                  </a:lnTo>
                  <a:lnTo>
                    <a:pt x="162" y="299"/>
                  </a:lnTo>
                  <a:lnTo>
                    <a:pt x="162" y="297"/>
                  </a:lnTo>
                  <a:lnTo>
                    <a:pt x="158" y="297"/>
                  </a:lnTo>
                  <a:lnTo>
                    <a:pt x="158" y="295"/>
                  </a:lnTo>
                  <a:lnTo>
                    <a:pt x="156" y="295"/>
                  </a:lnTo>
                  <a:lnTo>
                    <a:pt x="152" y="281"/>
                  </a:lnTo>
                  <a:lnTo>
                    <a:pt x="148" y="267"/>
                  </a:lnTo>
                  <a:lnTo>
                    <a:pt x="146" y="265"/>
                  </a:lnTo>
                  <a:lnTo>
                    <a:pt x="144" y="263"/>
                  </a:lnTo>
                  <a:lnTo>
                    <a:pt x="144" y="261"/>
                  </a:lnTo>
                  <a:lnTo>
                    <a:pt x="142" y="259"/>
                  </a:lnTo>
                  <a:lnTo>
                    <a:pt x="142" y="257"/>
                  </a:lnTo>
                  <a:lnTo>
                    <a:pt x="142" y="254"/>
                  </a:lnTo>
                  <a:lnTo>
                    <a:pt x="140" y="250"/>
                  </a:lnTo>
                  <a:lnTo>
                    <a:pt x="140" y="248"/>
                  </a:lnTo>
                  <a:lnTo>
                    <a:pt x="140" y="248"/>
                  </a:lnTo>
                  <a:lnTo>
                    <a:pt x="138" y="246"/>
                  </a:lnTo>
                  <a:lnTo>
                    <a:pt x="138" y="244"/>
                  </a:lnTo>
                  <a:lnTo>
                    <a:pt x="138" y="240"/>
                  </a:lnTo>
                  <a:lnTo>
                    <a:pt x="136" y="240"/>
                  </a:lnTo>
                  <a:lnTo>
                    <a:pt x="136" y="238"/>
                  </a:lnTo>
                  <a:lnTo>
                    <a:pt x="136" y="234"/>
                  </a:lnTo>
                  <a:lnTo>
                    <a:pt x="136" y="228"/>
                  </a:lnTo>
                  <a:lnTo>
                    <a:pt x="136" y="222"/>
                  </a:lnTo>
                  <a:lnTo>
                    <a:pt x="136" y="220"/>
                  </a:lnTo>
                  <a:lnTo>
                    <a:pt x="136" y="218"/>
                  </a:lnTo>
                  <a:lnTo>
                    <a:pt x="136" y="216"/>
                  </a:lnTo>
                  <a:lnTo>
                    <a:pt x="134" y="214"/>
                  </a:lnTo>
                  <a:lnTo>
                    <a:pt x="134" y="212"/>
                  </a:lnTo>
                  <a:lnTo>
                    <a:pt x="134" y="210"/>
                  </a:lnTo>
                  <a:lnTo>
                    <a:pt x="134" y="208"/>
                  </a:lnTo>
                  <a:lnTo>
                    <a:pt x="134" y="206"/>
                  </a:lnTo>
                  <a:lnTo>
                    <a:pt x="134" y="204"/>
                  </a:lnTo>
                  <a:lnTo>
                    <a:pt x="134" y="202"/>
                  </a:lnTo>
                  <a:lnTo>
                    <a:pt x="134" y="200"/>
                  </a:lnTo>
                  <a:lnTo>
                    <a:pt x="134" y="200"/>
                  </a:lnTo>
                  <a:lnTo>
                    <a:pt x="134" y="198"/>
                  </a:lnTo>
                  <a:lnTo>
                    <a:pt x="136" y="198"/>
                  </a:lnTo>
                  <a:lnTo>
                    <a:pt x="136" y="196"/>
                  </a:lnTo>
                  <a:lnTo>
                    <a:pt x="136" y="194"/>
                  </a:lnTo>
                  <a:lnTo>
                    <a:pt x="136" y="192"/>
                  </a:lnTo>
                  <a:lnTo>
                    <a:pt x="136" y="190"/>
                  </a:lnTo>
                  <a:lnTo>
                    <a:pt x="136" y="188"/>
                  </a:lnTo>
                  <a:lnTo>
                    <a:pt x="136" y="186"/>
                  </a:lnTo>
                  <a:lnTo>
                    <a:pt x="136" y="184"/>
                  </a:lnTo>
                  <a:lnTo>
                    <a:pt x="134" y="182"/>
                  </a:lnTo>
                  <a:lnTo>
                    <a:pt x="132" y="182"/>
                  </a:lnTo>
                  <a:lnTo>
                    <a:pt x="132" y="180"/>
                  </a:lnTo>
                  <a:lnTo>
                    <a:pt x="130" y="180"/>
                  </a:lnTo>
                  <a:lnTo>
                    <a:pt x="130" y="178"/>
                  </a:lnTo>
                  <a:lnTo>
                    <a:pt x="130" y="176"/>
                  </a:lnTo>
                  <a:lnTo>
                    <a:pt x="130" y="174"/>
                  </a:lnTo>
                  <a:lnTo>
                    <a:pt x="128" y="172"/>
                  </a:lnTo>
                  <a:lnTo>
                    <a:pt x="130" y="170"/>
                  </a:lnTo>
                  <a:lnTo>
                    <a:pt x="130" y="168"/>
                  </a:lnTo>
                  <a:lnTo>
                    <a:pt x="130" y="166"/>
                  </a:lnTo>
                  <a:lnTo>
                    <a:pt x="130" y="164"/>
                  </a:lnTo>
                  <a:lnTo>
                    <a:pt x="132" y="164"/>
                  </a:lnTo>
                  <a:lnTo>
                    <a:pt x="132" y="162"/>
                  </a:lnTo>
                  <a:lnTo>
                    <a:pt x="130" y="162"/>
                  </a:lnTo>
                  <a:lnTo>
                    <a:pt x="132" y="160"/>
                  </a:lnTo>
                  <a:lnTo>
                    <a:pt x="132" y="158"/>
                  </a:lnTo>
                  <a:lnTo>
                    <a:pt x="132" y="156"/>
                  </a:lnTo>
                  <a:lnTo>
                    <a:pt x="132" y="154"/>
                  </a:lnTo>
                  <a:lnTo>
                    <a:pt x="130" y="152"/>
                  </a:lnTo>
                  <a:lnTo>
                    <a:pt x="130" y="152"/>
                  </a:lnTo>
                  <a:lnTo>
                    <a:pt x="130" y="150"/>
                  </a:lnTo>
                  <a:lnTo>
                    <a:pt x="132" y="146"/>
                  </a:lnTo>
                  <a:lnTo>
                    <a:pt x="132" y="144"/>
                  </a:lnTo>
                  <a:lnTo>
                    <a:pt x="134" y="140"/>
                  </a:lnTo>
                  <a:lnTo>
                    <a:pt x="134" y="136"/>
                  </a:lnTo>
                  <a:lnTo>
                    <a:pt x="136" y="136"/>
                  </a:lnTo>
                  <a:lnTo>
                    <a:pt x="136" y="134"/>
                  </a:lnTo>
                  <a:lnTo>
                    <a:pt x="136" y="134"/>
                  </a:lnTo>
                  <a:lnTo>
                    <a:pt x="138" y="132"/>
                  </a:lnTo>
                  <a:lnTo>
                    <a:pt x="138" y="134"/>
                  </a:lnTo>
                  <a:lnTo>
                    <a:pt x="140" y="134"/>
                  </a:lnTo>
                  <a:lnTo>
                    <a:pt x="140" y="136"/>
                  </a:lnTo>
                  <a:lnTo>
                    <a:pt x="140" y="138"/>
                  </a:lnTo>
                  <a:lnTo>
                    <a:pt x="140" y="140"/>
                  </a:lnTo>
                  <a:lnTo>
                    <a:pt x="140" y="142"/>
                  </a:lnTo>
                  <a:lnTo>
                    <a:pt x="140" y="140"/>
                  </a:lnTo>
                  <a:lnTo>
                    <a:pt x="140" y="138"/>
                  </a:lnTo>
                  <a:lnTo>
                    <a:pt x="142" y="136"/>
                  </a:lnTo>
                  <a:lnTo>
                    <a:pt x="140" y="134"/>
                  </a:lnTo>
                  <a:lnTo>
                    <a:pt x="140" y="132"/>
                  </a:lnTo>
                  <a:lnTo>
                    <a:pt x="142" y="132"/>
                  </a:lnTo>
                  <a:lnTo>
                    <a:pt x="140" y="130"/>
                  </a:lnTo>
                  <a:lnTo>
                    <a:pt x="140" y="128"/>
                  </a:lnTo>
                  <a:lnTo>
                    <a:pt x="138" y="126"/>
                  </a:lnTo>
                  <a:lnTo>
                    <a:pt x="140" y="126"/>
                  </a:lnTo>
                  <a:lnTo>
                    <a:pt x="140" y="124"/>
                  </a:lnTo>
                  <a:lnTo>
                    <a:pt x="140" y="122"/>
                  </a:lnTo>
                  <a:lnTo>
                    <a:pt x="142" y="122"/>
                  </a:lnTo>
                  <a:lnTo>
                    <a:pt x="142" y="120"/>
                  </a:lnTo>
                  <a:lnTo>
                    <a:pt x="140" y="118"/>
                  </a:lnTo>
                  <a:lnTo>
                    <a:pt x="138" y="118"/>
                  </a:lnTo>
                  <a:lnTo>
                    <a:pt x="138" y="120"/>
                  </a:lnTo>
                  <a:lnTo>
                    <a:pt x="138" y="122"/>
                  </a:lnTo>
                  <a:lnTo>
                    <a:pt x="138" y="124"/>
                  </a:lnTo>
                  <a:lnTo>
                    <a:pt x="138" y="126"/>
                  </a:lnTo>
                  <a:lnTo>
                    <a:pt x="136" y="126"/>
                  </a:lnTo>
                  <a:lnTo>
                    <a:pt x="138" y="126"/>
                  </a:lnTo>
                  <a:lnTo>
                    <a:pt x="138" y="128"/>
                  </a:lnTo>
                  <a:lnTo>
                    <a:pt x="136" y="130"/>
                  </a:lnTo>
                  <a:lnTo>
                    <a:pt x="136" y="128"/>
                  </a:lnTo>
                  <a:lnTo>
                    <a:pt x="136" y="130"/>
                  </a:lnTo>
                  <a:lnTo>
                    <a:pt x="136" y="132"/>
                  </a:lnTo>
                  <a:lnTo>
                    <a:pt x="136" y="132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6" y="126"/>
                  </a:lnTo>
                  <a:lnTo>
                    <a:pt x="136" y="124"/>
                  </a:lnTo>
                  <a:lnTo>
                    <a:pt x="136" y="122"/>
                  </a:lnTo>
                  <a:lnTo>
                    <a:pt x="136" y="120"/>
                  </a:lnTo>
                  <a:lnTo>
                    <a:pt x="134" y="116"/>
                  </a:lnTo>
                  <a:lnTo>
                    <a:pt x="138" y="116"/>
                  </a:lnTo>
                  <a:lnTo>
                    <a:pt x="140" y="118"/>
                  </a:lnTo>
                  <a:lnTo>
                    <a:pt x="144" y="118"/>
                  </a:lnTo>
                  <a:lnTo>
                    <a:pt x="150" y="118"/>
                  </a:lnTo>
                  <a:lnTo>
                    <a:pt x="154" y="120"/>
                  </a:lnTo>
                  <a:lnTo>
                    <a:pt x="156" y="120"/>
                  </a:lnTo>
                  <a:lnTo>
                    <a:pt x="158" y="120"/>
                  </a:lnTo>
                  <a:lnTo>
                    <a:pt x="158" y="118"/>
                  </a:lnTo>
                  <a:lnTo>
                    <a:pt x="160" y="118"/>
                  </a:lnTo>
                  <a:lnTo>
                    <a:pt x="164" y="118"/>
                  </a:lnTo>
                  <a:lnTo>
                    <a:pt x="166" y="118"/>
                  </a:lnTo>
                  <a:lnTo>
                    <a:pt x="166" y="116"/>
                  </a:lnTo>
                  <a:lnTo>
                    <a:pt x="168" y="116"/>
                  </a:lnTo>
                  <a:lnTo>
                    <a:pt x="168" y="112"/>
                  </a:lnTo>
                  <a:lnTo>
                    <a:pt x="168" y="110"/>
                  </a:lnTo>
                  <a:lnTo>
                    <a:pt x="166" y="108"/>
                  </a:lnTo>
                  <a:lnTo>
                    <a:pt x="168" y="106"/>
                  </a:lnTo>
                  <a:lnTo>
                    <a:pt x="174" y="106"/>
                  </a:lnTo>
                  <a:lnTo>
                    <a:pt x="174" y="104"/>
                  </a:lnTo>
                  <a:lnTo>
                    <a:pt x="178" y="104"/>
                  </a:lnTo>
                  <a:lnTo>
                    <a:pt x="178" y="106"/>
                  </a:lnTo>
                  <a:lnTo>
                    <a:pt x="176" y="106"/>
                  </a:lnTo>
                  <a:lnTo>
                    <a:pt x="176" y="108"/>
                  </a:lnTo>
                  <a:lnTo>
                    <a:pt x="178" y="110"/>
                  </a:lnTo>
                  <a:lnTo>
                    <a:pt x="180" y="114"/>
                  </a:lnTo>
                  <a:lnTo>
                    <a:pt x="182" y="114"/>
                  </a:lnTo>
                  <a:lnTo>
                    <a:pt x="180" y="110"/>
                  </a:lnTo>
                  <a:lnTo>
                    <a:pt x="182" y="112"/>
                  </a:lnTo>
                  <a:lnTo>
                    <a:pt x="184" y="112"/>
                  </a:lnTo>
                  <a:lnTo>
                    <a:pt x="184" y="110"/>
                  </a:lnTo>
                  <a:lnTo>
                    <a:pt x="184" y="108"/>
                  </a:lnTo>
                  <a:lnTo>
                    <a:pt x="184" y="110"/>
                  </a:lnTo>
                  <a:lnTo>
                    <a:pt x="186" y="108"/>
                  </a:lnTo>
                  <a:lnTo>
                    <a:pt x="184" y="106"/>
                  </a:lnTo>
                  <a:lnTo>
                    <a:pt x="184" y="104"/>
                  </a:lnTo>
                  <a:lnTo>
                    <a:pt x="180" y="104"/>
                  </a:lnTo>
                  <a:lnTo>
                    <a:pt x="176" y="102"/>
                  </a:lnTo>
                  <a:lnTo>
                    <a:pt x="172" y="104"/>
                  </a:lnTo>
                  <a:lnTo>
                    <a:pt x="168" y="104"/>
                  </a:lnTo>
                  <a:lnTo>
                    <a:pt x="168" y="100"/>
                  </a:lnTo>
                  <a:lnTo>
                    <a:pt x="166" y="98"/>
                  </a:lnTo>
                  <a:lnTo>
                    <a:pt x="166" y="100"/>
                  </a:lnTo>
                  <a:lnTo>
                    <a:pt x="166" y="104"/>
                  </a:lnTo>
                  <a:lnTo>
                    <a:pt x="164" y="104"/>
                  </a:lnTo>
                  <a:lnTo>
                    <a:pt x="160" y="106"/>
                  </a:lnTo>
                  <a:lnTo>
                    <a:pt x="162" y="108"/>
                  </a:lnTo>
                  <a:lnTo>
                    <a:pt x="164" y="110"/>
                  </a:lnTo>
                  <a:lnTo>
                    <a:pt x="166" y="114"/>
                  </a:lnTo>
                  <a:lnTo>
                    <a:pt x="166" y="116"/>
                  </a:lnTo>
                  <a:lnTo>
                    <a:pt x="164" y="114"/>
                  </a:lnTo>
                  <a:lnTo>
                    <a:pt x="160" y="114"/>
                  </a:lnTo>
                  <a:lnTo>
                    <a:pt x="156" y="118"/>
                  </a:lnTo>
                  <a:lnTo>
                    <a:pt x="152" y="116"/>
                  </a:lnTo>
                  <a:lnTo>
                    <a:pt x="150" y="114"/>
                  </a:lnTo>
                  <a:lnTo>
                    <a:pt x="146" y="114"/>
                  </a:lnTo>
                  <a:lnTo>
                    <a:pt x="144" y="116"/>
                  </a:lnTo>
                  <a:lnTo>
                    <a:pt x="140" y="114"/>
                  </a:lnTo>
                  <a:lnTo>
                    <a:pt x="136" y="112"/>
                  </a:lnTo>
                  <a:lnTo>
                    <a:pt x="134" y="112"/>
                  </a:lnTo>
                  <a:lnTo>
                    <a:pt x="132" y="108"/>
                  </a:lnTo>
                  <a:lnTo>
                    <a:pt x="130" y="104"/>
                  </a:lnTo>
                  <a:lnTo>
                    <a:pt x="126" y="106"/>
                  </a:lnTo>
                  <a:lnTo>
                    <a:pt x="122" y="108"/>
                  </a:lnTo>
                  <a:lnTo>
                    <a:pt x="112" y="104"/>
                  </a:lnTo>
                  <a:lnTo>
                    <a:pt x="112" y="104"/>
                  </a:lnTo>
                  <a:lnTo>
                    <a:pt x="110" y="104"/>
                  </a:lnTo>
                  <a:lnTo>
                    <a:pt x="106" y="102"/>
                  </a:lnTo>
                  <a:lnTo>
                    <a:pt x="106" y="100"/>
                  </a:lnTo>
                  <a:lnTo>
                    <a:pt x="108" y="98"/>
                  </a:lnTo>
                  <a:lnTo>
                    <a:pt x="108" y="96"/>
                  </a:lnTo>
                  <a:lnTo>
                    <a:pt x="106" y="98"/>
                  </a:lnTo>
                  <a:lnTo>
                    <a:pt x="106" y="102"/>
                  </a:lnTo>
                  <a:lnTo>
                    <a:pt x="104" y="100"/>
                  </a:lnTo>
                  <a:lnTo>
                    <a:pt x="102" y="98"/>
                  </a:lnTo>
                  <a:lnTo>
                    <a:pt x="104" y="96"/>
                  </a:lnTo>
                  <a:lnTo>
                    <a:pt x="104" y="94"/>
                  </a:lnTo>
                  <a:lnTo>
                    <a:pt x="106" y="94"/>
                  </a:lnTo>
                  <a:lnTo>
                    <a:pt x="108" y="92"/>
                  </a:lnTo>
                  <a:lnTo>
                    <a:pt x="110" y="90"/>
                  </a:lnTo>
                  <a:lnTo>
                    <a:pt x="110" y="88"/>
                  </a:lnTo>
                  <a:lnTo>
                    <a:pt x="112" y="88"/>
                  </a:lnTo>
                  <a:lnTo>
                    <a:pt x="110" y="86"/>
                  </a:lnTo>
                  <a:lnTo>
                    <a:pt x="108" y="86"/>
                  </a:lnTo>
                  <a:lnTo>
                    <a:pt x="106" y="90"/>
                  </a:lnTo>
                  <a:lnTo>
                    <a:pt x="102" y="92"/>
                  </a:lnTo>
                  <a:lnTo>
                    <a:pt x="102" y="94"/>
                  </a:lnTo>
                  <a:lnTo>
                    <a:pt x="102" y="96"/>
                  </a:lnTo>
                  <a:lnTo>
                    <a:pt x="102" y="98"/>
                  </a:lnTo>
                  <a:lnTo>
                    <a:pt x="102" y="94"/>
                  </a:lnTo>
                  <a:lnTo>
                    <a:pt x="102" y="92"/>
                  </a:lnTo>
                  <a:lnTo>
                    <a:pt x="102" y="90"/>
                  </a:lnTo>
                  <a:lnTo>
                    <a:pt x="104" y="90"/>
                  </a:lnTo>
                  <a:lnTo>
                    <a:pt x="104" y="88"/>
                  </a:lnTo>
                  <a:lnTo>
                    <a:pt x="102" y="88"/>
                  </a:lnTo>
                  <a:lnTo>
                    <a:pt x="100" y="86"/>
                  </a:lnTo>
                  <a:lnTo>
                    <a:pt x="102" y="86"/>
                  </a:lnTo>
                  <a:lnTo>
                    <a:pt x="104" y="86"/>
                  </a:lnTo>
                  <a:lnTo>
                    <a:pt x="106" y="82"/>
                  </a:lnTo>
                  <a:lnTo>
                    <a:pt x="104" y="82"/>
                  </a:lnTo>
                  <a:lnTo>
                    <a:pt x="102" y="82"/>
                  </a:lnTo>
                  <a:lnTo>
                    <a:pt x="104" y="80"/>
                  </a:lnTo>
                  <a:lnTo>
                    <a:pt x="104" y="78"/>
                  </a:lnTo>
                  <a:lnTo>
                    <a:pt x="104" y="80"/>
                  </a:lnTo>
                  <a:lnTo>
                    <a:pt x="102" y="80"/>
                  </a:lnTo>
                  <a:lnTo>
                    <a:pt x="102" y="78"/>
                  </a:lnTo>
                  <a:lnTo>
                    <a:pt x="102" y="76"/>
                  </a:lnTo>
                  <a:lnTo>
                    <a:pt x="102" y="74"/>
                  </a:lnTo>
                  <a:lnTo>
                    <a:pt x="104" y="74"/>
                  </a:lnTo>
                  <a:lnTo>
                    <a:pt x="104" y="72"/>
                  </a:lnTo>
                  <a:lnTo>
                    <a:pt x="104" y="70"/>
                  </a:lnTo>
                  <a:lnTo>
                    <a:pt x="106" y="70"/>
                  </a:lnTo>
                  <a:lnTo>
                    <a:pt x="106" y="68"/>
                  </a:lnTo>
                  <a:lnTo>
                    <a:pt x="104" y="68"/>
                  </a:lnTo>
                  <a:lnTo>
                    <a:pt x="104" y="70"/>
                  </a:lnTo>
                  <a:lnTo>
                    <a:pt x="102" y="70"/>
                  </a:lnTo>
                  <a:lnTo>
                    <a:pt x="102" y="68"/>
                  </a:lnTo>
                  <a:lnTo>
                    <a:pt x="100" y="66"/>
                  </a:lnTo>
                  <a:lnTo>
                    <a:pt x="100" y="64"/>
                  </a:lnTo>
                  <a:lnTo>
                    <a:pt x="100" y="62"/>
                  </a:lnTo>
                  <a:lnTo>
                    <a:pt x="100" y="60"/>
                  </a:lnTo>
                  <a:lnTo>
                    <a:pt x="102" y="58"/>
                  </a:lnTo>
                  <a:lnTo>
                    <a:pt x="102" y="56"/>
                  </a:lnTo>
                  <a:lnTo>
                    <a:pt x="104" y="56"/>
                  </a:lnTo>
                  <a:lnTo>
                    <a:pt x="106" y="56"/>
                  </a:lnTo>
                  <a:lnTo>
                    <a:pt x="108" y="56"/>
                  </a:lnTo>
                  <a:lnTo>
                    <a:pt x="110" y="56"/>
                  </a:lnTo>
                  <a:lnTo>
                    <a:pt x="112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4" y="58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4" y="54"/>
                  </a:lnTo>
                  <a:lnTo>
                    <a:pt x="114" y="52"/>
                  </a:lnTo>
                  <a:lnTo>
                    <a:pt x="116" y="50"/>
                  </a:lnTo>
                  <a:lnTo>
                    <a:pt x="118" y="50"/>
                  </a:lnTo>
                  <a:lnTo>
                    <a:pt x="120" y="52"/>
                  </a:lnTo>
                  <a:lnTo>
                    <a:pt x="122" y="52"/>
                  </a:lnTo>
                  <a:lnTo>
                    <a:pt x="124" y="50"/>
                  </a:lnTo>
                  <a:lnTo>
                    <a:pt x="126" y="50"/>
                  </a:lnTo>
                  <a:lnTo>
                    <a:pt x="124" y="52"/>
                  </a:lnTo>
                  <a:lnTo>
                    <a:pt x="126" y="52"/>
                  </a:lnTo>
                  <a:lnTo>
                    <a:pt x="128" y="52"/>
                  </a:lnTo>
                  <a:lnTo>
                    <a:pt x="128" y="50"/>
                  </a:lnTo>
                  <a:lnTo>
                    <a:pt x="130" y="50"/>
                  </a:lnTo>
                  <a:lnTo>
                    <a:pt x="130" y="52"/>
                  </a:lnTo>
                  <a:lnTo>
                    <a:pt x="132" y="52"/>
                  </a:lnTo>
                  <a:lnTo>
                    <a:pt x="130" y="50"/>
                  </a:lnTo>
                  <a:lnTo>
                    <a:pt x="130" y="48"/>
                  </a:lnTo>
                  <a:lnTo>
                    <a:pt x="128" y="48"/>
                  </a:lnTo>
                  <a:lnTo>
                    <a:pt x="128" y="46"/>
                  </a:lnTo>
                  <a:lnTo>
                    <a:pt x="126" y="46"/>
                  </a:lnTo>
                  <a:lnTo>
                    <a:pt x="126" y="48"/>
                  </a:lnTo>
                  <a:lnTo>
                    <a:pt x="128" y="48"/>
                  </a:lnTo>
                  <a:lnTo>
                    <a:pt x="126" y="48"/>
                  </a:lnTo>
                  <a:lnTo>
                    <a:pt x="124" y="50"/>
                  </a:lnTo>
                  <a:lnTo>
                    <a:pt x="122" y="50"/>
                  </a:lnTo>
                  <a:lnTo>
                    <a:pt x="122" y="48"/>
                  </a:lnTo>
                  <a:lnTo>
                    <a:pt x="124" y="46"/>
                  </a:lnTo>
                  <a:lnTo>
                    <a:pt x="122" y="40"/>
                  </a:lnTo>
                  <a:lnTo>
                    <a:pt x="120" y="38"/>
                  </a:lnTo>
                  <a:lnTo>
                    <a:pt x="120" y="36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8" y="36"/>
                  </a:lnTo>
                  <a:lnTo>
                    <a:pt x="116" y="36"/>
                  </a:lnTo>
                  <a:lnTo>
                    <a:pt x="114" y="34"/>
                  </a:lnTo>
                  <a:lnTo>
                    <a:pt x="116" y="32"/>
                  </a:lnTo>
                  <a:lnTo>
                    <a:pt x="114" y="32"/>
                  </a:lnTo>
                  <a:lnTo>
                    <a:pt x="114" y="30"/>
                  </a:lnTo>
                  <a:lnTo>
                    <a:pt x="112" y="28"/>
                  </a:lnTo>
                  <a:lnTo>
                    <a:pt x="110" y="26"/>
                  </a:lnTo>
                  <a:lnTo>
                    <a:pt x="110" y="28"/>
                  </a:lnTo>
                  <a:lnTo>
                    <a:pt x="108" y="24"/>
                  </a:lnTo>
                  <a:lnTo>
                    <a:pt x="108" y="22"/>
                  </a:lnTo>
                  <a:lnTo>
                    <a:pt x="106" y="22"/>
                  </a:lnTo>
                  <a:lnTo>
                    <a:pt x="104" y="22"/>
                  </a:lnTo>
                  <a:lnTo>
                    <a:pt x="102" y="22"/>
                  </a:lnTo>
                  <a:lnTo>
                    <a:pt x="100" y="20"/>
                  </a:lnTo>
                  <a:lnTo>
                    <a:pt x="98" y="18"/>
                  </a:lnTo>
                  <a:lnTo>
                    <a:pt x="96" y="18"/>
                  </a:lnTo>
                  <a:lnTo>
                    <a:pt x="94" y="16"/>
                  </a:lnTo>
                  <a:lnTo>
                    <a:pt x="92" y="18"/>
                  </a:lnTo>
                  <a:lnTo>
                    <a:pt x="90" y="18"/>
                  </a:lnTo>
                  <a:lnTo>
                    <a:pt x="92" y="18"/>
                  </a:lnTo>
                  <a:lnTo>
                    <a:pt x="92" y="16"/>
                  </a:lnTo>
                  <a:lnTo>
                    <a:pt x="94" y="14"/>
                  </a:lnTo>
                  <a:lnTo>
                    <a:pt x="96" y="12"/>
                  </a:lnTo>
                  <a:lnTo>
                    <a:pt x="96" y="10"/>
                  </a:lnTo>
                  <a:lnTo>
                    <a:pt x="94" y="10"/>
                  </a:lnTo>
                  <a:lnTo>
                    <a:pt x="92" y="10"/>
                  </a:lnTo>
                  <a:lnTo>
                    <a:pt x="90" y="8"/>
                  </a:lnTo>
                  <a:lnTo>
                    <a:pt x="88" y="4"/>
                  </a:lnTo>
                  <a:lnTo>
                    <a:pt x="86" y="4"/>
                  </a:lnTo>
                  <a:lnTo>
                    <a:pt x="84" y="4"/>
                  </a:lnTo>
                  <a:lnTo>
                    <a:pt x="84" y="2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0" y="4"/>
                  </a:lnTo>
                  <a:lnTo>
                    <a:pt x="80" y="6"/>
                  </a:lnTo>
                  <a:lnTo>
                    <a:pt x="80" y="4"/>
                  </a:lnTo>
                  <a:lnTo>
                    <a:pt x="80" y="2"/>
                  </a:lnTo>
                  <a:lnTo>
                    <a:pt x="78" y="2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9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0" name="Freeform 61">
              <a:extLst>
                <a:ext uri="{FF2B5EF4-FFF2-40B4-BE49-F238E27FC236}">
                  <a16:creationId xmlns:a16="http://schemas.microsoft.com/office/drawing/2014/main" id="{73CEDBE1-E51C-C32B-B739-99B0737EA2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51650" y="3395663"/>
              <a:ext cx="647700" cy="239713"/>
            </a:xfrm>
            <a:custGeom>
              <a:avLst/>
              <a:gdLst>
                <a:gd name="T0" fmla="*/ 94 w 408"/>
                <a:gd name="T1" fmla="*/ 133 h 151"/>
                <a:gd name="T2" fmla="*/ 84 w 408"/>
                <a:gd name="T3" fmla="*/ 137 h 151"/>
                <a:gd name="T4" fmla="*/ 46 w 408"/>
                <a:gd name="T5" fmla="*/ 131 h 151"/>
                <a:gd name="T6" fmla="*/ 14 w 408"/>
                <a:gd name="T7" fmla="*/ 72 h 151"/>
                <a:gd name="T8" fmla="*/ 10 w 408"/>
                <a:gd name="T9" fmla="*/ 64 h 151"/>
                <a:gd name="T10" fmla="*/ 2 w 408"/>
                <a:gd name="T11" fmla="*/ 56 h 151"/>
                <a:gd name="T12" fmla="*/ 188 w 408"/>
                <a:gd name="T13" fmla="*/ 40 h 151"/>
                <a:gd name="T14" fmla="*/ 94 w 408"/>
                <a:gd name="T15" fmla="*/ 56 h 151"/>
                <a:gd name="T16" fmla="*/ 104 w 408"/>
                <a:gd name="T17" fmla="*/ 82 h 151"/>
                <a:gd name="T18" fmla="*/ 110 w 408"/>
                <a:gd name="T19" fmla="*/ 107 h 151"/>
                <a:gd name="T20" fmla="*/ 114 w 408"/>
                <a:gd name="T21" fmla="*/ 129 h 151"/>
                <a:gd name="T22" fmla="*/ 104 w 408"/>
                <a:gd name="T23" fmla="*/ 139 h 151"/>
                <a:gd name="T24" fmla="*/ 106 w 408"/>
                <a:gd name="T25" fmla="*/ 121 h 151"/>
                <a:gd name="T26" fmla="*/ 94 w 408"/>
                <a:gd name="T27" fmla="*/ 131 h 151"/>
                <a:gd name="T28" fmla="*/ 84 w 408"/>
                <a:gd name="T29" fmla="*/ 121 h 151"/>
                <a:gd name="T30" fmla="*/ 64 w 408"/>
                <a:gd name="T31" fmla="*/ 127 h 151"/>
                <a:gd name="T32" fmla="*/ 64 w 408"/>
                <a:gd name="T33" fmla="*/ 115 h 151"/>
                <a:gd name="T34" fmla="*/ 50 w 408"/>
                <a:gd name="T35" fmla="*/ 111 h 151"/>
                <a:gd name="T36" fmla="*/ 40 w 408"/>
                <a:gd name="T37" fmla="*/ 113 h 151"/>
                <a:gd name="T38" fmla="*/ 36 w 408"/>
                <a:gd name="T39" fmla="*/ 109 h 151"/>
                <a:gd name="T40" fmla="*/ 18 w 408"/>
                <a:gd name="T41" fmla="*/ 84 h 151"/>
                <a:gd name="T42" fmla="*/ 30 w 408"/>
                <a:gd name="T43" fmla="*/ 90 h 151"/>
                <a:gd name="T44" fmla="*/ 18 w 408"/>
                <a:gd name="T45" fmla="*/ 64 h 151"/>
                <a:gd name="T46" fmla="*/ 12 w 408"/>
                <a:gd name="T47" fmla="*/ 54 h 151"/>
                <a:gd name="T48" fmla="*/ 60 w 408"/>
                <a:gd name="T49" fmla="*/ 52 h 151"/>
                <a:gd name="T50" fmla="*/ 70 w 408"/>
                <a:gd name="T51" fmla="*/ 40 h 151"/>
                <a:gd name="T52" fmla="*/ 242 w 408"/>
                <a:gd name="T53" fmla="*/ 0 h 151"/>
                <a:gd name="T54" fmla="*/ 294 w 408"/>
                <a:gd name="T55" fmla="*/ 0 h 151"/>
                <a:gd name="T56" fmla="*/ 352 w 408"/>
                <a:gd name="T57" fmla="*/ 0 h 151"/>
                <a:gd name="T58" fmla="*/ 390 w 408"/>
                <a:gd name="T59" fmla="*/ 0 h 151"/>
                <a:gd name="T60" fmla="*/ 408 w 408"/>
                <a:gd name="T61" fmla="*/ 70 h 151"/>
                <a:gd name="T62" fmla="*/ 406 w 408"/>
                <a:gd name="T63" fmla="*/ 137 h 151"/>
                <a:gd name="T64" fmla="*/ 328 w 408"/>
                <a:gd name="T65" fmla="*/ 151 h 151"/>
                <a:gd name="T66" fmla="*/ 258 w 408"/>
                <a:gd name="T67" fmla="*/ 151 h 151"/>
                <a:gd name="T68" fmla="*/ 188 w 408"/>
                <a:gd name="T69" fmla="*/ 151 h 151"/>
                <a:gd name="T70" fmla="*/ 162 w 408"/>
                <a:gd name="T71" fmla="*/ 141 h 151"/>
                <a:gd name="T72" fmla="*/ 164 w 408"/>
                <a:gd name="T73" fmla="*/ 125 h 151"/>
                <a:gd name="T74" fmla="*/ 160 w 408"/>
                <a:gd name="T75" fmla="*/ 107 h 151"/>
                <a:gd name="T76" fmla="*/ 158 w 408"/>
                <a:gd name="T77" fmla="*/ 86 h 151"/>
                <a:gd name="T78" fmla="*/ 140 w 408"/>
                <a:gd name="T79" fmla="*/ 70 h 151"/>
                <a:gd name="T80" fmla="*/ 156 w 408"/>
                <a:gd name="T81" fmla="*/ 58 h 151"/>
                <a:gd name="T82" fmla="*/ 178 w 408"/>
                <a:gd name="T83" fmla="*/ 48 h 151"/>
                <a:gd name="T84" fmla="*/ 194 w 408"/>
                <a:gd name="T85" fmla="*/ 32 h 151"/>
                <a:gd name="T86" fmla="*/ 190 w 408"/>
                <a:gd name="T87" fmla="*/ 32 h 151"/>
                <a:gd name="T88" fmla="*/ 196 w 408"/>
                <a:gd name="T89" fmla="*/ 8 h 151"/>
                <a:gd name="T90" fmla="*/ 188 w 408"/>
                <a:gd name="T91" fmla="*/ 28 h 151"/>
                <a:gd name="T92" fmla="*/ 166 w 408"/>
                <a:gd name="T93" fmla="*/ 38 h 151"/>
                <a:gd name="T94" fmla="*/ 148 w 408"/>
                <a:gd name="T95" fmla="*/ 42 h 151"/>
                <a:gd name="T96" fmla="*/ 126 w 408"/>
                <a:gd name="T97" fmla="*/ 40 h 151"/>
                <a:gd name="T98" fmla="*/ 120 w 408"/>
                <a:gd name="T99" fmla="*/ 58 h 151"/>
                <a:gd name="T100" fmla="*/ 114 w 408"/>
                <a:gd name="T101" fmla="*/ 62 h 151"/>
                <a:gd name="T102" fmla="*/ 102 w 408"/>
                <a:gd name="T103" fmla="*/ 50 h 151"/>
                <a:gd name="T104" fmla="*/ 96 w 408"/>
                <a:gd name="T105" fmla="*/ 34 h 151"/>
                <a:gd name="T106" fmla="*/ 80 w 408"/>
                <a:gd name="T107" fmla="*/ 42 h 151"/>
                <a:gd name="T108" fmla="*/ 70 w 408"/>
                <a:gd name="T109" fmla="*/ 26 h 151"/>
                <a:gd name="T110" fmla="*/ 60 w 408"/>
                <a:gd name="T111" fmla="*/ 8 h 151"/>
                <a:gd name="T112" fmla="*/ 84 w 408"/>
                <a:gd name="T113" fmla="*/ 2 h 151"/>
                <a:gd name="T114" fmla="*/ 114 w 408"/>
                <a:gd name="T115" fmla="*/ 2 h 151"/>
                <a:gd name="T116" fmla="*/ 142 w 408"/>
                <a:gd name="T117" fmla="*/ 2 h 151"/>
                <a:gd name="T118" fmla="*/ 184 w 408"/>
                <a:gd name="T119" fmla="*/ 2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08" h="151">
                  <a:moveTo>
                    <a:pt x="80" y="139"/>
                  </a:moveTo>
                  <a:lnTo>
                    <a:pt x="82" y="139"/>
                  </a:lnTo>
                  <a:lnTo>
                    <a:pt x="82" y="141"/>
                  </a:lnTo>
                  <a:lnTo>
                    <a:pt x="80" y="139"/>
                  </a:lnTo>
                  <a:lnTo>
                    <a:pt x="78" y="139"/>
                  </a:lnTo>
                  <a:lnTo>
                    <a:pt x="78" y="137"/>
                  </a:lnTo>
                  <a:lnTo>
                    <a:pt x="80" y="137"/>
                  </a:lnTo>
                  <a:lnTo>
                    <a:pt x="80" y="139"/>
                  </a:lnTo>
                  <a:close/>
                  <a:moveTo>
                    <a:pt x="94" y="139"/>
                  </a:moveTo>
                  <a:lnTo>
                    <a:pt x="92" y="139"/>
                  </a:lnTo>
                  <a:lnTo>
                    <a:pt x="90" y="137"/>
                  </a:lnTo>
                  <a:lnTo>
                    <a:pt x="92" y="135"/>
                  </a:lnTo>
                  <a:lnTo>
                    <a:pt x="92" y="133"/>
                  </a:lnTo>
                  <a:lnTo>
                    <a:pt x="94" y="133"/>
                  </a:lnTo>
                  <a:lnTo>
                    <a:pt x="96" y="133"/>
                  </a:lnTo>
                  <a:lnTo>
                    <a:pt x="96" y="135"/>
                  </a:lnTo>
                  <a:lnTo>
                    <a:pt x="96" y="137"/>
                  </a:lnTo>
                  <a:lnTo>
                    <a:pt x="96" y="139"/>
                  </a:lnTo>
                  <a:lnTo>
                    <a:pt x="94" y="139"/>
                  </a:lnTo>
                  <a:close/>
                  <a:moveTo>
                    <a:pt x="82" y="131"/>
                  </a:moveTo>
                  <a:lnTo>
                    <a:pt x="84" y="131"/>
                  </a:lnTo>
                  <a:lnTo>
                    <a:pt x="86" y="131"/>
                  </a:lnTo>
                  <a:lnTo>
                    <a:pt x="88" y="133"/>
                  </a:lnTo>
                  <a:lnTo>
                    <a:pt x="88" y="135"/>
                  </a:lnTo>
                  <a:lnTo>
                    <a:pt x="88" y="137"/>
                  </a:lnTo>
                  <a:lnTo>
                    <a:pt x="86" y="135"/>
                  </a:lnTo>
                  <a:lnTo>
                    <a:pt x="84" y="135"/>
                  </a:lnTo>
                  <a:lnTo>
                    <a:pt x="84" y="137"/>
                  </a:lnTo>
                  <a:lnTo>
                    <a:pt x="82" y="135"/>
                  </a:lnTo>
                  <a:lnTo>
                    <a:pt x="80" y="135"/>
                  </a:lnTo>
                  <a:lnTo>
                    <a:pt x="80" y="133"/>
                  </a:lnTo>
                  <a:lnTo>
                    <a:pt x="82" y="131"/>
                  </a:lnTo>
                  <a:close/>
                  <a:moveTo>
                    <a:pt x="52" y="137"/>
                  </a:moveTo>
                  <a:lnTo>
                    <a:pt x="54" y="139"/>
                  </a:lnTo>
                  <a:lnTo>
                    <a:pt x="52" y="139"/>
                  </a:lnTo>
                  <a:lnTo>
                    <a:pt x="50" y="139"/>
                  </a:lnTo>
                  <a:lnTo>
                    <a:pt x="50" y="137"/>
                  </a:lnTo>
                  <a:lnTo>
                    <a:pt x="50" y="135"/>
                  </a:lnTo>
                  <a:lnTo>
                    <a:pt x="48" y="135"/>
                  </a:lnTo>
                  <a:lnTo>
                    <a:pt x="48" y="133"/>
                  </a:lnTo>
                  <a:lnTo>
                    <a:pt x="46" y="133"/>
                  </a:lnTo>
                  <a:lnTo>
                    <a:pt x="46" y="131"/>
                  </a:lnTo>
                  <a:lnTo>
                    <a:pt x="44" y="129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8" y="129"/>
                  </a:lnTo>
                  <a:lnTo>
                    <a:pt x="50" y="131"/>
                  </a:lnTo>
                  <a:lnTo>
                    <a:pt x="52" y="133"/>
                  </a:lnTo>
                  <a:lnTo>
                    <a:pt x="50" y="135"/>
                  </a:lnTo>
                  <a:lnTo>
                    <a:pt x="52" y="135"/>
                  </a:lnTo>
                  <a:lnTo>
                    <a:pt x="52" y="137"/>
                  </a:lnTo>
                  <a:close/>
                  <a:moveTo>
                    <a:pt x="16" y="76"/>
                  </a:moveTo>
                  <a:lnTo>
                    <a:pt x="16" y="78"/>
                  </a:lnTo>
                  <a:lnTo>
                    <a:pt x="14" y="76"/>
                  </a:lnTo>
                  <a:lnTo>
                    <a:pt x="14" y="74"/>
                  </a:lnTo>
                  <a:lnTo>
                    <a:pt x="14" y="72"/>
                  </a:lnTo>
                  <a:lnTo>
                    <a:pt x="12" y="72"/>
                  </a:lnTo>
                  <a:lnTo>
                    <a:pt x="12" y="70"/>
                  </a:lnTo>
                  <a:lnTo>
                    <a:pt x="12" y="68"/>
                  </a:lnTo>
                  <a:lnTo>
                    <a:pt x="12" y="66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6" y="76"/>
                  </a:lnTo>
                  <a:close/>
                  <a:moveTo>
                    <a:pt x="10" y="66"/>
                  </a:moveTo>
                  <a:lnTo>
                    <a:pt x="10" y="68"/>
                  </a:lnTo>
                  <a:lnTo>
                    <a:pt x="8" y="66"/>
                  </a:lnTo>
                  <a:lnTo>
                    <a:pt x="8" y="64"/>
                  </a:lnTo>
                  <a:lnTo>
                    <a:pt x="10" y="64"/>
                  </a:lnTo>
                  <a:lnTo>
                    <a:pt x="10" y="66"/>
                  </a:lnTo>
                  <a:close/>
                  <a:moveTo>
                    <a:pt x="2" y="54"/>
                  </a:moveTo>
                  <a:lnTo>
                    <a:pt x="4" y="56"/>
                  </a:lnTo>
                  <a:lnTo>
                    <a:pt x="6" y="56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6" y="60"/>
                  </a:lnTo>
                  <a:lnTo>
                    <a:pt x="4" y="58"/>
                  </a:lnTo>
                  <a:lnTo>
                    <a:pt x="2" y="56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2" y="50"/>
                  </a:lnTo>
                  <a:lnTo>
                    <a:pt x="2" y="52"/>
                  </a:lnTo>
                  <a:lnTo>
                    <a:pt x="2" y="54"/>
                  </a:lnTo>
                  <a:close/>
                  <a:moveTo>
                    <a:pt x="188" y="40"/>
                  </a:moveTo>
                  <a:lnTo>
                    <a:pt x="186" y="40"/>
                  </a:lnTo>
                  <a:lnTo>
                    <a:pt x="186" y="38"/>
                  </a:lnTo>
                  <a:lnTo>
                    <a:pt x="186" y="36"/>
                  </a:lnTo>
                  <a:lnTo>
                    <a:pt x="188" y="34"/>
                  </a:lnTo>
                  <a:lnTo>
                    <a:pt x="190" y="34"/>
                  </a:lnTo>
                  <a:lnTo>
                    <a:pt x="190" y="36"/>
                  </a:lnTo>
                  <a:lnTo>
                    <a:pt x="190" y="38"/>
                  </a:lnTo>
                  <a:lnTo>
                    <a:pt x="188" y="40"/>
                  </a:lnTo>
                  <a:close/>
                  <a:moveTo>
                    <a:pt x="76" y="46"/>
                  </a:moveTo>
                  <a:lnTo>
                    <a:pt x="78" y="46"/>
                  </a:lnTo>
                  <a:lnTo>
                    <a:pt x="80" y="46"/>
                  </a:lnTo>
                  <a:lnTo>
                    <a:pt x="82" y="46"/>
                  </a:lnTo>
                  <a:lnTo>
                    <a:pt x="84" y="48"/>
                  </a:lnTo>
                  <a:lnTo>
                    <a:pt x="86" y="50"/>
                  </a:lnTo>
                  <a:lnTo>
                    <a:pt x="84" y="52"/>
                  </a:lnTo>
                  <a:lnTo>
                    <a:pt x="86" y="52"/>
                  </a:lnTo>
                  <a:lnTo>
                    <a:pt x="86" y="50"/>
                  </a:lnTo>
                  <a:lnTo>
                    <a:pt x="88" y="52"/>
                  </a:lnTo>
                  <a:lnTo>
                    <a:pt x="90" y="54"/>
                  </a:lnTo>
                  <a:lnTo>
                    <a:pt x="90" y="52"/>
                  </a:lnTo>
                  <a:lnTo>
                    <a:pt x="92" y="54"/>
                  </a:lnTo>
                  <a:lnTo>
                    <a:pt x="94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6" y="58"/>
                  </a:lnTo>
                  <a:lnTo>
                    <a:pt x="96" y="62"/>
                  </a:lnTo>
                  <a:lnTo>
                    <a:pt x="96" y="64"/>
                  </a:lnTo>
                  <a:lnTo>
                    <a:pt x="98" y="66"/>
                  </a:lnTo>
                  <a:lnTo>
                    <a:pt x="98" y="68"/>
                  </a:lnTo>
                  <a:lnTo>
                    <a:pt x="98" y="70"/>
                  </a:lnTo>
                  <a:lnTo>
                    <a:pt x="100" y="72"/>
                  </a:lnTo>
                  <a:lnTo>
                    <a:pt x="100" y="74"/>
                  </a:lnTo>
                  <a:lnTo>
                    <a:pt x="102" y="76"/>
                  </a:lnTo>
                  <a:lnTo>
                    <a:pt x="102" y="80"/>
                  </a:lnTo>
                  <a:lnTo>
                    <a:pt x="102" y="82"/>
                  </a:lnTo>
                  <a:lnTo>
                    <a:pt x="104" y="82"/>
                  </a:lnTo>
                  <a:lnTo>
                    <a:pt x="104" y="84"/>
                  </a:lnTo>
                  <a:lnTo>
                    <a:pt x="104" y="86"/>
                  </a:lnTo>
                  <a:lnTo>
                    <a:pt x="104" y="88"/>
                  </a:lnTo>
                  <a:lnTo>
                    <a:pt x="106" y="88"/>
                  </a:lnTo>
                  <a:lnTo>
                    <a:pt x="106" y="90"/>
                  </a:lnTo>
                  <a:lnTo>
                    <a:pt x="106" y="92"/>
                  </a:lnTo>
                  <a:lnTo>
                    <a:pt x="108" y="94"/>
                  </a:lnTo>
                  <a:lnTo>
                    <a:pt x="108" y="97"/>
                  </a:lnTo>
                  <a:lnTo>
                    <a:pt x="108" y="99"/>
                  </a:lnTo>
                  <a:lnTo>
                    <a:pt x="110" y="101"/>
                  </a:lnTo>
                  <a:lnTo>
                    <a:pt x="110" y="103"/>
                  </a:lnTo>
                  <a:lnTo>
                    <a:pt x="110" y="105"/>
                  </a:lnTo>
                  <a:lnTo>
                    <a:pt x="110" y="107"/>
                  </a:lnTo>
                  <a:lnTo>
                    <a:pt x="110" y="107"/>
                  </a:lnTo>
                  <a:lnTo>
                    <a:pt x="110" y="109"/>
                  </a:lnTo>
                  <a:lnTo>
                    <a:pt x="110" y="111"/>
                  </a:lnTo>
                  <a:lnTo>
                    <a:pt x="110" y="113"/>
                  </a:lnTo>
                  <a:lnTo>
                    <a:pt x="112" y="113"/>
                  </a:lnTo>
                  <a:lnTo>
                    <a:pt x="110" y="113"/>
                  </a:lnTo>
                  <a:lnTo>
                    <a:pt x="112" y="115"/>
                  </a:lnTo>
                  <a:lnTo>
                    <a:pt x="112" y="117"/>
                  </a:lnTo>
                  <a:lnTo>
                    <a:pt x="112" y="119"/>
                  </a:lnTo>
                  <a:lnTo>
                    <a:pt x="112" y="121"/>
                  </a:lnTo>
                  <a:lnTo>
                    <a:pt x="112" y="123"/>
                  </a:lnTo>
                  <a:lnTo>
                    <a:pt x="112" y="125"/>
                  </a:lnTo>
                  <a:lnTo>
                    <a:pt x="112" y="127"/>
                  </a:lnTo>
                  <a:lnTo>
                    <a:pt x="114" y="127"/>
                  </a:lnTo>
                  <a:lnTo>
                    <a:pt x="114" y="129"/>
                  </a:lnTo>
                  <a:lnTo>
                    <a:pt x="114" y="131"/>
                  </a:lnTo>
                  <a:lnTo>
                    <a:pt x="114" y="133"/>
                  </a:lnTo>
                  <a:lnTo>
                    <a:pt x="114" y="135"/>
                  </a:lnTo>
                  <a:lnTo>
                    <a:pt x="114" y="137"/>
                  </a:lnTo>
                  <a:lnTo>
                    <a:pt x="112" y="137"/>
                  </a:lnTo>
                  <a:lnTo>
                    <a:pt x="112" y="139"/>
                  </a:lnTo>
                  <a:lnTo>
                    <a:pt x="112" y="141"/>
                  </a:lnTo>
                  <a:lnTo>
                    <a:pt x="112" y="143"/>
                  </a:lnTo>
                  <a:lnTo>
                    <a:pt x="110" y="143"/>
                  </a:lnTo>
                  <a:lnTo>
                    <a:pt x="108" y="143"/>
                  </a:lnTo>
                  <a:lnTo>
                    <a:pt x="106" y="143"/>
                  </a:lnTo>
                  <a:lnTo>
                    <a:pt x="104" y="143"/>
                  </a:lnTo>
                  <a:lnTo>
                    <a:pt x="104" y="141"/>
                  </a:lnTo>
                  <a:lnTo>
                    <a:pt x="104" y="139"/>
                  </a:lnTo>
                  <a:lnTo>
                    <a:pt x="102" y="139"/>
                  </a:lnTo>
                  <a:lnTo>
                    <a:pt x="102" y="137"/>
                  </a:lnTo>
                  <a:lnTo>
                    <a:pt x="102" y="135"/>
                  </a:lnTo>
                  <a:lnTo>
                    <a:pt x="102" y="133"/>
                  </a:lnTo>
                  <a:lnTo>
                    <a:pt x="102" y="131"/>
                  </a:lnTo>
                  <a:lnTo>
                    <a:pt x="102" y="129"/>
                  </a:lnTo>
                  <a:lnTo>
                    <a:pt x="102" y="127"/>
                  </a:lnTo>
                  <a:lnTo>
                    <a:pt x="104" y="127"/>
                  </a:lnTo>
                  <a:lnTo>
                    <a:pt x="106" y="127"/>
                  </a:lnTo>
                  <a:lnTo>
                    <a:pt x="106" y="125"/>
                  </a:lnTo>
                  <a:lnTo>
                    <a:pt x="106" y="123"/>
                  </a:lnTo>
                  <a:lnTo>
                    <a:pt x="108" y="123"/>
                  </a:lnTo>
                  <a:lnTo>
                    <a:pt x="108" y="121"/>
                  </a:lnTo>
                  <a:lnTo>
                    <a:pt x="106" y="121"/>
                  </a:lnTo>
                  <a:lnTo>
                    <a:pt x="106" y="119"/>
                  </a:lnTo>
                  <a:lnTo>
                    <a:pt x="106" y="117"/>
                  </a:lnTo>
                  <a:lnTo>
                    <a:pt x="106" y="119"/>
                  </a:lnTo>
                  <a:lnTo>
                    <a:pt x="104" y="119"/>
                  </a:lnTo>
                  <a:lnTo>
                    <a:pt x="102" y="119"/>
                  </a:lnTo>
                  <a:lnTo>
                    <a:pt x="100" y="121"/>
                  </a:lnTo>
                  <a:lnTo>
                    <a:pt x="100" y="123"/>
                  </a:lnTo>
                  <a:lnTo>
                    <a:pt x="100" y="125"/>
                  </a:lnTo>
                  <a:lnTo>
                    <a:pt x="98" y="125"/>
                  </a:lnTo>
                  <a:lnTo>
                    <a:pt x="98" y="127"/>
                  </a:lnTo>
                  <a:lnTo>
                    <a:pt x="98" y="129"/>
                  </a:lnTo>
                  <a:lnTo>
                    <a:pt x="96" y="129"/>
                  </a:lnTo>
                  <a:lnTo>
                    <a:pt x="96" y="131"/>
                  </a:lnTo>
                  <a:lnTo>
                    <a:pt x="94" y="131"/>
                  </a:lnTo>
                  <a:lnTo>
                    <a:pt x="92" y="133"/>
                  </a:lnTo>
                  <a:lnTo>
                    <a:pt x="90" y="131"/>
                  </a:lnTo>
                  <a:lnTo>
                    <a:pt x="90" y="133"/>
                  </a:lnTo>
                  <a:lnTo>
                    <a:pt x="88" y="131"/>
                  </a:lnTo>
                  <a:lnTo>
                    <a:pt x="86" y="131"/>
                  </a:lnTo>
                  <a:lnTo>
                    <a:pt x="84" y="131"/>
                  </a:lnTo>
                  <a:lnTo>
                    <a:pt x="84" y="129"/>
                  </a:lnTo>
                  <a:lnTo>
                    <a:pt x="82" y="129"/>
                  </a:lnTo>
                  <a:lnTo>
                    <a:pt x="80" y="129"/>
                  </a:lnTo>
                  <a:lnTo>
                    <a:pt x="80" y="127"/>
                  </a:lnTo>
                  <a:lnTo>
                    <a:pt x="82" y="127"/>
                  </a:lnTo>
                  <a:lnTo>
                    <a:pt x="82" y="125"/>
                  </a:lnTo>
                  <a:lnTo>
                    <a:pt x="84" y="123"/>
                  </a:lnTo>
                  <a:lnTo>
                    <a:pt x="84" y="121"/>
                  </a:lnTo>
                  <a:lnTo>
                    <a:pt x="82" y="121"/>
                  </a:lnTo>
                  <a:lnTo>
                    <a:pt x="82" y="123"/>
                  </a:lnTo>
                  <a:lnTo>
                    <a:pt x="80" y="125"/>
                  </a:lnTo>
                  <a:lnTo>
                    <a:pt x="78" y="127"/>
                  </a:lnTo>
                  <a:lnTo>
                    <a:pt x="78" y="129"/>
                  </a:lnTo>
                  <a:lnTo>
                    <a:pt x="76" y="129"/>
                  </a:lnTo>
                  <a:lnTo>
                    <a:pt x="74" y="127"/>
                  </a:lnTo>
                  <a:lnTo>
                    <a:pt x="72" y="125"/>
                  </a:lnTo>
                  <a:lnTo>
                    <a:pt x="70" y="127"/>
                  </a:lnTo>
                  <a:lnTo>
                    <a:pt x="68" y="127"/>
                  </a:lnTo>
                  <a:lnTo>
                    <a:pt x="66" y="127"/>
                  </a:lnTo>
                  <a:lnTo>
                    <a:pt x="66" y="129"/>
                  </a:lnTo>
                  <a:lnTo>
                    <a:pt x="64" y="129"/>
                  </a:lnTo>
                  <a:lnTo>
                    <a:pt x="64" y="127"/>
                  </a:lnTo>
                  <a:lnTo>
                    <a:pt x="64" y="125"/>
                  </a:lnTo>
                  <a:lnTo>
                    <a:pt x="64" y="125"/>
                  </a:lnTo>
                  <a:lnTo>
                    <a:pt x="64" y="127"/>
                  </a:lnTo>
                  <a:lnTo>
                    <a:pt x="66" y="127"/>
                  </a:lnTo>
                  <a:lnTo>
                    <a:pt x="66" y="125"/>
                  </a:lnTo>
                  <a:lnTo>
                    <a:pt x="64" y="125"/>
                  </a:lnTo>
                  <a:lnTo>
                    <a:pt x="64" y="123"/>
                  </a:lnTo>
                  <a:lnTo>
                    <a:pt x="64" y="121"/>
                  </a:lnTo>
                  <a:lnTo>
                    <a:pt x="64" y="119"/>
                  </a:lnTo>
                  <a:lnTo>
                    <a:pt x="66" y="119"/>
                  </a:lnTo>
                  <a:lnTo>
                    <a:pt x="68" y="119"/>
                  </a:lnTo>
                  <a:lnTo>
                    <a:pt x="66" y="117"/>
                  </a:lnTo>
                  <a:lnTo>
                    <a:pt x="66" y="115"/>
                  </a:lnTo>
                  <a:lnTo>
                    <a:pt x="64" y="115"/>
                  </a:lnTo>
                  <a:lnTo>
                    <a:pt x="64" y="117"/>
                  </a:lnTo>
                  <a:lnTo>
                    <a:pt x="64" y="119"/>
                  </a:lnTo>
                  <a:lnTo>
                    <a:pt x="62" y="121"/>
                  </a:lnTo>
                  <a:lnTo>
                    <a:pt x="60" y="123"/>
                  </a:lnTo>
                  <a:lnTo>
                    <a:pt x="60" y="121"/>
                  </a:lnTo>
                  <a:lnTo>
                    <a:pt x="60" y="119"/>
                  </a:lnTo>
                  <a:lnTo>
                    <a:pt x="58" y="117"/>
                  </a:lnTo>
                  <a:lnTo>
                    <a:pt x="58" y="115"/>
                  </a:lnTo>
                  <a:lnTo>
                    <a:pt x="56" y="115"/>
                  </a:lnTo>
                  <a:lnTo>
                    <a:pt x="54" y="115"/>
                  </a:lnTo>
                  <a:lnTo>
                    <a:pt x="52" y="117"/>
                  </a:lnTo>
                  <a:lnTo>
                    <a:pt x="52" y="115"/>
                  </a:lnTo>
                  <a:lnTo>
                    <a:pt x="52" y="113"/>
                  </a:lnTo>
                  <a:lnTo>
                    <a:pt x="50" y="111"/>
                  </a:lnTo>
                  <a:lnTo>
                    <a:pt x="48" y="109"/>
                  </a:lnTo>
                  <a:lnTo>
                    <a:pt x="46" y="109"/>
                  </a:lnTo>
                  <a:lnTo>
                    <a:pt x="44" y="109"/>
                  </a:lnTo>
                  <a:lnTo>
                    <a:pt x="44" y="107"/>
                  </a:lnTo>
                  <a:lnTo>
                    <a:pt x="42" y="107"/>
                  </a:lnTo>
                  <a:lnTo>
                    <a:pt x="40" y="107"/>
                  </a:lnTo>
                  <a:lnTo>
                    <a:pt x="38" y="107"/>
                  </a:lnTo>
                  <a:lnTo>
                    <a:pt x="36" y="107"/>
                  </a:lnTo>
                  <a:lnTo>
                    <a:pt x="36" y="107"/>
                  </a:lnTo>
                  <a:lnTo>
                    <a:pt x="38" y="107"/>
                  </a:lnTo>
                  <a:lnTo>
                    <a:pt x="40" y="107"/>
                  </a:lnTo>
                  <a:lnTo>
                    <a:pt x="40" y="109"/>
                  </a:lnTo>
                  <a:lnTo>
                    <a:pt x="40" y="111"/>
                  </a:lnTo>
                  <a:lnTo>
                    <a:pt x="40" y="113"/>
                  </a:lnTo>
                  <a:lnTo>
                    <a:pt x="42" y="113"/>
                  </a:lnTo>
                  <a:lnTo>
                    <a:pt x="42" y="115"/>
                  </a:lnTo>
                  <a:lnTo>
                    <a:pt x="44" y="117"/>
                  </a:lnTo>
                  <a:lnTo>
                    <a:pt x="44" y="119"/>
                  </a:lnTo>
                  <a:lnTo>
                    <a:pt x="46" y="121"/>
                  </a:lnTo>
                  <a:lnTo>
                    <a:pt x="46" y="123"/>
                  </a:lnTo>
                  <a:lnTo>
                    <a:pt x="44" y="123"/>
                  </a:lnTo>
                  <a:lnTo>
                    <a:pt x="44" y="121"/>
                  </a:lnTo>
                  <a:lnTo>
                    <a:pt x="42" y="119"/>
                  </a:lnTo>
                  <a:lnTo>
                    <a:pt x="40" y="115"/>
                  </a:lnTo>
                  <a:lnTo>
                    <a:pt x="40" y="113"/>
                  </a:lnTo>
                  <a:lnTo>
                    <a:pt x="38" y="111"/>
                  </a:lnTo>
                  <a:lnTo>
                    <a:pt x="38" y="109"/>
                  </a:lnTo>
                  <a:lnTo>
                    <a:pt x="36" y="109"/>
                  </a:lnTo>
                  <a:lnTo>
                    <a:pt x="34" y="107"/>
                  </a:lnTo>
                  <a:lnTo>
                    <a:pt x="34" y="107"/>
                  </a:lnTo>
                  <a:lnTo>
                    <a:pt x="32" y="105"/>
                  </a:lnTo>
                  <a:lnTo>
                    <a:pt x="32" y="103"/>
                  </a:lnTo>
                  <a:lnTo>
                    <a:pt x="30" y="101"/>
                  </a:lnTo>
                  <a:lnTo>
                    <a:pt x="28" y="99"/>
                  </a:lnTo>
                  <a:lnTo>
                    <a:pt x="28" y="97"/>
                  </a:lnTo>
                  <a:lnTo>
                    <a:pt x="26" y="94"/>
                  </a:lnTo>
                  <a:lnTo>
                    <a:pt x="26" y="92"/>
                  </a:lnTo>
                  <a:lnTo>
                    <a:pt x="24" y="90"/>
                  </a:lnTo>
                  <a:lnTo>
                    <a:pt x="24" y="88"/>
                  </a:lnTo>
                  <a:lnTo>
                    <a:pt x="22" y="88"/>
                  </a:lnTo>
                  <a:lnTo>
                    <a:pt x="20" y="86"/>
                  </a:lnTo>
                  <a:lnTo>
                    <a:pt x="18" y="84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6" y="76"/>
                  </a:lnTo>
                  <a:lnTo>
                    <a:pt x="18" y="76"/>
                  </a:lnTo>
                  <a:lnTo>
                    <a:pt x="20" y="78"/>
                  </a:lnTo>
                  <a:lnTo>
                    <a:pt x="20" y="80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2" y="86"/>
                  </a:lnTo>
                  <a:lnTo>
                    <a:pt x="24" y="86"/>
                  </a:lnTo>
                  <a:lnTo>
                    <a:pt x="26" y="88"/>
                  </a:lnTo>
                  <a:lnTo>
                    <a:pt x="26" y="90"/>
                  </a:lnTo>
                  <a:lnTo>
                    <a:pt x="28" y="92"/>
                  </a:lnTo>
                  <a:lnTo>
                    <a:pt x="30" y="90"/>
                  </a:lnTo>
                  <a:lnTo>
                    <a:pt x="30" y="88"/>
                  </a:lnTo>
                  <a:lnTo>
                    <a:pt x="28" y="86"/>
                  </a:lnTo>
                  <a:lnTo>
                    <a:pt x="28" y="84"/>
                  </a:lnTo>
                  <a:lnTo>
                    <a:pt x="28" y="82"/>
                  </a:lnTo>
                  <a:lnTo>
                    <a:pt x="26" y="80"/>
                  </a:lnTo>
                  <a:lnTo>
                    <a:pt x="26" y="78"/>
                  </a:lnTo>
                  <a:lnTo>
                    <a:pt x="24" y="78"/>
                  </a:lnTo>
                  <a:lnTo>
                    <a:pt x="24" y="76"/>
                  </a:lnTo>
                  <a:lnTo>
                    <a:pt x="24" y="74"/>
                  </a:lnTo>
                  <a:lnTo>
                    <a:pt x="22" y="72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20" y="66"/>
                  </a:lnTo>
                  <a:lnTo>
                    <a:pt x="18" y="64"/>
                  </a:lnTo>
                  <a:lnTo>
                    <a:pt x="20" y="64"/>
                  </a:lnTo>
                  <a:lnTo>
                    <a:pt x="20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0"/>
                  </a:lnTo>
                  <a:lnTo>
                    <a:pt x="16" y="58"/>
                  </a:lnTo>
                  <a:lnTo>
                    <a:pt x="18" y="5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56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2" y="54"/>
                  </a:lnTo>
                  <a:lnTo>
                    <a:pt x="12" y="56"/>
                  </a:lnTo>
                  <a:lnTo>
                    <a:pt x="12" y="54"/>
                  </a:lnTo>
                  <a:lnTo>
                    <a:pt x="12" y="52"/>
                  </a:lnTo>
                  <a:lnTo>
                    <a:pt x="10" y="50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4" y="50"/>
                  </a:lnTo>
                  <a:lnTo>
                    <a:pt x="28" y="50"/>
                  </a:lnTo>
                  <a:lnTo>
                    <a:pt x="34" y="50"/>
                  </a:lnTo>
                  <a:lnTo>
                    <a:pt x="44" y="50"/>
                  </a:lnTo>
                  <a:lnTo>
                    <a:pt x="48" y="52"/>
                  </a:lnTo>
                  <a:lnTo>
                    <a:pt x="50" y="52"/>
                  </a:lnTo>
                  <a:lnTo>
                    <a:pt x="60" y="52"/>
                  </a:lnTo>
                  <a:lnTo>
                    <a:pt x="60" y="28"/>
                  </a:lnTo>
                  <a:lnTo>
                    <a:pt x="60" y="20"/>
                  </a:lnTo>
                  <a:lnTo>
                    <a:pt x="62" y="20"/>
                  </a:lnTo>
                  <a:lnTo>
                    <a:pt x="62" y="22"/>
                  </a:lnTo>
                  <a:lnTo>
                    <a:pt x="64" y="24"/>
                  </a:lnTo>
                  <a:lnTo>
                    <a:pt x="64" y="26"/>
                  </a:lnTo>
                  <a:lnTo>
                    <a:pt x="64" y="28"/>
                  </a:lnTo>
                  <a:lnTo>
                    <a:pt x="66" y="30"/>
                  </a:lnTo>
                  <a:lnTo>
                    <a:pt x="64" y="32"/>
                  </a:lnTo>
                  <a:lnTo>
                    <a:pt x="66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40"/>
                  </a:lnTo>
                  <a:lnTo>
                    <a:pt x="70" y="40"/>
                  </a:lnTo>
                  <a:lnTo>
                    <a:pt x="72" y="40"/>
                  </a:lnTo>
                  <a:lnTo>
                    <a:pt x="74" y="44"/>
                  </a:lnTo>
                  <a:lnTo>
                    <a:pt x="76" y="46"/>
                  </a:lnTo>
                  <a:close/>
                  <a:moveTo>
                    <a:pt x="198" y="0"/>
                  </a:moveTo>
                  <a:lnTo>
                    <a:pt x="204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6" y="0"/>
                  </a:lnTo>
                  <a:lnTo>
                    <a:pt x="236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4" y="0"/>
                  </a:lnTo>
                  <a:lnTo>
                    <a:pt x="266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2" y="0"/>
                  </a:lnTo>
                  <a:lnTo>
                    <a:pt x="294" y="0"/>
                  </a:lnTo>
                  <a:lnTo>
                    <a:pt x="304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4" y="0"/>
                  </a:lnTo>
                  <a:lnTo>
                    <a:pt x="328" y="0"/>
                  </a:lnTo>
                  <a:lnTo>
                    <a:pt x="336" y="0"/>
                  </a:lnTo>
                  <a:lnTo>
                    <a:pt x="342" y="0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50" y="0"/>
                  </a:lnTo>
                  <a:lnTo>
                    <a:pt x="352" y="0"/>
                  </a:lnTo>
                  <a:lnTo>
                    <a:pt x="354" y="0"/>
                  </a:lnTo>
                  <a:lnTo>
                    <a:pt x="354" y="0"/>
                  </a:lnTo>
                  <a:lnTo>
                    <a:pt x="356" y="0"/>
                  </a:lnTo>
                  <a:lnTo>
                    <a:pt x="358" y="0"/>
                  </a:lnTo>
                  <a:lnTo>
                    <a:pt x="362" y="0"/>
                  </a:lnTo>
                  <a:lnTo>
                    <a:pt x="364" y="0"/>
                  </a:lnTo>
                  <a:lnTo>
                    <a:pt x="366" y="0"/>
                  </a:lnTo>
                  <a:lnTo>
                    <a:pt x="368" y="0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6" y="0"/>
                  </a:lnTo>
                  <a:lnTo>
                    <a:pt x="384" y="0"/>
                  </a:lnTo>
                  <a:lnTo>
                    <a:pt x="388" y="0"/>
                  </a:lnTo>
                  <a:lnTo>
                    <a:pt x="390" y="0"/>
                  </a:lnTo>
                  <a:lnTo>
                    <a:pt x="408" y="0"/>
                  </a:lnTo>
                  <a:lnTo>
                    <a:pt x="408" y="14"/>
                  </a:lnTo>
                  <a:lnTo>
                    <a:pt x="408" y="16"/>
                  </a:lnTo>
                  <a:lnTo>
                    <a:pt x="408" y="18"/>
                  </a:lnTo>
                  <a:lnTo>
                    <a:pt x="408" y="20"/>
                  </a:lnTo>
                  <a:lnTo>
                    <a:pt x="408" y="26"/>
                  </a:lnTo>
                  <a:lnTo>
                    <a:pt x="408" y="30"/>
                  </a:lnTo>
                  <a:lnTo>
                    <a:pt x="408" y="32"/>
                  </a:lnTo>
                  <a:lnTo>
                    <a:pt x="408" y="38"/>
                  </a:lnTo>
                  <a:lnTo>
                    <a:pt x="408" y="44"/>
                  </a:lnTo>
                  <a:lnTo>
                    <a:pt x="408" y="46"/>
                  </a:lnTo>
                  <a:lnTo>
                    <a:pt x="408" y="52"/>
                  </a:lnTo>
                  <a:lnTo>
                    <a:pt x="408" y="60"/>
                  </a:lnTo>
                  <a:lnTo>
                    <a:pt x="408" y="70"/>
                  </a:lnTo>
                  <a:lnTo>
                    <a:pt x="408" y="72"/>
                  </a:lnTo>
                  <a:lnTo>
                    <a:pt x="408" y="76"/>
                  </a:lnTo>
                  <a:lnTo>
                    <a:pt x="408" y="80"/>
                  </a:lnTo>
                  <a:lnTo>
                    <a:pt x="408" y="92"/>
                  </a:lnTo>
                  <a:lnTo>
                    <a:pt x="408" y="94"/>
                  </a:lnTo>
                  <a:lnTo>
                    <a:pt x="408" y="103"/>
                  </a:lnTo>
                  <a:lnTo>
                    <a:pt x="408" y="107"/>
                  </a:lnTo>
                  <a:lnTo>
                    <a:pt x="408" y="111"/>
                  </a:lnTo>
                  <a:lnTo>
                    <a:pt x="408" y="113"/>
                  </a:lnTo>
                  <a:lnTo>
                    <a:pt x="408" y="117"/>
                  </a:lnTo>
                  <a:lnTo>
                    <a:pt x="406" y="125"/>
                  </a:lnTo>
                  <a:lnTo>
                    <a:pt x="406" y="127"/>
                  </a:lnTo>
                  <a:lnTo>
                    <a:pt x="406" y="135"/>
                  </a:lnTo>
                  <a:lnTo>
                    <a:pt x="406" y="137"/>
                  </a:lnTo>
                  <a:lnTo>
                    <a:pt x="406" y="139"/>
                  </a:lnTo>
                  <a:lnTo>
                    <a:pt x="406" y="143"/>
                  </a:lnTo>
                  <a:lnTo>
                    <a:pt x="406" y="151"/>
                  </a:lnTo>
                  <a:lnTo>
                    <a:pt x="400" y="151"/>
                  </a:lnTo>
                  <a:lnTo>
                    <a:pt x="392" y="151"/>
                  </a:lnTo>
                  <a:lnTo>
                    <a:pt x="386" y="151"/>
                  </a:lnTo>
                  <a:lnTo>
                    <a:pt x="382" y="151"/>
                  </a:lnTo>
                  <a:lnTo>
                    <a:pt x="380" y="151"/>
                  </a:lnTo>
                  <a:lnTo>
                    <a:pt x="360" y="151"/>
                  </a:lnTo>
                  <a:lnTo>
                    <a:pt x="358" y="151"/>
                  </a:lnTo>
                  <a:lnTo>
                    <a:pt x="354" y="151"/>
                  </a:lnTo>
                  <a:lnTo>
                    <a:pt x="342" y="151"/>
                  </a:lnTo>
                  <a:lnTo>
                    <a:pt x="330" y="151"/>
                  </a:lnTo>
                  <a:lnTo>
                    <a:pt x="328" y="151"/>
                  </a:lnTo>
                  <a:lnTo>
                    <a:pt x="326" y="151"/>
                  </a:lnTo>
                  <a:lnTo>
                    <a:pt x="322" y="151"/>
                  </a:lnTo>
                  <a:lnTo>
                    <a:pt x="314" y="151"/>
                  </a:lnTo>
                  <a:lnTo>
                    <a:pt x="308" y="151"/>
                  </a:lnTo>
                  <a:lnTo>
                    <a:pt x="298" y="151"/>
                  </a:lnTo>
                  <a:lnTo>
                    <a:pt x="288" y="151"/>
                  </a:lnTo>
                  <a:lnTo>
                    <a:pt x="284" y="151"/>
                  </a:lnTo>
                  <a:lnTo>
                    <a:pt x="282" y="151"/>
                  </a:lnTo>
                  <a:lnTo>
                    <a:pt x="278" y="151"/>
                  </a:lnTo>
                  <a:lnTo>
                    <a:pt x="276" y="151"/>
                  </a:lnTo>
                  <a:lnTo>
                    <a:pt x="274" y="151"/>
                  </a:lnTo>
                  <a:lnTo>
                    <a:pt x="268" y="151"/>
                  </a:lnTo>
                  <a:lnTo>
                    <a:pt x="266" y="151"/>
                  </a:lnTo>
                  <a:lnTo>
                    <a:pt x="258" y="151"/>
                  </a:lnTo>
                  <a:lnTo>
                    <a:pt x="258" y="151"/>
                  </a:lnTo>
                  <a:lnTo>
                    <a:pt x="252" y="151"/>
                  </a:lnTo>
                  <a:lnTo>
                    <a:pt x="250" y="151"/>
                  </a:lnTo>
                  <a:lnTo>
                    <a:pt x="248" y="151"/>
                  </a:lnTo>
                  <a:lnTo>
                    <a:pt x="246" y="151"/>
                  </a:lnTo>
                  <a:lnTo>
                    <a:pt x="244" y="151"/>
                  </a:lnTo>
                  <a:lnTo>
                    <a:pt x="242" y="151"/>
                  </a:lnTo>
                  <a:lnTo>
                    <a:pt x="238" y="151"/>
                  </a:lnTo>
                  <a:lnTo>
                    <a:pt x="224" y="151"/>
                  </a:lnTo>
                  <a:lnTo>
                    <a:pt x="222" y="151"/>
                  </a:lnTo>
                  <a:lnTo>
                    <a:pt x="210" y="151"/>
                  </a:lnTo>
                  <a:lnTo>
                    <a:pt x="206" y="151"/>
                  </a:lnTo>
                  <a:lnTo>
                    <a:pt x="194" y="151"/>
                  </a:lnTo>
                  <a:lnTo>
                    <a:pt x="188" y="151"/>
                  </a:lnTo>
                  <a:lnTo>
                    <a:pt x="186" y="151"/>
                  </a:lnTo>
                  <a:lnTo>
                    <a:pt x="180" y="151"/>
                  </a:lnTo>
                  <a:lnTo>
                    <a:pt x="176" y="151"/>
                  </a:lnTo>
                  <a:lnTo>
                    <a:pt x="168" y="151"/>
                  </a:lnTo>
                  <a:lnTo>
                    <a:pt x="166" y="151"/>
                  </a:lnTo>
                  <a:lnTo>
                    <a:pt x="164" y="151"/>
                  </a:lnTo>
                  <a:lnTo>
                    <a:pt x="162" y="151"/>
                  </a:lnTo>
                  <a:lnTo>
                    <a:pt x="162" y="151"/>
                  </a:lnTo>
                  <a:lnTo>
                    <a:pt x="160" y="151"/>
                  </a:lnTo>
                  <a:lnTo>
                    <a:pt x="160" y="149"/>
                  </a:lnTo>
                  <a:lnTo>
                    <a:pt x="160" y="147"/>
                  </a:lnTo>
                  <a:lnTo>
                    <a:pt x="160" y="145"/>
                  </a:lnTo>
                  <a:lnTo>
                    <a:pt x="162" y="143"/>
                  </a:lnTo>
                  <a:lnTo>
                    <a:pt x="162" y="141"/>
                  </a:lnTo>
                  <a:lnTo>
                    <a:pt x="160" y="141"/>
                  </a:lnTo>
                  <a:lnTo>
                    <a:pt x="162" y="141"/>
                  </a:lnTo>
                  <a:lnTo>
                    <a:pt x="162" y="139"/>
                  </a:lnTo>
                  <a:lnTo>
                    <a:pt x="162" y="139"/>
                  </a:lnTo>
                  <a:lnTo>
                    <a:pt x="162" y="137"/>
                  </a:lnTo>
                  <a:lnTo>
                    <a:pt x="162" y="135"/>
                  </a:lnTo>
                  <a:lnTo>
                    <a:pt x="162" y="133"/>
                  </a:lnTo>
                  <a:lnTo>
                    <a:pt x="162" y="131"/>
                  </a:lnTo>
                  <a:lnTo>
                    <a:pt x="164" y="131"/>
                  </a:lnTo>
                  <a:lnTo>
                    <a:pt x="162" y="131"/>
                  </a:lnTo>
                  <a:lnTo>
                    <a:pt x="162" y="129"/>
                  </a:lnTo>
                  <a:lnTo>
                    <a:pt x="162" y="129"/>
                  </a:lnTo>
                  <a:lnTo>
                    <a:pt x="162" y="127"/>
                  </a:lnTo>
                  <a:lnTo>
                    <a:pt x="164" y="125"/>
                  </a:lnTo>
                  <a:lnTo>
                    <a:pt x="162" y="125"/>
                  </a:lnTo>
                  <a:lnTo>
                    <a:pt x="162" y="123"/>
                  </a:lnTo>
                  <a:lnTo>
                    <a:pt x="162" y="121"/>
                  </a:lnTo>
                  <a:lnTo>
                    <a:pt x="162" y="119"/>
                  </a:lnTo>
                  <a:lnTo>
                    <a:pt x="162" y="117"/>
                  </a:lnTo>
                  <a:lnTo>
                    <a:pt x="162" y="115"/>
                  </a:lnTo>
                  <a:lnTo>
                    <a:pt x="162" y="113"/>
                  </a:lnTo>
                  <a:lnTo>
                    <a:pt x="162" y="111"/>
                  </a:lnTo>
                  <a:lnTo>
                    <a:pt x="162" y="109"/>
                  </a:lnTo>
                  <a:lnTo>
                    <a:pt x="162" y="109"/>
                  </a:lnTo>
                  <a:lnTo>
                    <a:pt x="162" y="107"/>
                  </a:lnTo>
                  <a:lnTo>
                    <a:pt x="162" y="107"/>
                  </a:lnTo>
                  <a:lnTo>
                    <a:pt x="162" y="107"/>
                  </a:lnTo>
                  <a:lnTo>
                    <a:pt x="160" y="107"/>
                  </a:lnTo>
                  <a:lnTo>
                    <a:pt x="160" y="107"/>
                  </a:lnTo>
                  <a:lnTo>
                    <a:pt x="160" y="105"/>
                  </a:lnTo>
                  <a:lnTo>
                    <a:pt x="160" y="103"/>
                  </a:lnTo>
                  <a:lnTo>
                    <a:pt x="162" y="103"/>
                  </a:lnTo>
                  <a:lnTo>
                    <a:pt x="162" y="101"/>
                  </a:lnTo>
                  <a:lnTo>
                    <a:pt x="162" y="99"/>
                  </a:lnTo>
                  <a:lnTo>
                    <a:pt x="162" y="97"/>
                  </a:lnTo>
                  <a:lnTo>
                    <a:pt x="162" y="94"/>
                  </a:lnTo>
                  <a:lnTo>
                    <a:pt x="160" y="92"/>
                  </a:lnTo>
                  <a:lnTo>
                    <a:pt x="160" y="90"/>
                  </a:lnTo>
                  <a:lnTo>
                    <a:pt x="158" y="90"/>
                  </a:lnTo>
                  <a:lnTo>
                    <a:pt x="158" y="88"/>
                  </a:lnTo>
                  <a:lnTo>
                    <a:pt x="160" y="86"/>
                  </a:lnTo>
                  <a:lnTo>
                    <a:pt x="158" y="86"/>
                  </a:lnTo>
                  <a:lnTo>
                    <a:pt x="158" y="88"/>
                  </a:lnTo>
                  <a:lnTo>
                    <a:pt x="156" y="86"/>
                  </a:lnTo>
                  <a:lnTo>
                    <a:pt x="154" y="86"/>
                  </a:lnTo>
                  <a:lnTo>
                    <a:pt x="154" y="84"/>
                  </a:lnTo>
                  <a:lnTo>
                    <a:pt x="152" y="86"/>
                  </a:lnTo>
                  <a:lnTo>
                    <a:pt x="150" y="84"/>
                  </a:lnTo>
                  <a:lnTo>
                    <a:pt x="148" y="84"/>
                  </a:lnTo>
                  <a:lnTo>
                    <a:pt x="146" y="84"/>
                  </a:lnTo>
                  <a:lnTo>
                    <a:pt x="144" y="82"/>
                  </a:lnTo>
                  <a:lnTo>
                    <a:pt x="142" y="78"/>
                  </a:lnTo>
                  <a:lnTo>
                    <a:pt x="142" y="76"/>
                  </a:lnTo>
                  <a:lnTo>
                    <a:pt x="140" y="74"/>
                  </a:lnTo>
                  <a:lnTo>
                    <a:pt x="140" y="72"/>
                  </a:lnTo>
                  <a:lnTo>
                    <a:pt x="140" y="70"/>
                  </a:lnTo>
                  <a:lnTo>
                    <a:pt x="140" y="68"/>
                  </a:lnTo>
                  <a:lnTo>
                    <a:pt x="140" y="66"/>
                  </a:lnTo>
                  <a:lnTo>
                    <a:pt x="140" y="64"/>
                  </a:lnTo>
                  <a:lnTo>
                    <a:pt x="142" y="64"/>
                  </a:lnTo>
                  <a:lnTo>
                    <a:pt x="142" y="62"/>
                  </a:lnTo>
                  <a:lnTo>
                    <a:pt x="144" y="62"/>
                  </a:lnTo>
                  <a:lnTo>
                    <a:pt x="144" y="60"/>
                  </a:lnTo>
                  <a:lnTo>
                    <a:pt x="146" y="60"/>
                  </a:lnTo>
                  <a:lnTo>
                    <a:pt x="148" y="60"/>
                  </a:lnTo>
                  <a:lnTo>
                    <a:pt x="150" y="62"/>
                  </a:lnTo>
                  <a:lnTo>
                    <a:pt x="154" y="60"/>
                  </a:lnTo>
                  <a:lnTo>
                    <a:pt x="154" y="62"/>
                  </a:lnTo>
                  <a:lnTo>
                    <a:pt x="156" y="60"/>
                  </a:lnTo>
                  <a:lnTo>
                    <a:pt x="156" y="58"/>
                  </a:lnTo>
                  <a:lnTo>
                    <a:pt x="158" y="58"/>
                  </a:lnTo>
                  <a:lnTo>
                    <a:pt x="160" y="58"/>
                  </a:lnTo>
                  <a:lnTo>
                    <a:pt x="162" y="56"/>
                  </a:lnTo>
                  <a:lnTo>
                    <a:pt x="162" y="54"/>
                  </a:lnTo>
                  <a:lnTo>
                    <a:pt x="162" y="54"/>
                  </a:lnTo>
                  <a:lnTo>
                    <a:pt x="164" y="54"/>
                  </a:lnTo>
                  <a:lnTo>
                    <a:pt x="166" y="54"/>
                  </a:lnTo>
                  <a:lnTo>
                    <a:pt x="168" y="52"/>
                  </a:lnTo>
                  <a:lnTo>
                    <a:pt x="170" y="50"/>
                  </a:lnTo>
                  <a:lnTo>
                    <a:pt x="172" y="48"/>
                  </a:lnTo>
                  <a:lnTo>
                    <a:pt x="172" y="50"/>
                  </a:lnTo>
                  <a:lnTo>
                    <a:pt x="174" y="48"/>
                  </a:lnTo>
                  <a:lnTo>
                    <a:pt x="176" y="48"/>
                  </a:lnTo>
                  <a:lnTo>
                    <a:pt x="178" y="48"/>
                  </a:lnTo>
                  <a:lnTo>
                    <a:pt x="180" y="48"/>
                  </a:lnTo>
                  <a:lnTo>
                    <a:pt x="182" y="48"/>
                  </a:lnTo>
                  <a:lnTo>
                    <a:pt x="184" y="48"/>
                  </a:lnTo>
                  <a:lnTo>
                    <a:pt x="186" y="48"/>
                  </a:lnTo>
                  <a:lnTo>
                    <a:pt x="186" y="46"/>
                  </a:lnTo>
                  <a:lnTo>
                    <a:pt x="188" y="44"/>
                  </a:lnTo>
                  <a:lnTo>
                    <a:pt x="190" y="42"/>
                  </a:lnTo>
                  <a:lnTo>
                    <a:pt x="192" y="40"/>
                  </a:lnTo>
                  <a:lnTo>
                    <a:pt x="194" y="38"/>
                  </a:lnTo>
                  <a:lnTo>
                    <a:pt x="196" y="36"/>
                  </a:lnTo>
                  <a:lnTo>
                    <a:pt x="194" y="34"/>
                  </a:lnTo>
                  <a:lnTo>
                    <a:pt x="194" y="36"/>
                  </a:lnTo>
                  <a:lnTo>
                    <a:pt x="194" y="34"/>
                  </a:lnTo>
                  <a:lnTo>
                    <a:pt x="194" y="32"/>
                  </a:lnTo>
                  <a:lnTo>
                    <a:pt x="196" y="32"/>
                  </a:lnTo>
                  <a:lnTo>
                    <a:pt x="196" y="30"/>
                  </a:lnTo>
                  <a:lnTo>
                    <a:pt x="198" y="30"/>
                  </a:lnTo>
                  <a:lnTo>
                    <a:pt x="200" y="30"/>
                  </a:lnTo>
                  <a:lnTo>
                    <a:pt x="202" y="30"/>
                  </a:lnTo>
                  <a:lnTo>
                    <a:pt x="200" y="28"/>
                  </a:lnTo>
                  <a:lnTo>
                    <a:pt x="198" y="28"/>
                  </a:lnTo>
                  <a:lnTo>
                    <a:pt x="198" y="30"/>
                  </a:lnTo>
                  <a:lnTo>
                    <a:pt x="196" y="30"/>
                  </a:lnTo>
                  <a:lnTo>
                    <a:pt x="194" y="30"/>
                  </a:lnTo>
                  <a:lnTo>
                    <a:pt x="192" y="32"/>
                  </a:lnTo>
                  <a:lnTo>
                    <a:pt x="192" y="34"/>
                  </a:lnTo>
                  <a:lnTo>
                    <a:pt x="190" y="34"/>
                  </a:lnTo>
                  <a:lnTo>
                    <a:pt x="190" y="32"/>
                  </a:lnTo>
                  <a:lnTo>
                    <a:pt x="192" y="30"/>
                  </a:lnTo>
                  <a:lnTo>
                    <a:pt x="194" y="30"/>
                  </a:lnTo>
                  <a:lnTo>
                    <a:pt x="194" y="28"/>
                  </a:lnTo>
                  <a:lnTo>
                    <a:pt x="194" y="26"/>
                  </a:lnTo>
                  <a:lnTo>
                    <a:pt x="194" y="24"/>
                  </a:lnTo>
                  <a:lnTo>
                    <a:pt x="194" y="22"/>
                  </a:lnTo>
                  <a:lnTo>
                    <a:pt x="196" y="22"/>
                  </a:lnTo>
                  <a:lnTo>
                    <a:pt x="196" y="18"/>
                  </a:lnTo>
                  <a:lnTo>
                    <a:pt x="196" y="16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8" y="10"/>
                  </a:lnTo>
                  <a:lnTo>
                    <a:pt x="196" y="10"/>
                  </a:lnTo>
                  <a:lnTo>
                    <a:pt x="196" y="8"/>
                  </a:lnTo>
                  <a:lnTo>
                    <a:pt x="194" y="8"/>
                  </a:lnTo>
                  <a:lnTo>
                    <a:pt x="194" y="10"/>
                  </a:lnTo>
                  <a:lnTo>
                    <a:pt x="196" y="10"/>
                  </a:lnTo>
                  <a:lnTo>
                    <a:pt x="196" y="10"/>
                  </a:lnTo>
                  <a:lnTo>
                    <a:pt x="196" y="12"/>
                  </a:lnTo>
                  <a:lnTo>
                    <a:pt x="194" y="14"/>
                  </a:lnTo>
                  <a:lnTo>
                    <a:pt x="194" y="16"/>
                  </a:lnTo>
                  <a:lnTo>
                    <a:pt x="194" y="18"/>
                  </a:lnTo>
                  <a:lnTo>
                    <a:pt x="194" y="20"/>
                  </a:lnTo>
                  <a:lnTo>
                    <a:pt x="192" y="22"/>
                  </a:lnTo>
                  <a:lnTo>
                    <a:pt x="192" y="24"/>
                  </a:lnTo>
                  <a:lnTo>
                    <a:pt x="192" y="26"/>
                  </a:lnTo>
                  <a:lnTo>
                    <a:pt x="190" y="28"/>
                  </a:lnTo>
                  <a:lnTo>
                    <a:pt x="188" y="28"/>
                  </a:lnTo>
                  <a:lnTo>
                    <a:pt x="186" y="30"/>
                  </a:lnTo>
                  <a:lnTo>
                    <a:pt x="186" y="32"/>
                  </a:lnTo>
                  <a:lnTo>
                    <a:pt x="184" y="34"/>
                  </a:lnTo>
                  <a:lnTo>
                    <a:pt x="182" y="36"/>
                  </a:lnTo>
                  <a:lnTo>
                    <a:pt x="180" y="36"/>
                  </a:lnTo>
                  <a:lnTo>
                    <a:pt x="178" y="38"/>
                  </a:lnTo>
                  <a:lnTo>
                    <a:pt x="176" y="38"/>
                  </a:lnTo>
                  <a:lnTo>
                    <a:pt x="174" y="38"/>
                  </a:lnTo>
                  <a:lnTo>
                    <a:pt x="176" y="36"/>
                  </a:lnTo>
                  <a:lnTo>
                    <a:pt x="174" y="36"/>
                  </a:lnTo>
                  <a:lnTo>
                    <a:pt x="172" y="36"/>
                  </a:lnTo>
                  <a:lnTo>
                    <a:pt x="170" y="36"/>
                  </a:lnTo>
                  <a:lnTo>
                    <a:pt x="170" y="38"/>
                  </a:lnTo>
                  <a:lnTo>
                    <a:pt x="166" y="38"/>
                  </a:lnTo>
                  <a:lnTo>
                    <a:pt x="164" y="38"/>
                  </a:lnTo>
                  <a:lnTo>
                    <a:pt x="162" y="38"/>
                  </a:lnTo>
                  <a:lnTo>
                    <a:pt x="162" y="38"/>
                  </a:lnTo>
                  <a:lnTo>
                    <a:pt x="162" y="40"/>
                  </a:lnTo>
                  <a:lnTo>
                    <a:pt x="160" y="42"/>
                  </a:lnTo>
                  <a:lnTo>
                    <a:pt x="158" y="44"/>
                  </a:lnTo>
                  <a:lnTo>
                    <a:pt x="158" y="46"/>
                  </a:lnTo>
                  <a:lnTo>
                    <a:pt x="158" y="48"/>
                  </a:lnTo>
                  <a:lnTo>
                    <a:pt x="158" y="46"/>
                  </a:lnTo>
                  <a:lnTo>
                    <a:pt x="156" y="46"/>
                  </a:lnTo>
                  <a:lnTo>
                    <a:pt x="154" y="44"/>
                  </a:lnTo>
                  <a:lnTo>
                    <a:pt x="152" y="44"/>
                  </a:lnTo>
                  <a:lnTo>
                    <a:pt x="150" y="44"/>
                  </a:lnTo>
                  <a:lnTo>
                    <a:pt x="148" y="42"/>
                  </a:lnTo>
                  <a:lnTo>
                    <a:pt x="146" y="42"/>
                  </a:lnTo>
                  <a:lnTo>
                    <a:pt x="144" y="42"/>
                  </a:lnTo>
                  <a:lnTo>
                    <a:pt x="142" y="44"/>
                  </a:lnTo>
                  <a:lnTo>
                    <a:pt x="140" y="46"/>
                  </a:lnTo>
                  <a:lnTo>
                    <a:pt x="138" y="46"/>
                  </a:lnTo>
                  <a:lnTo>
                    <a:pt x="138" y="44"/>
                  </a:lnTo>
                  <a:lnTo>
                    <a:pt x="138" y="42"/>
                  </a:lnTo>
                  <a:lnTo>
                    <a:pt x="136" y="42"/>
                  </a:lnTo>
                  <a:lnTo>
                    <a:pt x="134" y="42"/>
                  </a:lnTo>
                  <a:lnTo>
                    <a:pt x="132" y="42"/>
                  </a:lnTo>
                  <a:lnTo>
                    <a:pt x="130" y="40"/>
                  </a:lnTo>
                  <a:lnTo>
                    <a:pt x="128" y="40"/>
                  </a:lnTo>
                  <a:lnTo>
                    <a:pt x="128" y="38"/>
                  </a:lnTo>
                  <a:lnTo>
                    <a:pt x="126" y="40"/>
                  </a:lnTo>
                  <a:lnTo>
                    <a:pt x="128" y="40"/>
                  </a:lnTo>
                  <a:lnTo>
                    <a:pt x="128" y="42"/>
                  </a:lnTo>
                  <a:lnTo>
                    <a:pt x="128" y="44"/>
                  </a:lnTo>
                  <a:lnTo>
                    <a:pt x="128" y="46"/>
                  </a:lnTo>
                  <a:lnTo>
                    <a:pt x="128" y="48"/>
                  </a:lnTo>
                  <a:lnTo>
                    <a:pt x="130" y="48"/>
                  </a:lnTo>
                  <a:lnTo>
                    <a:pt x="128" y="50"/>
                  </a:lnTo>
                  <a:lnTo>
                    <a:pt x="126" y="50"/>
                  </a:lnTo>
                  <a:lnTo>
                    <a:pt x="124" y="50"/>
                  </a:lnTo>
                  <a:lnTo>
                    <a:pt x="124" y="52"/>
                  </a:lnTo>
                  <a:lnTo>
                    <a:pt x="124" y="54"/>
                  </a:lnTo>
                  <a:lnTo>
                    <a:pt x="122" y="54"/>
                  </a:lnTo>
                  <a:lnTo>
                    <a:pt x="122" y="56"/>
                  </a:lnTo>
                  <a:lnTo>
                    <a:pt x="120" y="58"/>
                  </a:lnTo>
                  <a:lnTo>
                    <a:pt x="118" y="58"/>
                  </a:lnTo>
                  <a:lnTo>
                    <a:pt x="116" y="56"/>
                  </a:lnTo>
                  <a:lnTo>
                    <a:pt x="114" y="56"/>
                  </a:lnTo>
                  <a:lnTo>
                    <a:pt x="114" y="56"/>
                  </a:lnTo>
                  <a:lnTo>
                    <a:pt x="112" y="54"/>
                  </a:lnTo>
                  <a:lnTo>
                    <a:pt x="112" y="56"/>
                  </a:lnTo>
                  <a:lnTo>
                    <a:pt x="112" y="58"/>
                  </a:lnTo>
                  <a:lnTo>
                    <a:pt x="114" y="58"/>
                  </a:lnTo>
                  <a:lnTo>
                    <a:pt x="114" y="58"/>
                  </a:lnTo>
                  <a:lnTo>
                    <a:pt x="116" y="58"/>
                  </a:lnTo>
                  <a:lnTo>
                    <a:pt x="118" y="58"/>
                  </a:lnTo>
                  <a:lnTo>
                    <a:pt x="118" y="60"/>
                  </a:lnTo>
                  <a:lnTo>
                    <a:pt x="116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14" y="60"/>
                  </a:lnTo>
                  <a:lnTo>
                    <a:pt x="112" y="60"/>
                  </a:lnTo>
                  <a:lnTo>
                    <a:pt x="112" y="62"/>
                  </a:lnTo>
                  <a:lnTo>
                    <a:pt x="110" y="60"/>
                  </a:lnTo>
                  <a:lnTo>
                    <a:pt x="110" y="58"/>
                  </a:lnTo>
                  <a:lnTo>
                    <a:pt x="108" y="58"/>
                  </a:lnTo>
                  <a:lnTo>
                    <a:pt x="106" y="58"/>
                  </a:lnTo>
                  <a:lnTo>
                    <a:pt x="104" y="58"/>
                  </a:lnTo>
                  <a:lnTo>
                    <a:pt x="104" y="54"/>
                  </a:lnTo>
                  <a:lnTo>
                    <a:pt x="102" y="54"/>
                  </a:lnTo>
                  <a:lnTo>
                    <a:pt x="102" y="52"/>
                  </a:lnTo>
                  <a:lnTo>
                    <a:pt x="100" y="52"/>
                  </a:lnTo>
                  <a:lnTo>
                    <a:pt x="102" y="50"/>
                  </a:lnTo>
                  <a:lnTo>
                    <a:pt x="102" y="48"/>
                  </a:lnTo>
                  <a:lnTo>
                    <a:pt x="100" y="48"/>
                  </a:lnTo>
                  <a:lnTo>
                    <a:pt x="98" y="48"/>
                  </a:lnTo>
                  <a:lnTo>
                    <a:pt x="98" y="46"/>
                  </a:lnTo>
                  <a:lnTo>
                    <a:pt x="98" y="44"/>
                  </a:lnTo>
                  <a:lnTo>
                    <a:pt x="96" y="44"/>
                  </a:lnTo>
                  <a:lnTo>
                    <a:pt x="96" y="42"/>
                  </a:lnTo>
                  <a:lnTo>
                    <a:pt x="98" y="42"/>
                  </a:lnTo>
                  <a:lnTo>
                    <a:pt x="96" y="40"/>
                  </a:lnTo>
                  <a:lnTo>
                    <a:pt x="96" y="38"/>
                  </a:lnTo>
                  <a:lnTo>
                    <a:pt x="98" y="38"/>
                  </a:lnTo>
                  <a:lnTo>
                    <a:pt x="98" y="36"/>
                  </a:lnTo>
                  <a:lnTo>
                    <a:pt x="98" y="34"/>
                  </a:lnTo>
                  <a:lnTo>
                    <a:pt x="96" y="34"/>
                  </a:lnTo>
                  <a:lnTo>
                    <a:pt x="94" y="32"/>
                  </a:lnTo>
                  <a:lnTo>
                    <a:pt x="94" y="30"/>
                  </a:lnTo>
                  <a:lnTo>
                    <a:pt x="94" y="28"/>
                  </a:lnTo>
                  <a:lnTo>
                    <a:pt x="92" y="30"/>
                  </a:lnTo>
                  <a:lnTo>
                    <a:pt x="92" y="32"/>
                  </a:lnTo>
                  <a:lnTo>
                    <a:pt x="92" y="34"/>
                  </a:lnTo>
                  <a:lnTo>
                    <a:pt x="92" y="36"/>
                  </a:lnTo>
                  <a:lnTo>
                    <a:pt x="92" y="38"/>
                  </a:lnTo>
                  <a:lnTo>
                    <a:pt x="90" y="40"/>
                  </a:lnTo>
                  <a:lnTo>
                    <a:pt x="88" y="40"/>
                  </a:lnTo>
                  <a:lnTo>
                    <a:pt x="86" y="40"/>
                  </a:lnTo>
                  <a:lnTo>
                    <a:pt x="84" y="40"/>
                  </a:lnTo>
                  <a:lnTo>
                    <a:pt x="82" y="42"/>
                  </a:lnTo>
                  <a:lnTo>
                    <a:pt x="80" y="42"/>
                  </a:lnTo>
                  <a:lnTo>
                    <a:pt x="80" y="40"/>
                  </a:lnTo>
                  <a:lnTo>
                    <a:pt x="78" y="40"/>
                  </a:lnTo>
                  <a:lnTo>
                    <a:pt x="76" y="40"/>
                  </a:lnTo>
                  <a:lnTo>
                    <a:pt x="76" y="38"/>
                  </a:lnTo>
                  <a:lnTo>
                    <a:pt x="74" y="36"/>
                  </a:lnTo>
                  <a:lnTo>
                    <a:pt x="72" y="36"/>
                  </a:lnTo>
                  <a:lnTo>
                    <a:pt x="70" y="36"/>
                  </a:lnTo>
                  <a:lnTo>
                    <a:pt x="72" y="34"/>
                  </a:lnTo>
                  <a:lnTo>
                    <a:pt x="72" y="32"/>
                  </a:lnTo>
                  <a:lnTo>
                    <a:pt x="74" y="30"/>
                  </a:lnTo>
                  <a:lnTo>
                    <a:pt x="72" y="28"/>
                  </a:lnTo>
                  <a:lnTo>
                    <a:pt x="74" y="28"/>
                  </a:lnTo>
                  <a:lnTo>
                    <a:pt x="72" y="26"/>
                  </a:lnTo>
                  <a:lnTo>
                    <a:pt x="70" y="26"/>
                  </a:lnTo>
                  <a:lnTo>
                    <a:pt x="70" y="24"/>
                  </a:lnTo>
                  <a:lnTo>
                    <a:pt x="68" y="22"/>
                  </a:lnTo>
                  <a:lnTo>
                    <a:pt x="68" y="20"/>
                  </a:lnTo>
                  <a:lnTo>
                    <a:pt x="68" y="18"/>
                  </a:lnTo>
                  <a:lnTo>
                    <a:pt x="66" y="16"/>
                  </a:lnTo>
                  <a:lnTo>
                    <a:pt x="64" y="16"/>
                  </a:lnTo>
                  <a:lnTo>
                    <a:pt x="64" y="14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60" y="16"/>
                  </a:lnTo>
                  <a:lnTo>
                    <a:pt x="60" y="12"/>
                  </a:lnTo>
                  <a:lnTo>
                    <a:pt x="60" y="10"/>
                  </a:lnTo>
                  <a:lnTo>
                    <a:pt x="60" y="10"/>
                  </a:lnTo>
                  <a:lnTo>
                    <a:pt x="60" y="8"/>
                  </a:lnTo>
                  <a:lnTo>
                    <a:pt x="60" y="2"/>
                  </a:lnTo>
                  <a:lnTo>
                    <a:pt x="62" y="2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96" y="2"/>
                  </a:lnTo>
                  <a:lnTo>
                    <a:pt x="98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08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28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8" y="2"/>
                  </a:lnTo>
                  <a:lnTo>
                    <a:pt x="170" y="2"/>
                  </a:lnTo>
                  <a:lnTo>
                    <a:pt x="184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4" y="0"/>
                  </a:lnTo>
                  <a:lnTo>
                    <a:pt x="196" y="0"/>
                  </a:lnTo>
                  <a:lnTo>
                    <a:pt x="19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1" name="Freeform 153">
              <a:extLst>
                <a:ext uri="{FF2B5EF4-FFF2-40B4-BE49-F238E27FC236}">
                  <a16:creationId xmlns:a16="http://schemas.microsoft.com/office/drawing/2014/main" id="{E22A68C4-D3E7-60BC-785C-390C87A011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37325" y="2362200"/>
              <a:ext cx="571500" cy="541338"/>
            </a:xfrm>
            <a:custGeom>
              <a:avLst/>
              <a:gdLst>
                <a:gd name="T0" fmla="*/ 2 w 360"/>
                <a:gd name="T1" fmla="*/ 335 h 341"/>
                <a:gd name="T2" fmla="*/ 166 w 360"/>
                <a:gd name="T3" fmla="*/ 178 h 341"/>
                <a:gd name="T4" fmla="*/ 92 w 360"/>
                <a:gd name="T5" fmla="*/ 0 h 341"/>
                <a:gd name="T6" fmla="*/ 136 w 360"/>
                <a:gd name="T7" fmla="*/ 2 h 341"/>
                <a:gd name="T8" fmla="*/ 162 w 360"/>
                <a:gd name="T9" fmla="*/ 2 h 341"/>
                <a:gd name="T10" fmla="*/ 190 w 360"/>
                <a:gd name="T11" fmla="*/ 2 h 341"/>
                <a:gd name="T12" fmla="*/ 222 w 360"/>
                <a:gd name="T13" fmla="*/ 2 h 341"/>
                <a:gd name="T14" fmla="*/ 276 w 360"/>
                <a:gd name="T15" fmla="*/ 2 h 341"/>
                <a:gd name="T16" fmla="*/ 310 w 360"/>
                <a:gd name="T17" fmla="*/ 2 h 341"/>
                <a:gd name="T18" fmla="*/ 358 w 360"/>
                <a:gd name="T19" fmla="*/ 30 h 341"/>
                <a:gd name="T20" fmla="*/ 358 w 360"/>
                <a:gd name="T21" fmla="*/ 58 h 341"/>
                <a:gd name="T22" fmla="*/ 360 w 360"/>
                <a:gd name="T23" fmla="*/ 86 h 341"/>
                <a:gd name="T24" fmla="*/ 360 w 360"/>
                <a:gd name="T25" fmla="*/ 118 h 341"/>
                <a:gd name="T26" fmla="*/ 360 w 360"/>
                <a:gd name="T27" fmla="*/ 152 h 341"/>
                <a:gd name="T28" fmla="*/ 360 w 360"/>
                <a:gd name="T29" fmla="*/ 182 h 341"/>
                <a:gd name="T30" fmla="*/ 360 w 360"/>
                <a:gd name="T31" fmla="*/ 240 h 341"/>
                <a:gd name="T32" fmla="*/ 360 w 360"/>
                <a:gd name="T33" fmla="*/ 284 h 341"/>
                <a:gd name="T34" fmla="*/ 342 w 360"/>
                <a:gd name="T35" fmla="*/ 302 h 341"/>
                <a:gd name="T36" fmla="*/ 284 w 360"/>
                <a:gd name="T37" fmla="*/ 302 h 341"/>
                <a:gd name="T38" fmla="*/ 242 w 360"/>
                <a:gd name="T39" fmla="*/ 302 h 341"/>
                <a:gd name="T40" fmla="*/ 206 w 360"/>
                <a:gd name="T41" fmla="*/ 302 h 341"/>
                <a:gd name="T42" fmla="*/ 162 w 360"/>
                <a:gd name="T43" fmla="*/ 302 h 341"/>
                <a:gd name="T44" fmla="*/ 118 w 360"/>
                <a:gd name="T45" fmla="*/ 302 h 341"/>
                <a:gd name="T46" fmla="*/ 116 w 360"/>
                <a:gd name="T47" fmla="*/ 288 h 341"/>
                <a:gd name="T48" fmla="*/ 130 w 360"/>
                <a:gd name="T49" fmla="*/ 284 h 341"/>
                <a:gd name="T50" fmla="*/ 122 w 360"/>
                <a:gd name="T51" fmla="*/ 278 h 341"/>
                <a:gd name="T52" fmla="*/ 136 w 360"/>
                <a:gd name="T53" fmla="*/ 268 h 341"/>
                <a:gd name="T54" fmla="*/ 156 w 360"/>
                <a:gd name="T55" fmla="*/ 266 h 341"/>
                <a:gd name="T56" fmla="*/ 144 w 360"/>
                <a:gd name="T57" fmla="*/ 260 h 341"/>
                <a:gd name="T58" fmla="*/ 152 w 360"/>
                <a:gd name="T59" fmla="*/ 242 h 341"/>
                <a:gd name="T60" fmla="*/ 164 w 360"/>
                <a:gd name="T61" fmla="*/ 236 h 341"/>
                <a:gd name="T62" fmla="*/ 170 w 360"/>
                <a:gd name="T63" fmla="*/ 226 h 341"/>
                <a:gd name="T64" fmla="*/ 174 w 360"/>
                <a:gd name="T65" fmla="*/ 224 h 341"/>
                <a:gd name="T66" fmla="*/ 178 w 360"/>
                <a:gd name="T67" fmla="*/ 216 h 341"/>
                <a:gd name="T68" fmla="*/ 192 w 360"/>
                <a:gd name="T69" fmla="*/ 202 h 341"/>
                <a:gd name="T70" fmla="*/ 186 w 360"/>
                <a:gd name="T71" fmla="*/ 186 h 341"/>
                <a:gd name="T72" fmla="*/ 206 w 360"/>
                <a:gd name="T73" fmla="*/ 182 h 341"/>
                <a:gd name="T74" fmla="*/ 200 w 360"/>
                <a:gd name="T75" fmla="*/ 182 h 341"/>
                <a:gd name="T76" fmla="*/ 184 w 360"/>
                <a:gd name="T77" fmla="*/ 180 h 341"/>
                <a:gd name="T78" fmla="*/ 176 w 360"/>
                <a:gd name="T79" fmla="*/ 156 h 341"/>
                <a:gd name="T80" fmla="*/ 174 w 360"/>
                <a:gd name="T81" fmla="*/ 144 h 341"/>
                <a:gd name="T82" fmla="*/ 186 w 360"/>
                <a:gd name="T83" fmla="*/ 132 h 341"/>
                <a:gd name="T84" fmla="*/ 176 w 360"/>
                <a:gd name="T85" fmla="*/ 130 h 341"/>
                <a:gd name="T86" fmla="*/ 168 w 360"/>
                <a:gd name="T87" fmla="*/ 142 h 341"/>
                <a:gd name="T88" fmla="*/ 162 w 360"/>
                <a:gd name="T89" fmla="*/ 146 h 341"/>
                <a:gd name="T90" fmla="*/ 162 w 360"/>
                <a:gd name="T91" fmla="*/ 134 h 341"/>
                <a:gd name="T92" fmla="*/ 162 w 360"/>
                <a:gd name="T93" fmla="*/ 150 h 341"/>
                <a:gd name="T94" fmla="*/ 152 w 360"/>
                <a:gd name="T95" fmla="*/ 136 h 341"/>
                <a:gd name="T96" fmla="*/ 140 w 360"/>
                <a:gd name="T97" fmla="*/ 158 h 341"/>
                <a:gd name="T98" fmla="*/ 140 w 360"/>
                <a:gd name="T99" fmla="*/ 180 h 341"/>
                <a:gd name="T100" fmla="*/ 146 w 360"/>
                <a:gd name="T101" fmla="*/ 202 h 341"/>
                <a:gd name="T102" fmla="*/ 122 w 360"/>
                <a:gd name="T103" fmla="*/ 196 h 341"/>
                <a:gd name="T104" fmla="*/ 112 w 360"/>
                <a:gd name="T105" fmla="*/ 182 h 341"/>
                <a:gd name="T106" fmla="*/ 114 w 360"/>
                <a:gd name="T107" fmla="*/ 180 h 341"/>
                <a:gd name="T108" fmla="*/ 116 w 360"/>
                <a:gd name="T109" fmla="*/ 162 h 341"/>
                <a:gd name="T110" fmla="*/ 118 w 360"/>
                <a:gd name="T111" fmla="*/ 142 h 341"/>
                <a:gd name="T112" fmla="*/ 112 w 360"/>
                <a:gd name="T113" fmla="*/ 126 h 341"/>
                <a:gd name="T114" fmla="*/ 100 w 360"/>
                <a:gd name="T115" fmla="*/ 118 h 341"/>
                <a:gd name="T116" fmla="*/ 80 w 360"/>
                <a:gd name="T117" fmla="*/ 110 h 341"/>
                <a:gd name="T118" fmla="*/ 62 w 360"/>
                <a:gd name="T119" fmla="*/ 90 h 341"/>
                <a:gd name="T120" fmla="*/ 60 w 360"/>
                <a:gd name="T121" fmla="*/ 66 h 341"/>
                <a:gd name="T122" fmla="*/ 58 w 360"/>
                <a:gd name="T123" fmla="*/ 22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0" h="341">
                  <a:moveTo>
                    <a:pt x="2" y="339"/>
                  </a:moveTo>
                  <a:lnTo>
                    <a:pt x="2" y="341"/>
                  </a:lnTo>
                  <a:lnTo>
                    <a:pt x="0" y="341"/>
                  </a:lnTo>
                  <a:lnTo>
                    <a:pt x="0" y="339"/>
                  </a:lnTo>
                  <a:lnTo>
                    <a:pt x="0" y="335"/>
                  </a:lnTo>
                  <a:lnTo>
                    <a:pt x="0" y="333"/>
                  </a:lnTo>
                  <a:lnTo>
                    <a:pt x="0" y="331"/>
                  </a:lnTo>
                  <a:lnTo>
                    <a:pt x="0" y="329"/>
                  </a:lnTo>
                  <a:lnTo>
                    <a:pt x="2" y="327"/>
                  </a:lnTo>
                  <a:lnTo>
                    <a:pt x="4" y="329"/>
                  </a:lnTo>
                  <a:lnTo>
                    <a:pt x="4" y="331"/>
                  </a:lnTo>
                  <a:lnTo>
                    <a:pt x="2" y="333"/>
                  </a:lnTo>
                  <a:lnTo>
                    <a:pt x="2" y="335"/>
                  </a:lnTo>
                  <a:lnTo>
                    <a:pt x="2" y="337"/>
                  </a:lnTo>
                  <a:lnTo>
                    <a:pt x="2" y="339"/>
                  </a:lnTo>
                  <a:close/>
                  <a:moveTo>
                    <a:pt x="168" y="202"/>
                  </a:moveTo>
                  <a:lnTo>
                    <a:pt x="166" y="202"/>
                  </a:lnTo>
                  <a:lnTo>
                    <a:pt x="166" y="200"/>
                  </a:lnTo>
                  <a:lnTo>
                    <a:pt x="164" y="200"/>
                  </a:lnTo>
                  <a:lnTo>
                    <a:pt x="164" y="192"/>
                  </a:lnTo>
                  <a:lnTo>
                    <a:pt x="166" y="192"/>
                  </a:lnTo>
                  <a:lnTo>
                    <a:pt x="168" y="192"/>
                  </a:lnTo>
                  <a:lnTo>
                    <a:pt x="168" y="202"/>
                  </a:lnTo>
                  <a:close/>
                  <a:moveTo>
                    <a:pt x="168" y="178"/>
                  </a:moveTo>
                  <a:lnTo>
                    <a:pt x="166" y="178"/>
                  </a:lnTo>
                  <a:lnTo>
                    <a:pt x="166" y="178"/>
                  </a:lnTo>
                  <a:lnTo>
                    <a:pt x="166" y="176"/>
                  </a:lnTo>
                  <a:lnTo>
                    <a:pt x="166" y="166"/>
                  </a:lnTo>
                  <a:lnTo>
                    <a:pt x="172" y="166"/>
                  </a:lnTo>
                  <a:lnTo>
                    <a:pt x="172" y="170"/>
                  </a:lnTo>
                  <a:lnTo>
                    <a:pt x="170" y="174"/>
                  </a:lnTo>
                  <a:lnTo>
                    <a:pt x="168" y="176"/>
                  </a:lnTo>
                  <a:lnTo>
                    <a:pt x="168" y="178"/>
                  </a:lnTo>
                  <a:close/>
                  <a:moveTo>
                    <a:pt x="82" y="0"/>
                  </a:moveTo>
                  <a:lnTo>
                    <a:pt x="84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24" y="0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4" y="0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2" y="2"/>
                  </a:lnTo>
                  <a:lnTo>
                    <a:pt x="164" y="2"/>
                  </a:lnTo>
                  <a:lnTo>
                    <a:pt x="166" y="2"/>
                  </a:lnTo>
                  <a:lnTo>
                    <a:pt x="166" y="2"/>
                  </a:lnTo>
                  <a:lnTo>
                    <a:pt x="168" y="2"/>
                  </a:lnTo>
                  <a:lnTo>
                    <a:pt x="170" y="2"/>
                  </a:lnTo>
                  <a:lnTo>
                    <a:pt x="172" y="2"/>
                  </a:lnTo>
                  <a:lnTo>
                    <a:pt x="174" y="2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2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4" y="2"/>
                  </a:lnTo>
                  <a:lnTo>
                    <a:pt x="198" y="2"/>
                  </a:lnTo>
                  <a:lnTo>
                    <a:pt x="200" y="2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6" y="2"/>
                  </a:lnTo>
                  <a:lnTo>
                    <a:pt x="208" y="2"/>
                  </a:lnTo>
                  <a:lnTo>
                    <a:pt x="210" y="2"/>
                  </a:lnTo>
                  <a:lnTo>
                    <a:pt x="216" y="2"/>
                  </a:lnTo>
                  <a:lnTo>
                    <a:pt x="218" y="2"/>
                  </a:lnTo>
                  <a:lnTo>
                    <a:pt x="220" y="2"/>
                  </a:lnTo>
                  <a:lnTo>
                    <a:pt x="222" y="2"/>
                  </a:lnTo>
                  <a:lnTo>
                    <a:pt x="228" y="2"/>
                  </a:lnTo>
                  <a:lnTo>
                    <a:pt x="230" y="2"/>
                  </a:lnTo>
                  <a:lnTo>
                    <a:pt x="232" y="2"/>
                  </a:lnTo>
                  <a:lnTo>
                    <a:pt x="234" y="2"/>
                  </a:lnTo>
                  <a:lnTo>
                    <a:pt x="240" y="2"/>
                  </a:lnTo>
                  <a:lnTo>
                    <a:pt x="242" y="2"/>
                  </a:lnTo>
                  <a:lnTo>
                    <a:pt x="250" y="2"/>
                  </a:lnTo>
                  <a:lnTo>
                    <a:pt x="256" y="2"/>
                  </a:lnTo>
                  <a:lnTo>
                    <a:pt x="258" y="2"/>
                  </a:lnTo>
                  <a:lnTo>
                    <a:pt x="260" y="2"/>
                  </a:lnTo>
                  <a:lnTo>
                    <a:pt x="262" y="2"/>
                  </a:lnTo>
                  <a:lnTo>
                    <a:pt x="270" y="2"/>
                  </a:lnTo>
                  <a:lnTo>
                    <a:pt x="276" y="2"/>
                  </a:lnTo>
                  <a:lnTo>
                    <a:pt x="278" y="2"/>
                  </a:lnTo>
                  <a:lnTo>
                    <a:pt x="280" y="2"/>
                  </a:lnTo>
                  <a:lnTo>
                    <a:pt x="288" y="2"/>
                  </a:lnTo>
                  <a:lnTo>
                    <a:pt x="292" y="2"/>
                  </a:lnTo>
                  <a:lnTo>
                    <a:pt x="294" y="2"/>
                  </a:lnTo>
                  <a:lnTo>
                    <a:pt x="296" y="2"/>
                  </a:lnTo>
                  <a:lnTo>
                    <a:pt x="298" y="2"/>
                  </a:lnTo>
                  <a:lnTo>
                    <a:pt x="300" y="2"/>
                  </a:lnTo>
                  <a:lnTo>
                    <a:pt x="302" y="2"/>
                  </a:lnTo>
                  <a:lnTo>
                    <a:pt x="304" y="2"/>
                  </a:lnTo>
                  <a:lnTo>
                    <a:pt x="306" y="2"/>
                  </a:lnTo>
                  <a:lnTo>
                    <a:pt x="308" y="2"/>
                  </a:lnTo>
                  <a:lnTo>
                    <a:pt x="310" y="2"/>
                  </a:lnTo>
                  <a:lnTo>
                    <a:pt x="312" y="2"/>
                  </a:lnTo>
                  <a:lnTo>
                    <a:pt x="314" y="2"/>
                  </a:lnTo>
                  <a:lnTo>
                    <a:pt x="316" y="2"/>
                  </a:lnTo>
                  <a:lnTo>
                    <a:pt x="322" y="2"/>
                  </a:lnTo>
                  <a:lnTo>
                    <a:pt x="332" y="2"/>
                  </a:lnTo>
                  <a:lnTo>
                    <a:pt x="354" y="2"/>
                  </a:lnTo>
                  <a:lnTo>
                    <a:pt x="358" y="2"/>
                  </a:lnTo>
                  <a:lnTo>
                    <a:pt x="358" y="8"/>
                  </a:lnTo>
                  <a:lnTo>
                    <a:pt x="358" y="10"/>
                  </a:lnTo>
                  <a:lnTo>
                    <a:pt x="358" y="14"/>
                  </a:lnTo>
                  <a:lnTo>
                    <a:pt x="358" y="18"/>
                  </a:lnTo>
                  <a:lnTo>
                    <a:pt x="358" y="20"/>
                  </a:lnTo>
                  <a:lnTo>
                    <a:pt x="358" y="30"/>
                  </a:lnTo>
                  <a:lnTo>
                    <a:pt x="358" y="32"/>
                  </a:lnTo>
                  <a:lnTo>
                    <a:pt x="358" y="34"/>
                  </a:lnTo>
                  <a:lnTo>
                    <a:pt x="358" y="36"/>
                  </a:lnTo>
                  <a:lnTo>
                    <a:pt x="358" y="38"/>
                  </a:lnTo>
                  <a:lnTo>
                    <a:pt x="358" y="38"/>
                  </a:lnTo>
                  <a:lnTo>
                    <a:pt x="358" y="42"/>
                  </a:lnTo>
                  <a:lnTo>
                    <a:pt x="358" y="44"/>
                  </a:lnTo>
                  <a:lnTo>
                    <a:pt x="358" y="48"/>
                  </a:lnTo>
                  <a:lnTo>
                    <a:pt x="358" y="50"/>
                  </a:lnTo>
                  <a:lnTo>
                    <a:pt x="358" y="52"/>
                  </a:lnTo>
                  <a:lnTo>
                    <a:pt x="358" y="54"/>
                  </a:lnTo>
                  <a:lnTo>
                    <a:pt x="358" y="56"/>
                  </a:lnTo>
                  <a:lnTo>
                    <a:pt x="358" y="58"/>
                  </a:lnTo>
                  <a:lnTo>
                    <a:pt x="358" y="60"/>
                  </a:lnTo>
                  <a:lnTo>
                    <a:pt x="358" y="62"/>
                  </a:lnTo>
                  <a:lnTo>
                    <a:pt x="358" y="64"/>
                  </a:lnTo>
                  <a:lnTo>
                    <a:pt x="358" y="68"/>
                  </a:lnTo>
                  <a:lnTo>
                    <a:pt x="358" y="70"/>
                  </a:lnTo>
                  <a:lnTo>
                    <a:pt x="358" y="72"/>
                  </a:lnTo>
                  <a:lnTo>
                    <a:pt x="358" y="74"/>
                  </a:lnTo>
                  <a:lnTo>
                    <a:pt x="358" y="78"/>
                  </a:lnTo>
                  <a:lnTo>
                    <a:pt x="358" y="80"/>
                  </a:lnTo>
                  <a:lnTo>
                    <a:pt x="358" y="82"/>
                  </a:lnTo>
                  <a:lnTo>
                    <a:pt x="358" y="84"/>
                  </a:lnTo>
                  <a:lnTo>
                    <a:pt x="360" y="86"/>
                  </a:lnTo>
                  <a:lnTo>
                    <a:pt x="360" y="86"/>
                  </a:lnTo>
                  <a:lnTo>
                    <a:pt x="358" y="88"/>
                  </a:lnTo>
                  <a:lnTo>
                    <a:pt x="360" y="90"/>
                  </a:lnTo>
                  <a:lnTo>
                    <a:pt x="360" y="96"/>
                  </a:lnTo>
                  <a:lnTo>
                    <a:pt x="360" y="98"/>
                  </a:lnTo>
                  <a:lnTo>
                    <a:pt x="360" y="100"/>
                  </a:lnTo>
                  <a:lnTo>
                    <a:pt x="360" y="102"/>
                  </a:lnTo>
                  <a:lnTo>
                    <a:pt x="360" y="104"/>
                  </a:lnTo>
                  <a:lnTo>
                    <a:pt x="358" y="106"/>
                  </a:lnTo>
                  <a:lnTo>
                    <a:pt x="358" y="110"/>
                  </a:lnTo>
                  <a:lnTo>
                    <a:pt x="358" y="112"/>
                  </a:lnTo>
                  <a:lnTo>
                    <a:pt x="358" y="114"/>
                  </a:lnTo>
                  <a:lnTo>
                    <a:pt x="360" y="114"/>
                  </a:lnTo>
                  <a:lnTo>
                    <a:pt x="360" y="118"/>
                  </a:lnTo>
                  <a:lnTo>
                    <a:pt x="360" y="120"/>
                  </a:lnTo>
                  <a:lnTo>
                    <a:pt x="360" y="122"/>
                  </a:lnTo>
                  <a:lnTo>
                    <a:pt x="360" y="124"/>
                  </a:lnTo>
                  <a:lnTo>
                    <a:pt x="360" y="128"/>
                  </a:lnTo>
                  <a:lnTo>
                    <a:pt x="360" y="130"/>
                  </a:lnTo>
                  <a:lnTo>
                    <a:pt x="360" y="134"/>
                  </a:lnTo>
                  <a:lnTo>
                    <a:pt x="360" y="134"/>
                  </a:lnTo>
                  <a:lnTo>
                    <a:pt x="360" y="136"/>
                  </a:lnTo>
                  <a:lnTo>
                    <a:pt x="360" y="138"/>
                  </a:lnTo>
                  <a:lnTo>
                    <a:pt x="360" y="140"/>
                  </a:lnTo>
                  <a:lnTo>
                    <a:pt x="360" y="142"/>
                  </a:lnTo>
                  <a:lnTo>
                    <a:pt x="360" y="148"/>
                  </a:lnTo>
                  <a:lnTo>
                    <a:pt x="360" y="152"/>
                  </a:lnTo>
                  <a:lnTo>
                    <a:pt x="360" y="154"/>
                  </a:lnTo>
                  <a:lnTo>
                    <a:pt x="360" y="158"/>
                  </a:lnTo>
                  <a:lnTo>
                    <a:pt x="360" y="160"/>
                  </a:lnTo>
                  <a:lnTo>
                    <a:pt x="360" y="164"/>
                  </a:lnTo>
                  <a:lnTo>
                    <a:pt x="360" y="166"/>
                  </a:lnTo>
                  <a:lnTo>
                    <a:pt x="360" y="168"/>
                  </a:lnTo>
                  <a:lnTo>
                    <a:pt x="360" y="170"/>
                  </a:lnTo>
                  <a:lnTo>
                    <a:pt x="360" y="172"/>
                  </a:lnTo>
                  <a:lnTo>
                    <a:pt x="360" y="174"/>
                  </a:lnTo>
                  <a:lnTo>
                    <a:pt x="360" y="176"/>
                  </a:lnTo>
                  <a:lnTo>
                    <a:pt x="360" y="178"/>
                  </a:lnTo>
                  <a:lnTo>
                    <a:pt x="360" y="180"/>
                  </a:lnTo>
                  <a:lnTo>
                    <a:pt x="360" y="182"/>
                  </a:lnTo>
                  <a:lnTo>
                    <a:pt x="360" y="184"/>
                  </a:lnTo>
                  <a:lnTo>
                    <a:pt x="360" y="206"/>
                  </a:lnTo>
                  <a:lnTo>
                    <a:pt x="360" y="214"/>
                  </a:lnTo>
                  <a:lnTo>
                    <a:pt x="360" y="216"/>
                  </a:lnTo>
                  <a:lnTo>
                    <a:pt x="360" y="218"/>
                  </a:lnTo>
                  <a:lnTo>
                    <a:pt x="360" y="222"/>
                  </a:lnTo>
                  <a:lnTo>
                    <a:pt x="360" y="224"/>
                  </a:lnTo>
                  <a:lnTo>
                    <a:pt x="360" y="228"/>
                  </a:lnTo>
                  <a:lnTo>
                    <a:pt x="360" y="230"/>
                  </a:lnTo>
                  <a:lnTo>
                    <a:pt x="360" y="230"/>
                  </a:lnTo>
                  <a:lnTo>
                    <a:pt x="360" y="232"/>
                  </a:lnTo>
                  <a:lnTo>
                    <a:pt x="360" y="236"/>
                  </a:lnTo>
                  <a:lnTo>
                    <a:pt x="360" y="240"/>
                  </a:lnTo>
                  <a:lnTo>
                    <a:pt x="360" y="242"/>
                  </a:lnTo>
                  <a:lnTo>
                    <a:pt x="360" y="250"/>
                  </a:lnTo>
                  <a:lnTo>
                    <a:pt x="360" y="254"/>
                  </a:lnTo>
                  <a:lnTo>
                    <a:pt x="360" y="256"/>
                  </a:lnTo>
                  <a:lnTo>
                    <a:pt x="360" y="258"/>
                  </a:lnTo>
                  <a:lnTo>
                    <a:pt x="360" y="260"/>
                  </a:lnTo>
                  <a:lnTo>
                    <a:pt x="360" y="264"/>
                  </a:lnTo>
                  <a:lnTo>
                    <a:pt x="360" y="266"/>
                  </a:lnTo>
                  <a:lnTo>
                    <a:pt x="360" y="268"/>
                  </a:lnTo>
                  <a:lnTo>
                    <a:pt x="360" y="270"/>
                  </a:lnTo>
                  <a:lnTo>
                    <a:pt x="360" y="272"/>
                  </a:lnTo>
                  <a:lnTo>
                    <a:pt x="360" y="278"/>
                  </a:lnTo>
                  <a:lnTo>
                    <a:pt x="360" y="284"/>
                  </a:lnTo>
                  <a:lnTo>
                    <a:pt x="360" y="286"/>
                  </a:lnTo>
                  <a:lnTo>
                    <a:pt x="360" y="288"/>
                  </a:lnTo>
                  <a:lnTo>
                    <a:pt x="360" y="290"/>
                  </a:lnTo>
                  <a:lnTo>
                    <a:pt x="360" y="292"/>
                  </a:lnTo>
                  <a:lnTo>
                    <a:pt x="360" y="296"/>
                  </a:lnTo>
                  <a:lnTo>
                    <a:pt x="360" y="300"/>
                  </a:lnTo>
                  <a:lnTo>
                    <a:pt x="360" y="302"/>
                  </a:lnTo>
                  <a:lnTo>
                    <a:pt x="358" y="302"/>
                  </a:lnTo>
                  <a:lnTo>
                    <a:pt x="356" y="302"/>
                  </a:lnTo>
                  <a:lnTo>
                    <a:pt x="352" y="302"/>
                  </a:lnTo>
                  <a:lnTo>
                    <a:pt x="348" y="302"/>
                  </a:lnTo>
                  <a:lnTo>
                    <a:pt x="346" y="302"/>
                  </a:lnTo>
                  <a:lnTo>
                    <a:pt x="342" y="302"/>
                  </a:lnTo>
                  <a:lnTo>
                    <a:pt x="340" y="302"/>
                  </a:lnTo>
                  <a:lnTo>
                    <a:pt x="338" y="302"/>
                  </a:lnTo>
                  <a:lnTo>
                    <a:pt x="336" y="302"/>
                  </a:lnTo>
                  <a:lnTo>
                    <a:pt x="334" y="302"/>
                  </a:lnTo>
                  <a:lnTo>
                    <a:pt x="326" y="302"/>
                  </a:lnTo>
                  <a:lnTo>
                    <a:pt x="324" y="302"/>
                  </a:lnTo>
                  <a:lnTo>
                    <a:pt x="322" y="302"/>
                  </a:lnTo>
                  <a:lnTo>
                    <a:pt x="318" y="302"/>
                  </a:lnTo>
                  <a:lnTo>
                    <a:pt x="314" y="302"/>
                  </a:lnTo>
                  <a:lnTo>
                    <a:pt x="312" y="302"/>
                  </a:lnTo>
                  <a:lnTo>
                    <a:pt x="306" y="302"/>
                  </a:lnTo>
                  <a:lnTo>
                    <a:pt x="288" y="302"/>
                  </a:lnTo>
                  <a:lnTo>
                    <a:pt x="284" y="302"/>
                  </a:lnTo>
                  <a:lnTo>
                    <a:pt x="282" y="302"/>
                  </a:lnTo>
                  <a:lnTo>
                    <a:pt x="280" y="302"/>
                  </a:lnTo>
                  <a:lnTo>
                    <a:pt x="276" y="302"/>
                  </a:lnTo>
                  <a:lnTo>
                    <a:pt x="272" y="302"/>
                  </a:lnTo>
                  <a:lnTo>
                    <a:pt x="270" y="302"/>
                  </a:lnTo>
                  <a:lnTo>
                    <a:pt x="260" y="302"/>
                  </a:lnTo>
                  <a:lnTo>
                    <a:pt x="258" y="302"/>
                  </a:lnTo>
                  <a:lnTo>
                    <a:pt x="256" y="302"/>
                  </a:lnTo>
                  <a:lnTo>
                    <a:pt x="254" y="302"/>
                  </a:lnTo>
                  <a:lnTo>
                    <a:pt x="252" y="302"/>
                  </a:lnTo>
                  <a:lnTo>
                    <a:pt x="248" y="302"/>
                  </a:lnTo>
                  <a:lnTo>
                    <a:pt x="244" y="302"/>
                  </a:lnTo>
                  <a:lnTo>
                    <a:pt x="242" y="302"/>
                  </a:lnTo>
                  <a:lnTo>
                    <a:pt x="240" y="302"/>
                  </a:lnTo>
                  <a:lnTo>
                    <a:pt x="238" y="302"/>
                  </a:lnTo>
                  <a:lnTo>
                    <a:pt x="236" y="302"/>
                  </a:lnTo>
                  <a:lnTo>
                    <a:pt x="232" y="302"/>
                  </a:lnTo>
                  <a:lnTo>
                    <a:pt x="228" y="302"/>
                  </a:lnTo>
                  <a:lnTo>
                    <a:pt x="226" y="302"/>
                  </a:lnTo>
                  <a:lnTo>
                    <a:pt x="222" y="302"/>
                  </a:lnTo>
                  <a:lnTo>
                    <a:pt x="216" y="302"/>
                  </a:lnTo>
                  <a:lnTo>
                    <a:pt x="214" y="302"/>
                  </a:lnTo>
                  <a:lnTo>
                    <a:pt x="214" y="302"/>
                  </a:lnTo>
                  <a:lnTo>
                    <a:pt x="212" y="302"/>
                  </a:lnTo>
                  <a:lnTo>
                    <a:pt x="208" y="302"/>
                  </a:lnTo>
                  <a:lnTo>
                    <a:pt x="206" y="302"/>
                  </a:lnTo>
                  <a:lnTo>
                    <a:pt x="202" y="302"/>
                  </a:lnTo>
                  <a:lnTo>
                    <a:pt x="200" y="302"/>
                  </a:lnTo>
                  <a:lnTo>
                    <a:pt x="198" y="302"/>
                  </a:lnTo>
                  <a:lnTo>
                    <a:pt x="196" y="302"/>
                  </a:lnTo>
                  <a:lnTo>
                    <a:pt x="194" y="302"/>
                  </a:lnTo>
                  <a:lnTo>
                    <a:pt x="192" y="302"/>
                  </a:lnTo>
                  <a:lnTo>
                    <a:pt x="186" y="302"/>
                  </a:lnTo>
                  <a:lnTo>
                    <a:pt x="184" y="302"/>
                  </a:lnTo>
                  <a:lnTo>
                    <a:pt x="182" y="302"/>
                  </a:lnTo>
                  <a:lnTo>
                    <a:pt x="170" y="302"/>
                  </a:lnTo>
                  <a:lnTo>
                    <a:pt x="166" y="302"/>
                  </a:lnTo>
                  <a:lnTo>
                    <a:pt x="166" y="302"/>
                  </a:lnTo>
                  <a:lnTo>
                    <a:pt x="162" y="302"/>
                  </a:lnTo>
                  <a:lnTo>
                    <a:pt x="160" y="302"/>
                  </a:lnTo>
                  <a:lnTo>
                    <a:pt x="158" y="302"/>
                  </a:lnTo>
                  <a:lnTo>
                    <a:pt x="156" y="302"/>
                  </a:lnTo>
                  <a:lnTo>
                    <a:pt x="154" y="302"/>
                  </a:lnTo>
                  <a:lnTo>
                    <a:pt x="152" y="302"/>
                  </a:lnTo>
                  <a:lnTo>
                    <a:pt x="150" y="302"/>
                  </a:lnTo>
                  <a:lnTo>
                    <a:pt x="146" y="302"/>
                  </a:lnTo>
                  <a:lnTo>
                    <a:pt x="140" y="302"/>
                  </a:lnTo>
                  <a:lnTo>
                    <a:pt x="134" y="302"/>
                  </a:lnTo>
                  <a:lnTo>
                    <a:pt x="124" y="302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8" y="302"/>
                  </a:lnTo>
                  <a:lnTo>
                    <a:pt x="116" y="302"/>
                  </a:lnTo>
                  <a:lnTo>
                    <a:pt x="114" y="302"/>
                  </a:lnTo>
                  <a:lnTo>
                    <a:pt x="110" y="302"/>
                  </a:lnTo>
                  <a:lnTo>
                    <a:pt x="108" y="302"/>
                  </a:lnTo>
                  <a:lnTo>
                    <a:pt x="108" y="300"/>
                  </a:lnTo>
                  <a:lnTo>
                    <a:pt x="110" y="298"/>
                  </a:lnTo>
                  <a:lnTo>
                    <a:pt x="110" y="296"/>
                  </a:lnTo>
                  <a:lnTo>
                    <a:pt x="112" y="296"/>
                  </a:lnTo>
                  <a:lnTo>
                    <a:pt x="112" y="294"/>
                  </a:lnTo>
                  <a:lnTo>
                    <a:pt x="114" y="294"/>
                  </a:lnTo>
                  <a:lnTo>
                    <a:pt x="114" y="292"/>
                  </a:lnTo>
                  <a:lnTo>
                    <a:pt x="114" y="290"/>
                  </a:lnTo>
                  <a:lnTo>
                    <a:pt x="116" y="288"/>
                  </a:lnTo>
                  <a:lnTo>
                    <a:pt x="116" y="286"/>
                  </a:lnTo>
                  <a:lnTo>
                    <a:pt x="118" y="286"/>
                  </a:lnTo>
                  <a:lnTo>
                    <a:pt x="118" y="284"/>
                  </a:lnTo>
                  <a:lnTo>
                    <a:pt x="118" y="284"/>
                  </a:lnTo>
                  <a:lnTo>
                    <a:pt x="118" y="282"/>
                  </a:lnTo>
                  <a:lnTo>
                    <a:pt x="120" y="282"/>
                  </a:lnTo>
                  <a:lnTo>
                    <a:pt x="122" y="282"/>
                  </a:lnTo>
                  <a:lnTo>
                    <a:pt x="122" y="284"/>
                  </a:lnTo>
                  <a:lnTo>
                    <a:pt x="124" y="284"/>
                  </a:lnTo>
                  <a:lnTo>
                    <a:pt x="124" y="288"/>
                  </a:lnTo>
                  <a:lnTo>
                    <a:pt x="126" y="288"/>
                  </a:lnTo>
                  <a:lnTo>
                    <a:pt x="128" y="286"/>
                  </a:lnTo>
                  <a:lnTo>
                    <a:pt x="130" y="284"/>
                  </a:lnTo>
                  <a:lnTo>
                    <a:pt x="132" y="284"/>
                  </a:lnTo>
                  <a:lnTo>
                    <a:pt x="134" y="282"/>
                  </a:lnTo>
                  <a:lnTo>
                    <a:pt x="136" y="282"/>
                  </a:lnTo>
                  <a:lnTo>
                    <a:pt x="134" y="280"/>
                  </a:lnTo>
                  <a:lnTo>
                    <a:pt x="132" y="280"/>
                  </a:lnTo>
                  <a:lnTo>
                    <a:pt x="130" y="282"/>
                  </a:lnTo>
                  <a:lnTo>
                    <a:pt x="128" y="282"/>
                  </a:lnTo>
                  <a:lnTo>
                    <a:pt x="126" y="282"/>
                  </a:lnTo>
                  <a:lnTo>
                    <a:pt x="124" y="282"/>
                  </a:lnTo>
                  <a:lnTo>
                    <a:pt x="124" y="280"/>
                  </a:lnTo>
                  <a:lnTo>
                    <a:pt x="124" y="278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2" y="276"/>
                  </a:lnTo>
                  <a:lnTo>
                    <a:pt x="124" y="274"/>
                  </a:lnTo>
                  <a:lnTo>
                    <a:pt x="126" y="274"/>
                  </a:lnTo>
                  <a:lnTo>
                    <a:pt x="124" y="276"/>
                  </a:lnTo>
                  <a:lnTo>
                    <a:pt x="126" y="276"/>
                  </a:lnTo>
                  <a:lnTo>
                    <a:pt x="128" y="274"/>
                  </a:lnTo>
                  <a:lnTo>
                    <a:pt x="128" y="272"/>
                  </a:lnTo>
                  <a:lnTo>
                    <a:pt x="130" y="272"/>
                  </a:lnTo>
                  <a:lnTo>
                    <a:pt x="130" y="270"/>
                  </a:lnTo>
                  <a:lnTo>
                    <a:pt x="132" y="270"/>
                  </a:lnTo>
                  <a:lnTo>
                    <a:pt x="134" y="270"/>
                  </a:lnTo>
                  <a:lnTo>
                    <a:pt x="134" y="268"/>
                  </a:lnTo>
                  <a:lnTo>
                    <a:pt x="136" y="268"/>
                  </a:lnTo>
                  <a:lnTo>
                    <a:pt x="136" y="266"/>
                  </a:lnTo>
                  <a:lnTo>
                    <a:pt x="138" y="266"/>
                  </a:lnTo>
                  <a:lnTo>
                    <a:pt x="140" y="266"/>
                  </a:lnTo>
                  <a:lnTo>
                    <a:pt x="142" y="266"/>
                  </a:lnTo>
                  <a:lnTo>
                    <a:pt x="144" y="266"/>
                  </a:lnTo>
                  <a:lnTo>
                    <a:pt x="146" y="266"/>
                  </a:lnTo>
                  <a:lnTo>
                    <a:pt x="148" y="266"/>
                  </a:lnTo>
                  <a:lnTo>
                    <a:pt x="150" y="266"/>
                  </a:lnTo>
                  <a:lnTo>
                    <a:pt x="150" y="268"/>
                  </a:lnTo>
                  <a:lnTo>
                    <a:pt x="152" y="268"/>
                  </a:lnTo>
                  <a:lnTo>
                    <a:pt x="154" y="268"/>
                  </a:lnTo>
                  <a:lnTo>
                    <a:pt x="154" y="266"/>
                  </a:lnTo>
                  <a:lnTo>
                    <a:pt x="156" y="266"/>
                  </a:lnTo>
                  <a:lnTo>
                    <a:pt x="158" y="268"/>
                  </a:lnTo>
                  <a:lnTo>
                    <a:pt x="158" y="266"/>
                  </a:lnTo>
                  <a:lnTo>
                    <a:pt x="158" y="264"/>
                  </a:lnTo>
                  <a:lnTo>
                    <a:pt x="156" y="264"/>
                  </a:lnTo>
                  <a:lnTo>
                    <a:pt x="154" y="264"/>
                  </a:lnTo>
                  <a:lnTo>
                    <a:pt x="154" y="262"/>
                  </a:lnTo>
                  <a:lnTo>
                    <a:pt x="152" y="262"/>
                  </a:lnTo>
                  <a:lnTo>
                    <a:pt x="150" y="262"/>
                  </a:lnTo>
                  <a:lnTo>
                    <a:pt x="148" y="262"/>
                  </a:lnTo>
                  <a:lnTo>
                    <a:pt x="148" y="260"/>
                  </a:lnTo>
                  <a:lnTo>
                    <a:pt x="146" y="260"/>
                  </a:lnTo>
                  <a:lnTo>
                    <a:pt x="144" y="262"/>
                  </a:lnTo>
                  <a:lnTo>
                    <a:pt x="144" y="260"/>
                  </a:lnTo>
                  <a:lnTo>
                    <a:pt x="144" y="258"/>
                  </a:lnTo>
                  <a:lnTo>
                    <a:pt x="146" y="258"/>
                  </a:lnTo>
                  <a:lnTo>
                    <a:pt x="146" y="256"/>
                  </a:lnTo>
                  <a:lnTo>
                    <a:pt x="146" y="254"/>
                  </a:lnTo>
                  <a:lnTo>
                    <a:pt x="146" y="252"/>
                  </a:lnTo>
                  <a:lnTo>
                    <a:pt x="146" y="250"/>
                  </a:lnTo>
                  <a:lnTo>
                    <a:pt x="146" y="248"/>
                  </a:lnTo>
                  <a:lnTo>
                    <a:pt x="144" y="246"/>
                  </a:lnTo>
                  <a:lnTo>
                    <a:pt x="146" y="244"/>
                  </a:lnTo>
                  <a:lnTo>
                    <a:pt x="148" y="244"/>
                  </a:lnTo>
                  <a:lnTo>
                    <a:pt x="150" y="244"/>
                  </a:lnTo>
                  <a:lnTo>
                    <a:pt x="152" y="244"/>
                  </a:lnTo>
                  <a:lnTo>
                    <a:pt x="152" y="242"/>
                  </a:lnTo>
                  <a:lnTo>
                    <a:pt x="152" y="244"/>
                  </a:lnTo>
                  <a:lnTo>
                    <a:pt x="154" y="244"/>
                  </a:lnTo>
                  <a:lnTo>
                    <a:pt x="154" y="246"/>
                  </a:lnTo>
                  <a:lnTo>
                    <a:pt x="154" y="244"/>
                  </a:lnTo>
                  <a:lnTo>
                    <a:pt x="156" y="242"/>
                  </a:lnTo>
                  <a:lnTo>
                    <a:pt x="158" y="242"/>
                  </a:lnTo>
                  <a:lnTo>
                    <a:pt x="158" y="240"/>
                  </a:lnTo>
                  <a:lnTo>
                    <a:pt x="160" y="240"/>
                  </a:lnTo>
                  <a:lnTo>
                    <a:pt x="160" y="238"/>
                  </a:lnTo>
                  <a:lnTo>
                    <a:pt x="162" y="240"/>
                  </a:lnTo>
                  <a:lnTo>
                    <a:pt x="162" y="238"/>
                  </a:lnTo>
                  <a:lnTo>
                    <a:pt x="164" y="238"/>
                  </a:lnTo>
                  <a:lnTo>
                    <a:pt x="164" y="236"/>
                  </a:lnTo>
                  <a:lnTo>
                    <a:pt x="166" y="236"/>
                  </a:lnTo>
                  <a:lnTo>
                    <a:pt x="166" y="234"/>
                  </a:lnTo>
                  <a:lnTo>
                    <a:pt x="168" y="232"/>
                  </a:lnTo>
                  <a:lnTo>
                    <a:pt x="166" y="232"/>
                  </a:lnTo>
                  <a:lnTo>
                    <a:pt x="168" y="230"/>
                  </a:lnTo>
                  <a:lnTo>
                    <a:pt x="170" y="230"/>
                  </a:lnTo>
                  <a:lnTo>
                    <a:pt x="170" y="230"/>
                  </a:lnTo>
                  <a:lnTo>
                    <a:pt x="172" y="230"/>
                  </a:lnTo>
                  <a:lnTo>
                    <a:pt x="172" y="228"/>
                  </a:lnTo>
                  <a:lnTo>
                    <a:pt x="174" y="228"/>
                  </a:lnTo>
                  <a:lnTo>
                    <a:pt x="172" y="228"/>
                  </a:lnTo>
                  <a:lnTo>
                    <a:pt x="172" y="226"/>
                  </a:lnTo>
                  <a:lnTo>
                    <a:pt x="170" y="226"/>
                  </a:lnTo>
                  <a:lnTo>
                    <a:pt x="170" y="228"/>
                  </a:lnTo>
                  <a:lnTo>
                    <a:pt x="168" y="230"/>
                  </a:lnTo>
                  <a:lnTo>
                    <a:pt x="166" y="230"/>
                  </a:lnTo>
                  <a:lnTo>
                    <a:pt x="166" y="228"/>
                  </a:lnTo>
                  <a:lnTo>
                    <a:pt x="168" y="228"/>
                  </a:lnTo>
                  <a:lnTo>
                    <a:pt x="168" y="226"/>
                  </a:lnTo>
                  <a:lnTo>
                    <a:pt x="170" y="224"/>
                  </a:lnTo>
                  <a:lnTo>
                    <a:pt x="172" y="222"/>
                  </a:lnTo>
                  <a:lnTo>
                    <a:pt x="174" y="220"/>
                  </a:lnTo>
                  <a:lnTo>
                    <a:pt x="176" y="220"/>
                  </a:lnTo>
                  <a:lnTo>
                    <a:pt x="176" y="222"/>
                  </a:lnTo>
                  <a:lnTo>
                    <a:pt x="174" y="222"/>
                  </a:lnTo>
                  <a:lnTo>
                    <a:pt x="174" y="224"/>
                  </a:lnTo>
                  <a:lnTo>
                    <a:pt x="172" y="224"/>
                  </a:lnTo>
                  <a:lnTo>
                    <a:pt x="172" y="226"/>
                  </a:lnTo>
                  <a:lnTo>
                    <a:pt x="174" y="226"/>
                  </a:lnTo>
                  <a:lnTo>
                    <a:pt x="174" y="224"/>
                  </a:lnTo>
                  <a:lnTo>
                    <a:pt x="176" y="224"/>
                  </a:lnTo>
                  <a:lnTo>
                    <a:pt x="178" y="222"/>
                  </a:lnTo>
                  <a:lnTo>
                    <a:pt x="180" y="224"/>
                  </a:lnTo>
                  <a:lnTo>
                    <a:pt x="180" y="222"/>
                  </a:lnTo>
                  <a:lnTo>
                    <a:pt x="184" y="220"/>
                  </a:lnTo>
                  <a:lnTo>
                    <a:pt x="182" y="218"/>
                  </a:lnTo>
                  <a:lnTo>
                    <a:pt x="180" y="218"/>
                  </a:lnTo>
                  <a:lnTo>
                    <a:pt x="178" y="218"/>
                  </a:lnTo>
                  <a:lnTo>
                    <a:pt x="178" y="216"/>
                  </a:lnTo>
                  <a:lnTo>
                    <a:pt x="178" y="214"/>
                  </a:lnTo>
                  <a:lnTo>
                    <a:pt x="178" y="212"/>
                  </a:lnTo>
                  <a:lnTo>
                    <a:pt x="180" y="210"/>
                  </a:lnTo>
                  <a:lnTo>
                    <a:pt x="178" y="210"/>
                  </a:lnTo>
                  <a:lnTo>
                    <a:pt x="178" y="208"/>
                  </a:lnTo>
                  <a:lnTo>
                    <a:pt x="180" y="208"/>
                  </a:lnTo>
                  <a:lnTo>
                    <a:pt x="182" y="208"/>
                  </a:lnTo>
                  <a:lnTo>
                    <a:pt x="184" y="206"/>
                  </a:lnTo>
                  <a:lnTo>
                    <a:pt x="186" y="206"/>
                  </a:lnTo>
                  <a:lnTo>
                    <a:pt x="188" y="206"/>
                  </a:lnTo>
                  <a:lnTo>
                    <a:pt x="188" y="204"/>
                  </a:lnTo>
                  <a:lnTo>
                    <a:pt x="190" y="204"/>
                  </a:lnTo>
                  <a:lnTo>
                    <a:pt x="192" y="202"/>
                  </a:lnTo>
                  <a:lnTo>
                    <a:pt x="190" y="200"/>
                  </a:lnTo>
                  <a:lnTo>
                    <a:pt x="188" y="200"/>
                  </a:lnTo>
                  <a:lnTo>
                    <a:pt x="188" y="198"/>
                  </a:lnTo>
                  <a:lnTo>
                    <a:pt x="186" y="196"/>
                  </a:lnTo>
                  <a:lnTo>
                    <a:pt x="186" y="194"/>
                  </a:lnTo>
                  <a:lnTo>
                    <a:pt x="188" y="194"/>
                  </a:lnTo>
                  <a:lnTo>
                    <a:pt x="188" y="192"/>
                  </a:lnTo>
                  <a:lnTo>
                    <a:pt x="188" y="190"/>
                  </a:lnTo>
                  <a:lnTo>
                    <a:pt x="188" y="188"/>
                  </a:lnTo>
                  <a:lnTo>
                    <a:pt x="190" y="186"/>
                  </a:lnTo>
                  <a:lnTo>
                    <a:pt x="190" y="184"/>
                  </a:lnTo>
                  <a:lnTo>
                    <a:pt x="188" y="186"/>
                  </a:lnTo>
                  <a:lnTo>
                    <a:pt x="186" y="186"/>
                  </a:lnTo>
                  <a:lnTo>
                    <a:pt x="186" y="184"/>
                  </a:lnTo>
                  <a:lnTo>
                    <a:pt x="188" y="184"/>
                  </a:lnTo>
                  <a:lnTo>
                    <a:pt x="190" y="182"/>
                  </a:lnTo>
                  <a:lnTo>
                    <a:pt x="190" y="182"/>
                  </a:lnTo>
                  <a:lnTo>
                    <a:pt x="192" y="182"/>
                  </a:lnTo>
                  <a:lnTo>
                    <a:pt x="194" y="182"/>
                  </a:lnTo>
                  <a:lnTo>
                    <a:pt x="194" y="182"/>
                  </a:lnTo>
                  <a:lnTo>
                    <a:pt x="196" y="182"/>
                  </a:lnTo>
                  <a:lnTo>
                    <a:pt x="198" y="182"/>
                  </a:lnTo>
                  <a:lnTo>
                    <a:pt x="200" y="182"/>
                  </a:lnTo>
                  <a:lnTo>
                    <a:pt x="202" y="182"/>
                  </a:lnTo>
                  <a:lnTo>
                    <a:pt x="204" y="182"/>
                  </a:lnTo>
                  <a:lnTo>
                    <a:pt x="206" y="182"/>
                  </a:lnTo>
                  <a:lnTo>
                    <a:pt x="208" y="182"/>
                  </a:lnTo>
                  <a:lnTo>
                    <a:pt x="210" y="182"/>
                  </a:lnTo>
                  <a:lnTo>
                    <a:pt x="212" y="182"/>
                  </a:lnTo>
                  <a:lnTo>
                    <a:pt x="214" y="182"/>
                  </a:lnTo>
                  <a:lnTo>
                    <a:pt x="214" y="180"/>
                  </a:lnTo>
                  <a:lnTo>
                    <a:pt x="212" y="180"/>
                  </a:lnTo>
                  <a:lnTo>
                    <a:pt x="212" y="182"/>
                  </a:lnTo>
                  <a:lnTo>
                    <a:pt x="210" y="182"/>
                  </a:lnTo>
                  <a:lnTo>
                    <a:pt x="208" y="182"/>
                  </a:lnTo>
                  <a:lnTo>
                    <a:pt x="206" y="182"/>
                  </a:lnTo>
                  <a:lnTo>
                    <a:pt x="204" y="182"/>
                  </a:lnTo>
                  <a:lnTo>
                    <a:pt x="200" y="180"/>
                  </a:lnTo>
                  <a:lnTo>
                    <a:pt x="200" y="182"/>
                  </a:lnTo>
                  <a:lnTo>
                    <a:pt x="198" y="182"/>
                  </a:lnTo>
                  <a:lnTo>
                    <a:pt x="196" y="182"/>
                  </a:lnTo>
                  <a:lnTo>
                    <a:pt x="194" y="180"/>
                  </a:lnTo>
                  <a:lnTo>
                    <a:pt x="194" y="178"/>
                  </a:lnTo>
                  <a:lnTo>
                    <a:pt x="192" y="180"/>
                  </a:lnTo>
                  <a:lnTo>
                    <a:pt x="190" y="182"/>
                  </a:lnTo>
                  <a:lnTo>
                    <a:pt x="188" y="182"/>
                  </a:lnTo>
                  <a:lnTo>
                    <a:pt x="186" y="182"/>
                  </a:lnTo>
                  <a:lnTo>
                    <a:pt x="184" y="182"/>
                  </a:lnTo>
                  <a:lnTo>
                    <a:pt x="182" y="182"/>
                  </a:lnTo>
                  <a:lnTo>
                    <a:pt x="182" y="182"/>
                  </a:lnTo>
                  <a:lnTo>
                    <a:pt x="184" y="182"/>
                  </a:lnTo>
                  <a:lnTo>
                    <a:pt x="184" y="180"/>
                  </a:lnTo>
                  <a:lnTo>
                    <a:pt x="184" y="178"/>
                  </a:lnTo>
                  <a:lnTo>
                    <a:pt x="182" y="176"/>
                  </a:lnTo>
                  <a:lnTo>
                    <a:pt x="182" y="174"/>
                  </a:lnTo>
                  <a:lnTo>
                    <a:pt x="182" y="172"/>
                  </a:lnTo>
                  <a:lnTo>
                    <a:pt x="184" y="170"/>
                  </a:lnTo>
                  <a:lnTo>
                    <a:pt x="184" y="168"/>
                  </a:lnTo>
                  <a:lnTo>
                    <a:pt x="182" y="166"/>
                  </a:lnTo>
                  <a:lnTo>
                    <a:pt x="180" y="164"/>
                  </a:lnTo>
                  <a:lnTo>
                    <a:pt x="180" y="162"/>
                  </a:lnTo>
                  <a:lnTo>
                    <a:pt x="178" y="160"/>
                  </a:lnTo>
                  <a:lnTo>
                    <a:pt x="178" y="158"/>
                  </a:lnTo>
                  <a:lnTo>
                    <a:pt x="176" y="158"/>
                  </a:lnTo>
                  <a:lnTo>
                    <a:pt x="176" y="156"/>
                  </a:lnTo>
                  <a:lnTo>
                    <a:pt x="174" y="158"/>
                  </a:lnTo>
                  <a:lnTo>
                    <a:pt x="172" y="158"/>
                  </a:lnTo>
                  <a:lnTo>
                    <a:pt x="168" y="158"/>
                  </a:lnTo>
                  <a:lnTo>
                    <a:pt x="166" y="158"/>
                  </a:lnTo>
                  <a:lnTo>
                    <a:pt x="166" y="156"/>
                  </a:lnTo>
                  <a:lnTo>
                    <a:pt x="168" y="156"/>
                  </a:lnTo>
                  <a:lnTo>
                    <a:pt x="170" y="156"/>
                  </a:lnTo>
                  <a:lnTo>
                    <a:pt x="170" y="154"/>
                  </a:lnTo>
                  <a:lnTo>
                    <a:pt x="170" y="152"/>
                  </a:lnTo>
                  <a:lnTo>
                    <a:pt x="172" y="150"/>
                  </a:lnTo>
                  <a:lnTo>
                    <a:pt x="172" y="148"/>
                  </a:lnTo>
                  <a:lnTo>
                    <a:pt x="174" y="146"/>
                  </a:lnTo>
                  <a:lnTo>
                    <a:pt x="174" y="144"/>
                  </a:lnTo>
                  <a:lnTo>
                    <a:pt x="174" y="142"/>
                  </a:lnTo>
                  <a:lnTo>
                    <a:pt x="176" y="142"/>
                  </a:lnTo>
                  <a:lnTo>
                    <a:pt x="176" y="140"/>
                  </a:lnTo>
                  <a:lnTo>
                    <a:pt x="178" y="140"/>
                  </a:lnTo>
                  <a:lnTo>
                    <a:pt x="176" y="138"/>
                  </a:lnTo>
                  <a:lnTo>
                    <a:pt x="176" y="136"/>
                  </a:lnTo>
                  <a:lnTo>
                    <a:pt x="178" y="134"/>
                  </a:lnTo>
                  <a:lnTo>
                    <a:pt x="178" y="134"/>
                  </a:lnTo>
                  <a:lnTo>
                    <a:pt x="180" y="134"/>
                  </a:lnTo>
                  <a:lnTo>
                    <a:pt x="182" y="134"/>
                  </a:lnTo>
                  <a:lnTo>
                    <a:pt x="182" y="132"/>
                  </a:lnTo>
                  <a:lnTo>
                    <a:pt x="184" y="132"/>
                  </a:lnTo>
                  <a:lnTo>
                    <a:pt x="186" y="132"/>
                  </a:lnTo>
                  <a:lnTo>
                    <a:pt x="188" y="132"/>
                  </a:lnTo>
                  <a:lnTo>
                    <a:pt x="186" y="132"/>
                  </a:lnTo>
                  <a:lnTo>
                    <a:pt x="184" y="132"/>
                  </a:lnTo>
                  <a:lnTo>
                    <a:pt x="182" y="132"/>
                  </a:lnTo>
                  <a:lnTo>
                    <a:pt x="180" y="132"/>
                  </a:lnTo>
                  <a:lnTo>
                    <a:pt x="178" y="134"/>
                  </a:lnTo>
                  <a:lnTo>
                    <a:pt x="178" y="132"/>
                  </a:lnTo>
                  <a:lnTo>
                    <a:pt x="178" y="130"/>
                  </a:lnTo>
                  <a:lnTo>
                    <a:pt x="176" y="130"/>
                  </a:lnTo>
                  <a:lnTo>
                    <a:pt x="178" y="128"/>
                  </a:lnTo>
                  <a:lnTo>
                    <a:pt x="176" y="128"/>
                  </a:lnTo>
                  <a:lnTo>
                    <a:pt x="174" y="128"/>
                  </a:lnTo>
                  <a:lnTo>
                    <a:pt x="176" y="130"/>
                  </a:lnTo>
                  <a:lnTo>
                    <a:pt x="174" y="132"/>
                  </a:lnTo>
                  <a:lnTo>
                    <a:pt x="176" y="134"/>
                  </a:lnTo>
                  <a:lnTo>
                    <a:pt x="174" y="134"/>
                  </a:lnTo>
                  <a:lnTo>
                    <a:pt x="172" y="134"/>
                  </a:lnTo>
                  <a:lnTo>
                    <a:pt x="172" y="132"/>
                  </a:lnTo>
                  <a:lnTo>
                    <a:pt x="170" y="132"/>
                  </a:lnTo>
                  <a:lnTo>
                    <a:pt x="168" y="132"/>
                  </a:lnTo>
                  <a:lnTo>
                    <a:pt x="166" y="134"/>
                  </a:lnTo>
                  <a:lnTo>
                    <a:pt x="166" y="134"/>
                  </a:lnTo>
                  <a:lnTo>
                    <a:pt x="166" y="136"/>
                  </a:lnTo>
                  <a:lnTo>
                    <a:pt x="166" y="138"/>
                  </a:lnTo>
                  <a:lnTo>
                    <a:pt x="166" y="140"/>
                  </a:lnTo>
                  <a:lnTo>
                    <a:pt x="168" y="142"/>
                  </a:lnTo>
                  <a:lnTo>
                    <a:pt x="168" y="144"/>
                  </a:lnTo>
                  <a:lnTo>
                    <a:pt x="168" y="146"/>
                  </a:lnTo>
                  <a:lnTo>
                    <a:pt x="168" y="148"/>
                  </a:lnTo>
                  <a:lnTo>
                    <a:pt x="168" y="150"/>
                  </a:lnTo>
                  <a:lnTo>
                    <a:pt x="168" y="152"/>
                  </a:lnTo>
                  <a:lnTo>
                    <a:pt x="166" y="152"/>
                  </a:lnTo>
                  <a:lnTo>
                    <a:pt x="166" y="154"/>
                  </a:lnTo>
                  <a:lnTo>
                    <a:pt x="166" y="154"/>
                  </a:lnTo>
                  <a:lnTo>
                    <a:pt x="166" y="152"/>
                  </a:lnTo>
                  <a:lnTo>
                    <a:pt x="164" y="150"/>
                  </a:lnTo>
                  <a:lnTo>
                    <a:pt x="164" y="148"/>
                  </a:lnTo>
                  <a:lnTo>
                    <a:pt x="164" y="146"/>
                  </a:lnTo>
                  <a:lnTo>
                    <a:pt x="162" y="146"/>
                  </a:lnTo>
                  <a:lnTo>
                    <a:pt x="162" y="144"/>
                  </a:lnTo>
                  <a:lnTo>
                    <a:pt x="162" y="142"/>
                  </a:lnTo>
                  <a:lnTo>
                    <a:pt x="162" y="140"/>
                  </a:lnTo>
                  <a:lnTo>
                    <a:pt x="162" y="138"/>
                  </a:lnTo>
                  <a:lnTo>
                    <a:pt x="162" y="136"/>
                  </a:lnTo>
                  <a:lnTo>
                    <a:pt x="164" y="134"/>
                  </a:lnTo>
                  <a:lnTo>
                    <a:pt x="164" y="134"/>
                  </a:lnTo>
                  <a:lnTo>
                    <a:pt x="164" y="132"/>
                  </a:lnTo>
                  <a:lnTo>
                    <a:pt x="164" y="130"/>
                  </a:lnTo>
                  <a:lnTo>
                    <a:pt x="164" y="128"/>
                  </a:lnTo>
                  <a:lnTo>
                    <a:pt x="164" y="130"/>
                  </a:lnTo>
                  <a:lnTo>
                    <a:pt x="162" y="132"/>
                  </a:lnTo>
                  <a:lnTo>
                    <a:pt x="162" y="134"/>
                  </a:lnTo>
                  <a:lnTo>
                    <a:pt x="160" y="134"/>
                  </a:lnTo>
                  <a:lnTo>
                    <a:pt x="160" y="134"/>
                  </a:lnTo>
                  <a:lnTo>
                    <a:pt x="162" y="134"/>
                  </a:lnTo>
                  <a:lnTo>
                    <a:pt x="160" y="136"/>
                  </a:lnTo>
                  <a:lnTo>
                    <a:pt x="160" y="138"/>
                  </a:lnTo>
                  <a:lnTo>
                    <a:pt x="160" y="140"/>
                  </a:lnTo>
                  <a:lnTo>
                    <a:pt x="160" y="138"/>
                  </a:lnTo>
                  <a:lnTo>
                    <a:pt x="158" y="138"/>
                  </a:lnTo>
                  <a:lnTo>
                    <a:pt x="158" y="140"/>
                  </a:lnTo>
                  <a:lnTo>
                    <a:pt x="160" y="144"/>
                  </a:lnTo>
                  <a:lnTo>
                    <a:pt x="160" y="146"/>
                  </a:lnTo>
                  <a:lnTo>
                    <a:pt x="162" y="148"/>
                  </a:lnTo>
                  <a:lnTo>
                    <a:pt x="162" y="150"/>
                  </a:lnTo>
                  <a:lnTo>
                    <a:pt x="160" y="150"/>
                  </a:lnTo>
                  <a:lnTo>
                    <a:pt x="158" y="152"/>
                  </a:lnTo>
                  <a:lnTo>
                    <a:pt x="156" y="152"/>
                  </a:lnTo>
                  <a:lnTo>
                    <a:pt x="154" y="152"/>
                  </a:lnTo>
                  <a:lnTo>
                    <a:pt x="154" y="150"/>
                  </a:lnTo>
                  <a:lnTo>
                    <a:pt x="154" y="148"/>
                  </a:lnTo>
                  <a:lnTo>
                    <a:pt x="154" y="146"/>
                  </a:lnTo>
                  <a:lnTo>
                    <a:pt x="154" y="144"/>
                  </a:lnTo>
                  <a:lnTo>
                    <a:pt x="154" y="142"/>
                  </a:lnTo>
                  <a:lnTo>
                    <a:pt x="154" y="140"/>
                  </a:lnTo>
                  <a:lnTo>
                    <a:pt x="154" y="138"/>
                  </a:lnTo>
                  <a:lnTo>
                    <a:pt x="154" y="134"/>
                  </a:lnTo>
                  <a:lnTo>
                    <a:pt x="152" y="136"/>
                  </a:lnTo>
                  <a:lnTo>
                    <a:pt x="150" y="136"/>
                  </a:lnTo>
                  <a:lnTo>
                    <a:pt x="150" y="138"/>
                  </a:lnTo>
                  <a:lnTo>
                    <a:pt x="148" y="138"/>
                  </a:lnTo>
                  <a:lnTo>
                    <a:pt x="146" y="140"/>
                  </a:lnTo>
                  <a:lnTo>
                    <a:pt x="144" y="142"/>
                  </a:lnTo>
                  <a:lnTo>
                    <a:pt x="142" y="142"/>
                  </a:lnTo>
                  <a:lnTo>
                    <a:pt x="140" y="144"/>
                  </a:lnTo>
                  <a:lnTo>
                    <a:pt x="138" y="146"/>
                  </a:lnTo>
                  <a:lnTo>
                    <a:pt x="138" y="148"/>
                  </a:lnTo>
                  <a:lnTo>
                    <a:pt x="138" y="150"/>
                  </a:lnTo>
                  <a:lnTo>
                    <a:pt x="138" y="152"/>
                  </a:lnTo>
                  <a:lnTo>
                    <a:pt x="140" y="156"/>
                  </a:lnTo>
                  <a:lnTo>
                    <a:pt x="140" y="158"/>
                  </a:lnTo>
                  <a:lnTo>
                    <a:pt x="140" y="160"/>
                  </a:lnTo>
                  <a:lnTo>
                    <a:pt x="140" y="162"/>
                  </a:lnTo>
                  <a:lnTo>
                    <a:pt x="142" y="162"/>
                  </a:lnTo>
                  <a:lnTo>
                    <a:pt x="142" y="164"/>
                  </a:lnTo>
                  <a:lnTo>
                    <a:pt x="144" y="164"/>
                  </a:lnTo>
                  <a:lnTo>
                    <a:pt x="144" y="166"/>
                  </a:lnTo>
                  <a:lnTo>
                    <a:pt x="144" y="168"/>
                  </a:lnTo>
                  <a:lnTo>
                    <a:pt x="142" y="170"/>
                  </a:lnTo>
                  <a:lnTo>
                    <a:pt x="140" y="172"/>
                  </a:lnTo>
                  <a:lnTo>
                    <a:pt x="140" y="174"/>
                  </a:lnTo>
                  <a:lnTo>
                    <a:pt x="140" y="176"/>
                  </a:lnTo>
                  <a:lnTo>
                    <a:pt x="140" y="178"/>
                  </a:lnTo>
                  <a:lnTo>
                    <a:pt x="140" y="180"/>
                  </a:lnTo>
                  <a:lnTo>
                    <a:pt x="142" y="182"/>
                  </a:lnTo>
                  <a:lnTo>
                    <a:pt x="144" y="182"/>
                  </a:lnTo>
                  <a:lnTo>
                    <a:pt x="144" y="184"/>
                  </a:lnTo>
                  <a:lnTo>
                    <a:pt x="146" y="184"/>
                  </a:lnTo>
                  <a:lnTo>
                    <a:pt x="146" y="186"/>
                  </a:lnTo>
                  <a:lnTo>
                    <a:pt x="148" y="188"/>
                  </a:lnTo>
                  <a:lnTo>
                    <a:pt x="150" y="190"/>
                  </a:lnTo>
                  <a:lnTo>
                    <a:pt x="150" y="192"/>
                  </a:lnTo>
                  <a:lnTo>
                    <a:pt x="150" y="194"/>
                  </a:lnTo>
                  <a:lnTo>
                    <a:pt x="148" y="196"/>
                  </a:lnTo>
                  <a:lnTo>
                    <a:pt x="148" y="198"/>
                  </a:lnTo>
                  <a:lnTo>
                    <a:pt x="148" y="202"/>
                  </a:lnTo>
                  <a:lnTo>
                    <a:pt x="146" y="202"/>
                  </a:lnTo>
                  <a:lnTo>
                    <a:pt x="144" y="202"/>
                  </a:lnTo>
                  <a:lnTo>
                    <a:pt x="142" y="202"/>
                  </a:lnTo>
                  <a:lnTo>
                    <a:pt x="140" y="202"/>
                  </a:lnTo>
                  <a:lnTo>
                    <a:pt x="138" y="202"/>
                  </a:lnTo>
                  <a:lnTo>
                    <a:pt x="136" y="200"/>
                  </a:lnTo>
                  <a:lnTo>
                    <a:pt x="134" y="200"/>
                  </a:lnTo>
                  <a:lnTo>
                    <a:pt x="132" y="200"/>
                  </a:lnTo>
                  <a:lnTo>
                    <a:pt x="130" y="198"/>
                  </a:lnTo>
                  <a:lnTo>
                    <a:pt x="128" y="198"/>
                  </a:lnTo>
                  <a:lnTo>
                    <a:pt x="126" y="198"/>
                  </a:lnTo>
                  <a:lnTo>
                    <a:pt x="126" y="196"/>
                  </a:lnTo>
                  <a:lnTo>
                    <a:pt x="124" y="196"/>
                  </a:lnTo>
                  <a:lnTo>
                    <a:pt x="122" y="196"/>
                  </a:lnTo>
                  <a:lnTo>
                    <a:pt x="120" y="194"/>
                  </a:lnTo>
                  <a:lnTo>
                    <a:pt x="118" y="194"/>
                  </a:lnTo>
                  <a:lnTo>
                    <a:pt x="118" y="194"/>
                  </a:lnTo>
                  <a:lnTo>
                    <a:pt x="118" y="196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6" y="190"/>
                  </a:lnTo>
                  <a:lnTo>
                    <a:pt x="114" y="188"/>
                  </a:lnTo>
                  <a:lnTo>
                    <a:pt x="112" y="186"/>
                  </a:lnTo>
                  <a:lnTo>
                    <a:pt x="110" y="184"/>
                  </a:lnTo>
                  <a:lnTo>
                    <a:pt x="110" y="182"/>
                  </a:lnTo>
                  <a:lnTo>
                    <a:pt x="112" y="182"/>
                  </a:lnTo>
                  <a:lnTo>
                    <a:pt x="112" y="182"/>
                  </a:lnTo>
                  <a:lnTo>
                    <a:pt x="110" y="182"/>
                  </a:lnTo>
                  <a:lnTo>
                    <a:pt x="110" y="182"/>
                  </a:lnTo>
                  <a:lnTo>
                    <a:pt x="108" y="184"/>
                  </a:lnTo>
                  <a:lnTo>
                    <a:pt x="108" y="186"/>
                  </a:lnTo>
                  <a:lnTo>
                    <a:pt x="106" y="186"/>
                  </a:lnTo>
                  <a:lnTo>
                    <a:pt x="106" y="184"/>
                  </a:lnTo>
                  <a:lnTo>
                    <a:pt x="108" y="184"/>
                  </a:lnTo>
                  <a:lnTo>
                    <a:pt x="108" y="182"/>
                  </a:lnTo>
                  <a:lnTo>
                    <a:pt x="108" y="182"/>
                  </a:lnTo>
                  <a:lnTo>
                    <a:pt x="108" y="180"/>
                  </a:lnTo>
                  <a:lnTo>
                    <a:pt x="110" y="180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6" y="176"/>
                  </a:lnTo>
                  <a:lnTo>
                    <a:pt x="118" y="176"/>
                  </a:lnTo>
                  <a:lnTo>
                    <a:pt x="118" y="174"/>
                  </a:lnTo>
                  <a:lnTo>
                    <a:pt x="118" y="172"/>
                  </a:lnTo>
                  <a:lnTo>
                    <a:pt x="118" y="170"/>
                  </a:lnTo>
                  <a:lnTo>
                    <a:pt x="118" y="166"/>
                  </a:lnTo>
                  <a:lnTo>
                    <a:pt x="118" y="166"/>
                  </a:lnTo>
                  <a:lnTo>
                    <a:pt x="116" y="166"/>
                  </a:lnTo>
                  <a:lnTo>
                    <a:pt x="114" y="166"/>
                  </a:lnTo>
                  <a:lnTo>
                    <a:pt x="114" y="164"/>
                  </a:lnTo>
                  <a:lnTo>
                    <a:pt x="114" y="162"/>
                  </a:lnTo>
                  <a:lnTo>
                    <a:pt x="116" y="162"/>
                  </a:lnTo>
                  <a:lnTo>
                    <a:pt x="118" y="160"/>
                  </a:lnTo>
                  <a:lnTo>
                    <a:pt x="118" y="158"/>
                  </a:lnTo>
                  <a:lnTo>
                    <a:pt x="116" y="158"/>
                  </a:lnTo>
                  <a:lnTo>
                    <a:pt x="116" y="156"/>
                  </a:lnTo>
                  <a:lnTo>
                    <a:pt x="118" y="156"/>
                  </a:lnTo>
                  <a:lnTo>
                    <a:pt x="118" y="154"/>
                  </a:lnTo>
                  <a:lnTo>
                    <a:pt x="118" y="152"/>
                  </a:lnTo>
                  <a:lnTo>
                    <a:pt x="118" y="150"/>
                  </a:lnTo>
                  <a:lnTo>
                    <a:pt x="118" y="148"/>
                  </a:lnTo>
                  <a:lnTo>
                    <a:pt x="118" y="144"/>
                  </a:lnTo>
                  <a:lnTo>
                    <a:pt x="118" y="142"/>
                  </a:lnTo>
                  <a:lnTo>
                    <a:pt x="118" y="142"/>
                  </a:lnTo>
                  <a:lnTo>
                    <a:pt x="118" y="142"/>
                  </a:lnTo>
                  <a:lnTo>
                    <a:pt x="118" y="140"/>
                  </a:lnTo>
                  <a:lnTo>
                    <a:pt x="118" y="138"/>
                  </a:lnTo>
                  <a:lnTo>
                    <a:pt x="118" y="136"/>
                  </a:lnTo>
                  <a:lnTo>
                    <a:pt x="118" y="134"/>
                  </a:lnTo>
                  <a:lnTo>
                    <a:pt x="116" y="134"/>
                  </a:lnTo>
                  <a:lnTo>
                    <a:pt x="114" y="134"/>
                  </a:lnTo>
                  <a:lnTo>
                    <a:pt x="114" y="132"/>
                  </a:lnTo>
                  <a:lnTo>
                    <a:pt x="114" y="130"/>
                  </a:lnTo>
                  <a:lnTo>
                    <a:pt x="112" y="130"/>
                  </a:lnTo>
                  <a:lnTo>
                    <a:pt x="110" y="130"/>
                  </a:lnTo>
                  <a:lnTo>
                    <a:pt x="110" y="128"/>
                  </a:lnTo>
                  <a:lnTo>
                    <a:pt x="112" y="128"/>
                  </a:lnTo>
                  <a:lnTo>
                    <a:pt x="112" y="126"/>
                  </a:lnTo>
                  <a:lnTo>
                    <a:pt x="110" y="124"/>
                  </a:lnTo>
                  <a:lnTo>
                    <a:pt x="110" y="122"/>
                  </a:lnTo>
                  <a:lnTo>
                    <a:pt x="108" y="120"/>
                  </a:lnTo>
                  <a:lnTo>
                    <a:pt x="106" y="118"/>
                  </a:lnTo>
                  <a:lnTo>
                    <a:pt x="104" y="118"/>
                  </a:lnTo>
                  <a:lnTo>
                    <a:pt x="102" y="118"/>
                  </a:lnTo>
                  <a:lnTo>
                    <a:pt x="102" y="120"/>
                  </a:lnTo>
                  <a:lnTo>
                    <a:pt x="100" y="122"/>
                  </a:lnTo>
                  <a:lnTo>
                    <a:pt x="98" y="122"/>
                  </a:lnTo>
                  <a:lnTo>
                    <a:pt x="96" y="120"/>
                  </a:lnTo>
                  <a:lnTo>
                    <a:pt x="98" y="120"/>
                  </a:lnTo>
                  <a:lnTo>
                    <a:pt x="98" y="118"/>
                  </a:lnTo>
                  <a:lnTo>
                    <a:pt x="100" y="118"/>
                  </a:lnTo>
                  <a:lnTo>
                    <a:pt x="100" y="116"/>
                  </a:lnTo>
                  <a:lnTo>
                    <a:pt x="100" y="114"/>
                  </a:lnTo>
                  <a:lnTo>
                    <a:pt x="98" y="114"/>
                  </a:lnTo>
                  <a:lnTo>
                    <a:pt x="96" y="114"/>
                  </a:lnTo>
                  <a:lnTo>
                    <a:pt x="94" y="114"/>
                  </a:lnTo>
                  <a:lnTo>
                    <a:pt x="92" y="112"/>
                  </a:lnTo>
                  <a:lnTo>
                    <a:pt x="90" y="112"/>
                  </a:lnTo>
                  <a:lnTo>
                    <a:pt x="88" y="112"/>
                  </a:lnTo>
                  <a:lnTo>
                    <a:pt x="86" y="112"/>
                  </a:lnTo>
                  <a:lnTo>
                    <a:pt x="84" y="112"/>
                  </a:lnTo>
                  <a:lnTo>
                    <a:pt x="82" y="112"/>
                  </a:lnTo>
                  <a:lnTo>
                    <a:pt x="82" y="110"/>
                  </a:lnTo>
                  <a:lnTo>
                    <a:pt x="80" y="110"/>
                  </a:lnTo>
                  <a:lnTo>
                    <a:pt x="80" y="108"/>
                  </a:lnTo>
                  <a:lnTo>
                    <a:pt x="78" y="108"/>
                  </a:lnTo>
                  <a:lnTo>
                    <a:pt x="74" y="104"/>
                  </a:lnTo>
                  <a:lnTo>
                    <a:pt x="72" y="104"/>
                  </a:lnTo>
                  <a:lnTo>
                    <a:pt x="70" y="100"/>
                  </a:lnTo>
                  <a:lnTo>
                    <a:pt x="70" y="98"/>
                  </a:lnTo>
                  <a:lnTo>
                    <a:pt x="68" y="98"/>
                  </a:lnTo>
                  <a:lnTo>
                    <a:pt x="66" y="96"/>
                  </a:lnTo>
                  <a:lnTo>
                    <a:pt x="64" y="94"/>
                  </a:lnTo>
                  <a:lnTo>
                    <a:pt x="64" y="92"/>
                  </a:lnTo>
                  <a:lnTo>
                    <a:pt x="64" y="90"/>
                  </a:lnTo>
                  <a:lnTo>
                    <a:pt x="62" y="88"/>
                  </a:lnTo>
                  <a:lnTo>
                    <a:pt x="62" y="90"/>
                  </a:lnTo>
                  <a:lnTo>
                    <a:pt x="60" y="90"/>
                  </a:lnTo>
                  <a:lnTo>
                    <a:pt x="60" y="88"/>
                  </a:lnTo>
                  <a:lnTo>
                    <a:pt x="60" y="86"/>
                  </a:lnTo>
                  <a:lnTo>
                    <a:pt x="60" y="86"/>
                  </a:lnTo>
                  <a:lnTo>
                    <a:pt x="60" y="84"/>
                  </a:lnTo>
                  <a:lnTo>
                    <a:pt x="60" y="82"/>
                  </a:lnTo>
                  <a:lnTo>
                    <a:pt x="60" y="80"/>
                  </a:lnTo>
                  <a:lnTo>
                    <a:pt x="60" y="78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60" y="68"/>
                  </a:lnTo>
                  <a:lnTo>
                    <a:pt x="60" y="66"/>
                  </a:lnTo>
                  <a:lnTo>
                    <a:pt x="60" y="64"/>
                  </a:lnTo>
                  <a:lnTo>
                    <a:pt x="58" y="54"/>
                  </a:lnTo>
                  <a:lnTo>
                    <a:pt x="58" y="52"/>
                  </a:lnTo>
                  <a:lnTo>
                    <a:pt x="58" y="48"/>
                  </a:lnTo>
                  <a:lnTo>
                    <a:pt x="58" y="46"/>
                  </a:lnTo>
                  <a:lnTo>
                    <a:pt x="58" y="44"/>
                  </a:lnTo>
                  <a:lnTo>
                    <a:pt x="58" y="42"/>
                  </a:lnTo>
                  <a:lnTo>
                    <a:pt x="58" y="38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58" y="30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18"/>
                  </a:lnTo>
                  <a:lnTo>
                    <a:pt x="58" y="12"/>
                  </a:lnTo>
                  <a:lnTo>
                    <a:pt x="58" y="8"/>
                  </a:lnTo>
                  <a:lnTo>
                    <a:pt x="58" y="4"/>
                  </a:lnTo>
                  <a:lnTo>
                    <a:pt x="58" y="2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2" name="Freeform 154">
              <a:extLst>
                <a:ext uri="{FF2B5EF4-FFF2-40B4-BE49-F238E27FC236}">
                  <a16:creationId xmlns:a16="http://schemas.microsoft.com/office/drawing/2014/main" id="{7A3CA608-C979-ED99-623D-8E4FCC1FED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7038" y="2651125"/>
              <a:ext cx="450850" cy="274638"/>
            </a:xfrm>
            <a:custGeom>
              <a:avLst/>
              <a:gdLst>
                <a:gd name="T0" fmla="*/ 256 w 284"/>
                <a:gd name="T1" fmla="*/ 104 h 173"/>
                <a:gd name="T2" fmla="*/ 240 w 284"/>
                <a:gd name="T3" fmla="*/ 74 h 173"/>
                <a:gd name="T4" fmla="*/ 242 w 284"/>
                <a:gd name="T5" fmla="*/ 60 h 173"/>
                <a:gd name="T6" fmla="*/ 244 w 284"/>
                <a:gd name="T7" fmla="*/ 76 h 173"/>
                <a:gd name="T8" fmla="*/ 242 w 284"/>
                <a:gd name="T9" fmla="*/ 64 h 173"/>
                <a:gd name="T10" fmla="*/ 234 w 284"/>
                <a:gd name="T11" fmla="*/ 58 h 173"/>
                <a:gd name="T12" fmla="*/ 232 w 284"/>
                <a:gd name="T13" fmla="*/ 48 h 173"/>
                <a:gd name="T14" fmla="*/ 230 w 284"/>
                <a:gd name="T15" fmla="*/ 48 h 173"/>
                <a:gd name="T16" fmla="*/ 214 w 284"/>
                <a:gd name="T17" fmla="*/ 32 h 173"/>
                <a:gd name="T18" fmla="*/ 228 w 284"/>
                <a:gd name="T19" fmla="*/ 58 h 173"/>
                <a:gd name="T20" fmla="*/ 248 w 284"/>
                <a:gd name="T21" fmla="*/ 94 h 173"/>
                <a:gd name="T22" fmla="*/ 254 w 284"/>
                <a:gd name="T23" fmla="*/ 110 h 173"/>
                <a:gd name="T24" fmla="*/ 258 w 284"/>
                <a:gd name="T25" fmla="*/ 132 h 173"/>
                <a:gd name="T26" fmla="*/ 262 w 284"/>
                <a:gd name="T27" fmla="*/ 151 h 173"/>
                <a:gd name="T28" fmla="*/ 266 w 284"/>
                <a:gd name="T29" fmla="*/ 169 h 173"/>
                <a:gd name="T30" fmla="*/ 250 w 284"/>
                <a:gd name="T31" fmla="*/ 171 h 173"/>
                <a:gd name="T32" fmla="*/ 228 w 284"/>
                <a:gd name="T33" fmla="*/ 171 h 173"/>
                <a:gd name="T34" fmla="*/ 208 w 284"/>
                <a:gd name="T35" fmla="*/ 171 h 173"/>
                <a:gd name="T36" fmla="*/ 182 w 284"/>
                <a:gd name="T37" fmla="*/ 171 h 173"/>
                <a:gd name="T38" fmla="*/ 122 w 284"/>
                <a:gd name="T39" fmla="*/ 171 h 173"/>
                <a:gd name="T40" fmla="*/ 96 w 284"/>
                <a:gd name="T41" fmla="*/ 171 h 173"/>
                <a:gd name="T42" fmla="*/ 62 w 284"/>
                <a:gd name="T43" fmla="*/ 171 h 173"/>
                <a:gd name="T44" fmla="*/ 54 w 284"/>
                <a:gd name="T45" fmla="*/ 140 h 173"/>
                <a:gd name="T46" fmla="*/ 30 w 284"/>
                <a:gd name="T47" fmla="*/ 122 h 173"/>
                <a:gd name="T48" fmla="*/ 8 w 284"/>
                <a:gd name="T49" fmla="*/ 122 h 173"/>
                <a:gd name="T50" fmla="*/ 4 w 284"/>
                <a:gd name="T51" fmla="*/ 108 h 173"/>
                <a:gd name="T52" fmla="*/ 4 w 284"/>
                <a:gd name="T53" fmla="*/ 70 h 173"/>
                <a:gd name="T54" fmla="*/ 0 w 284"/>
                <a:gd name="T55" fmla="*/ 28 h 173"/>
                <a:gd name="T56" fmla="*/ 36 w 284"/>
                <a:gd name="T57" fmla="*/ 20 h 173"/>
                <a:gd name="T58" fmla="*/ 106 w 284"/>
                <a:gd name="T59" fmla="*/ 20 h 173"/>
                <a:gd name="T60" fmla="*/ 174 w 284"/>
                <a:gd name="T61" fmla="*/ 20 h 173"/>
                <a:gd name="T62" fmla="*/ 198 w 284"/>
                <a:gd name="T63" fmla="*/ 2 h 173"/>
                <a:gd name="T64" fmla="*/ 238 w 284"/>
                <a:gd name="T65" fmla="*/ 38 h 173"/>
                <a:gd name="T66" fmla="*/ 250 w 284"/>
                <a:gd name="T67" fmla="*/ 62 h 173"/>
                <a:gd name="T68" fmla="*/ 258 w 284"/>
                <a:gd name="T69" fmla="*/ 86 h 173"/>
                <a:gd name="T70" fmla="*/ 266 w 284"/>
                <a:gd name="T71" fmla="*/ 108 h 173"/>
                <a:gd name="T72" fmla="*/ 270 w 284"/>
                <a:gd name="T73" fmla="*/ 128 h 173"/>
                <a:gd name="T74" fmla="*/ 280 w 284"/>
                <a:gd name="T75" fmla="*/ 151 h 173"/>
                <a:gd name="T76" fmla="*/ 282 w 284"/>
                <a:gd name="T77" fmla="*/ 173 h 173"/>
                <a:gd name="T78" fmla="*/ 280 w 284"/>
                <a:gd name="T79" fmla="*/ 167 h 173"/>
                <a:gd name="T80" fmla="*/ 274 w 284"/>
                <a:gd name="T81" fmla="*/ 157 h 173"/>
                <a:gd name="T82" fmla="*/ 272 w 284"/>
                <a:gd name="T83" fmla="*/ 151 h 173"/>
                <a:gd name="T84" fmla="*/ 268 w 284"/>
                <a:gd name="T85" fmla="*/ 134 h 173"/>
                <a:gd name="T86" fmla="*/ 264 w 284"/>
                <a:gd name="T87" fmla="*/ 124 h 173"/>
                <a:gd name="T88" fmla="*/ 260 w 284"/>
                <a:gd name="T89" fmla="*/ 110 h 173"/>
                <a:gd name="T90" fmla="*/ 258 w 284"/>
                <a:gd name="T91" fmla="*/ 102 h 173"/>
                <a:gd name="T92" fmla="*/ 254 w 284"/>
                <a:gd name="T93" fmla="*/ 98 h 173"/>
                <a:gd name="T94" fmla="*/ 252 w 284"/>
                <a:gd name="T95" fmla="*/ 90 h 173"/>
                <a:gd name="T96" fmla="*/ 250 w 284"/>
                <a:gd name="T97" fmla="*/ 76 h 173"/>
                <a:gd name="T98" fmla="*/ 252 w 284"/>
                <a:gd name="T99" fmla="*/ 84 h 173"/>
                <a:gd name="T100" fmla="*/ 246 w 284"/>
                <a:gd name="T101" fmla="*/ 74 h 173"/>
                <a:gd name="T102" fmla="*/ 240 w 284"/>
                <a:gd name="T103" fmla="*/ 56 h 173"/>
                <a:gd name="T104" fmla="*/ 234 w 284"/>
                <a:gd name="T105" fmla="*/ 44 h 173"/>
                <a:gd name="T106" fmla="*/ 228 w 284"/>
                <a:gd name="T107" fmla="*/ 38 h 173"/>
                <a:gd name="T108" fmla="*/ 232 w 284"/>
                <a:gd name="T109" fmla="*/ 42 h 173"/>
                <a:gd name="T110" fmla="*/ 226 w 284"/>
                <a:gd name="T111" fmla="*/ 26 h 173"/>
                <a:gd name="T112" fmla="*/ 228 w 284"/>
                <a:gd name="T113" fmla="*/ 20 h 173"/>
                <a:gd name="T114" fmla="*/ 224 w 284"/>
                <a:gd name="T115" fmla="*/ 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4" h="173">
                  <a:moveTo>
                    <a:pt x="258" y="114"/>
                  </a:moveTo>
                  <a:lnTo>
                    <a:pt x="258" y="116"/>
                  </a:lnTo>
                  <a:lnTo>
                    <a:pt x="258" y="114"/>
                  </a:lnTo>
                  <a:lnTo>
                    <a:pt x="256" y="112"/>
                  </a:lnTo>
                  <a:lnTo>
                    <a:pt x="256" y="110"/>
                  </a:lnTo>
                  <a:lnTo>
                    <a:pt x="254" y="108"/>
                  </a:lnTo>
                  <a:lnTo>
                    <a:pt x="254" y="106"/>
                  </a:lnTo>
                  <a:lnTo>
                    <a:pt x="254" y="104"/>
                  </a:lnTo>
                  <a:lnTo>
                    <a:pt x="254" y="102"/>
                  </a:lnTo>
                  <a:lnTo>
                    <a:pt x="256" y="104"/>
                  </a:lnTo>
                  <a:lnTo>
                    <a:pt x="258" y="106"/>
                  </a:lnTo>
                  <a:lnTo>
                    <a:pt x="260" y="108"/>
                  </a:lnTo>
                  <a:lnTo>
                    <a:pt x="258" y="110"/>
                  </a:lnTo>
                  <a:lnTo>
                    <a:pt x="258" y="112"/>
                  </a:lnTo>
                  <a:lnTo>
                    <a:pt x="258" y="114"/>
                  </a:lnTo>
                  <a:close/>
                  <a:moveTo>
                    <a:pt x="244" y="80"/>
                  </a:moveTo>
                  <a:lnTo>
                    <a:pt x="242" y="80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40" y="74"/>
                  </a:lnTo>
                  <a:lnTo>
                    <a:pt x="242" y="76"/>
                  </a:lnTo>
                  <a:lnTo>
                    <a:pt x="244" y="78"/>
                  </a:lnTo>
                  <a:lnTo>
                    <a:pt x="244" y="80"/>
                  </a:lnTo>
                  <a:close/>
                  <a:moveTo>
                    <a:pt x="238" y="56"/>
                  </a:moveTo>
                  <a:lnTo>
                    <a:pt x="238" y="58"/>
                  </a:lnTo>
                  <a:lnTo>
                    <a:pt x="240" y="58"/>
                  </a:lnTo>
                  <a:lnTo>
                    <a:pt x="240" y="56"/>
                  </a:lnTo>
                  <a:lnTo>
                    <a:pt x="242" y="56"/>
                  </a:lnTo>
                  <a:lnTo>
                    <a:pt x="242" y="58"/>
                  </a:lnTo>
                  <a:lnTo>
                    <a:pt x="242" y="60"/>
                  </a:lnTo>
                  <a:lnTo>
                    <a:pt x="242" y="62"/>
                  </a:lnTo>
                  <a:lnTo>
                    <a:pt x="242" y="64"/>
                  </a:lnTo>
                  <a:lnTo>
                    <a:pt x="244" y="66"/>
                  </a:lnTo>
                  <a:lnTo>
                    <a:pt x="246" y="66"/>
                  </a:lnTo>
                  <a:lnTo>
                    <a:pt x="246" y="68"/>
                  </a:lnTo>
                  <a:lnTo>
                    <a:pt x="246" y="70"/>
                  </a:lnTo>
                  <a:lnTo>
                    <a:pt x="246" y="72"/>
                  </a:lnTo>
                  <a:lnTo>
                    <a:pt x="246" y="74"/>
                  </a:lnTo>
                  <a:lnTo>
                    <a:pt x="246" y="76"/>
                  </a:lnTo>
                  <a:lnTo>
                    <a:pt x="244" y="76"/>
                  </a:lnTo>
                  <a:lnTo>
                    <a:pt x="242" y="74"/>
                  </a:lnTo>
                  <a:lnTo>
                    <a:pt x="242" y="72"/>
                  </a:lnTo>
                  <a:lnTo>
                    <a:pt x="238" y="70"/>
                  </a:lnTo>
                  <a:lnTo>
                    <a:pt x="238" y="68"/>
                  </a:lnTo>
                  <a:lnTo>
                    <a:pt x="238" y="66"/>
                  </a:lnTo>
                  <a:lnTo>
                    <a:pt x="236" y="66"/>
                  </a:lnTo>
                  <a:lnTo>
                    <a:pt x="236" y="64"/>
                  </a:lnTo>
                  <a:lnTo>
                    <a:pt x="238" y="64"/>
                  </a:lnTo>
                  <a:lnTo>
                    <a:pt x="240" y="64"/>
                  </a:lnTo>
                  <a:lnTo>
                    <a:pt x="242" y="64"/>
                  </a:lnTo>
                  <a:lnTo>
                    <a:pt x="240" y="64"/>
                  </a:lnTo>
                  <a:lnTo>
                    <a:pt x="240" y="62"/>
                  </a:lnTo>
                  <a:lnTo>
                    <a:pt x="242" y="62"/>
                  </a:lnTo>
                  <a:lnTo>
                    <a:pt x="240" y="60"/>
                  </a:lnTo>
                  <a:lnTo>
                    <a:pt x="240" y="62"/>
                  </a:lnTo>
                  <a:lnTo>
                    <a:pt x="238" y="62"/>
                  </a:lnTo>
                  <a:lnTo>
                    <a:pt x="238" y="60"/>
                  </a:lnTo>
                  <a:lnTo>
                    <a:pt x="238" y="58"/>
                  </a:lnTo>
                  <a:lnTo>
                    <a:pt x="236" y="58"/>
                  </a:lnTo>
                  <a:lnTo>
                    <a:pt x="234" y="58"/>
                  </a:lnTo>
                  <a:lnTo>
                    <a:pt x="234" y="56"/>
                  </a:lnTo>
                  <a:lnTo>
                    <a:pt x="232" y="54"/>
                  </a:lnTo>
                  <a:lnTo>
                    <a:pt x="232" y="52"/>
                  </a:lnTo>
                  <a:lnTo>
                    <a:pt x="234" y="52"/>
                  </a:lnTo>
                  <a:lnTo>
                    <a:pt x="234" y="54"/>
                  </a:lnTo>
                  <a:lnTo>
                    <a:pt x="236" y="56"/>
                  </a:lnTo>
                  <a:lnTo>
                    <a:pt x="238" y="56"/>
                  </a:lnTo>
                  <a:close/>
                  <a:moveTo>
                    <a:pt x="230" y="48"/>
                  </a:moveTo>
                  <a:lnTo>
                    <a:pt x="232" y="48"/>
                  </a:lnTo>
                  <a:lnTo>
                    <a:pt x="232" y="48"/>
                  </a:lnTo>
                  <a:lnTo>
                    <a:pt x="234" y="48"/>
                  </a:lnTo>
                  <a:lnTo>
                    <a:pt x="234" y="48"/>
                  </a:lnTo>
                  <a:lnTo>
                    <a:pt x="234" y="50"/>
                  </a:lnTo>
                  <a:lnTo>
                    <a:pt x="232" y="50"/>
                  </a:lnTo>
                  <a:lnTo>
                    <a:pt x="230" y="48"/>
                  </a:lnTo>
                  <a:lnTo>
                    <a:pt x="228" y="48"/>
                  </a:lnTo>
                  <a:lnTo>
                    <a:pt x="228" y="48"/>
                  </a:lnTo>
                  <a:lnTo>
                    <a:pt x="228" y="46"/>
                  </a:lnTo>
                  <a:lnTo>
                    <a:pt x="230" y="46"/>
                  </a:lnTo>
                  <a:lnTo>
                    <a:pt x="230" y="48"/>
                  </a:lnTo>
                  <a:lnTo>
                    <a:pt x="230" y="48"/>
                  </a:lnTo>
                  <a:close/>
                  <a:moveTo>
                    <a:pt x="206" y="12"/>
                  </a:moveTo>
                  <a:lnTo>
                    <a:pt x="206" y="14"/>
                  </a:lnTo>
                  <a:lnTo>
                    <a:pt x="206" y="16"/>
                  </a:lnTo>
                  <a:lnTo>
                    <a:pt x="208" y="20"/>
                  </a:lnTo>
                  <a:lnTo>
                    <a:pt x="210" y="22"/>
                  </a:lnTo>
                  <a:lnTo>
                    <a:pt x="212" y="26"/>
                  </a:lnTo>
                  <a:lnTo>
                    <a:pt x="212" y="28"/>
                  </a:lnTo>
                  <a:lnTo>
                    <a:pt x="214" y="30"/>
                  </a:lnTo>
                  <a:lnTo>
                    <a:pt x="214" y="32"/>
                  </a:lnTo>
                  <a:lnTo>
                    <a:pt x="216" y="32"/>
                  </a:lnTo>
                  <a:lnTo>
                    <a:pt x="216" y="34"/>
                  </a:lnTo>
                  <a:lnTo>
                    <a:pt x="218" y="36"/>
                  </a:lnTo>
                  <a:lnTo>
                    <a:pt x="218" y="40"/>
                  </a:lnTo>
                  <a:lnTo>
                    <a:pt x="222" y="44"/>
                  </a:lnTo>
                  <a:lnTo>
                    <a:pt x="224" y="46"/>
                  </a:lnTo>
                  <a:lnTo>
                    <a:pt x="224" y="48"/>
                  </a:lnTo>
                  <a:lnTo>
                    <a:pt x="224" y="48"/>
                  </a:lnTo>
                  <a:lnTo>
                    <a:pt x="226" y="52"/>
                  </a:lnTo>
                  <a:lnTo>
                    <a:pt x="228" y="58"/>
                  </a:lnTo>
                  <a:lnTo>
                    <a:pt x="230" y="60"/>
                  </a:lnTo>
                  <a:lnTo>
                    <a:pt x="232" y="64"/>
                  </a:lnTo>
                  <a:lnTo>
                    <a:pt x="240" y="78"/>
                  </a:lnTo>
                  <a:lnTo>
                    <a:pt x="240" y="80"/>
                  </a:lnTo>
                  <a:lnTo>
                    <a:pt x="242" y="84"/>
                  </a:lnTo>
                  <a:lnTo>
                    <a:pt x="244" y="86"/>
                  </a:lnTo>
                  <a:lnTo>
                    <a:pt x="244" y="88"/>
                  </a:lnTo>
                  <a:lnTo>
                    <a:pt x="246" y="90"/>
                  </a:lnTo>
                  <a:lnTo>
                    <a:pt x="246" y="92"/>
                  </a:lnTo>
                  <a:lnTo>
                    <a:pt x="248" y="94"/>
                  </a:lnTo>
                  <a:lnTo>
                    <a:pt x="248" y="96"/>
                  </a:lnTo>
                  <a:lnTo>
                    <a:pt x="248" y="96"/>
                  </a:lnTo>
                  <a:lnTo>
                    <a:pt x="250" y="96"/>
                  </a:lnTo>
                  <a:lnTo>
                    <a:pt x="250" y="98"/>
                  </a:lnTo>
                  <a:lnTo>
                    <a:pt x="250" y="100"/>
                  </a:lnTo>
                  <a:lnTo>
                    <a:pt x="250" y="102"/>
                  </a:lnTo>
                  <a:lnTo>
                    <a:pt x="252" y="104"/>
                  </a:lnTo>
                  <a:lnTo>
                    <a:pt x="252" y="106"/>
                  </a:lnTo>
                  <a:lnTo>
                    <a:pt x="252" y="108"/>
                  </a:lnTo>
                  <a:lnTo>
                    <a:pt x="254" y="110"/>
                  </a:lnTo>
                  <a:lnTo>
                    <a:pt x="256" y="112"/>
                  </a:lnTo>
                  <a:lnTo>
                    <a:pt x="256" y="114"/>
                  </a:lnTo>
                  <a:lnTo>
                    <a:pt x="256" y="116"/>
                  </a:lnTo>
                  <a:lnTo>
                    <a:pt x="256" y="118"/>
                  </a:lnTo>
                  <a:lnTo>
                    <a:pt x="256" y="120"/>
                  </a:lnTo>
                  <a:lnTo>
                    <a:pt x="256" y="122"/>
                  </a:lnTo>
                  <a:lnTo>
                    <a:pt x="256" y="124"/>
                  </a:lnTo>
                  <a:lnTo>
                    <a:pt x="256" y="126"/>
                  </a:lnTo>
                  <a:lnTo>
                    <a:pt x="258" y="128"/>
                  </a:lnTo>
                  <a:lnTo>
                    <a:pt x="258" y="132"/>
                  </a:lnTo>
                  <a:lnTo>
                    <a:pt x="258" y="134"/>
                  </a:lnTo>
                  <a:lnTo>
                    <a:pt x="258" y="136"/>
                  </a:lnTo>
                  <a:lnTo>
                    <a:pt x="258" y="138"/>
                  </a:lnTo>
                  <a:lnTo>
                    <a:pt x="258" y="140"/>
                  </a:lnTo>
                  <a:lnTo>
                    <a:pt x="260" y="140"/>
                  </a:lnTo>
                  <a:lnTo>
                    <a:pt x="260" y="143"/>
                  </a:lnTo>
                  <a:lnTo>
                    <a:pt x="260" y="145"/>
                  </a:lnTo>
                  <a:lnTo>
                    <a:pt x="262" y="145"/>
                  </a:lnTo>
                  <a:lnTo>
                    <a:pt x="262" y="147"/>
                  </a:lnTo>
                  <a:lnTo>
                    <a:pt x="262" y="151"/>
                  </a:lnTo>
                  <a:lnTo>
                    <a:pt x="262" y="153"/>
                  </a:lnTo>
                  <a:lnTo>
                    <a:pt x="262" y="155"/>
                  </a:lnTo>
                  <a:lnTo>
                    <a:pt x="262" y="157"/>
                  </a:lnTo>
                  <a:lnTo>
                    <a:pt x="264" y="157"/>
                  </a:lnTo>
                  <a:lnTo>
                    <a:pt x="264" y="159"/>
                  </a:lnTo>
                  <a:lnTo>
                    <a:pt x="264" y="161"/>
                  </a:lnTo>
                  <a:lnTo>
                    <a:pt x="264" y="163"/>
                  </a:lnTo>
                  <a:lnTo>
                    <a:pt x="266" y="165"/>
                  </a:lnTo>
                  <a:lnTo>
                    <a:pt x="266" y="167"/>
                  </a:lnTo>
                  <a:lnTo>
                    <a:pt x="266" y="169"/>
                  </a:lnTo>
                  <a:lnTo>
                    <a:pt x="266" y="173"/>
                  </a:lnTo>
                  <a:lnTo>
                    <a:pt x="264" y="173"/>
                  </a:lnTo>
                  <a:lnTo>
                    <a:pt x="260" y="171"/>
                  </a:lnTo>
                  <a:lnTo>
                    <a:pt x="260" y="173"/>
                  </a:lnTo>
                  <a:lnTo>
                    <a:pt x="258" y="173"/>
                  </a:lnTo>
                  <a:lnTo>
                    <a:pt x="258" y="171"/>
                  </a:lnTo>
                  <a:lnTo>
                    <a:pt x="256" y="171"/>
                  </a:lnTo>
                  <a:lnTo>
                    <a:pt x="254" y="171"/>
                  </a:lnTo>
                  <a:lnTo>
                    <a:pt x="252" y="171"/>
                  </a:lnTo>
                  <a:lnTo>
                    <a:pt x="250" y="171"/>
                  </a:lnTo>
                  <a:lnTo>
                    <a:pt x="248" y="171"/>
                  </a:lnTo>
                  <a:lnTo>
                    <a:pt x="244" y="171"/>
                  </a:lnTo>
                  <a:lnTo>
                    <a:pt x="242" y="171"/>
                  </a:lnTo>
                  <a:lnTo>
                    <a:pt x="240" y="171"/>
                  </a:lnTo>
                  <a:lnTo>
                    <a:pt x="238" y="171"/>
                  </a:lnTo>
                  <a:lnTo>
                    <a:pt x="236" y="171"/>
                  </a:lnTo>
                  <a:lnTo>
                    <a:pt x="234" y="171"/>
                  </a:lnTo>
                  <a:lnTo>
                    <a:pt x="232" y="171"/>
                  </a:lnTo>
                  <a:lnTo>
                    <a:pt x="230" y="171"/>
                  </a:lnTo>
                  <a:lnTo>
                    <a:pt x="228" y="171"/>
                  </a:lnTo>
                  <a:lnTo>
                    <a:pt x="228" y="171"/>
                  </a:lnTo>
                  <a:lnTo>
                    <a:pt x="226" y="171"/>
                  </a:lnTo>
                  <a:lnTo>
                    <a:pt x="224" y="171"/>
                  </a:lnTo>
                  <a:lnTo>
                    <a:pt x="220" y="171"/>
                  </a:lnTo>
                  <a:lnTo>
                    <a:pt x="218" y="171"/>
                  </a:lnTo>
                  <a:lnTo>
                    <a:pt x="216" y="171"/>
                  </a:lnTo>
                  <a:lnTo>
                    <a:pt x="214" y="171"/>
                  </a:lnTo>
                  <a:lnTo>
                    <a:pt x="212" y="171"/>
                  </a:lnTo>
                  <a:lnTo>
                    <a:pt x="210" y="171"/>
                  </a:lnTo>
                  <a:lnTo>
                    <a:pt x="208" y="171"/>
                  </a:lnTo>
                  <a:lnTo>
                    <a:pt x="206" y="171"/>
                  </a:lnTo>
                  <a:lnTo>
                    <a:pt x="204" y="171"/>
                  </a:lnTo>
                  <a:lnTo>
                    <a:pt x="200" y="171"/>
                  </a:lnTo>
                  <a:lnTo>
                    <a:pt x="198" y="171"/>
                  </a:lnTo>
                  <a:lnTo>
                    <a:pt x="196" y="171"/>
                  </a:lnTo>
                  <a:lnTo>
                    <a:pt x="194" y="171"/>
                  </a:lnTo>
                  <a:lnTo>
                    <a:pt x="192" y="171"/>
                  </a:lnTo>
                  <a:lnTo>
                    <a:pt x="188" y="171"/>
                  </a:lnTo>
                  <a:lnTo>
                    <a:pt x="184" y="171"/>
                  </a:lnTo>
                  <a:lnTo>
                    <a:pt x="182" y="171"/>
                  </a:lnTo>
                  <a:lnTo>
                    <a:pt x="180" y="171"/>
                  </a:lnTo>
                  <a:lnTo>
                    <a:pt x="180" y="171"/>
                  </a:lnTo>
                  <a:lnTo>
                    <a:pt x="172" y="171"/>
                  </a:lnTo>
                  <a:lnTo>
                    <a:pt x="162" y="171"/>
                  </a:lnTo>
                  <a:lnTo>
                    <a:pt x="154" y="171"/>
                  </a:lnTo>
                  <a:lnTo>
                    <a:pt x="140" y="171"/>
                  </a:lnTo>
                  <a:lnTo>
                    <a:pt x="132" y="171"/>
                  </a:lnTo>
                  <a:lnTo>
                    <a:pt x="128" y="171"/>
                  </a:lnTo>
                  <a:lnTo>
                    <a:pt x="124" y="171"/>
                  </a:lnTo>
                  <a:lnTo>
                    <a:pt x="122" y="171"/>
                  </a:lnTo>
                  <a:lnTo>
                    <a:pt x="120" y="171"/>
                  </a:lnTo>
                  <a:lnTo>
                    <a:pt x="118" y="171"/>
                  </a:lnTo>
                  <a:lnTo>
                    <a:pt x="116" y="171"/>
                  </a:lnTo>
                  <a:lnTo>
                    <a:pt x="114" y="171"/>
                  </a:lnTo>
                  <a:lnTo>
                    <a:pt x="112" y="171"/>
                  </a:lnTo>
                  <a:lnTo>
                    <a:pt x="110" y="171"/>
                  </a:lnTo>
                  <a:lnTo>
                    <a:pt x="104" y="171"/>
                  </a:lnTo>
                  <a:lnTo>
                    <a:pt x="102" y="171"/>
                  </a:lnTo>
                  <a:lnTo>
                    <a:pt x="98" y="171"/>
                  </a:lnTo>
                  <a:lnTo>
                    <a:pt x="96" y="171"/>
                  </a:lnTo>
                  <a:lnTo>
                    <a:pt x="94" y="171"/>
                  </a:lnTo>
                  <a:lnTo>
                    <a:pt x="92" y="171"/>
                  </a:lnTo>
                  <a:lnTo>
                    <a:pt x="90" y="171"/>
                  </a:lnTo>
                  <a:lnTo>
                    <a:pt x="86" y="171"/>
                  </a:lnTo>
                  <a:lnTo>
                    <a:pt x="82" y="171"/>
                  </a:lnTo>
                  <a:lnTo>
                    <a:pt x="80" y="171"/>
                  </a:lnTo>
                  <a:lnTo>
                    <a:pt x="72" y="171"/>
                  </a:lnTo>
                  <a:lnTo>
                    <a:pt x="70" y="171"/>
                  </a:lnTo>
                  <a:lnTo>
                    <a:pt x="68" y="171"/>
                  </a:lnTo>
                  <a:lnTo>
                    <a:pt x="62" y="171"/>
                  </a:lnTo>
                  <a:lnTo>
                    <a:pt x="60" y="171"/>
                  </a:lnTo>
                  <a:lnTo>
                    <a:pt x="54" y="171"/>
                  </a:lnTo>
                  <a:lnTo>
                    <a:pt x="54" y="169"/>
                  </a:lnTo>
                  <a:lnTo>
                    <a:pt x="54" y="159"/>
                  </a:lnTo>
                  <a:lnTo>
                    <a:pt x="54" y="157"/>
                  </a:lnTo>
                  <a:lnTo>
                    <a:pt x="54" y="155"/>
                  </a:lnTo>
                  <a:lnTo>
                    <a:pt x="54" y="147"/>
                  </a:lnTo>
                  <a:lnTo>
                    <a:pt x="54" y="145"/>
                  </a:lnTo>
                  <a:lnTo>
                    <a:pt x="54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4" y="136"/>
                  </a:lnTo>
                  <a:lnTo>
                    <a:pt x="54" y="132"/>
                  </a:lnTo>
                  <a:lnTo>
                    <a:pt x="54" y="128"/>
                  </a:lnTo>
                  <a:lnTo>
                    <a:pt x="54" y="122"/>
                  </a:lnTo>
                  <a:lnTo>
                    <a:pt x="46" y="122"/>
                  </a:lnTo>
                  <a:lnTo>
                    <a:pt x="44" y="122"/>
                  </a:lnTo>
                  <a:lnTo>
                    <a:pt x="38" y="122"/>
                  </a:lnTo>
                  <a:lnTo>
                    <a:pt x="36" y="122"/>
                  </a:lnTo>
                  <a:lnTo>
                    <a:pt x="30" y="122"/>
                  </a:lnTo>
                  <a:lnTo>
                    <a:pt x="26" y="122"/>
                  </a:lnTo>
                  <a:lnTo>
                    <a:pt x="24" y="122"/>
                  </a:lnTo>
                  <a:lnTo>
                    <a:pt x="22" y="122"/>
                  </a:lnTo>
                  <a:lnTo>
                    <a:pt x="20" y="122"/>
                  </a:lnTo>
                  <a:lnTo>
                    <a:pt x="18" y="122"/>
                  </a:lnTo>
                  <a:lnTo>
                    <a:pt x="16" y="122"/>
                  </a:lnTo>
                  <a:lnTo>
                    <a:pt x="14" y="122"/>
                  </a:lnTo>
                  <a:lnTo>
                    <a:pt x="12" y="122"/>
                  </a:lnTo>
                  <a:lnTo>
                    <a:pt x="10" y="122"/>
                  </a:lnTo>
                  <a:lnTo>
                    <a:pt x="8" y="122"/>
                  </a:lnTo>
                  <a:lnTo>
                    <a:pt x="6" y="122"/>
                  </a:lnTo>
                  <a:lnTo>
                    <a:pt x="4" y="122"/>
                  </a:lnTo>
                  <a:lnTo>
                    <a:pt x="6" y="120"/>
                  </a:lnTo>
                  <a:lnTo>
                    <a:pt x="6" y="118"/>
                  </a:lnTo>
                  <a:lnTo>
                    <a:pt x="4" y="118"/>
                  </a:lnTo>
                  <a:lnTo>
                    <a:pt x="4" y="116"/>
                  </a:lnTo>
                  <a:lnTo>
                    <a:pt x="4" y="114"/>
                  </a:lnTo>
                  <a:lnTo>
                    <a:pt x="4" y="112"/>
                  </a:lnTo>
                  <a:lnTo>
                    <a:pt x="4" y="110"/>
                  </a:lnTo>
                  <a:lnTo>
                    <a:pt x="4" y="108"/>
                  </a:lnTo>
                  <a:lnTo>
                    <a:pt x="4" y="100"/>
                  </a:lnTo>
                  <a:lnTo>
                    <a:pt x="4" y="98"/>
                  </a:lnTo>
                  <a:lnTo>
                    <a:pt x="4" y="96"/>
                  </a:lnTo>
                  <a:lnTo>
                    <a:pt x="4" y="94"/>
                  </a:lnTo>
                  <a:lnTo>
                    <a:pt x="4" y="90"/>
                  </a:lnTo>
                  <a:lnTo>
                    <a:pt x="4" y="84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2"/>
                  </a:lnTo>
                  <a:lnTo>
                    <a:pt x="4" y="70"/>
                  </a:lnTo>
                  <a:lnTo>
                    <a:pt x="2" y="70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2" y="4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4" y="20"/>
                  </a:lnTo>
                  <a:lnTo>
                    <a:pt x="30" y="20"/>
                  </a:lnTo>
                  <a:lnTo>
                    <a:pt x="32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54" y="20"/>
                  </a:lnTo>
                  <a:lnTo>
                    <a:pt x="58" y="20"/>
                  </a:lnTo>
                  <a:lnTo>
                    <a:pt x="58" y="18"/>
                  </a:lnTo>
                  <a:lnTo>
                    <a:pt x="68" y="20"/>
                  </a:lnTo>
                  <a:lnTo>
                    <a:pt x="72" y="20"/>
                  </a:lnTo>
                  <a:lnTo>
                    <a:pt x="84" y="20"/>
                  </a:lnTo>
                  <a:lnTo>
                    <a:pt x="88" y="20"/>
                  </a:lnTo>
                  <a:lnTo>
                    <a:pt x="98" y="20"/>
                  </a:lnTo>
                  <a:lnTo>
                    <a:pt x="102" y="20"/>
                  </a:lnTo>
                  <a:lnTo>
                    <a:pt x="106" y="20"/>
                  </a:lnTo>
                  <a:lnTo>
                    <a:pt x="114" y="20"/>
                  </a:lnTo>
                  <a:lnTo>
                    <a:pt x="132" y="20"/>
                  </a:lnTo>
                  <a:lnTo>
                    <a:pt x="138" y="20"/>
                  </a:lnTo>
                  <a:lnTo>
                    <a:pt x="154" y="20"/>
                  </a:lnTo>
                  <a:lnTo>
                    <a:pt x="158" y="20"/>
                  </a:lnTo>
                  <a:lnTo>
                    <a:pt x="160" y="20"/>
                  </a:lnTo>
                  <a:lnTo>
                    <a:pt x="164" y="20"/>
                  </a:lnTo>
                  <a:lnTo>
                    <a:pt x="166" y="20"/>
                  </a:lnTo>
                  <a:lnTo>
                    <a:pt x="170" y="20"/>
                  </a:lnTo>
                  <a:lnTo>
                    <a:pt x="174" y="20"/>
                  </a:lnTo>
                  <a:lnTo>
                    <a:pt x="186" y="20"/>
                  </a:lnTo>
                  <a:lnTo>
                    <a:pt x="188" y="20"/>
                  </a:lnTo>
                  <a:lnTo>
                    <a:pt x="190" y="16"/>
                  </a:lnTo>
                  <a:lnTo>
                    <a:pt x="192" y="14"/>
                  </a:lnTo>
                  <a:lnTo>
                    <a:pt x="194" y="12"/>
                  </a:lnTo>
                  <a:lnTo>
                    <a:pt x="196" y="12"/>
                  </a:lnTo>
                  <a:lnTo>
                    <a:pt x="196" y="10"/>
                  </a:lnTo>
                  <a:lnTo>
                    <a:pt x="196" y="8"/>
                  </a:lnTo>
                  <a:lnTo>
                    <a:pt x="198" y="6"/>
                  </a:lnTo>
                  <a:lnTo>
                    <a:pt x="198" y="2"/>
                  </a:lnTo>
                  <a:lnTo>
                    <a:pt x="200" y="4"/>
                  </a:lnTo>
                  <a:lnTo>
                    <a:pt x="204" y="8"/>
                  </a:lnTo>
                  <a:lnTo>
                    <a:pt x="204" y="10"/>
                  </a:lnTo>
                  <a:lnTo>
                    <a:pt x="206" y="12"/>
                  </a:lnTo>
                  <a:close/>
                  <a:moveTo>
                    <a:pt x="232" y="24"/>
                  </a:moveTo>
                  <a:lnTo>
                    <a:pt x="232" y="26"/>
                  </a:lnTo>
                  <a:lnTo>
                    <a:pt x="236" y="32"/>
                  </a:lnTo>
                  <a:lnTo>
                    <a:pt x="236" y="34"/>
                  </a:lnTo>
                  <a:lnTo>
                    <a:pt x="238" y="36"/>
                  </a:lnTo>
                  <a:lnTo>
                    <a:pt x="238" y="38"/>
                  </a:lnTo>
                  <a:lnTo>
                    <a:pt x="238" y="40"/>
                  </a:lnTo>
                  <a:lnTo>
                    <a:pt x="240" y="42"/>
                  </a:lnTo>
                  <a:lnTo>
                    <a:pt x="242" y="46"/>
                  </a:lnTo>
                  <a:lnTo>
                    <a:pt x="244" y="48"/>
                  </a:lnTo>
                  <a:lnTo>
                    <a:pt x="244" y="50"/>
                  </a:lnTo>
                  <a:lnTo>
                    <a:pt x="246" y="52"/>
                  </a:lnTo>
                  <a:lnTo>
                    <a:pt x="248" y="54"/>
                  </a:lnTo>
                  <a:lnTo>
                    <a:pt x="248" y="58"/>
                  </a:lnTo>
                  <a:lnTo>
                    <a:pt x="250" y="60"/>
                  </a:lnTo>
                  <a:lnTo>
                    <a:pt x="250" y="62"/>
                  </a:lnTo>
                  <a:lnTo>
                    <a:pt x="252" y="64"/>
                  </a:lnTo>
                  <a:lnTo>
                    <a:pt x="252" y="66"/>
                  </a:lnTo>
                  <a:lnTo>
                    <a:pt x="254" y="70"/>
                  </a:lnTo>
                  <a:lnTo>
                    <a:pt x="254" y="72"/>
                  </a:lnTo>
                  <a:lnTo>
                    <a:pt x="254" y="74"/>
                  </a:lnTo>
                  <a:lnTo>
                    <a:pt x="256" y="76"/>
                  </a:lnTo>
                  <a:lnTo>
                    <a:pt x="256" y="78"/>
                  </a:lnTo>
                  <a:lnTo>
                    <a:pt x="256" y="80"/>
                  </a:lnTo>
                  <a:lnTo>
                    <a:pt x="258" y="82"/>
                  </a:lnTo>
                  <a:lnTo>
                    <a:pt x="258" y="86"/>
                  </a:lnTo>
                  <a:lnTo>
                    <a:pt x="258" y="88"/>
                  </a:lnTo>
                  <a:lnTo>
                    <a:pt x="260" y="90"/>
                  </a:lnTo>
                  <a:lnTo>
                    <a:pt x="260" y="92"/>
                  </a:lnTo>
                  <a:lnTo>
                    <a:pt x="260" y="94"/>
                  </a:lnTo>
                  <a:lnTo>
                    <a:pt x="262" y="96"/>
                  </a:lnTo>
                  <a:lnTo>
                    <a:pt x="262" y="96"/>
                  </a:lnTo>
                  <a:lnTo>
                    <a:pt x="264" y="100"/>
                  </a:lnTo>
                  <a:lnTo>
                    <a:pt x="264" y="102"/>
                  </a:lnTo>
                  <a:lnTo>
                    <a:pt x="264" y="104"/>
                  </a:lnTo>
                  <a:lnTo>
                    <a:pt x="266" y="108"/>
                  </a:lnTo>
                  <a:lnTo>
                    <a:pt x="266" y="110"/>
                  </a:lnTo>
                  <a:lnTo>
                    <a:pt x="266" y="112"/>
                  </a:lnTo>
                  <a:lnTo>
                    <a:pt x="266" y="114"/>
                  </a:lnTo>
                  <a:lnTo>
                    <a:pt x="268" y="114"/>
                  </a:lnTo>
                  <a:lnTo>
                    <a:pt x="268" y="116"/>
                  </a:lnTo>
                  <a:lnTo>
                    <a:pt x="268" y="120"/>
                  </a:lnTo>
                  <a:lnTo>
                    <a:pt x="270" y="122"/>
                  </a:lnTo>
                  <a:lnTo>
                    <a:pt x="270" y="124"/>
                  </a:lnTo>
                  <a:lnTo>
                    <a:pt x="270" y="126"/>
                  </a:lnTo>
                  <a:lnTo>
                    <a:pt x="270" y="128"/>
                  </a:lnTo>
                  <a:lnTo>
                    <a:pt x="270" y="130"/>
                  </a:lnTo>
                  <a:lnTo>
                    <a:pt x="270" y="134"/>
                  </a:lnTo>
                  <a:lnTo>
                    <a:pt x="272" y="136"/>
                  </a:lnTo>
                  <a:lnTo>
                    <a:pt x="272" y="138"/>
                  </a:lnTo>
                  <a:lnTo>
                    <a:pt x="274" y="140"/>
                  </a:lnTo>
                  <a:lnTo>
                    <a:pt x="276" y="143"/>
                  </a:lnTo>
                  <a:lnTo>
                    <a:pt x="276" y="145"/>
                  </a:lnTo>
                  <a:lnTo>
                    <a:pt x="278" y="147"/>
                  </a:lnTo>
                  <a:lnTo>
                    <a:pt x="278" y="149"/>
                  </a:lnTo>
                  <a:lnTo>
                    <a:pt x="280" y="151"/>
                  </a:lnTo>
                  <a:lnTo>
                    <a:pt x="280" y="153"/>
                  </a:lnTo>
                  <a:lnTo>
                    <a:pt x="280" y="155"/>
                  </a:lnTo>
                  <a:lnTo>
                    <a:pt x="280" y="157"/>
                  </a:lnTo>
                  <a:lnTo>
                    <a:pt x="280" y="159"/>
                  </a:lnTo>
                  <a:lnTo>
                    <a:pt x="280" y="161"/>
                  </a:lnTo>
                  <a:lnTo>
                    <a:pt x="282" y="163"/>
                  </a:lnTo>
                  <a:lnTo>
                    <a:pt x="282" y="165"/>
                  </a:lnTo>
                  <a:lnTo>
                    <a:pt x="282" y="167"/>
                  </a:lnTo>
                  <a:lnTo>
                    <a:pt x="284" y="171"/>
                  </a:lnTo>
                  <a:lnTo>
                    <a:pt x="282" y="173"/>
                  </a:lnTo>
                  <a:lnTo>
                    <a:pt x="280" y="173"/>
                  </a:lnTo>
                  <a:lnTo>
                    <a:pt x="278" y="173"/>
                  </a:lnTo>
                  <a:lnTo>
                    <a:pt x="278" y="171"/>
                  </a:lnTo>
                  <a:lnTo>
                    <a:pt x="278" y="169"/>
                  </a:lnTo>
                  <a:lnTo>
                    <a:pt x="280" y="169"/>
                  </a:lnTo>
                  <a:lnTo>
                    <a:pt x="278" y="169"/>
                  </a:lnTo>
                  <a:lnTo>
                    <a:pt x="278" y="171"/>
                  </a:lnTo>
                  <a:lnTo>
                    <a:pt x="280" y="171"/>
                  </a:lnTo>
                  <a:lnTo>
                    <a:pt x="280" y="169"/>
                  </a:lnTo>
                  <a:lnTo>
                    <a:pt x="280" y="167"/>
                  </a:lnTo>
                  <a:lnTo>
                    <a:pt x="278" y="167"/>
                  </a:lnTo>
                  <a:lnTo>
                    <a:pt x="278" y="169"/>
                  </a:lnTo>
                  <a:lnTo>
                    <a:pt x="276" y="167"/>
                  </a:lnTo>
                  <a:lnTo>
                    <a:pt x="276" y="165"/>
                  </a:lnTo>
                  <a:lnTo>
                    <a:pt x="276" y="163"/>
                  </a:lnTo>
                  <a:lnTo>
                    <a:pt x="276" y="161"/>
                  </a:lnTo>
                  <a:lnTo>
                    <a:pt x="278" y="161"/>
                  </a:lnTo>
                  <a:lnTo>
                    <a:pt x="278" y="159"/>
                  </a:lnTo>
                  <a:lnTo>
                    <a:pt x="276" y="159"/>
                  </a:lnTo>
                  <a:lnTo>
                    <a:pt x="274" y="157"/>
                  </a:lnTo>
                  <a:lnTo>
                    <a:pt x="274" y="155"/>
                  </a:lnTo>
                  <a:lnTo>
                    <a:pt x="274" y="153"/>
                  </a:lnTo>
                  <a:lnTo>
                    <a:pt x="272" y="153"/>
                  </a:lnTo>
                  <a:lnTo>
                    <a:pt x="274" y="151"/>
                  </a:lnTo>
                  <a:lnTo>
                    <a:pt x="276" y="151"/>
                  </a:lnTo>
                  <a:lnTo>
                    <a:pt x="276" y="151"/>
                  </a:lnTo>
                  <a:lnTo>
                    <a:pt x="276" y="149"/>
                  </a:lnTo>
                  <a:lnTo>
                    <a:pt x="274" y="149"/>
                  </a:lnTo>
                  <a:lnTo>
                    <a:pt x="272" y="149"/>
                  </a:lnTo>
                  <a:lnTo>
                    <a:pt x="272" y="151"/>
                  </a:lnTo>
                  <a:lnTo>
                    <a:pt x="272" y="149"/>
                  </a:lnTo>
                  <a:lnTo>
                    <a:pt x="274" y="147"/>
                  </a:lnTo>
                  <a:lnTo>
                    <a:pt x="274" y="149"/>
                  </a:lnTo>
                  <a:lnTo>
                    <a:pt x="276" y="149"/>
                  </a:lnTo>
                  <a:lnTo>
                    <a:pt x="276" y="147"/>
                  </a:lnTo>
                  <a:lnTo>
                    <a:pt x="274" y="147"/>
                  </a:lnTo>
                  <a:lnTo>
                    <a:pt x="272" y="143"/>
                  </a:lnTo>
                  <a:lnTo>
                    <a:pt x="270" y="140"/>
                  </a:lnTo>
                  <a:lnTo>
                    <a:pt x="268" y="136"/>
                  </a:lnTo>
                  <a:lnTo>
                    <a:pt x="268" y="134"/>
                  </a:lnTo>
                  <a:lnTo>
                    <a:pt x="266" y="132"/>
                  </a:lnTo>
                  <a:lnTo>
                    <a:pt x="266" y="134"/>
                  </a:lnTo>
                  <a:lnTo>
                    <a:pt x="266" y="136"/>
                  </a:lnTo>
                  <a:lnTo>
                    <a:pt x="266" y="134"/>
                  </a:lnTo>
                  <a:lnTo>
                    <a:pt x="266" y="132"/>
                  </a:lnTo>
                  <a:lnTo>
                    <a:pt x="266" y="130"/>
                  </a:lnTo>
                  <a:lnTo>
                    <a:pt x="264" y="130"/>
                  </a:lnTo>
                  <a:lnTo>
                    <a:pt x="264" y="128"/>
                  </a:lnTo>
                  <a:lnTo>
                    <a:pt x="264" y="126"/>
                  </a:lnTo>
                  <a:lnTo>
                    <a:pt x="264" y="124"/>
                  </a:lnTo>
                  <a:lnTo>
                    <a:pt x="264" y="126"/>
                  </a:lnTo>
                  <a:lnTo>
                    <a:pt x="264" y="124"/>
                  </a:lnTo>
                  <a:lnTo>
                    <a:pt x="262" y="124"/>
                  </a:lnTo>
                  <a:lnTo>
                    <a:pt x="262" y="122"/>
                  </a:lnTo>
                  <a:lnTo>
                    <a:pt x="264" y="122"/>
                  </a:lnTo>
                  <a:lnTo>
                    <a:pt x="262" y="118"/>
                  </a:lnTo>
                  <a:lnTo>
                    <a:pt x="260" y="118"/>
                  </a:lnTo>
                  <a:lnTo>
                    <a:pt x="260" y="116"/>
                  </a:lnTo>
                  <a:lnTo>
                    <a:pt x="260" y="112"/>
                  </a:lnTo>
                  <a:lnTo>
                    <a:pt x="260" y="110"/>
                  </a:lnTo>
                  <a:lnTo>
                    <a:pt x="262" y="110"/>
                  </a:lnTo>
                  <a:lnTo>
                    <a:pt x="260" y="108"/>
                  </a:lnTo>
                  <a:lnTo>
                    <a:pt x="260" y="106"/>
                  </a:lnTo>
                  <a:lnTo>
                    <a:pt x="262" y="108"/>
                  </a:lnTo>
                  <a:lnTo>
                    <a:pt x="262" y="106"/>
                  </a:lnTo>
                  <a:lnTo>
                    <a:pt x="260" y="106"/>
                  </a:lnTo>
                  <a:lnTo>
                    <a:pt x="258" y="104"/>
                  </a:lnTo>
                  <a:lnTo>
                    <a:pt x="256" y="104"/>
                  </a:lnTo>
                  <a:lnTo>
                    <a:pt x="256" y="102"/>
                  </a:lnTo>
                  <a:lnTo>
                    <a:pt x="258" y="102"/>
                  </a:lnTo>
                  <a:lnTo>
                    <a:pt x="260" y="102"/>
                  </a:lnTo>
                  <a:lnTo>
                    <a:pt x="260" y="100"/>
                  </a:lnTo>
                  <a:lnTo>
                    <a:pt x="260" y="98"/>
                  </a:lnTo>
                  <a:lnTo>
                    <a:pt x="260" y="100"/>
                  </a:lnTo>
                  <a:lnTo>
                    <a:pt x="258" y="100"/>
                  </a:lnTo>
                  <a:lnTo>
                    <a:pt x="256" y="100"/>
                  </a:lnTo>
                  <a:lnTo>
                    <a:pt x="256" y="102"/>
                  </a:lnTo>
                  <a:lnTo>
                    <a:pt x="254" y="102"/>
                  </a:lnTo>
                  <a:lnTo>
                    <a:pt x="256" y="100"/>
                  </a:lnTo>
                  <a:lnTo>
                    <a:pt x="254" y="98"/>
                  </a:lnTo>
                  <a:lnTo>
                    <a:pt x="252" y="98"/>
                  </a:lnTo>
                  <a:lnTo>
                    <a:pt x="252" y="96"/>
                  </a:lnTo>
                  <a:lnTo>
                    <a:pt x="252" y="96"/>
                  </a:lnTo>
                  <a:lnTo>
                    <a:pt x="254" y="96"/>
                  </a:lnTo>
                  <a:lnTo>
                    <a:pt x="252" y="96"/>
                  </a:lnTo>
                  <a:lnTo>
                    <a:pt x="252" y="94"/>
                  </a:lnTo>
                  <a:lnTo>
                    <a:pt x="250" y="94"/>
                  </a:lnTo>
                  <a:lnTo>
                    <a:pt x="252" y="94"/>
                  </a:lnTo>
                  <a:lnTo>
                    <a:pt x="252" y="92"/>
                  </a:lnTo>
                  <a:lnTo>
                    <a:pt x="252" y="90"/>
                  </a:lnTo>
                  <a:lnTo>
                    <a:pt x="250" y="88"/>
                  </a:lnTo>
                  <a:lnTo>
                    <a:pt x="248" y="86"/>
                  </a:lnTo>
                  <a:lnTo>
                    <a:pt x="248" y="84"/>
                  </a:lnTo>
                  <a:lnTo>
                    <a:pt x="248" y="82"/>
                  </a:lnTo>
                  <a:lnTo>
                    <a:pt x="248" y="80"/>
                  </a:lnTo>
                  <a:lnTo>
                    <a:pt x="246" y="80"/>
                  </a:lnTo>
                  <a:lnTo>
                    <a:pt x="246" y="78"/>
                  </a:lnTo>
                  <a:lnTo>
                    <a:pt x="246" y="76"/>
                  </a:lnTo>
                  <a:lnTo>
                    <a:pt x="248" y="76"/>
                  </a:lnTo>
                  <a:lnTo>
                    <a:pt x="250" y="76"/>
                  </a:lnTo>
                  <a:lnTo>
                    <a:pt x="252" y="76"/>
                  </a:lnTo>
                  <a:lnTo>
                    <a:pt x="252" y="80"/>
                  </a:lnTo>
                  <a:lnTo>
                    <a:pt x="250" y="78"/>
                  </a:lnTo>
                  <a:lnTo>
                    <a:pt x="248" y="78"/>
                  </a:lnTo>
                  <a:lnTo>
                    <a:pt x="248" y="80"/>
                  </a:lnTo>
                  <a:lnTo>
                    <a:pt x="250" y="82"/>
                  </a:lnTo>
                  <a:lnTo>
                    <a:pt x="250" y="80"/>
                  </a:lnTo>
                  <a:lnTo>
                    <a:pt x="250" y="82"/>
                  </a:lnTo>
                  <a:lnTo>
                    <a:pt x="250" y="84"/>
                  </a:lnTo>
                  <a:lnTo>
                    <a:pt x="252" y="84"/>
                  </a:lnTo>
                  <a:lnTo>
                    <a:pt x="252" y="88"/>
                  </a:lnTo>
                  <a:lnTo>
                    <a:pt x="252" y="86"/>
                  </a:lnTo>
                  <a:lnTo>
                    <a:pt x="252" y="84"/>
                  </a:lnTo>
                  <a:lnTo>
                    <a:pt x="252" y="82"/>
                  </a:lnTo>
                  <a:lnTo>
                    <a:pt x="252" y="80"/>
                  </a:lnTo>
                  <a:lnTo>
                    <a:pt x="252" y="76"/>
                  </a:lnTo>
                  <a:lnTo>
                    <a:pt x="250" y="76"/>
                  </a:lnTo>
                  <a:lnTo>
                    <a:pt x="248" y="76"/>
                  </a:lnTo>
                  <a:lnTo>
                    <a:pt x="248" y="74"/>
                  </a:lnTo>
                  <a:lnTo>
                    <a:pt x="246" y="74"/>
                  </a:lnTo>
                  <a:lnTo>
                    <a:pt x="248" y="72"/>
                  </a:lnTo>
                  <a:lnTo>
                    <a:pt x="248" y="70"/>
                  </a:lnTo>
                  <a:lnTo>
                    <a:pt x="248" y="68"/>
                  </a:lnTo>
                  <a:lnTo>
                    <a:pt x="246" y="66"/>
                  </a:lnTo>
                  <a:lnTo>
                    <a:pt x="246" y="64"/>
                  </a:lnTo>
                  <a:lnTo>
                    <a:pt x="244" y="64"/>
                  </a:lnTo>
                  <a:lnTo>
                    <a:pt x="244" y="60"/>
                  </a:lnTo>
                  <a:lnTo>
                    <a:pt x="244" y="58"/>
                  </a:lnTo>
                  <a:lnTo>
                    <a:pt x="242" y="56"/>
                  </a:lnTo>
                  <a:lnTo>
                    <a:pt x="240" y="56"/>
                  </a:lnTo>
                  <a:lnTo>
                    <a:pt x="238" y="54"/>
                  </a:lnTo>
                  <a:lnTo>
                    <a:pt x="236" y="54"/>
                  </a:lnTo>
                  <a:lnTo>
                    <a:pt x="236" y="52"/>
                  </a:lnTo>
                  <a:lnTo>
                    <a:pt x="234" y="52"/>
                  </a:lnTo>
                  <a:lnTo>
                    <a:pt x="234" y="50"/>
                  </a:lnTo>
                  <a:lnTo>
                    <a:pt x="234" y="48"/>
                  </a:lnTo>
                  <a:lnTo>
                    <a:pt x="236" y="48"/>
                  </a:lnTo>
                  <a:lnTo>
                    <a:pt x="234" y="48"/>
                  </a:lnTo>
                  <a:lnTo>
                    <a:pt x="234" y="46"/>
                  </a:lnTo>
                  <a:lnTo>
                    <a:pt x="234" y="44"/>
                  </a:lnTo>
                  <a:lnTo>
                    <a:pt x="232" y="44"/>
                  </a:lnTo>
                  <a:lnTo>
                    <a:pt x="232" y="46"/>
                  </a:lnTo>
                  <a:lnTo>
                    <a:pt x="230" y="46"/>
                  </a:lnTo>
                  <a:lnTo>
                    <a:pt x="228" y="44"/>
                  </a:lnTo>
                  <a:lnTo>
                    <a:pt x="228" y="42"/>
                  </a:lnTo>
                  <a:lnTo>
                    <a:pt x="228" y="42"/>
                  </a:lnTo>
                  <a:lnTo>
                    <a:pt x="228" y="40"/>
                  </a:lnTo>
                  <a:lnTo>
                    <a:pt x="228" y="40"/>
                  </a:lnTo>
                  <a:lnTo>
                    <a:pt x="228" y="38"/>
                  </a:lnTo>
                  <a:lnTo>
                    <a:pt x="228" y="38"/>
                  </a:lnTo>
                  <a:lnTo>
                    <a:pt x="230" y="38"/>
                  </a:lnTo>
                  <a:lnTo>
                    <a:pt x="230" y="40"/>
                  </a:lnTo>
                  <a:lnTo>
                    <a:pt x="230" y="42"/>
                  </a:lnTo>
                  <a:lnTo>
                    <a:pt x="230" y="38"/>
                  </a:lnTo>
                  <a:lnTo>
                    <a:pt x="232" y="38"/>
                  </a:lnTo>
                  <a:lnTo>
                    <a:pt x="232" y="40"/>
                  </a:lnTo>
                  <a:lnTo>
                    <a:pt x="232" y="42"/>
                  </a:lnTo>
                  <a:lnTo>
                    <a:pt x="232" y="44"/>
                  </a:lnTo>
                  <a:lnTo>
                    <a:pt x="234" y="42"/>
                  </a:lnTo>
                  <a:lnTo>
                    <a:pt x="232" y="42"/>
                  </a:lnTo>
                  <a:lnTo>
                    <a:pt x="232" y="38"/>
                  </a:lnTo>
                  <a:lnTo>
                    <a:pt x="232" y="36"/>
                  </a:lnTo>
                  <a:lnTo>
                    <a:pt x="232" y="34"/>
                  </a:lnTo>
                  <a:lnTo>
                    <a:pt x="230" y="34"/>
                  </a:lnTo>
                  <a:lnTo>
                    <a:pt x="228" y="32"/>
                  </a:lnTo>
                  <a:lnTo>
                    <a:pt x="228" y="32"/>
                  </a:lnTo>
                  <a:lnTo>
                    <a:pt x="226" y="32"/>
                  </a:lnTo>
                  <a:lnTo>
                    <a:pt x="224" y="30"/>
                  </a:lnTo>
                  <a:lnTo>
                    <a:pt x="224" y="28"/>
                  </a:lnTo>
                  <a:lnTo>
                    <a:pt x="226" y="26"/>
                  </a:lnTo>
                  <a:lnTo>
                    <a:pt x="226" y="24"/>
                  </a:lnTo>
                  <a:lnTo>
                    <a:pt x="224" y="22"/>
                  </a:lnTo>
                  <a:lnTo>
                    <a:pt x="226" y="22"/>
                  </a:lnTo>
                  <a:lnTo>
                    <a:pt x="228" y="22"/>
                  </a:lnTo>
                  <a:lnTo>
                    <a:pt x="228" y="24"/>
                  </a:lnTo>
                  <a:lnTo>
                    <a:pt x="228" y="24"/>
                  </a:lnTo>
                  <a:lnTo>
                    <a:pt x="230" y="24"/>
                  </a:lnTo>
                  <a:lnTo>
                    <a:pt x="228" y="22"/>
                  </a:lnTo>
                  <a:lnTo>
                    <a:pt x="230" y="22"/>
                  </a:lnTo>
                  <a:lnTo>
                    <a:pt x="228" y="20"/>
                  </a:lnTo>
                  <a:lnTo>
                    <a:pt x="228" y="18"/>
                  </a:lnTo>
                  <a:lnTo>
                    <a:pt x="228" y="16"/>
                  </a:lnTo>
                  <a:lnTo>
                    <a:pt x="228" y="12"/>
                  </a:lnTo>
                  <a:lnTo>
                    <a:pt x="224" y="6"/>
                  </a:lnTo>
                  <a:lnTo>
                    <a:pt x="222" y="4"/>
                  </a:lnTo>
                  <a:lnTo>
                    <a:pt x="220" y="4"/>
                  </a:lnTo>
                  <a:lnTo>
                    <a:pt x="218" y="2"/>
                  </a:lnTo>
                  <a:lnTo>
                    <a:pt x="220" y="0"/>
                  </a:lnTo>
                  <a:lnTo>
                    <a:pt x="222" y="0"/>
                  </a:lnTo>
                  <a:lnTo>
                    <a:pt x="224" y="2"/>
                  </a:lnTo>
                  <a:lnTo>
                    <a:pt x="226" y="6"/>
                  </a:lnTo>
                  <a:lnTo>
                    <a:pt x="228" y="12"/>
                  </a:lnTo>
                  <a:lnTo>
                    <a:pt x="228" y="16"/>
                  </a:lnTo>
                  <a:lnTo>
                    <a:pt x="228" y="18"/>
                  </a:lnTo>
                  <a:lnTo>
                    <a:pt x="230" y="20"/>
                  </a:lnTo>
                  <a:lnTo>
                    <a:pt x="232" y="2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3" name="Freeform 155">
              <a:extLst>
                <a:ext uri="{FF2B5EF4-FFF2-40B4-BE49-F238E27FC236}">
                  <a16:creationId xmlns:a16="http://schemas.microsoft.com/office/drawing/2014/main" id="{EC263B8C-3E0B-CE70-C04B-F5DD28A52B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34200" y="3616325"/>
              <a:ext cx="565150" cy="425450"/>
            </a:xfrm>
            <a:custGeom>
              <a:avLst/>
              <a:gdLst>
                <a:gd name="T0" fmla="*/ 198 w 356"/>
                <a:gd name="T1" fmla="*/ 218 h 268"/>
                <a:gd name="T2" fmla="*/ 204 w 356"/>
                <a:gd name="T3" fmla="*/ 208 h 268"/>
                <a:gd name="T4" fmla="*/ 160 w 356"/>
                <a:gd name="T5" fmla="*/ 192 h 268"/>
                <a:gd name="T6" fmla="*/ 190 w 356"/>
                <a:gd name="T7" fmla="*/ 208 h 268"/>
                <a:gd name="T8" fmla="*/ 62 w 356"/>
                <a:gd name="T9" fmla="*/ 178 h 268"/>
                <a:gd name="T10" fmla="*/ 102 w 356"/>
                <a:gd name="T11" fmla="*/ 184 h 268"/>
                <a:gd name="T12" fmla="*/ 116 w 356"/>
                <a:gd name="T13" fmla="*/ 190 h 268"/>
                <a:gd name="T14" fmla="*/ 72 w 356"/>
                <a:gd name="T15" fmla="*/ 202 h 268"/>
                <a:gd name="T16" fmla="*/ 42 w 356"/>
                <a:gd name="T17" fmla="*/ 170 h 268"/>
                <a:gd name="T18" fmla="*/ 46 w 356"/>
                <a:gd name="T19" fmla="*/ 166 h 268"/>
                <a:gd name="T20" fmla="*/ 40 w 356"/>
                <a:gd name="T21" fmla="*/ 142 h 268"/>
                <a:gd name="T22" fmla="*/ 110 w 356"/>
                <a:gd name="T23" fmla="*/ 112 h 268"/>
                <a:gd name="T24" fmla="*/ 30 w 356"/>
                <a:gd name="T25" fmla="*/ 120 h 268"/>
                <a:gd name="T26" fmla="*/ 86 w 356"/>
                <a:gd name="T27" fmla="*/ 86 h 268"/>
                <a:gd name="T28" fmla="*/ 100 w 356"/>
                <a:gd name="T29" fmla="*/ 112 h 268"/>
                <a:gd name="T30" fmla="*/ 84 w 356"/>
                <a:gd name="T31" fmla="*/ 96 h 268"/>
                <a:gd name="T32" fmla="*/ 48 w 356"/>
                <a:gd name="T33" fmla="*/ 80 h 268"/>
                <a:gd name="T34" fmla="*/ 44 w 356"/>
                <a:gd name="T35" fmla="*/ 78 h 268"/>
                <a:gd name="T36" fmla="*/ 34 w 356"/>
                <a:gd name="T37" fmla="*/ 64 h 268"/>
                <a:gd name="T38" fmla="*/ 60 w 356"/>
                <a:gd name="T39" fmla="*/ 50 h 268"/>
                <a:gd name="T40" fmla="*/ 82 w 356"/>
                <a:gd name="T41" fmla="*/ 72 h 268"/>
                <a:gd name="T42" fmla="*/ 84 w 356"/>
                <a:gd name="T43" fmla="*/ 110 h 268"/>
                <a:gd name="T44" fmla="*/ 100 w 356"/>
                <a:gd name="T45" fmla="*/ 144 h 268"/>
                <a:gd name="T46" fmla="*/ 94 w 356"/>
                <a:gd name="T47" fmla="*/ 168 h 268"/>
                <a:gd name="T48" fmla="*/ 80 w 356"/>
                <a:gd name="T49" fmla="*/ 156 h 268"/>
                <a:gd name="T50" fmla="*/ 78 w 356"/>
                <a:gd name="T51" fmla="*/ 128 h 268"/>
                <a:gd name="T52" fmla="*/ 68 w 356"/>
                <a:gd name="T53" fmla="*/ 98 h 268"/>
                <a:gd name="T54" fmla="*/ 58 w 356"/>
                <a:gd name="T55" fmla="*/ 72 h 268"/>
                <a:gd name="T56" fmla="*/ 54 w 356"/>
                <a:gd name="T57" fmla="*/ 48 h 268"/>
                <a:gd name="T58" fmla="*/ 10 w 356"/>
                <a:gd name="T59" fmla="*/ 68 h 268"/>
                <a:gd name="T60" fmla="*/ 16 w 356"/>
                <a:gd name="T61" fmla="*/ 64 h 268"/>
                <a:gd name="T62" fmla="*/ 196 w 356"/>
                <a:gd name="T63" fmla="*/ 12 h 268"/>
                <a:gd name="T64" fmla="*/ 328 w 356"/>
                <a:gd name="T65" fmla="*/ 12 h 268"/>
                <a:gd name="T66" fmla="*/ 354 w 356"/>
                <a:gd name="T67" fmla="*/ 90 h 268"/>
                <a:gd name="T68" fmla="*/ 356 w 356"/>
                <a:gd name="T69" fmla="*/ 154 h 268"/>
                <a:gd name="T70" fmla="*/ 308 w 356"/>
                <a:gd name="T71" fmla="*/ 208 h 268"/>
                <a:gd name="T72" fmla="*/ 264 w 356"/>
                <a:gd name="T73" fmla="*/ 266 h 268"/>
                <a:gd name="T74" fmla="*/ 212 w 356"/>
                <a:gd name="T75" fmla="*/ 256 h 268"/>
                <a:gd name="T76" fmla="*/ 210 w 356"/>
                <a:gd name="T77" fmla="*/ 244 h 268"/>
                <a:gd name="T78" fmla="*/ 216 w 356"/>
                <a:gd name="T79" fmla="*/ 222 h 268"/>
                <a:gd name="T80" fmla="*/ 206 w 356"/>
                <a:gd name="T81" fmla="*/ 192 h 268"/>
                <a:gd name="T82" fmla="*/ 200 w 356"/>
                <a:gd name="T83" fmla="*/ 188 h 268"/>
                <a:gd name="T84" fmla="*/ 182 w 356"/>
                <a:gd name="T85" fmla="*/ 184 h 268"/>
                <a:gd name="T86" fmla="*/ 166 w 356"/>
                <a:gd name="T87" fmla="*/ 182 h 268"/>
                <a:gd name="T88" fmla="*/ 152 w 356"/>
                <a:gd name="T89" fmla="*/ 176 h 268"/>
                <a:gd name="T90" fmla="*/ 136 w 356"/>
                <a:gd name="T91" fmla="*/ 162 h 268"/>
                <a:gd name="T92" fmla="*/ 158 w 356"/>
                <a:gd name="T93" fmla="*/ 150 h 268"/>
                <a:gd name="T94" fmla="*/ 186 w 356"/>
                <a:gd name="T95" fmla="*/ 122 h 268"/>
                <a:gd name="T96" fmla="*/ 206 w 356"/>
                <a:gd name="T97" fmla="*/ 80 h 268"/>
                <a:gd name="T98" fmla="*/ 232 w 356"/>
                <a:gd name="T99" fmla="*/ 56 h 268"/>
                <a:gd name="T100" fmla="*/ 244 w 356"/>
                <a:gd name="T101" fmla="*/ 48 h 268"/>
                <a:gd name="T102" fmla="*/ 206 w 356"/>
                <a:gd name="T103" fmla="*/ 64 h 268"/>
                <a:gd name="T104" fmla="*/ 180 w 356"/>
                <a:gd name="T105" fmla="*/ 90 h 268"/>
                <a:gd name="T106" fmla="*/ 164 w 356"/>
                <a:gd name="T107" fmla="*/ 132 h 268"/>
                <a:gd name="T108" fmla="*/ 138 w 356"/>
                <a:gd name="T109" fmla="*/ 142 h 268"/>
                <a:gd name="T110" fmla="*/ 114 w 356"/>
                <a:gd name="T111" fmla="*/ 146 h 268"/>
                <a:gd name="T112" fmla="*/ 112 w 356"/>
                <a:gd name="T113" fmla="*/ 112 h 268"/>
                <a:gd name="T114" fmla="*/ 104 w 356"/>
                <a:gd name="T115" fmla="*/ 78 h 268"/>
                <a:gd name="T116" fmla="*/ 98 w 356"/>
                <a:gd name="T117" fmla="*/ 54 h 268"/>
                <a:gd name="T118" fmla="*/ 106 w 356"/>
                <a:gd name="T119" fmla="*/ 16 h 268"/>
                <a:gd name="T120" fmla="*/ 6 w 356"/>
                <a:gd name="T121" fmla="*/ 40 h 268"/>
                <a:gd name="T122" fmla="*/ 2 w 356"/>
                <a:gd name="T123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6" h="268">
                  <a:moveTo>
                    <a:pt x="204" y="224"/>
                  </a:moveTo>
                  <a:lnTo>
                    <a:pt x="206" y="224"/>
                  </a:lnTo>
                  <a:lnTo>
                    <a:pt x="206" y="226"/>
                  </a:lnTo>
                  <a:lnTo>
                    <a:pt x="206" y="228"/>
                  </a:lnTo>
                  <a:lnTo>
                    <a:pt x="206" y="230"/>
                  </a:lnTo>
                  <a:lnTo>
                    <a:pt x="206" y="230"/>
                  </a:lnTo>
                  <a:lnTo>
                    <a:pt x="206" y="232"/>
                  </a:lnTo>
                  <a:lnTo>
                    <a:pt x="206" y="232"/>
                  </a:lnTo>
                  <a:lnTo>
                    <a:pt x="204" y="232"/>
                  </a:lnTo>
                  <a:lnTo>
                    <a:pt x="202" y="230"/>
                  </a:lnTo>
                  <a:lnTo>
                    <a:pt x="200" y="230"/>
                  </a:lnTo>
                  <a:lnTo>
                    <a:pt x="200" y="228"/>
                  </a:lnTo>
                  <a:lnTo>
                    <a:pt x="198" y="228"/>
                  </a:lnTo>
                  <a:lnTo>
                    <a:pt x="198" y="226"/>
                  </a:lnTo>
                  <a:lnTo>
                    <a:pt x="196" y="224"/>
                  </a:lnTo>
                  <a:lnTo>
                    <a:pt x="194" y="222"/>
                  </a:lnTo>
                  <a:lnTo>
                    <a:pt x="196" y="222"/>
                  </a:lnTo>
                  <a:lnTo>
                    <a:pt x="198" y="222"/>
                  </a:lnTo>
                  <a:lnTo>
                    <a:pt x="198" y="224"/>
                  </a:lnTo>
                  <a:lnTo>
                    <a:pt x="200" y="226"/>
                  </a:lnTo>
                  <a:lnTo>
                    <a:pt x="200" y="224"/>
                  </a:lnTo>
                  <a:lnTo>
                    <a:pt x="200" y="222"/>
                  </a:lnTo>
                  <a:lnTo>
                    <a:pt x="198" y="220"/>
                  </a:lnTo>
                  <a:lnTo>
                    <a:pt x="198" y="218"/>
                  </a:lnTo>
                  <a:lnTo>
                    <a:pt x="198" y="216"/>
                  </a:lnTo>
                  <a:lnTo>
                    <a:pt x="200" y="216"/>
                  </a:lnTo>
                  <a:lnTo>
                    <a:pt x="202" y="218"/>
                  </a:lnTo>
                  <a:lnTo>
                    <a:pt x="202" y="220"/>
                  </a:lnTo>
                  <a:lnTo>
                    <a:pt x="204" y="220"/>
                  </a:lnTo>
                  <a:lnTo>
                    <a:pt x="204" y="224"/>
                  </a:lnTo>
                  <a:close/>
                  <a:moveTo>
                    <a:pt x="196" y="212"/>
                  </a:moveTo>
                  <a:lnTo>
                    <a:pt x="194" y="212"/>
                  </a:lnTo>
                  <a:lnTo>
                    <a:pt x="192" y="212"/>
                  </a:lnTo>
                  <a:lnTo>
                    <a:pt x="194" y="210"/>
                  </a:lnTo>
                  <a:lnTo>
                    <a:pt x="196" y="210"/>
                  </a:lnTo>
                  <a:lnTo>
                    <a:pt x="196" y="212"/>
                  </a:lnTo>
                  <a:close/>
                  <a:moveTo>
                    <a:pt x="202" y="212"/>
                  </a:moveTo>
                  <a:lnTo>
                    <a:pt x="204" y="214"/>
                  </a:lnTo>
                  <a:lnTo>
                    <a:pt x="202" y="214"/>
                  </a:lnTo>
                  <a:lnTo>
                    <a:pt x="200" y="214"/>
                  </a:lnTo>
                  <a:lnTo>
                    <a:pt x="200" y="212"/>
                  </a:lnTo>
                  <a:lnTo>
                    <a:pt x="200" y="210"/>
                  </a:lnTo>
                  <a:lnTo>
                    <a:pt x="202" y="210"/>
                  </a:lnTo>
                  <a:lnTo>
                    <a:pt x="202" y="212"/>
                  </a:lnTo>
                  <a:close/>
                  <a:moveTo>
                    <a:pt x="206" y="208"/>
                  </a:moveTo>
                  <a:lnTo>
                    <a:pt x="206" y="210"/>
                  </a:lnTo>
                  <a:lnTo>
                    <a:pt x="204" y="208"/>
                  </a:lnTo>
                  <a:lnTo>
                    <a:pt x="204" y="208"/>
                  </a:lnTo>
                  <a:lnTo>
                    <a:pt x="206" y="206"/>
                  </a:lnTo>
                  <a:lnTo>
                    <a:pt x="206" y="208"/>
                  </a:lnTo>
                  <a:lnTo>
                    <a:pt x="206" y="208"/>
                  </a:lnTo>
                  <a:close/>
                  <a:moveTo>
                    <a:pt x="182" y="198"/>
                  </a:moveTo>
                  <a:lnTo>
                    <a:pt x="182" y="200"/>
                  </a:lnTo>
                  <a:lnTo>
                    <a:pt x="180" y="200"/>
                  </a:lnTo>
                  <a:lnTo>
                    <a:pt x="178" y="198"/>
                  </a:lnTo>
                  <a:lnTo>
                    <a:pt x="178" y="196"/>
                  </a:lnTo>
                  <a:lnTo>
                    <a:pt x="180" y="198"/>
                  </a:lnTo>
                  <a:lnTo>
                    <a:pt x="182" y="198"/>
                  </a:lnTo>
                  <a:close/>
                  <a:moveTo>
                    <a:pt x="196" y="218"/>
                  </a:moveTo>
                  <a:lnTo>
                    <a:pt x="194" y="218"/>
                  </a:lnTo>
                  <a:lnTo>
                    <a:pt x="190" y="218"/>
                  </a:lnTo>
                  <a:lnTo>
                    <a:pt x="186" y="214"/>
                  </a:lnTo>
                  <a:lnTo>
                    <a:pt x="186" y="210"/>
                  </a:lnTo>
                  <a:lnTo>
                    <a:pt x="182" y="208"/>
                  </a:lnTo>
                  <a:lnTo>
                    <a:pt x="182" y="206"/>
                  </a:lnTo>
                  <a:lnTo>
                    <a:pt x="174" y="200"/>
                  </a:lnTo>
                  <a:lnTo>
                    <a:pt x="172" y="200"/>
                  </a:lnTo>
                  <a:lnTo>
                    <a:pt x="166" y="196"/>
                  </a:lnTo>
                  <a:lnTo>
                    <a:pt x="166" y="194"/>
                  </a:lnTo>
                  <a:lnTo>
                    <a:pt x="164" y="194"/>
                  </a:lnTo>
                  <a:lnTo>
                    <a:pt x="162" y="194"/>
                  </a:lnTo>
                  <a:lnTo>
                    <a:pt x="160" y="192"/>
                  </a:lnTo>
                  <a:lnTo>
                    <a:pt x="158" y="192"/>
                  </a:lnTo>
                  <a:lnTo>
                    <a:pt x="156" y="190"/>
                  </a:lnTo>
                  <a:lnTo>
                    <a:pt x="156" y="188"/>
                  </a:lnTo>
                  <a:lnTo>
                    <a:pt x="154" y="186"/>
                  </a:lnTo>
                  <a:lnTo>
                    <a:pt x="156" y="188"/>
                  </a:lnTo>
                  <a:lnTo>
                    <a:pt x="158" y="188"/>
                  </a:lnTo>
                  <a:lnTo>
                    <a:pt x="162" y="190"/>
                  </a:lnTo>
                  <a:lnTo>
                    <a:pt x="164" y="190"/>
                  </a:lnTo>
                  <a:lnTo>
                    <a:pt x="166" y="192"/>
                  </a:lnTo>
                  <a:lnTo>
                    <a:pt x="168" y="192"/>
                  </a:lnTo>
                  <a:lnTo>
                    <a:pt x="170" y="194"/>
                  </a:lnTo>
                  <a:lnTo>
                    <a:pt x="172" y="194"/>
                  </a:lnTo>
                  <a:lnTo>
                    <a:pt x="174" y="196"/>
                  </a:lnTo>
                  <a:lnTo>
                    <a:pt x="176" y="198"/>
                  </a:lnTo>
                  <a:lnTo>
                    <a:pt x="176" y="200"/>
                  </a:lnTo>
                  <a:lnTo>
                    <a:pt x="178" y="200"/>
                  </a:lnTo>
                  <a:lnTo>
                    <a:pt x="180" y="202"/>
                  </a:lnTo>
                  <a:lnTo>
                    <a:pt x="182" y="202"/>
                  </a:lnTo>
                  <a:lnTo>
                    <a:pt x="184" y="204"/>
                  </a:lnTo>
                  <a:lnTo>
                    <a:pt x="186" y="204"/>
                  </a:lnTo>
                  <a:lnTo>
                    <a:pt x="186" y="206"/>
                  </a:lnTo>
                  <a:lnTo>
                    <a:pt x="186" y="208"/>
                  </a:lnTo>
                  <a:lnTo>
                    <a:pt x="188" y="208"/>
                  </a:lnTo>
                  <a:lnTo>
                    <a:pt x="190" y="208"/>
                  </a:lnTo>
                  <a:lnTo>
                    <a:pt x="190" y="210"/>
                  </a:lnTo>
                  <a:lnTo>
                    <a:pt x="190" y="212"/>
                  </a:lnTo>
                  <a:lnTo>
                    <a:pt x="192" y="214"/>
                  </a:lnTo>
                  <a:lnTo>
                    <a:pt x="196" y="214"/>
                  </a:lnTo>
                  <a:lnTo>
                    <a:pt x="196" y="216"/>
                  </a:lnTo>
                  <a:lnTo>
                    <a:pt x="196" y="218"/>
                  </a:lnTo>
                  <a:close/>
                  <a:moveTo>
                    <a:pt x="44" y="174"/>
                  </a:moveTo>
                  <a:lnTo>
                    <a:pt x="46" y="174"/>
                  </a:lnTo>
                  <a:lnTo>
                    <a:pt x="46" y="172"/>
                  </a:lnTo>
                  <a:lnTo>
                    <a:pt x="46" y="170"/>
                  </a:lnTo>
                  <a:lnTo>
                    <a:pt x="48" y="168"/>
                  </a:lnTo>
                  <a:lnTo>
                    <a:pt x="50" y="168"/>
                  </a:lnTo>
                  <a:lnTo>
                    <a:pt x="52" y="168"/>
                  </a:lnTo>
                  <a:lnTo>
                    <a:pt x="52" y="170"/>
                  </a:lnTo>
                  <a:lnTo>
                    <a:pt x="54" y="172"/>
                  </a:lnTo>
                  <a:lnTo>
                    <a:pt x="56" y="172"/>
                  </a:lnTo>
                  <a:lnTo>
                    <a:pt x="56" y="174"/>
                  </a:lnTo>
                  <a:lnTo>
                    <a:pt x="58" y="174"/>
                  </a:lnTo>
                  <a:lnTo>
                    <a:pt x="58" y="176"/>
                  </a:lnTo>
                  <a:lnTo>
                    <a:pt x="58" y="178"/>
                  </a:lnTo>
                  <a:lnTo>
                    <a:pt x="60" y="176"/>
                  </a:lnTo>
                  <a:lnTo>
                    <a:pt x="62" y="176"/>
                  </a:lnTo>
                  <a:lnTo>
                    <a:pt x="62" y="176"/>
                  </a:lnTo>
                  <a:lnTo>
                    <a:pt x="62" y="178"/>
                  </a:lnTo>
                  <a:lnTo>
                    <a:pt x="64" y="178"/>
                  </a:lnTo>
                  <a:lnTo>
                    <a:pt x="66" y="178"/>
                  </a:lnTo>
                  <a:lnTo>
                    <a:pt x="68" y="176"/>
                  </a:lnTo>
                  <a:lnTo>
                    <a:pt x="70" y="176"/>
                  </a:lnTo>
                  <a:lnTo>
                    <a:pt x="72" y="178"/>
                  </a:lnTo>
                  <a:lnTo>
                    <a:pt x="72" y="180"/>
                  </a:lnTo>
                  <a:lnTo>
                    <a:pt x="74" y="180"/>
                  </a:lnTo>
                  <a:lnTo>
                    <a:pt x="76" y="180"/>
                  </a:lnTo>
                  <a:lnTo>
                    <a:pt x="78" y="182"/>
                  </a:lnTo>
                  <a:lnTo>
                    <a:pt x="80" y="182"/>
                  </a:lnTo>
                  <a:lnTo>
                    <a:pt x="82" y="184"/>
                  </a:lnTo>
                  <a:lnTo>
                    <a:pt x="84" y="184"/>
                  </a:lnTo>
                  <a:lnTo>
                    <a:pt x="86" y="186"/>
                  </a:lnTo>
                  <a:lnTo>
                    <a:pt x="88" y="188"/>
                  </a:lnTo>
                  <a:lnTo>
                    <a:pt x="90" y="190"/>
                  </a:lnTo>
                  <a:lnTo>
                    <a:pt x="92" y="190"/>
                  </a:lnTo>
                  <a:lnTo>
                    <a:pt x="94" y="188"/>
                  </a:lnTo>
                  <a:lnTo>
                    <a:pt x="96" y="186"/>
                  </a:lnTo>
                  <a:lnTo>
                    <a:pt x="96" y="184"/>
                  </a:lnTo>
                  <a:lnTo>
                    <a:pt x="98" y="184"/>
                  </a:lnTo>
                  <a:lnTo>
                    <a:pt x="100" y="184"/>
                  </a:lnTo>
                  <a:lnTo>
                    <a:pt x="102" y="184"/>
                  </a:lnTo>
                  <a:lnTo>
                    <a:pt x="104" y="184"/>
                  </a:lnTo>
                  <a:lnTo>
                    <a:pt x="102" y="184"/>
                  </a:lnTo>
                  <a:lnTo>
                    <a:pt x="100" y="184"/>
                  </a:lnTo>
                  <a:lnTo>
                    <a:pt x="98" y="186"/>
                  </a:lnTo>
                  <a:lnTo>
                    <a:pt x="94" y="190"/>
                  </a:lnTo>
                  <a:lnTo>
                    <a:pt x="90" y="194"/>
                  </a:lnTo>
                  <a:lnTo>
                    <a:pt x="90" y="196"/>
                  </a:lnTo>
                  <a:lnTo>
                    <a:pt x="92" y="196"/>
                  </a:lnTo>
                  <a:lnTo>
                    <a:pt x="96" y="196"/>
                  </a:lnTo>
                  <a:lnTo>
                    <a:pt x="100" y="196"/>
                  </a:lnTo>
                  <a:lnTo>
                    <a:pt x="102" y="192"/>
                  </a:lnTo>
                  <a:lnTo>
                    <a:pt x="104" y="190"/>
                  </a:lnTo>
                  <a:lnTo>
                    <a:pt x="102" y="190"/>
                  </a:lnTo>
                  <a:lnTo>
                    <a:pt x="102" y="188"/>
                  </a:lnTo>
                  <a:lnTo>
                    <a:pt x="104" y="188"/>
                  </a:lnTo>
                  <a:lnTo>
                    <a:pt x="106" y="186"/>
                  </a:lnTo>
                  <a:lnTo>
                    <a:pt x="104" y="186"/>
                  </a:lnTo>
                  <a:lnTo>
                    <a:pt x="104" y="184"/>
                  </a:lnTo>
                  <a:lnTo>
                    <a:pt x="106" y="184"/>
                  </a:lnTo>
                  <a:lnTo>
                    <a:pt x="106" y="182"/>
                  </a:lnTo>
                  <a:lnTo>
                    <a:pt x="108" y="182"/>
                  </a:lnTo>
                  <a:lnTo>
                    <a:pt x="110" y="184"/>
                  </a:lnTo>
                  <a:lnTo>
                    <a:pt x="110" y="184"/>
                  </a:lnTo>
                  <a:lnTo>
                    <a:pt x="112" y="186"/>
                  </a:lnTo>
                  <a:lnTo>
                    <a:pt x="114" y="188"/>
                  </a:lnTo>
                  <a:lnTo>
                    <a:pt x="116" y="190"/>
                  </a:lnTo>
                  <a:lnTo>
                    <a:pt x="118" y="190"/>
                  </a:lnTo>
                  <a:lnTo>
                    <a:pt x="120" y="192"/>
                  </a:lnTo>
                  <a:lnTo>
                    <a:pt x="124" y="190"/>
                  </a:lnTo>
                  <a:lnTo>
                    <a:pt x="126" y="190"/>
                  </a:lnTo>
                  <a:lnTo>
                    <a:pt x="128" y="190"/>
                  </a:lnTo>
                  <a:lnTo>
                    <a:pt x="130" y="190"/>
                  </a:lnTo>
                  <a:lnTo>
                    <a:pt x="126" y="194"/>
                  </a:lnTo>
                  <a:lnTo>
                    <a:pt x="118" y="200"/>
                  </a:lnTo>
                  <a:lnTo>
                    <a:pt x="116" y="200"/>
                  </a:lnTo>
                  <a:lnTo>
                    <a:pt x="112" y="202"/>
                  </a:lnTo>
                  <a:lnTo>
                    <a:pt x="108" y="206"/>
                  </a:lnTo>
                  <a:lnTo>
                    <a:pt x="106" y="206"/>
                  </a:lnTo>
                  <a:lnTo>
                    <a:pt x="106" y="208"/>
                  </a:lnTo>
                  <a:lnTo>
                    <a:pt x="102" y="208"/>
                  </a:lnTo>
                  <a:lnTo>
                    <a:pt x="98" y="208"/>
                  </a:lnTo>
                  <a:lnTo>
                    <a:pt x="96" y="208"/>
                  </a:lnTo>
                  <a:lnTo>
                    <a:pt x="94" y="208"/>
                  </a:lnTo>
                  <a:lnTo>
                    <a:pt x="90" y="208"/>
                  </a:lnTo>
                  <a:lnTo>
                    <a:pt x="86" y="208"/>
                  </a:lnTo>
                  <a:lnTo>
                    <a:pt x="84" y="206"/>
                  </a:lnTo>
                  <a:lnTo>
                    <a:pt x="82" y="206"/>
                  </a:lnTo>
                  <a:lnTo>
                    <a:pt x="80" y="204"/>
                  </a:lnTo>
                  <a:lnTo>
                    <a:pt x="76" y="202"/>
                  </a:lnTo>
                  <a:lnTo>
                    <a:pt x="72" y="202"/>
                  </a:lnTo>
                  <a:lnTo>
                    <a:pt x="70" y="200"/>
                  </a:lnTo>
                  <a:lnTo>
                    <a:pt x="68" y="198"/>
                  </a:lnTo>
                  <a:lnTo>
                    <a:pt x="64" y="192"/>
                  </a:lnTo>
                  <a:lnTo>
                    <a:pt x="62" y="192"/>
                  </a:lnTo>
                  <a:lnTo>
                    <a:pt x="62" y="190"/>
                  </a:lnTo>
                  <a:lnTo>
                    <a:pt x="60" y="188"/>
                  </a:lnTo>
                  <a:lnTo>
                    <a:pt x="58" y="186"/>
                  </a:lnTo>
                  <a:lnTo>
                    <a:pt x="56" y="186"/>
                  </a:lnTo>
                  <a:lnTo>
                    <a:pt x="54" y="186"/>
                  </a:lnTo>
                  <a:lnTo>
                    <a:pt x="52" y="184"/>
                  </a:lnTo>
                  <a:lnTo>
                    <a:pt x="50" y="182"/>
                  </a:lnTo>
                  <a:lnTo>
                    <a:pt x="48" y="180"/>
                  </a:lnTo>
                  <a:lnTo>
                    <a:pt x="46" y="178"/>
                  </a:lnTo>
                  <a:lnTo>
                    <a:pt x="46" y="176"/>
                  </a:lnTo>
                  <a:lnTo>
                    <a:pt x="44" y="174"/>
                  </a:lnTo>
                  <a:close/>
                  <a:moveTo>
                    <a:pt x="122" y="164"/>
                  </a:moveTo>
                  <a:lnTo>
                    <a:pt x="120" y="166"/>
                  </a:lnTo>
                  <a:lnTo>
                    <a:pt x="118" y="166"/>
                  </a:lnTo>
                  <a:lnTo>
                    <a:pt x="118" y="164"/>
                  </a:lnTo>
                  <a:lnTo>
                    <a:pt x="120" y="164"/>
                  </a:lnTo>
                  <a:lnTo>
                    <a:pt x="122" y="164"/>
                  </a:lnTo>
                  <a:close/>
                  <a:moveTo>
                    <a:pt x="44" y="174"/>
                  </a:moveTo>
                  <a:lnTo>
                    <a:pt x="44" y="172"/>
                  </a:lnTo>
                  <a:lnTo>
                    <a:pt x="42" y="170"/>
                  </a:lnTo>
                  <a:lnTo>
                    <a:pt x="42" y="168"/>
                  </a:lnTo>
                  <a:lnTo>
                    <a:pt x="42" y="166"/>
                  </a:lnTo>
                  <a:lnTo>
                    <a:pt x="42" y="164"/>
                  </a:lnTo>
                  <a:lnTo>
                    <a:pt x="42" y="162"/>
                  </a:lnTo>
                  <a:lnTo>
                    <a:pt x="40" y="162"/>
                  </a:lnTo>
                  <a:lnTo>
                    <a:pt x="40" y="160"/>
                  </a:lnTo>
                  <a:lnTo>
                    <a:pt x="40" y="160"/>
                  </a:lnTo>
                  <a:lnTo>
                    <a:pt x="40" y="158"/>
                  </a:lnTo>
                  <a:lnTo>
                    <a:pt x="42" y="160"/>
                  </a:lnTo>
                  <a:lnTo>
                    <a:pt x="42" y="160"/>
                  </a:lnTo>
                  <a:lnTo>
                    <a:pt x="44" y="164"/>
                  </a:lnTo>
                  <a:lnTo>
                    <a:pt x="44" y="162"/>
                  </a:lnTo>
                  <a:lnTo>
                    <a:pt x="44" y="160"/>
                  </a:lnTo>
                  <a:lnTo>
                    <a:pt x="44" y="160"/>
                  </a:lnTo>
                  <a:lnTo>
                    <a:pt x="42" y="158"/>
                  </a:lnTo>
                  <a:lnTo>
                    <a:pt x="44" y="156"/>
                  </a:lnTo>
                  <a:lnTo>
                    <a:pt x="44" y="158"/>
                  </a:lnTo>
                  <a:lnTo>
                    <a:pt x="46" y="160"/>
                  </a:lnTo>
                  <a:lnTo>
                    <a:pt x="46" y="160"/>
                  </a:lnTo>
                  <a:lnTo>
                    <a:pt x="46" y="162"/>
                  </a:lnTo>
                  <a:lnTo>
                    <a:pt x="48" y="162"/>
                  </a:lnTo>
                  <a:lnTo>
                    <a:pt x="48" y="164"/>
                  </a:lnTo>
                  <a:lnTo>
                    <a:pt x="48" y="166"/>
                  </a:lnTo>
                  <a:lnTo>
                    <a:pt x="46" y="166"/>
                  </a:lnTo>
                  <a:lnTo>
                    <a:pt x="46" y="168"/>
                  </a:lnTo>
                  <a:lnTo>
                    <a:pt x="46" y="170"/>
                  </a:lnTo>
                  <a:lnTo>
                    <a:pt x="44" y="170"/>
                  </a:lnTo>
                  <a:lnTo>
                    <a:pt x="44" y="172"/>
                  </a:lnTo>
                  <a:lnTo>
                    <a:pt x="44" y="174"/>
                  </a:lnTo>
                  <a:close/>
                  <a:moveTo>
                    <a:pt x="40" y="158"/>
                  </a:moveTo>
                  <a:lnTo>
                    <a:pt x="40" y="156"/>
                  </a:lnTo>
                  <a:lnTo>
                    <a:pt x="38" y="154"/>
                  </a:lnTo>
                  <a:lnTo>
                    <a:pt x="38" y="152"/>
                  </a:lnTo>
                  <a:lnTo>
                    <a:pt x="38" y="150"/>
                  </a:lnTo>
                  <a:lnTo>
                    <a:pt x="38" y="148"/>
                  </a:lnTo>
                  <a:lnTo>
                    <a:pt x="38" y="146"/>
                  </a:lnTo>
                  <a:lnTo>
                    <a:pt x="36" y="144"/>
                  </a:lnTo>
                  <a:lnTo>
                    <a:pt x="36" y="142"/>
                  </a:lnTo>
                  <a:lnTo>
                    <a:pt x="38" y="140"/>
                  </a:lnTo>
                  <a:lnTo>
                    <a:pt x="36" y="138"/>
                  </a:lnTo>
                  <a:lnTo>
                    <a:pt x="36" y="136"/>
                  </a:lnTo>
                  <a:lnTo>
                    <a:pt x="34" y="134"/>
                  </a:lnTo>
                  <a:lnTo>
                    <a:pt x="36" y="134"/>
                  </a:lnTo>
                  <a:lnTo>
                    <a:pt x="38" y="136"/>
                  </a:lnTo>
                  <a:lnTo>
                    <a:pt x="38" y="138"/>
                  </a:lnTo>
                  <a:lnTo>
                    <a:pt x="38" y="140"/>
                  </a:lnTo>
                  <a:lnTo>
                    <a:pt x="40" y="140"/>
                  </a:lnTo>
                  <a:lnTo>
                    <a:pt x="40" y="142"/>
                  </a:lnTo>
                  <a:lnTo>
                    <a:pt x="40" y="144"/>
                  </a:lnTo>
                  <a:lnTo>
                    <a:pt x="38" y="142"/>
                  </a:lnTo>
                  <a:lnTo>
                    <a:pt x="38" y="146"/>
                  </a:lnTo>
                  <a:lnTo>
                    <a:pt x="40" y="148"/>
                  </a:lnTo>
                  <a:lnTo>
                    <a:pt x="40" y="146"/>
                  </a:lnTo>
                  <a:lnTo>
                    <a:pt x="40" y="148"/>
                  </a:lnTo>
                  <a:lnTo>
                    <a:pt x="42" y="150"/>
                  </a:lnTo>
                  <a:lnTo>
                    <a:pt x="42" y="152"/>
                  </a:lnTo>
                  <a:lnTo>
                    <a:pt x="40" y="154"/>
                  </a:lnTo>
                  <a:lnTo>
                    <a:pt x="40" y="156"/>
                  </a:lnTo>
                  <a:lnTo>
                    <a:pt x="40" y="158"/>
                  </a:lnTo>
                  <a:close/>
                  <a:moveTo>
                    <a:pt x="98" y="122"/>
                  </a:moveTo>
                  <a:lnTo>
                    <a:pt x="96" y="124"/>
                  </a:lnTo>
                  <a:lnTo>
                    <a:pt x="96" y="122"/>
                  </a:lnTo>
                  <a:lnTo>
                    <a:pt x="96" y="120"/>
                  </a:lnTo>
                  <a:lnTo>
                    <a:pt x="98" y="120"/>
                  </a:lnTo>
                  <a:lnTo>
                    <a:pt x="100" y="120"/>
                  </a:lnTo>
                  <a:lnTo>
                    <a:pt x="98" y="122"/>
                  </a:lnTo>
                  <a:close/>
                  <a:moveTo>
                    <a:pt x="108" y="114"/>
                  </a:moveTo>
                  <a:lnTo>
                    <a:pt x="106" y="114"/>
                  </a:lnTo>
                  <a:lnTo>
                    <a:pt x="106" y="112"/>
                  </a:lnTo>
                  <a:lnTo>
                    <a:pt x="108" y="112"/>
                  </a:lnTo>
                  <a:lnTo>
                    <a:pt x="108" y="112"/>
                  </a:lnTo>
                  <a:lnTo>
                    <a:pt x="110" y="112"/>
                  </a:lnTo>
                  <a:lnTo>
                    <a:pt x="108" y="112"/>
                  </a:lnTo>
                  <a:lnTo>
                    <a:pt x="108" y="114"/>
                  </a:lnTo>
                  <a:close/>
                  <a:moveTo>
                    <a:pt x="32" y="122"/>
                  </a:moveTo>
                  <a:lnTo>
                    <a:pt x="32" y="124"/>
                  </a:lnTo>
                  <a:lnTo>
                    <a:pt x="30" y="122"/>
                  </a:lnTo>
                  <a:lnTo>
                    <a:pt x="30" y="120"/>
                  </a:lnTo>
                  <a:lnTo>
                    <a:pt x="28" y="120"/>
                  </a:lnTo>
                  <a:lnTo>
                    <a:pt x="26" y="116"/>
                  </a:lnTo>
                  <a:lnTo>
                    <a:pt x="24" y="114"/>
                  </a:lnTo>
                  <a:lnTo>
                    <a:pt x="24" y="112"/>
                  </a:lnTo>
                  <a:lnTo>
                    <a:pt x="22" y="112"/>
                  </a:lnTo>
                  <a:lnTo>
                    <a:pt x="22" y="110"/>
                  </a:lnTo>
                  <a:lnTo>
                    <a:pt x="22" y="106"/>
                  </a:lnTo>
                  <a:lnTo>
                    <a:pt x="24" y="104"/>
                  </a:lnTo>
                  <a:lnTo>
                    <a:pt x="26" y="106"/>
                  </a:lnTo>
                  <a:lnTo>
                    <a:pt x="26" y="108"/>
                  </a:lnTo>
                  <a:lnTo>
                    <a:pt x="26" y="110"/>
                  </a:lnTo>
                  <a:lnTo>
                    <a:pt x="28" y="110"/>
                  </a:lnTo>
                  <a:lnTo>
                    <a:pt x="28" y="112"/>
                  </a:lnTo>
                  <a:lnTo>
                    <a:pt x="28" y="112"/>
                  </a:lnTo>
                  <a:lnTo>
                    <a:pt x="28" y="114"/>
                  </a:lnTo>
                  <a:lnTo>
                    <a:pt x="32" y="116"/>
                  </a:lnTo>
                  <a:lnTo>
                    <a:pt x="30" y="118"/>
                  </a:lnTo>
                  <a:lnTo>
                    <a:pt x="30" y="120"/>
                  </a:lnTo>
                  <a:lnTo>
                    <a:pt x="32" y="122"/>
                  </a:lnTo>
                  <a:close/>
                  <a:moveTo>
                    <a:pt x="22" y="96"/>
                  </a:moveTo>
                  <a:lnTo>
                    <a:pt x="24" y="96"/>
                  </a:lnTo>
                  <a:lnTo>
                    <a:pt x="24" y="98"/>
                  </a:lnTo>
                  <a:lnTo>
                    <a:pt x="24" y="100"/>
                  </a:lnTo>
                  <a:lnTo>
                    <a:pt x="22" y="100"/>
                  </a:lnTo>
                  <a:lnTo>
                    <a:pt x="22" y="98"/>
                  </a:lnTo>
                  <a:lnTo>
                    <a:pt x="22" y="96"/>
                  </a:lnTo>
                  <a:close/>
                  <a:moveTo>
                    <a:pt x="22" y="96"/>
                  </a:moveTo>
                  <a:lnTo>
                    <a:pt x="22" y="94"/>
                  </a:lnTo>
                  <a:lnTo>
                    <a:pt x="20" y="94"/>
                  </a:lnTo>
                  <a:lnTo>
                    <a:pt x="20" y="92"/>
                  </a:lnTo>
                  <a:lnTo>
                    <a:pt x="22" y="92"/>
                  </a:lnTo>
                  <a:lnTo>
                    <a:pt x="24" y="94"/>
                  </a:lnTo>
                  <a:lnTo>
                    <a:pt x="22" y="96"/>
                  </a:lnTo>
                  <a:close/>
                  <a:moveTo>
                    <a:pt x="100" y="90"/>
                  </a:moveTo>
                  <a:lnTo>
                    <a:pt x="102" y="90"/>
                  </a:lnTo>
                  <a:lnTo>
                    <a:pt x="102" y="92"/>
                  </a:lnTo>
                  <a:lnTo>
                    <a:pt x="100" y="92"/>
                  </a:lnTo>
                  <a:lnTo>
                    <a:pt x="100" y="90"/>
                  </a:lnTo>
                  <a:close/>
                  <a:moveTo>
                    <a:pt x="82" y="84"/>
                  </a:moveTo>
                  <a:lnTo>
                    <a:pt x="82" y="86"/>
                  </a:lnTo>
                  <a:lnTo>
                    <a:pt x="84" y="84"/>
                  </a:lnTo>
                  <a:lnTo>
                    <a:pt x="86" y="86"/>
                  </a:lnTo>
                  <a:lnTo>
                    <a:pt x="88" y="88"/>
                  </a:lnTo>
                  <a:lnTo>
                    <a:pt x="90" y="86"/>
                  </a:lnTo>
                  <a:lnTo>
                    <a:pt x="90" y="88"/>
                  </a:lnTo>
                  <a:lnTo>
                    <a:pt x="90" y="90"/>
                  </a:lnTo>
                  <a:lnTo>
                    <a:pt x="92" y="90"/>
                  </a:lnTo>
                  <a:lnTo>
                    <a:pt x="94" y="88"/>
                  </a:lnTo>
                  <a:lnTo>
                    <a:pt x="94" y="90"/>
                  </a:lnTo>
                  <a:lnTo>
                    <a:pt x="96" y="88"/>
                  </a:lnTo>
                  <a:lnTo>
                    <a:pt x="96" y="90"/>
                  </a:lnTo>
                  <a:lnTo>
                    <a:pt x="96" y="92"/>
                  </a:lnTo>
                  <a:lnTo>
                    <a:pt x="98" y="92"/>
                  </a:lnTo>
                  <a:lnTo>
                    <a:pt x="98" y="94"/>
                  </a:lnTo>
                  <a:lnTo>
                    <a:pt x="100" y="96"/>
                  </a:lnTo>
                  <a:lnTo>
                    <a:pt x="102" y="98"/>
                  </a:lnTo>
                  <a:lnTo>
                    <a:pt x="102" y="100"/>
                  </a:lnTo>
                  <a:lnTo>
                    <a:pt x="102" y="102"/>
                  </a:lnTo>
                  <a:lnTo>
                    <a:pt x="104" y="102"/>
                  </a:lnTo>
                  <a:lnTo>
                    <a:pt x="104" y="104"/>
                  </a:lnTo>
                  <a:lnTo>
                    <a:pt x="104" y="106"/>
                  </a:lnTo>
                  <a:lnTo>
                    <a:pt x="104" y="108"/>
                  </a:lnTo>
                  <a:lnTo>
                    <a:pt x="102" y="108"/>
                  </a:lnTo>
                  <a:lnTo>
                    <a:pt x="102" y="110"/>
                  </a:lnTo>
                  <a:lnTo>
                    <a:pt x="100" y="112"/>
                  </a:lnTo>
                  <a:lnTo>
                    <a:pt x="100" y="112"/>
                  </a:lnTo>
                  <a:lnTo>
                    <a:pt x="100" y="114"/>
                  </a:lnTo>
                  <a:lnTo>
                    <a:pt x="100" y="116"/>
                  </a:lnTo>
                  <a:lnTo>
                    <a:pt x="102" y="114"/>
                  </a:lnTo>
                  <a:lnTo>
                    <a:pt x="102" y="116"/>
                  </a:lnTo>
                  <a:lnTo>
                    <a:pt x="100" y="118"/>
                  </a:lnTo>
                  <a:lnTo>
                    <a:pt x="98" y="118"/>
                  </a:lnTo>
                  <a:lnTo>
                    <a:pt x="96" y="118"/>
                  </a:lnTo>
                  <a:lnTo>
                    <a:pt x="94" y="116"/>
                  </a:lnTo>
                  <a:lnTo>
                    <a:pt x="94" y="118"/>
                  </a:lnTo>
                  <a:lnTo>
                    <a:pt x="92" y="116"/>
                  </a:lnTo>
                  <a:lnTo>
                    <a:pt x="90" y="114"/>
                  </a:lnTo>
                  <a:lnTo>
                    <a:pt x="88" y="114"/>
                  </a:lnTo>
                  <a:lnTo>
                    <a:pt x="88" y="112"/>
                  </a:lnTo>
                  <a:lnTo>
                    <a:pt x="88" y="112"/>
                  </a:lnTo>
                  <a:lnTo>
                    <a:pt x="86" y="112"/>
                  </a:lnTo>
                  <a:lnTo>
                    <a:pt x="86" y="110"/>
                  </a:lnTo>
                  <a:lnTo>
                    <a:pt x="86" y="108"/>
                  </a:lnTo>
                  <a:lnTo>
                    <a:pt x="84" y="108"/>
                  </a:lnTo>
                  <a:lnTo>
                    <a:pt x="84" y="106"/>
                  </a:lnTo>
                  <a:lnTo>
                    <a:pt x="84" y="100"/>
                  </a:lnTo>
                  <a:lnTo>
                    <a:pt x="82" y="100"/>
                  </a:lnTo>
                  <a:lnTo>
                    <a:pt x="82" y="98"/>
                  </a:lnTo>
                  <a:lnTo>
                    <a:pt x="84" y="98"/>
                  </a:lnTo>
                  <a:lnTo>
                    <a:pt x="84" y="96"/>
                  </a:lnTo>
                  <a:lnTo>
                    <a:pt x="82" y="96"/>
                  </a:lnTo>
                  <a:lnTo>
                    <a:pt x="82" y="94"/>
                  </a:lnTo>
                  <a:lnTo>
                    <a:pt x="82" y="92"/>
                  </a:lnTo>
                  <a:lnTo>
                    <a:pt x="80" y="92"/>
                  </a:lnTo>
                  <a:lnTo>
                    <a:pt x="82" y="90"/>
                  </a:lnTo>
                  <a:lnTo>
                    <a:pt x="80" y="90"/>
                  </a:lnTo>
                  <a:lnTo>
                    <a:pt x="80" y="88"/>
                  </a:lnTo>
                  <a:lnTo>
                    <a:pt x="80" y="86"/>
                  </a:lnTo>
                  <a:lnTo>
                    <a:pt x="82" y="84"/>
                  </a:lnTo>
                  <a:close/>
                  <a:moveTo>
                    <a:pt x="50" y="86"/>
                  </a:moveTo>
                  <a:lnTo>
                    <a:pt x="48" y="88"/>
                  </a:lnTo>
                  <a:lnTo>
                    <a:pt x="48" y="86"/>
                  </a:lnTo>
                  <a:lnTo>
                    <a:pt x="50" y="84"/>
                  </a:lnTo>
                  <a:lnTo>
                    <a:pt x="52" y="84"/>
                  </a:lnTo>
                  <a:lnTo>
                    <a:pt x="50" y="86"/>
                  </a:lnTo>
                  <a:close/>
                  <a:moveTo>
                    <a:pt x="48" y="80"/>
                  </a:moveTo>
                  <a:lnTo>
                    <a:pt x="48" y="82"/>
                  </a:lnTo>
                  <a:lnTo>
                    <a:pt x="46" y="80"/>
                  </a:lnTo>
                  <a:lnTo>
                    <a:pt x="46" y="78"/>
                  </a:lnTo>
                  <a:lnTo>
                    <a:pt x="48" y="78"/>
                  </a:lnTo>
                  <a:lnTo>
                    <a:pt x="46" y="76"/>
                  </a:lnTo>
                  <a:lnTo>
                    <a:pt x="48" y="76"/>
                  </a:lnTo>
                  <a:lnTo>
                    <a:pt x="48" y="78"/>
                  </a:lnTo>
                  <a:lnTo>
                    <a:pt x="48" y="80"/>
                  </a:lnTo>
                  <a:close/>
                  <a:moveTo>
                    <a:pt x="22" y="74"/>
                  </a:moveTo>
                  <a:lnTo>
                    <a:pt x="22" y="76"/>
                  </a:lnTo>
                  <a:lnTo>
                    <a:pt x="24" y="74"/>
                  </a:lnTo>
                  <a:lnTo>
                    <a:pt x="24" y="76"/>
                  </a:lnTo>
                  <a:lnTo>
                    <a:pt x="26" y="76"/>
                  </a:lnTo>
                  <a:lnTo>
                    <a:pt x="24" y="76"/>
                  </a:lnTo>
                  <a:lnTo>
                    <a:pt x="24" y="78"/>
                  </a:lnTo>
                  <a:lnTo>
                    <a:pt x="22" y="76"/>
                  </a:lnTo>
                  <a:lnTo>
                    <a:pt x="20" y="74"/>
                  </a:lnTo>
                  <a:lnTo>
                    <a:pt x="22" y="74"/>
                  </a:lnTo>
                  <a:close/>
                  <a:moveTo>
                    <a:pt x="42" y="78"/>
                  </a:moveTo>
                  <a:lnTo>
                    <a:pt x="42" y="80"/>
                  </a:lnTo>
                  <a:lnTo>
                    <a:pt x="40" y="78"/>
                  </a:lnTo>
                  <a:lnTo>
                    <a:pt x="38" y="78"/>
                  </a:lnTo>
                  <a:lnTo>
                    <a:pt x="38" y="76"/>
                  </a:lnTo>
                  <a:lnTo>
                    <a:pt x="38" y="74"/>
                  </a:lnTo>
                  <a:lnTo>
                    <a:pt x="38" y="72"/>
                  </a:lnTo>
                  <a:lnTo>
                    <a:pt x="40" y="70"/>
                  </a:lnTo>
                  <a:lnTo>
                    <a:pt x="40" y="72"/>
                  </a:lnTo>
                  <a:lnTo>
                    <a:pt x="40" y="74"/>
                  </a:lnTo>
                  <a:lnTo>
                    <a:pt x="42" y="74"/>
                  </a:lnTo>
                  <a:lnTo>
                    <a:pt x="42" y="76"/>
                  </a:lnTo>
                  <a:lnTo>
                    <a:pt x="44" y="76"/>
                  </a:lnTo>
                  <a:lnTo>
                    <a:pt x="44" y="78"/>
                  </a:lnTo>
                  <a:lnTo>
                    <a:pt x="42" y="78"/>
                  </a:lnTo>
                  <a:close/>
                  <a:moveTo>
                    <a:pt x="30" y="68"/>
                  </a:moveTo>
                  <a:lnTo>
                    <a:pt x="30" y="72"/>
                  </a:lnTo>
                  <a:lnTo>
                    <a:pt x="28" y="74"/>
                  </a:lnTo>
                  <a:lnTo>
                    <a:pt x="28" y="76"/>
                  </a:lnTo>
                  <a:lnTo>
                    <a:pt x="28" y="74"/>
                  </a:lnTo>
                  <a:lnTo>
                    <a:pt x="26" y="72"/>
                  </a:lnTo>
                  <a:lnTo>
                    <a:pt x="26" y="70"/>
                  </a:lnTo>
                  <a:lnTo>
                    <a:pt x="28" y="72"/>
                  </a:lnTo>
                  <a:lnTo>
                    <a:pt x="28" y="70"/>
                  </a:lnTo>
                  <a:lnTo>
                    <a:pt x="30" y="70"/>
                  </a:lnTo>
                  <a:lnTo>
                    <a:pt x="30" y="68"/>
                  </a:lnTo>
                  <a:close/>
                  <a:moveTo>
                    <a:pt x="36" y="58"/>
                  </a:moveTo>
                  <a:lnTo>
                    <a:pt x="36" y="60"/>
                  </a:lnTo>
                  <a:lnTo>
                    <a:pt x="36" y="62"/>
                  </a:lnTo>
                  <a:lnTo>
                    <a:pt x="36" y="60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2" y="60"/>
                  </a:lnTo>
                  <a:lnTo>
                    <a:pt x="34" y="62"/>
                  </a:lnTo>
                  <a:lnTo>
                    <a:pt x="36" y="62"/>
                  </a:lnTo>
                  <a:lnTo>
                    <a:pt x="36" y="64"/>
                  </a:lnTo>
                  <a:lnTo>
                    <a:pt x="34" y="64"/>
                  </a:lnTo>
                  <a:lnTo>
                    <a:pt x="34" y="64"/>
                  </a:lnTo>
                  <a:lnTo>
                    <a:pt x="34" y="62"/>
                  </a:lnTo>
                  <a:lnTo>
                    <a:pt x="32" y="60"/>
                  </a:lnTo>
                  <a:lnTo>
                    <a:pt x="30" y="60"/>
                  </a:lnTo>
                  <a:lnTo>
                    <a:pt x="30" y="58"/>
                  </a:lnTo>
                  <a:lnTo>
                    <a:pt x="32" y="58"/>
                  </a:lnTo>
                  <a:lnTo>
                    <a:pt x="34" y="58"/>
                  </a:lnTo>
                  <a:lnTo>
                    <a:pt x="36" y="58"/>
                  </a:lnTo>
                  <a:close/>
                  <a:moveTo>
                    <a:pt x="16" y="58"/>
                  </a:moveTo>
                  <a:lnTo>
                    <a:pt x="18" y="60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18" y="64"/>
                  </a:lnTo>
                  <a:lnTo>
                    <a:pt x="18" y="62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6" y="56"/>
                  </a:lnTo>
                  <a:lnTo>
                    <a:pt x="16" y="58"/>
                  </a:lnTo>
                  <a:close/>
                  <a:moveTo>
                    <a:pt x="58" y="48"/>
                  </a:moveTo>
                  <a:lnTo>
                    <a:pt x="58" y="50"/>
                  </a:lnTo>
                  <a:lnTo>
                    <a:pt x="60" y="50"/>
                  </a:lnTo>
                  <a:lnTo>
                    <a:pt x="62" y="50"/>
                  </a:lnTo>
                  <a:lnTo>
                    <a:pt x="62" y="50"/>
                  </a:lnTo>
                  <a:lnTo>
                    <a:pt x="64" y="50"/>
                  </a:lnTo>
                  <a:lnTo>
                    <a:pt x="66" y="50"/>
                  </a:lnTo>
                  <a:lnTo>
                    <a:pt x="68" y="52"/>
                  </a:lnTo>
                  <a:lnTo>
                    <a:pt x="70" y="52"/>
                  </a:lnTo>
                  <a:lnTo>
                    <a:pt x="72" y="52"/>
                  </a:lnTo>
                  <a:lnTo>
                    <a:pt x="72" y="54"/>
                  </a:lnTo>
                  <a:lnTo>
                    <a:pt x="74" y="56"/>
                  </a:lnTo>
                  <a:lnTo>
                    <a:pt x="74" y="58"/>
                  </a:lnTo>
                  <a:lnTo>
                    <a:pt x="76" y="58"/>
                  </a:lnTo>
                  <a:lnTo>
                    <a:pt x="76" y="60"/>
                  </a:lnTo>
                  <a:lnTo>
                    <a:pt x="78" y="62"/>
                  </a:lnTo>
                  <a:lnTo>
                    <a:pt x="76" y="62"/>
                  </a:lnTo>
                  <a:lnTo>
                    <a:pt x="76" y="64"/>
                  </a:lnTo>
                  <a:lnTo>
                    <a:pt x="76" y="64"/>
                  </a:lnTo>
                  <a:lnTo>
                    <a:pt x="78" y="64"/>
                  </a:lnTo>
                  <a:lnTo>
                    <a:pt x="78" y="66"/>
                  </a:lnTo>
                  <a:lnTo>
                    <a:pt x="78" y="68"/>
                  </a:lnTo>
                  <a:lnTo>
                    <a:pt x="80" y="68"/>
                  </a:lnTo>
                  <a:lnTo>
                    <a:pt x="80" y="66"/>
                  </a:lnTo>
                  <a:lnTo>
                    <a:pt x="82" y="68"/>
                  </a:lnTo>
                  <a:lnTo>
                    <a:pt x="82" y="70"/>
                  </a:lnTo>
                  <a:lnTo>
                    <a:pt x="82" y="72"/>
                  </a:lnTo>
                  <a:lnTo>
                    <a:pt x="84" y="72"/>
                  </a:lnTo>
                  <a:lnTo>
                    <a:pt x="84" y="74"/>
                  </a:lnTo>
                  <a:lnTo>
                    <a:pt x="84" y="76"/>
                  </a:lnTo>
                  <a:lnTo>
                    <a:pt x="82" y="76"/>
                  </a:lnTo>
                  <a:lnTo>
                    <a:pt x="82" y="74"/>
                  </a:lnTo>
                  <a:lnTo>
                    <a:pt x="80" y="76"/>
                  </a:lnTo>
                  <a:lnTo>
                    <a:pt x="80" y="78"/>
                  </a:lnTo>
                  <a:lnTo>
                    <a:pt x="80" y="80"/>
                  </a:lnTo>
                  <a:lnTo>
                    <a:pt x="80" y="84"/>
                  </a:lnTo>
                  <a:lnTo>
                    <a:pt x="80" y="86"/>
                  </a:lnTo>
                  <a:lnTo>
                    <a:pt x="80" y="88"/>
                  </a:lnTo>
                  <a:lnTo>
                    <a:pt x="80" y="90"/>
                  </a:lnTo>
                  <a:lnTo>
                    <a:pt x="80" y="92"/>
                  </a:lnTo>
                  <a:lnTo>
                    <a:pt x="80" y="94"/>
                  </a:lnTo>
                  <a:lnTo>
                    <a:pt x="80" y="96"/>
                  </a:lnTo>
                  <a:lnTo>
                    <a:pt x="82" y="96"/>
                  </a:lnTo>
                  <a:lnTo>
                    <a:pt x="82" y="98"/>
                  </a:lnTo>
                  <a:lnTo>
                    <a:pt x="82" y="100"/>
                  </a:lnTo>
                  <a:lnTo>
                    <a:pt x="84" y="102"/>
                  </a:lnTo>
                  <a:lnTo>
                    <a:pt x="82" y="102"/>
                  </a:lnTo>
                  <a:lnTo>
                    <a:pt x="84" y="104"/>
                  </a:lnTo>
                  <a:lnTo>
                    <a:pt x="84" y="106"/>
                  </a:lnTo>
                  <a:lnTo>
                    <a:pt x="84" y="108"/>
                  </a:lnTo>
                  <a:lnTo>
                    <a:pt x="84" y="110"/>
                  </a:lnTo>
                  <a:lnTo>
                    <a:pt x="86" y="110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8" y="114"/>
                  </a:lnTo>
                  <a:lnTo>
                    <a:pt x="90" y="116"/>
                  </a:lnTo>
                  <a:lnTo>
                    <a:pt x="90" y="118"/>
                  </a:lnTo>
                  <a:lnTo>
                    <a:pt x="92" y="118"/>
                  </a:lnTo>
                  <a:lnTo>
                    <a:pt x="92" y="122"/>
                  </a:lnTo>
                  <a:lnTo>
                    <a:pt x="92" y="124"/>
                  </a:lnTo>
                  <a:lnTo>
                    <a:pt x="94" y="124"/>
                  </a:lnTo>
                  <a:lnTo>
                    <a:pt x="94" y="126"/>
                  </a:lnTo>
                  <a:lnTo>
                    <a:pt x="94" y="128"/>
                  </a:lnTo>
                  <a:lnTo>
                    <a:pt x="96" y="128"/>
                  </a:lnTo>
                  <a:lnTo>
                    <a:pt x="96" y="130"/>
                  </a:lnTo>
                  <a:lnTo>
                    <a:pt x="96" y="132"/>
                  </a:lnTo>
                  <a:lnTo>
                    <a:pt x="96" y="134"/>
                  </a:lnTo>
                  <a:lnTo>
                    <a:pt x="96" y="136"/>
                  </a:lnTo>
                  <a:lnTo>
                    <a:pt x="96" y="138"/>
                  </a:lnTo>
                  <a:lnTo>
                    <a:pt x="98" y="140"/>
                  </a:lnTo>
                  <a:lnTo>
                    <a:pt x="100" y="140"/>
                  </a:lnTo>
                  <a:lnTo>
                    <a:pt x="100" y="142"/>
                  </a:lnTo>
                  <a:lnTo>
                    <a:pt x="98" y="142"/>
                  </a:lnTo>
                  <a:lnTo>
                    <a:pt x="98" y="144"/>
                  </a:lnTo>
                  <a:lnTo>
                    <a:pt x="100" y="144"/>
                  </a:lnTo>
                  <a:lnTo>
                    <a:pt x="102" y="144"/>
                  </a:lnTo>
                  <a:lnTo>
                    <a:pt x="102" y="146"/>
                  </a:lnTo>
                  <a:lnTo>
                    <a:pt x="100" y="146"/>
                  </a:lnTo>
                  <a:lnTo>
                    <a:pt x="100" y="148"/>
                  </a:lnTo>
                  <a:lnTo>
                    <a:pt x="100" y="150"/>
                  </a:lnTo>
                  <a:lnTo>
                    <a:pt x="100" y="154"/>
                  </a:lnTo>
                  <a:lnTo>
                    <a:pt x="100" y="156"/>
                  </a:lnTo>
                  <a:lnTo>
                    <a:pt x="102" y="158"/>
                  </a:lnTo>
                  <a:lnTo>
                    <a:pt x="102" y="160"/>
                  </a:lnTo>
                  <a:lnTo>
                    <a:pt x="104" y="160"/>
                  </a:lnTo>
                  <a:lnTo>
                    <a:pt x="104" y="162"/>
                  </a:lnTo>
                  <a:lnTo>
                    <a:pt x="106" y="164"/>
                  </a:lnTo>
                  <a:lnTo>
                    <a:pt x="108" y="164"/>
                  </a:lnTo>
                  <a:lnTo>
                    <a:pt x="108" y="166"/>
                  </a:lnTo>
                  <a:lnTo>
                    <a:pt x="106" y="168"/>
                  </a:lnTo>
                  <a:lnTo>
                    <a:pt x="106" y="166"/>
                  </a:lnTo>
                  <a:lnTo>
                    <a:pt x="104" y="166"/>
                  </a:lnTo>
                  <a:lnTo>
                    <a:pt x="104" y="168"/>
                  </a:lnTo>
                  <a:lnTo>
                    <a:pt x="102" y="168"/>
                  </a:lnTo>
                  <a:lnTo>
                    <a:pt x="100" y="168"/>
                  </a:lnTo>
                  <a:lnTo>
                    <a:pt x="98" y="168"/>
                  </a:lnTo>
                  <a:lnTo>
                    <a:pt x="96" y="168"/>
                  </a:lnTo>
                  <a:lnTo>
                    <a:pt x="96" y="170"/>
                  </a:lnTo>
                  <a:lnTo>
                    <a:pt x="94" y="168"/>
                  </a:lnTo>
                  <a:lnTo>
                    <a:pt x="92" y="168"/>
                  </a:lnTo>
                  <a:lnTo>
                    <a:pt x="90" y="170"/>
                  </a:lnTo>
                  <a:lnTo>
                    <a:pt x="90" y="172"/>
                  </a:lnTo>
                  <a:lnTo>
                    <a:pt x="88" y="172"/>
                  </a:lnTo>
                  <a:lnTo>
                    <a:pt x="86" y="172"/>
                  </a:lnTo>
                  <a:lnTo>
                    <a:pt x="84" y="172"/>
                  </a:lnTo>
                  <a:lnTo>
                    <a:pt x="82" y="172"/>
                  </a:lnTo>
                  <a:lnTo>
                    <a:pt x="82" y="170"/>
                  </a:lnTo>
                  <a:lnTo>
                    <a:pt x="82" y="168"/>
                  </a:lnTo>
                  <a:lnTo>
                    <a:pt x="86" y="170"/>
                  </a:lnTo>
                  <a:lnTo>
                    <a:pt x="88" y="170"/>
                  </a:lnTo>
                  <a:lnTo>
                    <a:pt x="90" y="170"/>
                  </a:lnTo>
                  <a:lnTo>
                    <a:pt x="88" y="168"/>
                  </a:lnTo>
                  <a:lnTo>
                    <a:pt x="88" y="166"/>
                  </a:lnTo>
                  <a:lnTo>
                    <a:pt x="86" y="166"/>
                  </a:lnTo>
                  <a:lnTo>
                    <a:pt x="86" y="164"/>
                  </a:lnTo>
                  <a:lnTo>
                    <a:pt x="84" y="164"/>
                  </a:lnTo>
                  <a:lnTo>
                    <a:pt x="86" y="162"/>
                  </a:lnTo>
                  <a:lnTo>
                    <a:pt x="88" y="160"/>
                  </a:lnTo>
                  <a:lnTo>
                    <a:pt x="86" y="160"/>
                  </a:lnTo>
                  <a:lnTo>
                    <a:pt x="86" y="158"/>
                  </a:lnTo>
                  <a:lnTo>
                    <a:pt x="84" y="156"/>
                  </a:lnTo>
                  <a:lnTo>
                    <a:pt x="82" y="156"/>
                  </a:lnTo>
                  <a:lnTo>
                    <a:pt x="80" y="156"/>
                  </a:lnTo>
                  <a:lnTo>
                    <a:pt x="82" y="154"/>
                  </a:lnTo>
                  <a:lnTo>
                    <a:pt x="84" y="154"/>
                  </a:lnTo>
                  <a:lnTo>
                    <a:pt x="86" y="154"/>
                  </a:lnTo>
                  <a:lnTo>
                    <a:pt x="84" y="152"/>
                  </a:lnTo>
                  <a:lnTo>
                    <a:pt x="84" y="150"/>
                  </a:lnTo>
                  <a:lnTo>
                    <a:pt x="82" y="150"/>
                  </a:lnTo>
                  <a:lnTo>
                    <a:pt x="82" y="148"/>
                  </a:lnTo>
                  <a:lnTo>
                    <a:pt x="80" y="146"/>
                  </a:lnTo>
                  <a:lnTo>
                    <a:pt x="80" y="148"/>
                  </a:lnTo>
                  <a:lnTo>
                    <a:pt x="78" y="146"/>
                  </a:lnTo>
                  <a:lnTo>
                    <a:pt x="80" y="146"/>
                  </a:lnTo>
                  <a:lnTo>
                    <a:pt x="80" y="144"/>
                  </a:lnTo>
                  <a:lnTo>
                    <a:pt x="82" y="142"/>
                  </a:lnTo>
                  <a:lnTo>
                    <a:pt x="80" y="140"/>
                  </a:lnTo>
                  <a:lnTo>
                    <a:pt x="78" y="140"/>
                  </a:lnTo>
                  <a:lnTo>
                    <a:pt x="78" y="138"/>
                  </a:lnTo>
                  <a:lnTo>
                    <a:pt x="80" y="138"/>
                  </a:lnTo>
                  <a:lnTo>
                    <a:pt x="80" y="136"/>
                  </a:lnTo>
                  <a:lnTo>
                    <a:pt x="78" y="136"/>
                  </a:lnTo>
                  <a:lnTo>
                    <a:pt x="78" y="134"/>
                  </a:lnTo>
                  <a:lnTo>
                    <a:pt x="78" y="132"/>
                  </a:lnTo>
                  <a:lnTo>
                    <a:pt x="76" y="130"/>
                  </a:lnTo>
                  <a:lnTo>
                    <a:pt x="78" y="130"/>
                  </a:lnTo>
                  <a:lnTo>
                    <a:pt x="78" y="128"/>
                  </a:lnTo>
                  <a:lnTo>
                    <a:pt x="76" y="126"/>
                  </a:lnTo>
                  <a:lnTo>
                    <a:pt x="74" y="124"/>
                  </a:lnTo>
                  <a:lnTo>
                    <a:pt x="76" y="124"/>
                  </a:lnTo>
                  <a:lnTo>
                    <a:pt x="76" y="122"/>
                  </a:lnTo>
                  <a:lnTo>
                    <a:pt x="74" y="120"/>
                  </a:lnTo>
                  <a:lnTo>
                    <a:pt x="76" y="120"/>
                  </a:lnTo>
                  <a:lnTo>
                    <a:pt x="76" y="118"/>
                  </a:lnTo>
                  <a:lnTo>
                    <a:pt x="74" y="118"/>
                  </a:lnTo>
                  <a:lnTo>
                    <a:pt x="74" y="116"/>
                  </a:lnTo>
                  <a:lnTo>
                    <a:pt x="74" y="114"/>
                  </a:lnTo>
                  <a:lnTo>
                    <a:pt x="74" y="112"/>
                  </a:lnTo>
                  <a:lnTo>
                    <a:pt x="72" y="112"/>
                  </a:lnTo>
                  <a:lnTo>
                    <a:pt x="72" y="112"/>
                  </a:lnTo>
                  <a:lnTo>
                    <a:pt x="72" y="110"/>
                  </a:lnTo>
                  <a:lnTo>
                    <a:pt x="70" y="110"/>
                  </a:lnTo>
                  <a:lnTo>
                    <a:pt x="70" y="108"/>
                  </a:lnTo>
                  <a:lnTo>
                    <a:pt x="70" y="106"/>
                  </a:lnTo>
                  <a:lnTo>
                    <a:pt x="72" y="106"/>
                  </a:lnTo>
                  <a:lnTo>
                    <a:pt x="72" y="104"/>
                  </a:lnTo>
                  <a:lnTo>
                    <a:pt x="70" y="106"/>
                  </a:lnTo>
                  <a:lnTo>
                    <a:pt x="70" y="104"/>
                  </a:lnTo>
                  <a:lnTo>
                    <a:pt x="70" y="102"/>
                  </a:lnTo>
                  <a:lnTo>
                    <a:pt x="68" y="100"/>
                  </a:lnTo>
                  <a:lnTo>
                    <a:pt x="68" y="98"/>
                  </a:lnTo>
                  <a:lnTo>
                    <a:pt x="70" y="96"/>
                  </a:lnTo>
                  <a:lnTo>
                    <a:pt x="68" y="96"/>
                  </a:lnTo>
                  <a:lnTo>
                    <a:pt x="68" y="98"/>
                  </a:lnTo>
                  <a:lnTo>
                    <a:pt x="68" y="96"/>
                  </a:lnTo>
                  <a:lnTo>
                    <a:pt x="66" y="94"/>
                  </a:lnTo>
                  <a:lnTo>
                    <a:pt x="64" y="94"/>
                  </a:lnTo>
                  <a:lnTo>
                    <a:pt x="62" y="94"/>
                  </a:lnTo>
                  <a:lnTo>
                    <a:pt x="64" y="94"/>
                  </a:lnTo>
                  <a:lnTo>
                    <a:pt x="66" y="92"/>
                  </a:lnTo>
                  <a:lnTo>
                    <a:pt x="66" y="90"/>
                  </a:lnTo>
                  <a:lnTo>
                    <a:pt x="66" y="88"/>
                  </a:lnTo>
                  <a:lnTo>
                    <a:pt x="64" y="88"/>
                  </a:lnTo>
                  <a:lnTo>
                    <a:pt x="66" y="86"/>
                  </a:lnTo>
                  <a:lnTo>
                    <a:pt x="64" y="86"/>
                  </a:lnTo>
                  <a:lnTo>
                    <a:pt x="64" y="84"/>
                  </a:lnTo>
                  <a:lnTo>
                    <a:pt x="66" y="84"/>
                  </a:lnTo>
                  <a:lnTo>
                    <a:pt x="64" y="82"/>
                  </a:lnTo>
                  <a:lnTo>
                    <a:pt x="62" y="80"/>
                  </a:lnTo>
                  <a:lnTo>
                    <a:pt x="62" y="78"/>
                  </a:lnTo>
                  <a:lnTo>
                    <a:pt x="62" y="78"/>
                  </a:lnTo>
                  <a:lnTo>
                    <a:pt x="62" y="76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2"/>
                  </a:lnTo>
                  <a:lnTo>
                    <a:pt x="58" y="70"/>
                  </a:lnTo>
                  <a:lnTo>
                    <a:pt x="56" y="70"/>
                  </a:lnTo>
                  <a:lnTo>
                    <a:pt x="54" y="68"/>
                  </a:lnTo>
                  <a:lnTo>
                    <a:pt x="52" y="64"/>
                  </a:lnTo>
                  <a:lnTo>
                    <a:pt x="50" y="64"/>
                  </a:lnTo>
                  <a:lnTo>
                    <a:pt x="48" y="64"/>
                  </a:lnTo>
                  <a:lnTo>
                    <a:pt x="46" y="64"/>
                  </a:lnTo>
                  <a:lnTo>
                    <a:pt x="46" y="62"/>
                  </a:lnTo>
                  <a:lnTo>
                    <a:pt x="48" y="60"/>
                  </a:lnTo>
                  <a:lnTo>
                    <a:pt x="50" y="58"/>
                  </a:lnTo>
                  <a:lnTo>
                    <a:pt x="50" y="56"/>
                  </a:lnTo>
                  <a:lnTo>
                    <a:pt x="48" y="54"/>
                  </a:lnTo>
                  <a:lnTo>
                    <a:pt x="48" y="56"/>
                  </a:lnTo>
                  <a:lnTo>
                    <a:pt x="46" y="56"/>
                  </a:lnTo>
                  <a:lnTo>
                    <a:pt x="44" y="54"/>
                  </a:lnTo>
                  <a:lnTo>
                    <a:pt x="46" y="54"/>
                  </a:lnTo>
                  <a:lnTo>
                    <a:pt x="46" y="52"/>
                  </a:lnTo>
                  <a:lnTo>
                    <a:pt x="48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8" y="50"/>
                  </a:lnTo>
                  <a:lnTo>
                    <a:pt x="50" y="48"/>
                  </a:lnTo>
                  <a:lnTo>
                    <a:pt x="52" y="48"/>
                  </a:lnTo>
                  <a:lnTo>
                    <a:pt x="54" y="48"/>
                  </a:lnTo>
                  <a:lnTo>
                    <a:pt x="56" y="48"/>
                  </a:lnTo>
                  <a:lnTo>
                    <a:pt x="58" y="48"/>
                  </a:lnTo>
                  <a:close/>
                  <a:moveTo>
                    <a:pt x="14" y="78"/>
                  </a:moveTo>
                  <a:lnTo>
                    <a:pt x="16" y="78"/>
                  </a:lnTo>
                  <a:lnTo>
                    <a:pt x="18" y="80"/>
                  </a:lnTo>
                  <a:lnTo>
                    <a:pt x="18" y="82"/>
                  </a:lnTo>
                  <a:lnTo>
                    <a:pt x="20" y="82"/>
                  </a:lnTo>
                  <a:lnTo>
                    <a:pt x="18" y="84"/>
                  </a:lnTo>
                  <a:lnTo>
                    <a:pt x="20" y="84"/>
                  </a:lnTo>
                  <a:lnTo>
                    <a:pt x="18" y="84"/>
                  </a:lnTo>
                  <a:lnTo>
                    <a:pt x="18" y="86"/>
                  </a:lnTo>
                  <a:lnTo>
                    <a:pt x="20" y="88"/>
                  </a:lnTo>
                  <a:lnTo>
                    <a:pt x="18" y="88"/>
                  </a:lnTo>
                  <a:lnTo>
                    <a:pt x="18" y="86"/>
                  </a:lnTo>
                  <a:lnTo>
                    <a:pt x="16" y="86"/>
                  </a:lnTo>
                  <a:lnTo>
                    <a:pt x="16" y="84"/>
                  </a:lnTo>
                  <a:lnTo>
                    <a:pt x="14" y="82"/>
                  </a:lnTo>
                  <a:lnTo>
                    <a:pt x="12" y="80"/>
                  </a:lnTo>
                  <a:lnTo>
                    <a:pt x="12" y="78"/>
                  </a:lnTo>
                  <a:lnTo>
                    <a:pt x="12" y="76"/>
                  </a:lnTo>
                  <a:lnTo>
                    <a:pt x="12" y="74"/>
                  </a:lnTo>
                  <a:lnTo>
                    <a:pt x="12" y="72"/>
                  </a:lnTo>
                  <a:lnTo>
                    <a:pt x="12" y="70"/>
                  </a:lnTo>
                  <a:lnTo>
                    <a:pt x="10" y="68"/>
                  </a:lnTo>
                  <a:lnTo>
                    <a:pt x="10" y="66"/>
                  </a:lnTo>
                  <a:lnTo>
                    <a:pt x="8" y="66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6" y="62"/>
                  </a:lnTo>
                  <a:lnTo>
                    <a:pt x="6" y="60"/>
                  </a:lnTo>
                  <a:lnTo>
                    <a:pt x="6" y="58"/>
                  </a:lnTo>
                  <a:lnTo>
                    <a:pt x="8" y="58"/>
                  </a:lnTo>
                  <a:lnTo>
                    <a:pt x="8" y="54"/>
                  </a:lnTo>
                  <a:lnTo>
                    <a:pt x="8" y="52"/>
                  </a:lnTo>
                  <a:lnTo>
                    <a:pt x="8" y="50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12" y="50"/>
                  </a:lnTo>
                  <a:lnTo>
                    <a:pt x="12" y="52"/>
                  </a:lnTo>
                  <a:lnTo>
                    <a:pt x="12" y="54"/>
                  </a:lnTo>
                  <a:lnTo>
                    <a:pt x="12" y="56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4" y="66"/>
                  </a:lnTo>
                  <a:lnTo>
                    <a:pt x="14" y="68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6" y="74"/>
                  </a:lnTo>
                  <a:lnTo>
                    <a:pt x="14" y="76"/>
                  </a:lnTo>
                  <a:lnTo>
                    <a:pt x="14" y="78"/>
                  </a:lnTo>
                  <a:close/>
                  <a:moveTo>
                    <a:pt x="112" y="12"/>
                  </a:moveTo>
                  <a:lnTo>
                    <a:pt x="114" y="12"/>
                  </a:lnTo>
                  <a:lnTo>
                    <a:pt x="116" y="12"/>
                  </a:lnTo>
                  <a:lnTo>
                    <a:pt x="124" y="12"/>
                  </a:lnTo>
                  <a:lnTo>
                    <a:pt x="128" y="12"/>
                  </a:lnTo>
                  <a:lnTo>
                    <a:pt x="134" y="12"/>
                  </a:lnTo>
                  <a:lnTo>
                    <a:pt x="136" y="12"/>
                  </a:lnTo>
                  <a:lnTo>
                    <a:pt x="142" y="12"/>
                  </a:lnTo>
                  <a:lnTo>
                    <a:pt x="154" y="12"/>
                  </a:lnTo>
                  <a:lnTo>
                    <a:pt x="158" y="12"/>
                  </a:lnTo>
                  <a:lnTo>
                    <a:pt x="170" y="12"/>
                  </a:lnTo>
                  <a:lnTo>
                    <a:pt x="172" y="12"/>
                  </a:lnTo>
                  <a:lnTo>
                    <a:pt x="186" y="12"/>
                  </a:lnTo>
                  <a:lnTo>
                    <a:pt x="190" y="12"/>
                  </a:lnTo>
                  <a:lnTo>
                    <a:pt x="192" y="12"/>
                  </a:lnTo>
                  <a:lnTo>
                    <a:pt x="194" y="12"/>
                  </a:lnTo>
                  <a:lnTo>
                    <a:pt x="196" y="12"/>
                  </a:lnTo>
                  <a:lnTo>
                    <a:pt x="198" y="12"/>
                  </a:lnTo>
                  <a:lnTo>
                    <a:pt x="200" y="12"/>
                  </a:lnTo>
                  <a:lnTo>
                    <a:pt x="206" y="12"/>
                  </a:lnTo>
                  <a:lnTo>
                    <a:pt x="206" y="12"/>
                  </a:lnTo>
                  <a:lnTo>
                    <a:pt x="214" y="12"/>
                  </a:lnTo>
                  <a:lnTo>
                    <a:pt x="216" y="12"/>
                  </a:lnTo>
                  <a:lnTo>
                    <a:pt x="222" y="12"/>
                  </a:lnTo>
                  <a:lnTo>
                    <a:pt x="224" y="12"/>
                  </a:lnTo>
                  <a:lnTo>
                    <a:pt x="226" y="12"/>
                  </a:lnTo>
                  <a:lnTo>
                    <a:pt x="230" y="12"/>
                  </a:lnTo>
                  <a:lnTo>
                    <a:pt x="232" y="12"/>
                  </a:lnTo>
                  <a:lnTo>
                    <a:pt x="236" y="12"/>
                  </a:lnTo>
                  <a:lnTo>
                    <a:pt x="246" y="12"/>
                  </a:lnTo>
                  <a:lnTo>
                    <a:pt x="256" y="12"/>
                  </a:lnTo>
                  <a:lnTo>
                    <a:pt x="262" y="12"/>
                  </a:lnTo>
                  <a:lnTo>
                    <a:pt x="270" y="12"/>
                  </a:lnTo>
                  <a:lnTo>
                    <a:pt x="274" y="12"/>
                  </a:lnTo>
                  <a:lnTo>
                    <a:pt x="276" y="12"/>
                  </a:lnTo>
                  <a:lnTo>
                    <a:pt x="278" y="12"/>
                  </a:lnTo>
                  <a:lnTo>
                    <a:pt x="290" y="12"/>
                  </a:lnTo>
                  <a:lnTo>
                    <a:pt x="302" y="12"/>
                  </a:lnTo>
                  <a:lnTo>
                    <a:pt x="306" y="12"/>
                  </a:lnTo>
                  <a:lnTo>
                    <a:pt x="308" y="12"/>
                  </a:lnTo>
                  <a:lnTo>
                    <a:pt x="328" y="12"/>
                  </a:lnTo>
                  <a:lnTo>
                    <a:pt x="330" y="12"/>
                  </a:lnTo>
                  <a:lnTo>
                    <a:pt x="334" y="12"/>
                  </a:lnTo>
                  <a:lnTo>
                    <a:pt x="340" y="12"/>
                  </a:lnTo>
                  <a:lnTo>
                    <a:pt x="348" y="12"/>
                  </a:lnTo>
                  <a:lnTo>
                    <a:pt x="354" y="12"/>
                  </a:lnTo>
                  <a:lnTo>
                    <a:pt x="354" y="16"/>
                  </a:lnTo>
                  <a:lnTo>
                    <a:pt x="354" y="16"/>
                  </a:lnTo>
                  <a:lnTo>
                    <a:pt x="354" y="22"/>
                  </a:lnTo>
                  <a:lnTo>
                    <a:pt x="354" y="30"/>
                  </a:lnTo>
                  <a:lnTo>
                    <a:pt x="354" y="34"/>
                  </a:lnTo>
                  <a:lnTo>
                    <a:pt x="354" y="36"/>
                  </a:lnTo>
                  <a:lnTo>
                    <a:pt x="354" y="42"/>
                  </a:lnTo>
                  <a:lnTo>
                    <a:pt x="354" y="44"/>
                  </a:lnTo>
                  <a:lnTo>
                    <a:pt x="354" y="46"/>
                  </a:lnTo>
                  <a:lnTo>
                    <a:pt x="354" y="54"/>
                  </a:lnTo>
                  <a:lnTo>
                    <a:pt x="354" y="58"/>
                  </a:lnTo>
                  <a:lnTo>
                    <a:pt x="354" y="64"/>
                  </a:lnTo>
                  <a:lnTo>
                    <a:pt x="354" y="66"/>
                  </a:lnTo>
                  <a:lnTo>
                    <a:pt x="354" y="78"/>
                  </a:lnTo>
                  <a:lnTo>
                    <a:pt x="354" y="80"/>
                  </a:lnTo>
                  <a:lnTo>
                    <a:pt x="354" y="82"/>
                  </a:lnTo>
                  <a:lnTo>
                    <a:pt x="354" y="84"/>
                  </a:lnTo>
                  <a:lnTo>
                    <a:pt x="354" y="88"/>
                  </a:lnTo>
                  <a:lnTo>
                    <a:pt x="354" y="90"/>
                  </a:lnTo>
                  <a:lnTo>
                    <a:pt x="354" y="92"/>
                  </a:lnTo>
                  <a:lnTo>
                    <a:pt x="354" y="94"/>
                  </a:lnTo>
                  <a:lnTo>
                    <a:pt x="354" y="96"/>
                  </a:lnTo>
                  <a:lnTo>
                    <a:pt x="354" y="98"/>
                  </a:lnTo>
                  <a:lnTo>
                    <a:pt x="354" y="100"/>
                  </a:lnTo>
                  <a:lnTo>
                    <a:pt x="354" y="102"/>
                  </a:lnTo>
                  <a:lnTo>
                    <a:pt x="356" y="102"/>
                  </a:lnTo>
                  <a:lnTo>
                    <a:pt x="356" y="104"/>
                  </a:lnTo>
                  <a:lnTo>
                    <a:pt x="356" y="106"/>
                  </a:lnTo>
                  <a:lnTo>
                    <a:pt x="356" y="108"/>
                  </a:lnTo>
                  <a:lnTo>
                    <a:pt x="356" y="112"/>
                  </a:lnTo>
                  <a:lnTo>
                    <a:pt x="356" y="112"/>
                  </a:lnTo>
                  <a:lnTo>
                    <a:pt x="356" y="118"/>
                  </a:lnTo>
                  <a:lnTo>
                    <a:pt x="356" y="124"/>
                  </a:lnTo>
                  <a:lnTo>
                    <a:pt x="356" y="128"/>
                  </a:lnTo>
                  <a:lnTo>
                    <a:pt x="356" y="130"/>
                  </a:lnTo>
                  <a:lnTo>
                    <a:pt x="356" y="136"/>
                  </a:lnTo>
                  <a:lnTo>
                    <a:pt x="356" y="140"/>
                  </a:lnTo>
                  <a:lnTo>
                    <a:pt x="356" y="142"/>
                  </a:lnTo>
                  <a:lnTo>
                    <a:pt x="356" y="144"/>
                  </a:lnTo>
                  <a:lnTo>
                    <a:pt x="356" y="146"/>
                  </a:lnTo>
                  <a:lnTo>
                    <a:pt x="356" y="148"/>
                  </a:lnTo>
                  <a:lnTo>
                    <a:pt x="356" y="150"/>
                  </a:lnTo>
                  <a:lnTo>
                    <a:pt x="356" y="154"/>
                  </a:lnTo>
                  <a:lnTo>
                    <a:pt x="356" y="158"/>
                  </a:lnTo>
                  <a:lnTo>
                    <a:pt x="356" y="160"/>
                  </a:lnTo>
                  <a:lnTo>
                    <a:pt x="356" y="164"/>
                  </a:lnTo>
                  <a:lnTo>
                    <a:pt x="356" y="166"/>
                  </a:lnTo>
                  <a:lnTo>
                    <a:pt x="356" y="180"/>
                  </a:lnTo>
                  <a:lnTo>
                    <a:pt x="356" y="184"/>
                  </a:lnTo>
                  <a:lnTo>
                    <a:pt x="356" y="186"/>
                  </a:lnTo>
                  <a:lnTo>
                    <a:pt x="356" y="190"/>
                  </a:lnTo>
                  <a:lnTo>
                    <a:pt x="356" y="192"/>
                  </a:lnTo>
                  <a:lnTo>
                    <a:pt x="356" y="194"/>
                  </a:lnTo>
                  <a:lnTo>
                    <a:pt x="356" y="208"/>
                  </a:lnTo>
                  <a:lnTo>
                    <a:pt x="354" y="208"/>
                  </a:lnTo>
                  <a:lnTo>
                    <a:pt x="350" y="208"/>
                  </a:lnTo>
                  <a:lnTo>
                    <a:pt x="350" y="208"/>
                  </a:lnTo>
                  <a:lnTo>
                    <a:pt x="340" y="208"/>
                  </a:lnTo>
                  <a:lnTo>
                    <a:pt x="334" y="208"/>
                  </a:lnTo>
                  <a:lnTo>
                    <a:pt x="332" y="208"/>
                  </a:lnTo>
                  <a:lnTo>
                    <a:pt x="328" y="208"/>
                  </a:lnTo>
                  <a:lnTo>
                    <a:pt x="326" y="208"/>
                  </a:lnTo>
                  <a:lnTo>
                    <a:pt x="324" y="208"/>
                  </a:lnTo>
                  <a:lnTo>
                    <a:pt x="320" y="208"/>
                  </a:lnTo>
                  <a:lnTo>
                    <a:pt x="316" y="208"/>
                  </a:lnTo>
                  <a:lnTo>
                    <a:pt x="314" y="208"/>
                  </a:lnTo>
                  <a:lnTo>
                    <a:pt x="308" y="208"/>
                  </a:lnTo>
                  <a:lnTo>
                    <a:pt x="308" y="210"/>
                  </a:lnTo>
                  <a:lnTo>
                    <a:pt x="308" y="216"/>
                  </a:lnTo>
                  <a:lnTo>
                    <a:pt x="308" y="218"/>
                  </a:lnTo>
                  <a:lnTo>
                    <a:pt x="308" y="222"/>
                  </a:lnTo>
                  <a:lnTo>
                    <a:pt x="308" y="232"/>
                  </a:lnTo>
                  <a:lnTo>
                    <a:pt x="308" y="234"/>
                  </a:lnTo>
                  <a:lnTo>
                    <a:pt x="308" y="242"/>
                  </a:lnTo>
                  <a:lnTo>
                    <a:pt x="308" y="252"/>
                  </a:lnTo>
                  <a:lnTo>
                    <a:pt x="308" y="258"/>
                  </a:lnTo>
                  <a:lnTo>
                    <a:pt x="308" y="266"/>
                  </a:lnTo>
                  <a:lnTo>
                    <a:pt x="304" y="266"/>
                  </a:lnTo>
                  <a:lnTo>
                    <a:pt x="300" y="266"/>
                  </a:lnTo>
                  <a:lnTo>
                    <a:pt x="296" y="266"/>
                  </a:lnTo>
                  <a:lnTo>
                    <a:pt x="294" y="266"/>
                  </a:lnTo>
                  <a:lnTo>
                    <a:pt x="284" y="266"/>
                  </a:lnTo>
                  <a:lnTo>
                    <a:pt x="282" y="266"/>
                  </a:lnTo>
                  <a:lnTo>
                    <a:pt x="280" y="266"/>
                  </a:lnTo>
                  <a:lnTo>
                    <a:pt x="276" y="266"/>
                  </a:lnTo>
                  <a:lnTo>
                    <a:pt x="274" y="266"/>
                  </a:lnTo>
                  <a:lnTo>
                    <a:pt x="272" y="266"/>
                  </a:lnTo>
                  <a:lnTo>
                    <a:pt x="270" y="266"/>
                  </a:lnTo>
                  <a:lnTo>
                    <a:pt x="268" y="266"/>
                  </a:lnTo>
                  <a:lnTo>
                    <a:pt x="266" y="266"/>
                  </a:lnTo>
                  <a:lnTo>
                    <a:pt x="264" y="266"/>
                  </a:lnTo>
                  <a:lnTo>
                    <a:pt x="262" y="266"/>
                  </a:lnTo>
                  <a:lnTo>
                    <a:pt x="260" y="266"/>
                  </a:lnTo>
                  <a:lnTo>
                    <a:pt x="256" y="266"/>
                  </a:lnTo>
                  <a:lnTo>
                    <a:pt x="246" y="268"/>
                  </a:lnTo>
                  <a:lnTo>
                    <a:pt x="244" y="268"/>
                  </a:lnTo>
                  <a:lnTo>
                    <a:pt x="238" y="268"/>
                  </a:lnTo>
                  <a:lnTo>
                    <a:pt x="236" y="268"/>
                  </a:lnTo>
                  <a:lnTo>
                    <a:pt x="234" y="268"/>
                  </a:lnTo>
                  <a:lnTo>
                    <a:pt x="232" y="268"/>
                  </a:lnTo>
                  <a:lnTo>
                    <a:pt x="228" y="268"/>
                  </a:lnTo>
                  <a:lnTo>
                    <a:pt x="228" y="266"/>
                  </a:lnTo>
                  <a:lnTo>
                    <a:pt x="228" y="264"/>
                  </a:lnTo>
                  <a:lnTo>
                    <a:pt x="228" y="262"/>
                  </a:lnTo>
                  <a:lnTo>
                    <a:pt x="228" y="260"/>
                  </a:lnTo>
                  <a:lnTo>
                    <a:pt x="228" y="258"/>
                  </a:lnTo>
                  <a:lnTo>
                    <a:pt x="226" y="258"/>
                  </a:lnTo>
                  <a:lnTo>
                    <a:pt x="224" y="258"/>
                  </a:lnTo>
                  <a:lnTo>
                    <a:pt x="222" y="258"/>
                  </a:lnTo>
                  <a:lnTo>
                    <a:pt x="220" y="258"/>
                  </a:lnTo>
                  <a:lnTo>
                    <a:pt x="218" y="258"/>
                  </a:lnTo>
                  <a:lnTo>
                    <a:pt x="216" y="258"/>
                  </a:lnTo>
                  <a:lnTo>
                    <a:pt x="214" y="258"/>
                  </a:lnTo>
                  <a:lnTo>
                    <a:pt x="212" y="256"/>
                  </a:lnTo>
                  <a:lnTo>
                    <a:pt x="212" y="256"/>
                  </a:lnTo>
                  <a:lnTo>
                    <a:pt x="210" y="254"/>
                  </a:lnTo>
                  <a:lnTo>
                    <a:pt x="210" y="252"/>
                  </a:lnTo>
                  <a:lnTo>
                    <a:pt x="208" y="248"/>
                  </a:lnTo>
                  <a:lnTo>
                    <a:pt x="208" y="246"/>
                  </a:lnTo>
                  <a:lnTo>
                    <a:pt x="206" y="246"/>
                  </a:lnTo>
                  <a:lnTo>
                    <a:pt x="206" y="244"/>
                  </a:lnTo>
                  <a:lnTo>
                    <a:pt x="206" y="242"/>
                  </a:lnTo>
                  <a:lnTo>
                    <a:pt x="206" y="240"/>
                  </a:lnTo>
                  <a:lnTo>
                    <a:pt x="206" y="238"/>
                  </a:lnTo>
                  <a:lnTo>
                    <a:pt x="206" y="236"/>
                  </a:lnTo>
                  <a:lnTo>
                    <a:pt x="204" y="234"/>
                  </a:lnTo>
                  <a:lnTo>
                    <a:pt x="206" y="234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06" y="234"/>
                  </a:lnTo>
                  <a:lnTo>
                    <a:pt x="208" y="236"/>
                  </a:lnTo>
                  <a:lnTo>
                    <a:pt x="210" y="238"/>
                  </a:lnTo>
                  <a:lnTo>
                    <a:pt x="208" y="240"/>
                  </a:lnTo>
                  <a:lnTo>
                    <a:pt x="210" y="240"/>
                  </a:lnTo>
                  <a:lnTo>
                    <a:pt x="210" y="242"/>
                  </a:lnTo>
                  <a:lnTo>
                    <a:pt x="210" y="244"/>
                  </a:lnTo>
                  <a:lnTo>
                    <a:pt x="208" y="244"/>
                  </a:lnTo>
                  <a:lnTo>
                    <a:pt x="208" y="246"/>
                  </a:lnTo>
                  <a:lnTo>
                    <a:pt x="210" y="244"/>
                  </a:lnTo>
                  <a:lnTo>
                    <a:pt x="210" y="246"/>
                  </a:lnTo>
                  <a:lnTo>
                    <a:pt x="212" y="246"/>
                  </a:lnTo>
                  <a:lnTo>
                    <a:pt x="212" y="248"/>
                  </a:lnTo>
                  <a:lnTo>
                    <a:pt x="210" y="248"/>
                  </a:lnTo>
                  <a:lnTo>
                    <a:pt x="212" y="250"/>
                  </a:lnTo>
                  <a:lnTo>
                    <a:pt x="212" y="252"/>
                  </a:lnTo>
                  <a:lnTo>
                    <a:pt x="214" y="250"/>
                  </a:lnTo>
                  <a:lnTo>
                    <a:pt x="216" y="250"/>
                  </a:lnTo>
                  <a:lnTo>
                    <a:pt x="216" y="252"/>
                  </a:lnTo>
                  <a:lnTo>
                    <a:pt x="218" y="252"/>
                  </a:lnTo>
                  <a:lnTo>
                    <a:pt x="218" y="250"/>
                  </a:lnTo>
                  <a:lnTo>
                    <a:pt x="218" y="248"/>
                  </a:lnTo>
                  <a:lnTo>
                    <a:pt x="218" y="246"/>
                  </a:lnTo>
                  <a:lnTo>
                    <a:pt x="218" y="244"/>
                  </a:lnTo>
                  <a:lnTo>
                    <a:pt x="218" y="242"/>
                  </a:lnTo>
                  <a:lnTo>
                    <a:pt x="218" y="240"/>
                  </a:lnTo>
                  <a:lnTo>
                    <a:pt x="218" y="238"/>
                  </a:lnTo>
                  <a:lnTo>
                    <a:pt x="216" y="236"/>
                  </a:lnTo>
                  <a:lnTo>
                    <a:pt x="216" y="234"/>
                  </a:lnTo>
                  <a:lnTo>
                    <a:pt x="218" y="230"/>
                  </a:lnTo>
                  <a:lnTo>
                    <a:pt x="216" y="228"/>
                  </a:lnTo>
                  <a:lnTo>
                    <a:pt x="216" y="226"/>
                  </a:lnTo>
                  <a:lnTo>
                    <a:pt x="216" y="224"/>
                  </a:lnTo>
                  <a:lnTo>
                    <a:pt x="216" y="222"/>
                  </a:lnTo>
                  <a:lnTo>
                    <a:pt x="216" y="220"/>
                  </a:lnTo>
                  <a:lnTo>
                    <a:pt x="216" y="218"/>
                  </a:lnTo>
                  <a:lnTo>
                    <a:pt x="214" y="218"/>
                  </a:lnTo>
                  <a:lnTo>
                    <a:pt x="214" y="220"/>
                  </a:lnTo>
                  <a:lnTo>
                    <a:pt x="212" y="220"/>
                  </a:lnTo>
                  <a:lnTo>
                    <a:pt x="212" y="218"/>
                  </a:lnTo>
                  <a:lnTo>
                    <a:pt x="212" y="216"/>
                  </a:lnTo>
                  <a:lnTo>
                    <a:pt x="212" y="214"/>
                  </a:lnTo>
                  <a:lnTo>
                    <a:pt x="212" y="212"/>
                  </a:lnTo>
                  <a:lnTo>
                    <a:pt x="210" y="210"/>
                  </a:lnTo>
                  <a:lnTo>
                    <a:pt x="212" y="208"/>
                  </a:lnTo>
                  <a:lnTo>
                    <a:pt x="212" y="208"/>
                  </a:lnTo>
                  <a:lnTo>
                    <a:pt x="210" y="208"/>
                  </a:lnTo>
                  <a:lnTo>
                    <a:pt x="210" y="206"/>
                  </a:lnTo>
                  <a:lnTo>
                    <a:pt x="208" y="206"/>
                  </a:lnTo>
                  <a:lnTo>
                    <a:pt x="208" y="204"/>
                  </a:lnTo>
                  <a:lnTo>
                    <a:pt x="208" y="202"/>
                  </a:lnTo>
                  <a:lnTo>
                    <a:pt x="208" y="200"/>
                  </a:lnTo>
                  <a:lnTo>
                    <a:pt x="208" y="198"/>
                  </a:lnTo>
                  <a:lnTo>
                    <a:pt x="210" y="198"/>
                  </a:lnTo>
                  <a:lnTo>
                    <a:pt x="210" y="196"/>
                  </a:lnTo>
                  <a:lnTo>
                    <a:pt x="208" y="194"/>
                  </a:lnTo>
                  <a:lnTo>
                    <a:pt x="206" y="194"/>
                  </a:lnTo>
                  <a:lnTo>
                    <a:pt x="206" y="192"/>
                  </a:lnTo>
                  <a:lnTo>
                    <a:pt x="206" y="190"/>
                  </a:lnTo>
                  <a:lnTo>
                    <a:pt x="204" y="190"/>
                  </a:lnTo>
                  <a:lnTo>
                    <a:pt x="204" y="186"/>
                  </a:lnTo>
                  <a:lnTo>
                    <a:pt x="204" y="184"/>
                  </a:lnTo>
                  <a:lnTo>
                    <a:pt x="202" y="184"/>
                  </a:lnTo>
                  <a:lnTo>
                    <a:pt x="200" y="182"/>
                  </a:lnTo>
                  <a:lnTo>
                    <a:pt x="198" y="180"/>
                  </a:lnTo>
                  <a:lnTo>
                    <a:pt x="198" y="178"/>
                  </a:lnTo>
                  <a:lnTo>
                    <a:pt x="196" y="178"/>
                  </a:lnTo>
                  <a:lnTo>
                    <a:pt x="196" y="176"/>
                  </a:lnTo>
                  <a:lnTo>
                    <a:pt x="196" y="174"/>
                  </a:lnTo>
                  <a:lnTo>
                    <a:pt x="196" y="172"/>
                  </a:lnTo>
                  <a:lnTo>
                    <a:pt x="194" y="172"/>
                  </a:lnTo>
                  <a:lnTo>
                    <a:pt x="196" y="174"/>
                  </a:lnTo>
                  <a:lnTo>
                    <a:pt x="196" y="176"/>
                  </a:lnTo>
                  <a:lnTo>
                    <a:pt x="196" y="178"/>
                  </a:lnTo>
                  <a:lnTo>
                    <a:pt x="196" y="180"/>
                  </a:lnTo>
                  <a:lnTo>
                    <a:pt x="198" y="180"/>
                  </a:lnTo>
                  <a:lnTo>
                    <a:pt x="198" y="182"/>
                  </a:lnTo>
                  <a:lnTo>
                    <a:pt x="200" y="182"/>
                  </a:lnTo>
                  <a:lnTo>
                    <a:pt x="200" y="184"/>
                  </a:lnTo>
                  <a:lnTo>
                    <a:pt x="202" y="186"/>
                  </a:lnTo>
                  <a:lnTo>
                    <a:pt x="202" y="188"/>
                  </a:lnTo>
                  <a:lnTo>
                    <a:pt x="200" y="188"/>
                  </a:lnTo>
                  <a:lnTo>
                    <a:pt x="200" y="190"/>
                  </a:lnTo>
                  <a:lnTo>
                    <a:pt x="200" y="192"/>
                  </a:lnTo>
                  <a:lnTo>
                    <a:pt x="200" y="194"/>
                  </a:lnTo>
                  <a:lnTo>
                    <a:pt x="198" y="192"/>
                  </a:lnTo>
                  <a:lnTo>
                    <a:pt x="196" y="194"/>
                  </a:lnTo>
                  <a:lnTo>
                    <a:pt x="196" y="196"/>
                  </a:lnTo>
                  <a:lnTo>
                    <a:pt x="196" y="198"/>
                  </a:lnTo>
                  <a:lnTo>
                    <a:pt x="194" y="198"/>
                  </a:lnTo>
                  <a:lnTo>
                    <a:pt x="192" y="196"/>
                  </a:lnTo>
                  <a:lnTo>
                    <a:pt x="192" y="198"/>
                  </a:lnTo>
                  <a:lnTo>
                    <a:pt x="190" y="198"/>
                  </a:lnTo>
                  <a:lnTo>
                    <a:pt x="188" y="198"/>
                  </a:lnTo>
                  <a:lnTo>
                    <a:pt x="186" y="198"/>
                  </a:lnTo>
                  <a:lnTo>
                    <a:pt x="184" y="198"/>
                  </a:lnTo>
                  <a:lnTo>
                    <a:pt x="184" y="196"/>
                  </a:lnTo>
                  <a:lnTo>
                    <a:pt x="182" y="194"/>
                  </a:lnTo>
                  <a:lnTo>
                    <a:pt x="184" y="194"/>
                  </a:lnTo>
                  <a:lnTo>
                    <a:pt x="184" y="192"/>
                  </a:lnTo>
                  <a:lnTo>
                    <a:pt x="184" y="190"/>
                  </a:lnTo>
                  <a:lnTo>
                    <a:pt x="184" y="188"/>
                  </a:lnTo>
                  <a:lnTo>
                    <a:pt x="182" y="188"/>
                  </a:lnTo>
                  <a:lnTo>
                    <a:pt x="184" y="186"/>
                  </a:lnTo>
                  <a:lnTo>
                    <a:pt x="184" y="184"/>
                  </a:lnTo>
                  <a:lnTo>
                    <a:pt x="182" y="184"/>
                  </a:lnTo>
                  <a:lnTo>
                    <a:pt x="180" y="184"/>
                  </a:lnTo>
                  <a:lnTo>
                    <a:pt x="178" y="184"/>
                  </a:lnTo>
                  <a:lnTo>
                    <a:pt x="178" y="186"/>
                  </a:lnTo>
                  <a:lnTo>
                    <a:pt x="178" y="188"/>
                  </a:lnTo>
                  <a:lnTo>
                    <a:pt x="176" y="188"/>
                  </a:lnTo>
                  <a:lnTo>
                    <a:pt x="178" y="190"/>
                  </a:lnTo>
                  <a:lnTo>
                    <a:pt x="176" y="192"/>
                  </a:lnTo>
                  <a:lnTo>
                    <a:pt x="176" y="194"/>
                  </a:lnTo>
                  <a:lnTo>
                    <a:pt x="178" y="194"/>
                  </a:lnTo>
                  <a:lnTo>
                    <a:pt x="178" y="196"/>
                  </a:lnTo>
                  <a:lnTo>
                    <a:pt x="176" y="198"/>
                  </a:lnTo>
                  <a:lnTo>
                    <a:pt x="176" y="196"/>
                  </a:lnTo>
                  <a:lnTo>
                    <a:pt x="174" y="196"/>
                  </a:lnTo>
                  <a:lnTo>
                    <a:pt x="174" y="194"/>
                  </a:lnTo>
                  <a:lnTo>
                    <a:pt x="172" y="192"/>
                  </a:lnTo>
                  <a:lnTo>
                    <a:pt x="170" y="190"/>
                  </a:lnTo>
                  <a:lnTo>
                    <a:pt x="168" y="190"/>
                  </a:lnTo>
                  <a:lnTo>
                    <a:pt x="168" y="188"/>
                  </a:lnTo>
                  <a:lnTo>
                    <a:pt x="168" y="186"/>
                  </a:lnTo>
                  <a:lnTo>
                    <a:pt x="170" y="186"/>
                  </a:lnTo>
                  <a:lnTo>
                    <a:pt x="170" y="184"/>
                  </a:lnTo>
                  <a:lnTo>
                    <a:pt x="168" y="184"/>
                  </a:lnTo>
                  <a:lnTo>
                    <a:pt x="166" y="184"/>
                  </a:lnTo>
                  <a:lnTo>
                    <a:pt x="166" y="182"/>
                  </a:lnTo>
                  <a:lnTo>
                    <a:pt x="164" y="180"/>
                  </a:lnTo>
                  <a:lnTo>
                    <a:pt x="164" y="178"/>
                  </a:lnTo>
                  <a:lnTo>
                    <a:pt x="162" y="178"/>
                  </a:lnTo>
                  <a:lnTo>
                    <a:pt x="160" y="180"/>
                  </a:lnTo>
                  <a:lnTo>
                    <a:pt x="160" y="182"/>
                  </a:lnTo>
                  <a:lnTo>
                    <a:pt x="162" y="182"/>
                  </a:lnTo>
                  <a:lnTo>
                    <a:pt x="160" y="184"/>
                  </a:lnTo>
                  <a:lnTo>
                    <a:pt x="162" y="184"/>
                  </a:lnTo>
                  <a:lnTo>
                    <a:pt x="162" y="186"/>
                  </a:lnTo>
                  <a:lnTo>
                    <a:pt x="164" y="186"/>
                  </a:lnTo>
                  <a:lnTo>
                    <a:pt x="166" y="186"/>
                  </a:lnTo>
                  <a:lnTo>
                    <a:pt x="166" y="188"/>
                  </a:lnTo>
                  <a:lnTo>
                    <a:pt x="168" y="188"/>
                  </a:lnTo>
                  <a:lnTo>
                    <a:pt x="166" y="190"/>
                  </a:lnTo>
                  <a:lnTo>
                    <a:pt x="164" y="188"/>
                  </a:lnTo>
                  <a:lnTo>
                    <a:pt x="162" y="188"/>
                  </a:lnTo>
                  <a:lnTo>
                    <a:pt x="160" y="188"/>
                  </a:lnTo>
                  <a:lnTo>
                    <a:pt x="158" y="188"/>
                  </a:lnTo>
                  <a:lnTo>
                    <a:pt x="158" y="186"/>
                  </a:lnTo>
                  <a:lnTo>
                    <a:pt x="158" y="182"/>
                  </a:lnTo>
                  <a:lnTo>
                    <a:pt x="158" y="180"/>
                  </a:lnTo>
                  <a:lnTo>
                    <a:pt x="154" y="178"/>
                  </a:lnTo>
                  <a:lnTo>
                    <a:pt x="152" y="178"/>
                  </a:lnTo>
                  <a:lnTo>
                    <a:pt x="152" y="176"/>
                  </a:lnTo>
                  <a:lnTo>
                    <a:pt x="146" y="174"/>
                  </a:lnTo>
                  <a:lnTo>
                    <a:pt x="144" y="174"/>
                  </a:lnTo>
                  <a:lnTo>
                    <a:pt x="142" y="174"/>
                  </a:lnTo>
                  <a:lnTo>
                    <a:pt x="138" y="172"/>
                  </a:lnTo>
                  <a:lnTo>
                    <a:pt x="136" y="172"/>
                  </a:lnTo>
                  <a:lnTo>
                    <a:pt x="132" y="172"/>
                  </a:lnTo>
                  <a:lnTo>
                    <a:pt x="130" y="172"/>
                  </a:lnTo>
                  <a:lnTo>
                    <a:pt x="130" y="170"/>
                  </a:lnTo>
                  <a:lnTo>
                    <a:pt x="130" y="168"/>
                  </a:lnTo>
                  <a:lnTo>
                    <a:pt x="130" y="166"/>
                  </a:lnTo>
                  <a:lnTo>
                    <a:pt x="132" y="166"/>
                  </a:lnTo>
                  <a:lnTo>
                    <a:pt x="132" y="168"/>
                  </a:lnTo>
                  <a:lnTo>
                    <a:pt x="134" y="168"/>
                  </a:lnTo>
                  <a:lnTo>
                    <a:pt x="136" y="168"/>
                  </a:lnTo>
                  <a:lnTo>
                    <a:pt x="138" y="168"/>
                  </a:lnTo>
                  <a:lnTo>
                    <a:pt x="138" y="166"/>
                  </a:lnTo>
                  <a:lnTo>
                    <a:pt x="140" y="166"/>
                  </a:lnTo>
                  <a:lnTo>
                    <a:pt x="140" y="164"/>
                  </a:lnTo>
                  <a:lnTo>
                    <a:pt x="138" y="164"/>
                  </a:lnTo>
                  <a:lnTo>
                    <a:pt x="138" y="162"/>
                  </a:lnTo>
                  <a:lnTo>
                    <a:pt x="136" y="160"/>
                  </a:lnTo>
                  <a:lnTo>
                    <a:pt x="136" y="160"/>
                  </a:lnTo>
                  <a:lnTo>
                    <a:pt x="136" y="160"/>
                  </a:lnTo>
                  <a:lnTo>
                    <a:pt x="136" y="162"/>
                  </a:lnTo>
                  <a:lnTo>
                    <a:pt x="134" y="162"/>
                  </a:lnTo>
                  <a:lnTo>
                    <a:pt x="134" y="160"/>
                  </a:lnTo>
                  <a:lnTo>
                    <a:pt x="132" y="160"/>
                  </a:lnTo>
                  <a:lnTo>
                    <a:pt x="132" y="160"/>
                  </a:lnTo>
                  <a:lnTo>
                    <a:pt x="132" y="158"/>
                  </a:lnTo>
                  <a:lnTo>
                    <a:pt x="130" y="156"/>
                  </a:lnTo>
                  <a:lnTo>
                    <a:pt x="132" y="154"/>
                  </a:lnTo>
                  <a:lnTo>
                    <a:pt x="134" y="152"/>
                  </a:lnTo>
                  <a:lnTo>
                    <a:pt x="136" y="150"/>
                  </a:lnTo>
                  <a:lnTo>
                    <a:pt x="138" y="152"/>
                  </a:lnTo>
                  <a:lnTo>
                    <a:pt x="138" y="154"/>
                  </a:lnTo>
                  <a:lnTo>
                    <a:pt x="140" y="154"/>
                  </a:lnTo>
                  <a:lnTo>
                    <a:pt x="140" y="156"/>
                  </a:lnTo>
                  <a:lnTo>
                    <a:pt x="142" y="156"/>
                  </a:lnTo>
                  <a:lnTo>
                    <a:pt x="144" y="158"/>
                  </a:lnTo>
                  <a:lnTo>
                    <a:pt x="146" y="158"/>
                  </a:lnTo>
                  <a:lnTo>
                    <a:pt x="148" y="158"/>
                  </a:lnTo>
                  <a:lnTo>
                    <a:pt x="148" y="156"/>
                  </a:lnTo>
                  <a:lnTo>
                    <a:pt x="150" y="156"/>
                  </a:lnTo>
                  <a:lnTo>
                    <a:pt x="152" y="154"/>
                  </a:lnTo>
                  <a:lnTo>
                    <a:pt x="154" y="154"/>
                  </a:lnTo>
                  <a:lnTo>
                    <a:pt x="156" y="152"/>
                  </a:lnTo>
                  <a:lnTo>
                    <a:pt x="158" y="150"/>
                  </a:lnTo>
                  <a:lnTo>
                    <a:pt x="158" y="150"/>
                  </a:lnTo>
                  <a:lnTo>
                    <a:pt x="158" y="148"/>
                  </a:lnTo>
                  <a:lnTo>
                    <a:pt x="160" y="148"/>
                  </a:lnTo>
                  <a:lnTo>
                    <a:pt x="162" y="148"/>
                  </a:lnTo>
                  <a:lnTo>
                    <a:pt x="164" y="148"/>
                  </a:lnTo>
                  <a:lnTo>
                    <a:pt x="166" y="146"/>
                  </a:lnTo>
                  <a:lnTo>
                    <a:pt x="166" y="144"/>
                  </a:lnTo>
                  <a:lnTo>
                    <a:pt x="168" y="142"/>
                  </a:lnTo>
                  <a:lnTo>
                    <a:pt x="170" y="140"/>
                  </a:lnTo>
                  <a:lnTo>
                    <a:pt x="172" y="140"/>
                  </a:lnTo>
                  <a:lnTo>
                    <a:pt x="172" y="142"/>
                  </a:lnTo>
                  <a:lnTo>
                    <a:pt x="174" y="142"/>
                  </a:lnTo>
                  <a:lnTo>
                    <a:pt x="174" y="140"/>
                  </a:lnTo>
                  <a:lnTo>
                    <a:pt x="172" y="140"/>
                  </a:lnTo>
                  <a:lnTo>
                    <a:pt x="172" y="138"/>
                  </a:lnTo>
                  <a:lnTo>
                    <a:pt x="174" y="136"/>
                  </a:lnTo>
                  <a:lnTo>
                    <a:pt x="174" y="134"/>
                  </a:lnTo>
                  <a:lnTo>
                    <a:pt x="174" y="132"/>
                  </a:lnTo>
                  <a:lnTo>
                    <a:pt x="174" y="130"/>
                  </a:lnTo>
                  <a:lnTo>
                    <a:pt x="176" y="130"/>
                  </a:lnTo>
                  <a:lnTo>
                    <a:pt x="176" y="128"/>
                  </a:lnTo>
                  <a:lnTo>
                    <a:pt x="178" y="128"/>
                  </a:lnTo>
                  <a:lnTo>
                    <a:pt x="180" y="126"/>
                  </a:lnTo>
                  <a:lnTo>
                    <a:pt x="182" y="124"/>
                  </a:lnTo>
                  <a:lnTo>
                    <a:pt x="186" y="122"/>
                  </a:lnTo>
                  <a:lnTo>
                    <a:pt x="186" y="120"/>
                  </a:lnTo>
                  <a:lnTo>
                    <a:pt x="188" y="120"/>
                  </a:lnTo>
                  <a:lnTo>
                    <a:pt x="186" y="118"/>
                  </a:lnTo>
                  <a:lnTo>
                    <a:pt x="188" y="114"/>
                  </a:lnTo>
                  <a:lnTo>
                    <a:pt x="188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90" y="106"/>
                  </a:lnTo>
                  <a:lnTo>
                    <a:pt x="190" y="104"/>
                  </a:lnTo>
                  <a:lnTo>
                    <a:pt x="192" y="102"/>
                  </a:lnTo>
                  <a:lnTo>
                    <a:pt x="192" y="100"/>
                  </a:lnTo>
                  <a:lnTo>
                    <a:pt x="192" y="98"/>
                  </a:lnTo>
                  <a:lnTo>
                    <a:pt x="194" y="96"/>
                  </a:lnTo>
                  <a:lnTo>
                    <a:pt x="194" y="94"/>
                  </a:lnTo>
                  <a:lnTo>
                    <a:pt x="196" y="90"/>
                  </a:lnTo>
                  <a:lnTo>
                    <a:pt x="196" y="88"/>
                  </a:lnTo>
                  <a:lnTo>
                    <a:pt x="196" y="86"/>
                  </a:lnTo>
                  <a:lnTo>
                    <a:pt x="198" y="84"/>
                  </a:lnTo>
                  <a:lnTo>
                    <a:pt x="200" y="84"/>
                  </a:lnTo>
                  <a:lnTo>
                    <a:pt x="200" y="82"/>
                  </a:lnTo>
                  <a:lnTo>
                    <a:pt x="202" y="82"/>
                  </a:lnTo>
                  <a:lnTo>
                    <a:pt x="204" y="80"/>
                  </a:lnTo>
                  <a:lnTo>
                    <a:pt x="206" y="80"/>
                  </a:lnTo>
                  <a:lnTo>
                    <a:pt x="206" y="80"/>
                  </a:lnTo>
                  <a:lnTo>
                    <a:pt x="206" y="78"/>
                  </a:lnTo>
                  <a:lnTo>
                    <a:pt x="208" y="78"/>
                  </a:lnTo>
                  <a:lnTo>
                    <a:pt x="210" y="76"/>
                  </a:lnTo>
                  <a:lnTo>
                    <a:pt x="210" y="74"/>
                  </a:lnTo>
                  <a:lnTo>
                    <a:pt x="212" y="74"/>
                  </a:lnTo>
                  <a:lnTo>
                    <a:pt x="212" y="72"/>
                  </a:lnTo>
                  <a:lnTo>
                    <a:pt x="214" y="70"/>
                  </a:lnTo>
                  <a:lnTo>
                    <a:pt x="216" y="70"/>
                  </a:lnTo>
                  <a:lnTo>
                    <a:pt x="220" y="66"/>
                  </a:lnTo>
                  <a:lnTo>
                    <a:pt x="222" y="64"/>
                  </a:lnTo>
                  <a:lnTo>
                    <a:pt x="224" y="64"/>
                  </a:lnTo>
                  <a:lnTo>
                    <a:pt x="226" y="62"/>
                  </a:lnTo>
                  <a:lnTo>
                    <a:pt x="228" y="62"/>
                  </a:lnTo>
                  <a:lnTo>
                    <a:pt x="230" y="62"/>
                  </a:lnTo>
                  <a:lnTo>
                    <a:pt x="230" y="60"/>
                  </a:lnTo>
                  <a:lnTo>
                    <a:pt x="232" y="60"/>
                  </a:lnTo>
                  <a:lnTo>
                    <a:pt x="234" y="58"/>
                  </a:lnTo>
                  <a:lnTo>
                    <a:pt x="232" y="58"/>
                  </a:lnTo>
                  <a:lnTo>
                    <a:pt x="230" y="56"/>
                  </a:lnTo>
                  <a:lnTo>
                    <a:pt x="230" y="58"/>
                  </a:lnTo>
                  <a:lnTo>
                    <a:pt x="226" y="58"/>
                  </a:lnTo>
                  <a:lnTo>
                    <a:pt x="228" y="56"/>
                  </a:lnTo>
                  <a:lnTo>
                    <a:pt x="230" y="56"/>
                  </a:lnTo>
                  <a:lnTo>
                    <a:pt x="232" y="56"/>
                  </a:lnTo>
                  <a:lnTo>
                    <a:pt x="234" y="56"/>
                  </a:lnTo>
                  <a:lnTo>
                    <a:pt x="236" y="54"/>
                  </a:lnTo>
                  <a:lnTo>
                    <a:pt x="238" y="54"/>
                  </a:lnTo>
                  <a:lnTo>
                    <a:pt x="240" y="56"/>
                  </a:lnTo>
                  <a:lnTo>
                    <a:pt x="240" y="54"/>
                  </a:lnTo>
                  <a:lnTo>
                    <a:pt x="242" y="54"/>
                  </a:lnTo>
                  <a:lnTo>
                    <a:pt x="244" y="54"/>
                  </a:lnTo>
                  <a:lnTo>
                    <a:pt x="244" y="52"/>
                  </a:lnTo>
                  <a:lnTo>
                    <a:pt x="244" y="50"/>
                  </a:lnTo>
                  <a:lnTo>
                    <a:pt x="246" y="50"/>
                  </a:lnTo>
                  <a:lnTo>
                    <a:pt x="248" y="50"/>
                  </a:lnTo>
                  <a:lnTo>
                    <a:pt x="250" y="50"/>
                  </a:lnTo>
                  <a:lnTo>
                    <a:pt x="252" y="50"/>
                  </a:lnTo>
                  <a:lnTo>
                    <a:pt x="254" y="46"/>
                  </a:lnTo>
                  <a:lnTo>
                    <a:pt x="254" y="44"/>
                  </a:lnTo>
                  <a:lnTo>
                    <a:pt x="252" y="46"/>
                  </a:lnTo>
                  <a:lnTo>
                    <a:pt x="252" y="48"/>
                  </a:lnTo>
                  <a:lnTo>
                    <a:pt x="250" y="48"/>
                  </a:lnTo>
                  <a:lnTo>
                    <a:pt x="250" y="50"/>
                  </a:lnTo>
                  <a:lnTo>
                    <a:pt x="248" y="50"/>
                  </a:lnTo>
                  <a:lnTo>
                    <a:pt x="248" y="48"/>
                  </a:lnTo>
                  <a:lnTo>
                    <a:pt x="248" y="46"/>
                  </a:lnTo>
                  <a:lnTo>
                    <a:pt x="246" y="46"/>
                  </a:lnTo>
                  <a:lnTo>
                    <a:pt x="244" y="48"/>
                  </a:lnTo>
                  <a:lnTo>
                    <a:pt x="244" y="50"/>
                  </a:lnTo>
                  <a:lnTo>
                    <a:pt x="242" y="52"/>
                  </a:lnTo>
                  <a:lnTo>
                    <a:pt x="242" y="50"/>
                  </a:lnTo>
                  <a:lnTo>
                    <a:pt x="240" y="50"/>
                  </a:lnTo>
                  <a:lnTo>
                    <a:pt x="240" y="52"/>
                  </a:lnTo>
                  <a:lnTo>
                    <a:pt x="238" y="50"/>
                  </a:lnTo>
                  <a:lnTo>
                    <a:pt x="238" y="52"/>
                  </a:lnTo>
                  <a:lnTo>
                    <a:pt x="236" y="52"/>
                  </a:lnTo>
                  <a:lnTo>
                    <a:pt x="236" y="50"/>
                  </a:lnTo>
                  <a:lnTo>
                    <a:pt x="234" y="50"/>
                  </a:lnTo>
                  <a:lnTo>
                    <a:pt x="232" y="52"/>
                  </a:lnTo>
                  <a:lnTo>
                    <a:pt x="230" y="54"/>
                  </a:lnTo>
                  <a:lnTo>
                    <a:pt x="228" y="54"/>
                  </a:lnTo>
                  <a:lnTo>
                    <a:pt x="226" y="54"/>
                  </a:lnTo>
                  <a:lnTo>
                    <a:pt x="224" y="56"/>
                  </a:lnTo>
                  <a:lnTo>
                    <a:pt x="222" y="56"/>
                  </a:lnTo>
                  <a:lnTo>
                    <a:pt x="220" y="54"/>
                  </a:lnTo>
                  <a:lnTo>
                    <a:pt x="218" y="56"/>
                  </a:lnTo>
                  <a:lnTo>
                    <a:pt x="216" y="56"/>
                  </a:lnTo>
                  <a:lnTo>
                    <a:pt x="214" y="58"/>
                  </a:lnTo>
                  <a:lnTo>
                    <a:pt x="212" y="60"/>
                  </a:lnTo>
                  <a:lnTo>
                    <a:pt x="210" y="62"/>
                  </a:lnTo>
                  <a:lnTo>
                    <a:pt x="208" y="64"/>
                  </a:lnTo>
                  <a:lnTo>
                    <a:pt x="206" y="64"/>
                  </a:lnTo>
                  <a:lnTo>
                    <a:pt x="206" y="64"/>
                  </a:lnTo>
                  <a:lnTo>
                    <a:pt x="206" y="66"/>
                  </a:lnTo>
                  <a:lnTo>
                    <a:pt x="204" y="66"/>
                  </a:lnTo>
                  <a:lnTo>
                    <a:pt x="202" y="66"/>
                  </a:lnTo>
                  <a:lnTo>
                    <a:pt x="202" y="68"/>
                  </a:lnTo>
                  <a:lnTo>
                    <a:pt x="200" y="70"/>
                  </a:lnTo>
                  <a:lnTo>
                    <a:pt x="200" y="72"/>
                  </a:lnTo>
                  <a:lnTo>
                    <a:pt x="198" y="72"/>
                  </a:lnTo>
                  <a:lnTo>
                    <a:pt x="196" y="74"/>
                  </a:lnTo>
                  <a:lnTo>
                    <a:pt x="198" y="76"/>
                  </a:lnTo>
                  <a:lnTo>
                    <a:pt x="196" y="74"/>
                  </a:lnTo>
                  <a:lnTo>
                    <a:pt x="194" y="74"/>
                  </a:lnTo>
                  <a:lnTo>
                    <a:pt x="192" y="76"/>
                  </a:lnTo>
                  <a:lnTo>
                    <a:pt x="190" y="74"/>
                  </a:lnTo>
                  <a:lnTo>
                    <a:pt x="190" y="76"/>
                  </a:lnTo>
                  <a:lnTo>
                    <a:pt x="190" y="78"/>
                  </a:lnTo>
                  <a:lnTo>
                    <a:pt x="190" y="80"/>
                  </a:lnTo>
                  <a:lnTo>
                    <a:pt x="188" y="80"/>
                  </a:lnTo>
                  <a:lnTo>
                    <a:pt x="188" y="82"/>
                  </a:lnTo>
                  <a:lnTo>
                    <a:pt x="186" y="82"/>
                  </a:lnTo>
                  <a:lnTo>
                    <a:pt x="184" y="84"/>
                  </a:lnTo>
                  <a:lnTo>
                    <a:pt x="184" y="86"/>
                  </a:lnTo>
                  <a:lnTo>
                    <a:pt x="182" y="88"/>
                  </a:lnTo>
                  <a:lnTo>
                    <a:pt x="180" y="90"/>
                  </a:lnTo>
                  <a:lnTo>
                    <a:pt x="178" y="92"/>
                  </a:lnTo>
                  <a:lnTo>
                    <a:pt x="178" y="94"/>
                  </a:lnTo>
                  <a:lnTo>
                    <a:pt x="178" y="96"/>
                  </a:lnTo>
                  <a:lnTo>
                    <a:pt x="178" y="98"/>
                  </a:lnTo>
                  <a:lnTo>
                    <a:pt x="178" y="100"/>
                  </a:lnTo>
                  <a:lnTo>
                    <a:pt x="178" y="102"/>
                  </a:lnTo>
                  <a:lnTo>
                    <a:pt x="178" y="100"/>
                  </a:lnTo>
                  <a:lnTo>
                    <a:pt x="180" y="102"/>
                  </a:lnTo>
                  <a:lnTo>
                    <a:pt x="180" y="104"/>
                  </a:lnTo>
                  <a:lnTo>
                    <a:pt x="180" y="106"/>
                  </a:lnTo>
                  <a:lnTo>
                    <a:pt x="178" y="108"/>
                  </a:lnTo>
                  <a:lnTo>
                    <a:pt x="176" y="108"/>
                  </a:lnTo>
                  <a:lnTo>
                    <a:pt x="174" y="108"/>
                  </a:lnTo>
                  <a:lnTo>
                    <a:pt x="172" y="112"/>
                  </a:lnTo>
                  <a:lnTo>
                    <a:pt x="172" y="112"/>
                  </a:lnTo>
                  <a:lnTo>
                    <a:pt x="172" y="116"/>
                  </a:lnTo>
                  <a:lnTo>
                    <a:pt x="172" y="118"/>
                  </a:lnTo>
                  <a:lnTo>
                    <a:pt x="170" y="120"/>
                  </a:lnTo>
                  <a:lnTo>
                    <a:pt x="170" y="122"/>
                  </a:lnTo>
                  <a:lnTo>
                    <a:pt x="170" y="126"/>
                  </a:lnTo>
                  <a:lnTo>
                    <a:pt x="168" y="128"/>
                  </a:lnTo>
                  <a:lnTo>
                    <a:pt x="168" y="130"/>
                  </a:lnTo>
                  <a:lnTo>
                    <a:pt x="166" y="130"/>
                  </a:lnTo>
                  <a:lnTo>
                    <a:pt x="164" y="132"/>
                  </a:lnTo>
                  <a:lnTo>
                    <a:pt x="164" y="134"/>
                  </a:lnTo>
                  <a:lnTo>
                    <a:pt x="162" y="136"/>
                  </a:lnTo>
                  <a:lnTo>
                    <a:pt x="162" y="138"/>
                  </a:lnTo>
                  <a:lnTo>
                    <a:pt x="162" y="140"/>
                  </a:lnTo>
                  <a:lnTo>
                    <a:pt x="162" y="142"/>
                  </a:lnTo>
                  <a:lnTo>
                    <a:pt x="160" y="142"/>
                  </a:lnTo>
                  <a:lnTo>
                    <a:pt x="160" y="140"/>
                  </a:lnTo>
                  <a:lnTo>
                    <a:pt x="158" y="138"/>
                  </a:lnTo>
                  <a:lnTo>
                    <a:pt x="156" y="138"/>
                  </a:lnTo>
                  <a:lnTo>
                    <a:pt x="154" y="138"/>
                  </a:lnTo>
                  <a:lnTo>
                    <a:pt x="152" y="138"/>
                  </a:lnTo>
                  <a:lnTo>
                    <a:pt x="150" y="140"/>
                  </a:lnTo>
                  <a:lnTo>
                    <a:pt x="150" y="142"/>
                  </a:lnTo>
                  <a:lnTo>
                    <a:pt x="148" y="142"/>
                  </a:lnTo>
                  <a:lnTo>
                    <a:pt x="148" y="144"/>
                  </a:lnTo>
                  <a:lnTo>
                    <a:pt x="146" y="146"/>
                  </a:lnTo>
                  <a:lnTo>
                    <a:pt x="144" y="146"/>
                  </a:lnTo>
                  <a:lnTo>
                    <a:pt x="142" y="146"/>
                  </a:lnTo>
                  <a:lnTo>
                    <a:pt x="140" y="146"/>
                  </a:lnTo>
                  <a:lnTo>
                    <a:pt x="138" y="146"/>
                  </a:lnTo>
                  <a:lnTo>
                    <a:pt x="138" y="144"/>
                  </a:lnTo>
                  <a:lnTo>
                    <a:pt x="140" y="144"/>
                  </a:lnTo>
                  <a:lnTo>
                    <a:pt x="140" y="142"/>
                  </a:lnTo>
                  <a:lnTo>
                    <a:pt x="138" y="142"/>
                  </a:lnTo>
                  <a:lnTo>
                    <a:pt x="136" y="142"/>
                  </a:lnTo>
                  <a:lnTo>
                    <a:pt x="134" y="144"/>
                  </a:lnTo>
                  <a:lnTo>
                    <a:pt x="134" y="142"/>
                  </a:lnTo>
                  <a:lnTo>
                    <a:pt x="132" y="142"/>
                  </a:lnTo>
                  <a:lnTo>
                    <a:pt x="132" y="144"/>
                  </a:lnTo>
                  <a:lnTo>
                    <a:pt x="134" y="144"/>
                  </a:lnTo>
                  <a:lnTo>
                    <a:pt x="132" y="146"/>
                  </a:lnTo>
                  <a:lnTo>
                    <a:pt x="130" y="146"/>
                  </a:lnTo>
                  <a:lnTo>
                    <a:pt x="128" y="148"/>
                  </a:lnTo>
                  <a:lnTo>
                    <a:pt x="128" y="146"/>
                  </a:lnTo>
                  <a:lnTo>
                    <a:pt x="128" y="148"/>
                  </a:lnTo>
                  <a:lnTo>
                    <a:pt x="126" y="148"/>
                  </a:lnTo>
                  <a:lnTo>
                    <a:pt x="124" y="148"/>
                  </a:lnTo>
                  <a:lnTo>
                    <a:pt x="122" y="148"/>
                  </a:lnTo>
                  <a:lnTo>
                    <a:pt x="120" y="148"/>
                  </a:lnTo>
                  <a:lnTo>
                    <a:pt x="118" y="148"/>
                  </a:lnTo>
                  <a:lnTo>
                    <a:pt x="116" y="150"/>
                  </a:lnTo>
                  <a:lnTo>
                    <a:pt x="114" y="150"/>
                  </a:lnTo>
                  <a:lnTo>
                    <a:pt x="116" y="150"/>
                  </a:lnTo>
                  <a:lnTo>
                    <a:pt x="116" y="148"/>
                  </a:lnTo>
                  <a:lnTo>
                    <a:pt x="116" y="146"/>
                  </a:lnTo>
                  <a:lnTo>
                    <a:pt x="114" y="146"/>
                  </a:lnTo>
                  <a:lnTo>
                    <a:pt x="112" y="146"/>
                  </a:lnTo>
                  <a:lnTo>
                    <a:pt x="114" y="146"/>
                  </a:lnTo>
                  <a:lnTo>
                    <a:pt x="114" y="144"/>
                  </a:lnTo>
                  <a:lnTo>
                    <a:pt x="112" y="142"/>
                  </a:lnTo>
                  <a:lnTo>
                    <a:pt x="110" y="142"/>
                  </a:lnTo>
                  <a:lnTo>
                    <a:pt x="110" y="140"/>
                  </a:lnTo>
                  <a:lnTo>
                    <a:pt x="110" y="138"/>
                  </a:lnTo>
                  <a:lnTo>
                    <a:pt x="108" y="136"/>
                  </a:lnTo>
                  <a:lnTo>
                    <a:pt x="108" y="134"/>
                  </a:lnTo>
                  <a:lnTo>
                    <a:pt x="108" y="132"/>
                  </a:lnTo>
                  <a:lnTo>
                    <a:pt x="108" y="130"/>
                  </a:lnTo>
                  <a:lnTo>
                    <a:pt x="106" y="130"/>
                  </a:lnTo>
                  <a:lnTo>
                    <a:pt x="106" y="128"/>
                  </a:lnTo>
                  <a:lnTo>
                    <a:pt x="104" y="126"/>
                  </a:lnTo>
                  <a:lnTo>
                    <a:pt x="106" y="126"/>
                  </a:lnTo>
                  <a:lnTo>
                    <a:pt x="106" y="124"/>
                  </a:lnTo>
                  <a:lnTo>
                    <a:pt x="108" y="124"/>
                  </a:lnTo>
                  <a:lnTo>
                    <a:pt x="110" y="124"/>
                  </a:lnTo>
                  <a:lnTo>
                    <a:pt x="110" y="122"/>
                  </a:lnTo>
                  <a:lnTo>
                    <a:pt x="110" y="120"/>
                  </a:lnTo>
                  <a:lnTo>
                    <a:pt x="110" y="118"/>
                  </a:lnTo>
                  <a:lnTo>
                    <a:pt x="112" y="118"/>
                  </a:lnTo>
                  <a:lnTo>
                    <a:pt x="112" y="116"/>
                  </a:lnTo>
                  <a:lnTo>
                    <a:pt x="112" y="114"/>
                  </a:lnTo>
                  <a:lnTo>
                    <a:pt x="112" y="112"/>
                  </a:lnTo>
                  <a:lnTo>
                    <a:pt x="112" y="112"/>
                  </a:lnTo>
                  <a:lnTo>
                    <a:pt x="112" y="110"/>
                  </a:lnTo>
                  <a:lnTo>
                    <a:pt x="112" y="108"/>
                  </a:lnTo>
                  <a:lnTo>
                    <a:pt x="112" y="106"/>
                  </a:lnTo>
                  <a:lnTo>
                    <a:pt x="112" y="104"/>
                  </a:lnTo>
                  <a:lnTo>
                    <a:pt x="112" y="102"/>
                  </a:lnTo>
                  <a:lnTo>
                    <a:pt x="112" y="100"/>
                  </a:lnTo>
                  <a:lnTo>
                    <a:pt x="110" y="100"/>
                  </a:lnTo>
                  <a:lnTo>
                    <a:pt x="110" y="98"/>
                  </a:lnTo>
                  <a:lnTo>
                    <a:pt x="110" y="96"/>
                  </a:lnTo>
                  <a:lnTo>
                    <a:pt x="110" y="94"/>
                  </a:lnTo>
                  <a:lnTo>
                    <a:pt x="110" y="94"/>
                  </a:lnTo>
                  <a:lnTo>
                    <a:pt x="110" y="92"/>
                  </a:lnTo>
                  <a:lnTo>
                    <a:pt x="108" y="92"/>
                  </a:lnTo>
                  <a:lnTo>
                    <a:pt x="106" y="92"/>
                  </a:lnTo>
                  <a:lnTo>
                    <a:pt x="106" y="90"/>
                  </a:lnTo>
                  <a:lnTo>
                    <a:pt x="104" y="88"/>
                  </a:lnTo>
                  <a:lnTo>
                    <a:pt x="102" y="90"/>
                  </a:lnTo>
                  <a:lnTo>
                    <a:pt x="104" y="88"/>
                  </a:lnTo>
                  <a:lnTo>
                    <a:pt x="104" y="86"/>
                  </a:lnTo>
                  <a:lnTo>
                    <a:pt x="106" y="86"/>
                  </a:lnTo>
                  <a:lnTo>
                    <a:pt x="104" y="84"/>
                  </a:lnTo>
                  <a:lnTo>
                    <a:pt x="104" y="82"/>
                  </a:lnTo>
                  <a:lnTo>
                    <a:pt x="104" y="80"/>
                  </a:lnTo>
                  <a:lnTo>
                    <a:pt x="104" y="78"/>
                  </a:lnTo>
                  <a:lnTo>
                    <a:pt x="102" y="80"/>
                  </a:lnTo>
                  <a:lnTo>
                    <a:pt x="102" y="78"/>
                  </a:lnTo>
                  <a:lnTo>
                    <a:pt x="100" y="78"/>
                  </a:lnTo>
                  <a:lnTo>
                    <a:pt x="102" y="76"/>
                  </a:lnTo>
                  <a:lnTo>
                    <a:pt x="100" y="76"/>
                  </a:lnTo>
                  <a:lnTo>
                    <a:pt x="100" y="74"/>
                  </a:lnTo>
                  <a:lnTo>
                    <a:pt x="100" y="72"/>
                  </a:lnTo>
                  <a:lnTo>
                    <a:pt x="98" y="72"/>
                  </a:lnTo>
                  <a:lnTo>
                    <a:pt x="96" y="70"/>
                  </a:lnTo>
                  <a:lnTo>
                    <a:pt x="96" y="68"/>
                  </a:lnTo>
                  <a:lnTo>
                    <a:pt x="96" y="66"/>
                  </a:lnTo>
                  <a:lnTo>
                    <a:pt x="96" y="64"/>
                  </a:lnTo>
                  <a:lnTo>
                    <a:pt x="98" y="66"/>
                  </a:lnTo>
                  <a:lnTo>
                    <a:pt x="98" y="64"/>
                  </a:lnTo>
                  <a:lnTo>
                    <a:pt x="96" y="64"/>
                  </a:lnTo>
                  <a:lnTo>
                    <a:pt x="96" y="64"/>
                  </a:lnTo>
                  <a:lnTo>
                    <a:pt x="94" y="64"/>
                  </a:lnTo>
                  <a:lnTo>
                    <a:pt x="92" y="64"/>
                  </a:lnTo>
                  <a:lnTo>
                    <a:pt x="94" y="62"/>
                  </a:lnTo>
                  <a:lnTo>
                    <a:pt x="96" y="62"/>
                  </a:lnTo>
                  <a:lnTo>
                    <a:pt x="94" y="60"/>
                  </a:lnTo>
                  <a:lnTo>
                    <a:pt x="96" y="58"/>
                  </a:lnTo>
                  <a:lnTo>
                    <a:pt x="96" y="56"/>
                  </a:lnTo>
                  <a:lnTo>
                    <a:pt x="98" y="54"/>
                  </a:lnTo>
                  <a:lnTo>
                    <a:pt x="98" y="52"/>
                  </a:lnTo>
                  <a:lnTo>
                    <a:pt x="98" y="50"/>
                  </a:lnTo>
                  <a:lnTo>
                    <a:pt x="98" y="48"/>
                  </a:lnTo>
                  <a:lnTo>
                    <a:pt x="98" y="46"/>
                  </a:lnTo>
                  <a:lnTo>
                    <a:pt x="98" y="48"/>
                  </a:lnTo>
                  <a:lnTo>
                    <a:pt x="96" y="46"/>
                  </a:lnTo>
                  <a:lnTo>
                    <a:pt x="98" y="46"/>
                  </a:lnTo>
                  <a:lnTo>
                    <a:pt x="98" y="44"/>
                  </a:lnTo>
                  <a:lnTo>
                    <a:pt x="98" y="42"/>
                  </a:lnTo>
                  <a:lnTo>
                    <a:pt x="96" y="44"/>
                  </a:lnTo>
                  <a:lnTo>
                    <a:pt x="96" y="42"/>
                  </a:lnTo>
                  <a:lnTo>
                    <a:pt x="98" y="40"/>
                  </a:lnTo>
                  <a:lnTo>
                    <a:pt x="98" y="38"/>
                  </a:lnTo>
                  <a:lnTo>
                    <a:pt x="98" y="36"/>
                  </a:lnTo>
                  <a:lnTo>
                    <a:pt x="100" y="34"/>
                  </a:lnTo>
                  <a:lnTo>
                    <a:pt x="102" y="32"/>
                  </a:lnTo>
                  <a:lnTo>
                    <a:pt x="102" y="30"/>
                  </a:lnTo>
                  <a:lnTo>
                    <a:pt x="104" y="28"/>
                  </a:lnTo>
                  <a:lnTo>
                    <a:pt x="104" y="26"/>
                  </a:lnTo>
                  <a:lnTo>
                    <a:pt x="104" y="24"/>
                  </a:lnTo>
                  <a:lnTo>
                    <a:pt x="104" y="22"/>
                  </a:lnTo>
                  <a:lnTo>
                    <a:pt x="104" y="20"/>
                  </a:lnTo>
                  <a:lnTo>
                    <a:pt x="104" y="18"/>
                  </a:lnTo>
                  <a:lnTo>
                    <a:pt x="106" y="16"/>
                  </a:lnTo>
                  <a:lnTo>
                    <a:pt x="106" y="16"/>
                  </a:lnTo>
                  <a:lnTo>
                    <a:pt x="106" y="14"/>
                  </a:lnTo>
                  <a:lnTo>
                    <a:pt x="108" y="12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12" y="12"/>
                  </a:lnTo>
                  <a:close/>
                  <a:moveTo>
                    <a:pt x="4" y="16"/>
                  </a:moveTo>
                  <a:lnTo>
                    <a:pt x="6" y="16"/>
                  </a:lnTo>
                  <a:lnTo>
                    <a:pt x="8" y="16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8" y="30"/>
                  </a:lnTo>
                  <a:lnTo>
                    <a:pt x="6" y="32"/>
                  </a:lnTo>
                  <a:lnTo>
                    <a:pt x="6" y="36"/>
                  </a:lnTo>
                  <a:lnTo>
                    <a:pt x="6" y="38"/>
                  </a:lnTo>
                  <a:lnTo>
                    <a:pt x="6" y="40"/>
                  </a:lnTo>
                  <a:lnTo>
                    <a:pt x="6" y="42"/>
                  </a:lnTo>
                  <a:lnTo>
                    <a:pt x="4" y="40"/>
                  </a:lnTo>
                  <a:lnTo>
                    <a:pt x="4" y="38"/>
                  </a:lnTo>
                  <a:lnTo>
                    <a:pt x="4" y="36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4" y="14"/>
                  </a:lnTo>
                  <a:lnTo>
                    <a:pt x="4" y="16"/>
                  </a:lnTo>
                  <a:close/>
                  <a:moveTo>
                    <a:pt x="4" y="6"/>
                  </a:moveTo>
                  <a:lnTo>
                    <a:pt x="2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4" y="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4" name="Freeform 186">
              <a:extLst>
                <a:ext uri="{FF2B5EF4-FFF2-40B4-BE49-F238E27FC236}">
                  <a16:creationId xmlns:a16="http://schemas.microsoft.com/office/drawing/2014/main" id="{F0955A36-7A6B-8B3E-C1F0-80C7A7A415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53200" y="2841625"/>
              <a:ext cx="555625" cy="398463"/>
            </a:xfrm>
            <a:custGeom>
              <a:avLst/>
              <a:gdLst>
                <a:gd name="T0" fmla="*/ 46 w 350"/>
                <a:gd name="T1" fmla="*/ 131 h 251"/>
                <a:gd name="T2" fmla="*/ 46 w 350"/>
                <a:gd name="T3" fmla="*/ 137 h 251"/>
                <a:gd name="T4" fmla="*/ 28 w 350"/>
                <a:gd name="T5" fmla="*/ 121 h 251"/>
                <a:gd name="T6" fmla="*/ 16 w 350"/>
                <a:gd name="T7" fmla="*/ 73 h 251"/>
                <a:gd name="T8" fmla="*/ 22 w 350"/>
                <a:gd name="T9" fmla="*/ 95 h 251"/>
                <a:gd name="T10" fmla="*/ 24 w 350"/>
                <a:gd name="T11" fmla="*/ 111 h 251"/>
                <a:gd name="T12" fmla="*/ 14 w 350"/>
                <a:gd name="T13" fmla="*/ 83 h 251"/>
                <a:gd name="T14" fmla="*/ 0 w 350"/>
                <a:gd name="T15" fmla="*/ 65 h 251"/>
                <a:gd name="T16" fmla="*/ 88 w 350"/>
                <a:gd name="T17" fmla="*/ 8 h 251"/>
                <a:gd name="T18" fmla="*/ 248 w 350"/>
                <a:gd name="T19" fmla="*/ 0 h 251"/>
                <a:gd name="T20" fmla="*/ 312 w 350"/>
                <a:gd name="T21" fmla="*/ 0 h 251"/>
                <a:gd name="T22" fmla="*/ 350 w 350"/>
                <a:gd name="T23" fmla="*/ 0 h 251"/>
                <a:gd name="T24" fmla="*/ 350 w 350"/>
                <a:gd name="T25" fmla="*/ 69 h 251"/>
                <a:gd name="T26" fmla="*/ 350 w 350"/>
                <a:gd name="T27" fmla="*/ 143 h 251"/>
                <a:gd name="T28" fmla="*/ 344 w 350"/>
                <a:gd name="T29" fmla="*/ 251 h 251"/>
                <a:gd name="T30" fmla="*/ 312 w 350"/>
                <a:gd name="T31" fmla="*/ 251 h 251"/>
                <a:gd name="T32" fmla="*/ 250 w 350"/>
                <a:gd name="T33" fmla="*/ 225 h 251"/>
                <a:gd name="T34" fmla="*/ 250 w 350"/>
                <a:gd name="T35" fmla="*/ 189 h 251"/>
                <a:gd name="T36" fmla="*/ 236 w 350"/>
                <a:gd name="T37" fmla="*/ 149 h 251"/>
                <a:gd name="T38" fmla="*/ 180 w 350"/>
                <a:gd name="T39" fmla="*/ 149 h 251"/>
                <a:gd name="T40" fmla="*/ 152 w 350"/>
                <a:gd name="T41" fmla="*/ 149 h 251"/>
                <a:gd name="T42" fmla="*/ 130 w 350"/>
                <a:gd name="T43" fmla="*/ 149 h 251"/>
                <a:gd name="T44" fmla="*/ 106 w 350"/>
                <a:gd name="T45" fmla="*/ 147 h 251"/>
                <a:gd name="T46" fmla="*/ 88 w 350"/>
                <a:gd name="T47" fmla="*/ 141 h 251"/>
                <a:gd name="T48" fmla="*/ 72 w 350"/>
                <a:gd name="T49" fmla="*/ 127 h 251"/>
                <a:gd name="T50" fmla="*/ 54 w 350"/>
                <a:gd name="T51" fmla="*/ 119 h 251"/>
                <a:gd name="T52" fmla="*/ 42 w 350"/>
                <a:gd name="T53" fmla="*/ 109 h 251"/>
                <a:gd name="T54" fmla="*/ 34 w 350"/>
                <a:gd name="T55" fmla="*/ 97 h 251"/>
                <a:gd name="T56" fmla="*/ 54 w 350"/>
                <a:gd name="T57" fmla="*/ 101 h 251"/>
                <a:gd name="T58" fmla="*/ 44 w 350"/>
                <a:gd name="T59" fmla="*/ 83 h 251"/>
                <a:gd name="T60" fmla="*/ 36 w 350"/>
                <a:gd name="T61" fmla="*/ 91 h 251"/>
                <a:gd name="T62" fmla="*/ 28 w 350"/>
                <a:gd name="T63" fmla="*/ 85 h 251"/>
                <a:gd name="T64" fmla="*/ 38 w 350"/>
                <a:gd name="T65" fmla="*/ 83 h 251"/>
                <a:gd name="T66" fmla="*/ 50 w 350"/>
                <a:gd name="T67" fmla="*/ 71 h 251"/>
                <a:gd name="T68" fmla="*/ 64 w 350"/>
                <a:gd name="T69" fmla="*/ 79 h 251"/>
                <a:gd name="T70" fmla="*/ 92 w 350"/>
                <a:gd name="T71" fmla="*/ 83 h 251"/>
                <a:gd name="T72" fmla="*/ 110 w 350"/>
                <a:gd name="T73" fmla="*/ 89 h 251"/>
                <a:gd name="T74" fmla="*/ 126 w 350"/>
                <a:gd name="T75" fmla="*/ 97 h 251"/>
                <a:gd name="T76" fmla="*/ 112 w 350"/>
                <a:gd name="T77" fmla="*/ 83 h 251"/>
                <a:gd name="T78" fmla="*/ 126 w 350"/>
                <a:gd name="T79" fmla="*/ 73 h 251"/>
                <a:gd name="T80" fmla="*/ 140 w 350"/>
                <a:gd name="T81" fmla="*/ 73 h 251"/>
                <a:gd name="T82" fmla="*/ 156 w 350"/>
                <a:gd name="T83" fmla="*/ 73 h 251"/>
                <a:gd name="T84" fmla="*/ 136 w 350"/>
                <a:gd name="T85" fmla="*/ 65 h 251"/>
                <a:gd name="T86" fmla="*/ 116 w 350"/>
                <a:gd name="T87" fmla="*/ 71 h 251"/>
                <a:gd name="T88" fmla="*/ 94 w 350"/>
                <a:gd name="T89" fmla="*/ 79 h 251"/>
                <a:gd name="T90" fmla="*/ 74 w 350"/>
                <a:gd name="T91" fmla="*/ 73 h 251"/>
                <a:gd name="T92" fmla="*/ 56 w 350"/>
                <a:gd name="T93" fmla="*/ 67 h 251"/>
                <a:gd name="T94" fmla="*/ 64 w 350"/>
                <a:gd name="T95" fmla="*/ 61 h 251"/>
                <a:gd name="T96" fmla="*/ 76 w 350"/>
                <a:gd name="T97" fmla="*/ 67 h 251"/>
                <a:gd name="T98" fmla="*/ 86 w 350"/>
                <a:gd name="T99" fmla="*/ 51 h 251"/>
                <a:gd name="T100" fmla="*/ 72 w 350"/>
                <a:gd name="T101" fmla="*/ 51 h 251"/>
                <a:gd name="T102" fmla="*/ 60 w 350"/>
                <a:gd name="T103" fmla="*/ 51 h 251"/>
                <a:gd name="T104" fmla="*/ 72 w 350"/>
                <a:gd name="T105" fmla="*/ 49 h 251"/>
                <a:gd name="T106" fmla="*/ 74 w 350"/>
                <a:gd name="T107" fmla="*/ 41 h 251"/>
                <a:gd name="T108" fmla="*/ 84 w 350"/>
                <a:gd name="T109" fmla="*/ 33 h 251"/>
                <a:gd name="T110" fmla="*/ 88 w 350"/>
                <a:gd name="T111" fmla="*/ 25 h 251"/>
                <a:gd name="T112" fmla="*/ 98 w 350"/>
                <a:gd name="T113" fmla="*/ 23 h 251"/>
                <a:gd name="T114" fmla="*/ 92 w 350"/>
                <a:gd name="T115" fmla="*/ 14 h 251"/>
                <a:gd name="T116" fmla="*/ 108 w 350"/>
                <a:gd name="T117" fmla="*/ 0 h 251"/>
                <a:gd name="T118" fmla="*/ 152 w 350"/>
                <a:gd name="T119" fmla="*/ 0 h 251"/>
                <a:gd name="T120" fmla="*/ 196 w 350"/>
                <a:gd name="T121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50" h="251">
                  <a:moveTo>
                    <a:pt x="28" y="119"/>
                  </a:moveTo>
                  <a:lnTo>
                    <a:pt x="30" y="119"/>
                  </a:lnTo>
                  <a:lnTo>
                    <a:pt x="32" y="119"/>
                  </a:lnTo>
                  <a:lnTo>
                    <a:pt x="32" y="119"/>
                  </a:lnTo>
                  <a:lnTo>
                    <a:pt x="34" y="121"/>
                  </a:lnTo>
                  <a:lnTo>
                    <a:pt x="34" y="123"/>
                  </a:lnTo>
                  <a:lnTo>
                    <a:pt x="36" y="123"/>
                  </a:lnTo>
                  <a:lnTo>
                    <a:pt x="38" y="123"/>
                  </a:lnTo>
                  <a:lnTo>
                    <a:pt x="38" y="125"/>
                  </a:lnTo>
                  <a:lnTo>
                    <a:pt x="40" y="127"/>
                  </a:lnTo>
                  <a:lnTo>
                    <a:pt x="42" y="127"/>
                  </a:lnTo>
                  <a:lnTo>
                    <a:pt x="44" y="129"/>
                  </a:lnTo>
                  <a:lnTo>
                    <a:pt x="46" y="131"/>
                  </a:lnTo>
                  <a:lnTo>
                    <a:pt x="46" y="133"/>
                  </a:lnTo>
                  <a:lnTo>
                    <a:pt x="46" y="135"/>
                  </a:lnTo>
                  <a:lnTo>
                    <a:pt x="48" y="137"/>
                  </a:lnTo>
                  <a:lnTo>
                    <a:pt x="48" y="139"/>
                  </a:lnTo>
                  <a:lnTo>
                    <a:pt x="50" y="141"/>
                  </a:lnTo>
                  <a:lnTo>
                    <a:pt x="52" y="143"/>
                  </a:lnTo>
                  <a:lnTo>
                    <a:pt x="54" y="147"/>
                  </a:lnTo>
                  <a:lnTo>
                    <a:pt x="52" y="147"/>
                  </a:lnTo>
                  <a:lnTo>
                    <a:pt x="50" y="145"/>
                  </a:lnTo>
                  <a:lnTo>
                    <a:pt x="50" y="143"/>
                  </a:lnTo>
                  <a:lnTo>
                    <a:pt x="48" y="141"/>
                  </a:lnTo>
                  <a:lnTo>
                    <a:pt x="46" y="139"/>
                  </a:lnTo>
                  <a:lnTo>
                    <a:pt x="46" y="137"/>
                  </a:lnTo>
                  <a:lnTo>
                    <a:pt x="44" y="135"/>
                  </a:lnTo>
                  <a:lnTo>
                    <a:pt x="42" y="135"/>
                  </a:lnTo>
                  <a:lnTo>
                    <a:pt x="42" y="133"/>
                  </a:lnTo>
                  <a:lnTo>
                    <a:pt x="40" y="131"/>
                  </a:lnTo>
                  <a:lnTo>
                    <a:pt x="38" y="131"/>
                  </a:lnTo>
                  <a:lnTo>
                    <a:pt x="38" y="129"/>
                  </a:lnTo>
                  <a:lnTo>
                    <a:pt x="36" y="127"/>
                  </a:lnTo>
                  <a:lnTo>
                    <a:pt x="34" y="127"/>
                  </a:lnTo>
                  <a:lnTo>
                    <a:pt x="34" y="125"/>
                  </a:lnTo>
                  <a:lnTo>
                    <a:pt x="32" y="125"/>
                  </a:lnTo>
                  <a:lnTo>
                    <a:pt x="30" y="123"/>
                  </a:lnTo>
                  <a:lnTo>
                    <a:pt x="30" y="121"/>
                  </a:lnTo>
                  <a:lnTo>
                    <a:pt x="28" y="121"/>
                  </a:lnTo>
                  <a:lnTo>
                    <a:pt x="26" y="119"/>
                  </a:lnTo>
                  <a:lnTo>
                    <a:pt x="26" y="119"/>
                  </a:lnTo>
                  <a:lnTo>
                    <a:pt x="28" y="119"/>
                  </a:lnTo>
                  <a:lnTo>
                    <a:pt x="28" y="119"/>
                  </a:lnTo>
                  <a:close/>
                  <a:moveTo>
                    <a:pt x="12" y="73"/>
                  </a:moveTo>
                  <a:lnTo>
                    <a:pt x="12" y="71"/>
                  </a:lnTo>
                  <a:lnTo>
                    <a:pt x="14" y="71"/>
                  </a:lnTo>
                  <a:lnTo>
                    <a:pt x="16" y="71"/>
                  </a:lnTo>
                  <a:lnTo>
                    <a:pt x="16" y="73"/>
                  </a:lnTo>
                  <a:lnTo>
                    <a:pt x="18" y="73"/>
                  </a:lnTo>
                  <a:lnTo>
                    <a:pt x="16" y="73"/>
                  </a:lnTo>
                  <a:lnTo>
                    <a:pt x="18" y="73"/>
                  </a:lnTo>
                  <a:lnTo>
                    <a:pt x="16" y="73"/>
                  </a:lnTo>
                  <a:lnTo>
                    <a:pt x="14" y="75"/>
                  </a:lnTo>
                  <a:lnTo>
                    <a:pt x="18" y="75"/>
                  </a:lnTo>
                  <a:lnTo>
                    <a:pt x="16" y="77"/>
                  </a:lnTo>
                  <a:lnTo>
                    <a:pt x="16" y="79"/>
                  </a:lnTo>
                  <a:lnTo>
                    <a:pt x="16" y="81"/>
                  </a:lnTo>
                  <a:lnTo>
                    <a:pt x="16" y="83"/>
                  </a:lnTo>
                  <a:lnTo>
                    <a:pt x="18" y="85"/>
                  </a:lnTo>
                  <a:lnTo>
                    <a:pt x="20" y="85"/>
                  </a:lnTo>
                  <a:lnTo>
                    <a:pt x="20" y="87"/>
                  </a:lnTo>
                  <a:lnTo>
                    <a:pt x="20" y="89"/>
                  </a:lnTo>
                  <a:lnTo>
                    <a:pt x="20" y="91"/>
                  </a:lnTo>
                  <a:lnTo>
                    <a:pt x="20" y="93"/>
                  </a:lnTo>
                  <a:lnTo>
                    <a:pt x="22" y="95"/>
                  </a:lnTo>
                  <a:lnTo>
                    <a:pt x="22" y="97"/>
                  </a:lnTo>
                  <a:lnTo>
                    <a:pt x="22" y="99"/>
                  </a:lnTo>
                  <a:lnTo>
                    <a:pt x="22" y="101"/>
                  </a:lnTo>
                  <a:lnTo>
                    <a:pt x="24" y="103"/>
                  </a:lnTo>
                  <a:lnTo>
                    <a:pt x="24" y="105"/>
                  </a:lnTo>
                  <a:lnTo>
                    <a:pt x="26" y="111"/>
                  </a:lnTo>
                  <a:lnTo>
                    <a:pt x="28" y="113"/>
                  </a:lnTo>
                  <a:lnTo>
                    <a:pt x="28" y="115"/>
                  </a:lnTo>
                  <a:lnTo>
                    <a:pt x="28" y="117"/>
                  </a:lnTo>
                  <a:lnTo>
                    <a:pt x="26" y="117"/>
                  </a:lnTo>
                  <a:lnTo>
                    <a:pt x="26" y="115"/>
                  </a:lnTo>
                  <a:lnTo>
                    <a:pt x="26" y="113"/>
                  </a:lnTo>
                  <a:lnTo>
                    <a:pt x="24" y="111"/>
                  </a:lnTo>
                  <a:lnTo>
                    <a:pt x="22" y="105"/>
                  </a:lnTo>
                  <a:lnTo>
                    <a:pt x="22" y="103"/>
                  </a:lnTo>
                  <a:lnTo>
                    <a:pt x="22" y="101"/>
                  </a:lnTo>
                  <a:lnTo>
                    <a:pt x="20" y="99"/>
                  </a:lnTo>
                  <a:lnTo>
                    <a:pt x="20" y="97"/>
                  </a:lnTo>
                  <a:lnTo>
                    <a:pt x="20" y="95"/>
                  </a:lnTo>
                  <a:lnTo>
                    <a:pt x="18" y="93"/>
                  </a:lnTo>
                  <a:lnTo>
                    <a:pt x="18" y="91"/>
                  </a:lnTo>
                  <a:lnTo>
                    <a:pt x="16" y="89"/>
                  </a:lnTo>
                  <a:lnTo>
                    <a:pt x="16" y="87"/>
                  </a:lnTo>
                  <a:lnTo>
                    <a:pt x="16" y="85"/>
                  </a:lnTo>
                  <a:lnTo>
                    <a:pt x="14" y="85"/>
                  </a:lnTo>
                  <a:lnTo>
                    <a:pt x="14" y="83"/>
                  </a:lnTo>
                  <a:lnTo>
                    <a:pt x="12" y="81"/>
                  </a:lnTo>
                  <a:lnTo>
                    <a:pt x="12" y="79"/>
                  </a:lnTo>
                  <a:lnTo>
                    <a:pt x="12" y="77"/>
                  </a:lnTo>
                  <a:lnTo>
                    <a:pt x="10" y="75"/>
                  </a:lnTo>
                  <a:lnTo>
                    <a:pt x="10" y="73"/>
                  </a:lnTo>
                  <a:lnTo>
                    <a:pt x="8" y="73"/>
                  </a:lnTo>
                  <a:lnTo>
                    <a:pt x="6" y="73"/>
                  </a:lnTo>
                  <a:lnTo>
                    <a:pt x="6" y="71"/>
                  </a:lnTo>
                  <a:lnTo>
                    <a:pt x="4" y="71"/>
                  </a:lnTo>
                  <a:lnTo>
                    <a:pt x="4" y="69"/>
                  </a:lnTo>
                  <a:lnTo>
                    <a:pt x="2" y="69"/>
                  </a:lnTo>
                  <a:lnTo>
                    <a:pt x="2" y="67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2" y="63"/>
                  </a:lnTo>
                  <a:lnTo>
                    <a:pt x="4" y="63"/>
                  </a:lnTo>
                  <a:lnTo>
                    <a:pt x="4" y="65"/>
                  </a:lnTo>
                  <a:lnTo>
                    <a:pt x="6" y="65"/>
                  </a:lnTo>
                  <a:lnTo>
                    <a:pt x="8" y="67"/>
                  </a:lnTo>
                  <a:lnTo>
                    <a:pt x="10" y="69"/>
                  </a:lnTo>
                  <a:lnTo>
                    <a:pt x="12" y="69"/>
                  </a:lnTo>
                  <a:lnTo>
                    <a:pt x="10" y="69"/>
                  </a:lnTo>
                  <a:lnTo>
                    <a:pt x="12" y="71"/>
                  </a:lnTo>
                  <a:lnTo>
                    <a:pt x="12" y="73"/>
                  </a:lnTo>
                  <a:lnTo>
                    <a:pt x="12" y="73"/>
                  </a:lnTo>
                  <a:close/>
                  <a:moveTo>
                    <a:pt x="88" y="8"/>
                  </a:moveTo>
                  <a:lnTo>
                    <a:pt x="86" y="8"/>
                  </a:lnTo>
                  <a:lnTo>
                    <a:pt x="86" y="6"/>
                  </a:lnTo>
                  <a:lnTo>
                    <a:pt x="88" y="6"/>
                  </a:lnTo>
                  <a:lnTo>
                    <a:pt x="88" y="8"/>
                  </a:lnTo>
                  <a:close/>
                  <a:moveTo>
                    <a:pt x="228" y="0"/>
                  </a:move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70" y="0"/>
                  </a:lnTo>
                  <a:lnTo>
                    <a:pt x="272" y="0"/>
                  </a:lnTo>
                  <a:lnTo>
                    <a:pt x="274" y="0"/>
                  </a:lnTo>
                  <a:lnTo>
                    <a:pt x="278" y="0"/>
                  </a:lnTo>
                  <a:lnTo>
                    <a:pt x="296" y="0"/>
                  </a:lnTo>
                  <a:lnTo>
                    <a:pt x="302" y="0"/>
                  </a:lnTo>
                  <a:lnTo>
                    <a:pt x="304" y="0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4" y="0"/>
                  </a:lnTo>
                  <a:lnTo>
                    <a:pt x="316" y="0"/>
                  </a:lnTo>
                  <a:lnTo>
                    <a:pt x="324" y="0"/>
                  </a:lnTo>
                  <a:lnTo>
                    <a:pt x="326" y="0"/>
                  </a:lnTo>
                  <a:lnTo>
                    <a:pt x="328" y="0"/>
                  </a:lnTo>
                  <a:lnTo>
                    <a:pt x="330" y="0"/>
                  </a:lnTo>
                  <a:lnTo>
                    <a:pt x="332" y="0"/>
                  </a:lnTo>
                  <a:lnTo>
                    <a:pt x="336" y="0"/>
                  </a:lnTo>
                  <a:lnTo>
                    <a:pt x="338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8" y="0"/>
                  </a:lnTo>
                  <a:lnTo>
                    <a:pt x="350" y="0"/>
                  </a:lnTo>
                  <a:lnTo>
                    <a:pt x="350" y="12"/>
                  </a:lnTo>
                  <a:lnTo>
                    <a:pt x="350" y="23"/>
                  </a:lnTo>
                  <a:lnTo>
                    <a:pt x="350" y="27"/>
                  </a:lnTo>
                  <a:lnTo>
                    <a:pt x="350" y="29"/>
                  </a:lnTo>
                  <a:lnTo>
                    <a:pt x="350" y="31"/>
                  </a:lnTo>
                  <a:lnTo>
                    <a:pt x="350" y="33"/>
                  </a:lnTo>
                  <a:lnTo>
                    <a:pt x="350" y="35"/>
                  </a:lnTo>
                  <a:lnTo>
                    <a:pt x="350" y="47"/>
                  </a:lnTo>
                  <a:lnTo>
                    <a:pt x="350" y="51"/>
                  </a:lnTo>
                  <a:lnTo>
                    <a:pt x="350" y="53"/>
                  </a:lnTo>
                  <a:lnTo>
                    <a:pt x="350" y="59"/>
                  </a:lnTo>
                  <a:lnTo>
                    <a:pt x="350" y="61"/>
                  </a:lnTo>
                  <a:lnTo>
                    <a:pt x="350" y="69"/>
                  </a:lnTo>
                  <a:lnTo>
                    <a:pt x="350" y="71"/>
                  </a:lnTo>
                  <a:lnTo>
                    <a:pt x="350" y="77"/>
                  </a:lnTo>
                  <a:lnTo>
                    <a:pt x="350" y="83"/>
                  </a:lnTo>
                  <a:lnTo>
                    <a:pt x="350" y="87"/>
                  </a:lnTo>
                  <a:lnTo>
                    <a:pt x="350" y="93"/>
                  </a:lnTo>
                  <a:lnTo>
                    <a:pt x="350" y="95"/>
                  </a:lnTo>
                  <a:lnTo>
                    <a:pt x="350" y="97"/>
                  </a:lnTo>
                  <a:lnTo>
                    <a:pt x="350" y="99"/>
                  </a:lnTo>
                  <a:lnTo>
                    <a:pt x="350" y="101"/>
                  </a:lnTo>
                  <a:lnTo>
                    <a:pt x="350" y="107"/>
                  </a:lnTo>
                  <a:lnTo>
                    <a:pt x="350" y="123"/>
                  </a:lnTo>
                  <a:lnTo>
                    <a:pt x="350" y="125"/>
                  </a:lnTo>
                  <a:lnTo>
                    <a:pt x="350" y="143"/>
                  </a:lnTo>
                  <a:lnTo>
                    <a:pt x="350" y="145"/>
                  </a:lnTo>
                  <a:lnTo>
                    <a:pt x="350" y="155"/>
                  </a:lnTo>
                  <a:lnTo>
                    <a:pt x="350" y="157"/>
                  </a:lnTo>
                  <a:lnTo>
                    <a:pt x="350" y="175"/>
                  </a:lnTo>
                  <a:lnTo>
                    <a:pt x="348" y="203"/>
                  </a:lnTo>
                  <a:lnTo>
                    <a:pt x="348" y="213"/>
                  </a:lnTo>
                  <a:lnTo>
                    <a:pt x="348" y="221"/>
                  </a:lnTo>
                  <a:lnTo>
                    <a:pt x="348" y="225"/>
                  </a:lnTo>
                  <a:lnTo>
                    <a:pt x="348" y="227"/>
                  </a:lnTo>
                  <a:lnTo>
                    <a:pt x="348" y="239"/>
                  </a:lnTo>
                  <a:lnTo>
                    <a:pt x="348" y="243"/>
                  </a:lnTo>
                  <a:lnTo>
                    <a:pt x="348" y="251"/>
                  </a:lnTo>
                  <a:lnTo>
                    <a:pt x="344" y="251"/>
                  </a:lnTo>
                  <a:lnTo>
                    <a:pt x="340" y="251"/>
                  </a:lnTo>
                  <a:lnTo>
                    <a:pt x="338" y="251"/>
                  </a:lnTo>
                  <a:lnTo>
                    <a:pt x="334" y="251"/>
                  </a:lnTo>
                  <a:lnTo>
                    <a:pt x="332" y="251"/>
                  </a:lnTo>
                  <a:lnTo>
                    <a:pt x="328" y="251"/>
                  </a:lnTo>
                  <a:lnTo>
                    <a:pt x="326" y="251"/>
                  </a:lnTo>
                  <a:lnTo>
                    <a:pt x="324" y="251"/>
                  </a:lnTo>
                  <a:lnTo>
                    <a:pt x="322" y="251"/>
                  </a:lnTo>
                  <a:lnTo>
                    <a:pt x="320" y="251"/>
                  </a:lnTo>
                  <a:lnTo>
                    <a:pt x="318" y="251"/>
                  </a:lnTo>
                  <a:lnTo>
                    <a:pt x="316" y="251"/>
                  </a:lnTo>
                  <a:lnTo>
                    <a:pt x="314" y="251"/>
                  </a:lnTo>
                  <a:lnTo>
                    <a:pt x="312" y="251"/>
                  </a:lnTo>
                  <a:lnTo>
                    <a:pt x="308" y="251"/>
                  </a:lnTo>
                  <a:lnTo>
                    <a:pt x="306" y="251"/>
                  </a:lnTo>
                  <a:lnTo>
                    <a:pt x="302" y="251"/>
                  </a:lnTo>
                  <a:lnTo>
                    <a:pt x="300" y="251"/>
                  </a:lnTo>
                  <a:lnTo>
                    <a:pt x="298" y="251"/>
                  </a:lnTo>
                  <a:lnTo>
                    <a:pt x="252" y="251"/>
                  </a:lnTo>
                  <a:lnTo>
                    <a:pt x="250" y="251"/>
                  </a:lnTo>
                  <a:lnTo>
                    <a:pt x="248" y="251"/>
                  </a:lnTo>
                  <a:lnTo>
                    <a:pt x="248" y="249"/>
                  </a:lnTo>
                  <a:lnTo>
                    <a:pt x="248" y="241"/>
                  </a:lnTo>
                  <a:lnTo>
                    <a:pt x="250" y="233"/>
                  </a:lnTo>
                  <a:lnTo>
                    <a:pt x="250" y="231"/>
                  </a:lnTo>
                  <a:lnTo>
                    <a:pt x="250" y="225"/>
                  </a:lnTo>
                  <a:lnTo>
                    <a:pt x="250" y="223"/>
                  </a:lnTo>
                  <a:lnTo>
                    <a:pt x="250" y="215"/>
                  </a:lnTo>
                  <a:lnTo>
                    <a:pt x="250" y="215"/>
                  </a:lnTo>
                  <a:lnTo>
                    <a:pt x="250" y="211"/>
                  </a:lnTo>
                  <a:lnTo>
                    <a:pt x="250" y="207"/>
                  </a:lnTo>
                  <a:lnTo>
                    <a:pt x="250" y="205"/>
                  </a:lnTo>
                  <a:lnTo>
                    <a:pt x="250" y="203"/>
                  </a:lnTo>
                  <a:lnTo>
                    <a:pt x="250" y="201"/>
                  </a:lnTo>
                  <a:lnTo>
                    <a:pt x="250" y="199"/>
                  </a:lnTo>
                  <a:lnTo>
                    <a:pt x="250" y="197"/>
                  </a:lnTo>
                  <a:lnTo>
                    <a:pt x="250" y="195"/>
                  </a:lnTo>
                  <a:lnTo>
                    <a:pt x="250" y="191"/>
                  </a:lnTo>
                  <a:lnTo>
                    <a:pt x="250" y="189"/>
                  </a:lnTo>
                  <a:lnTo>
                    <a:pt x="250" y="187"/>
                  </a:lnTo>
                  <a:lnTo>
                    <a:pt x="250" y="183"/>
                  </a:lnTo>
                  <a:lnTo>
                    <a:pt x="250" y="181"/>
                  </a:lnTo>
                  <a:lnTo>
                    <a:pt x="250" y="177"/>
                  </a:lnTo>
                  <a:lnTo>
                    <a:pt x="250" y="169"/>
                  </a:lnTo>
                  <a:lnTo>
                    <a:pt x="250" y="165"/>
                  </a:lnTo>
                  <a:lnTo>
                    <a:pt x="250" y="159"/>
                  </a:lnTo>
                  <a:lnTo>
                    <a:pt x="250" y="155"/>
                  </a:lnTo>
                  <a:lnTo>
                    <a:pt x="250" y="149"/>
                  </a:lnTo>
                  <a:lnTo>
                    <a:pt x="248" y="149"/>
                  </a:lnTo>
                  <a:lnTo>
                    <a:pt x="246" y="149"/>
                  </a:lnTo>
                  <a:lnTo>
                    <a:pt x="242" y="149"/>
                  </a:lnTo>
                  <a:lnTo>
                    <a:pt x="236" y="149"/>
                  </a:lnTo>
                  <a:lnTo>
                    <a:pt x="232" y="149"/>
                  </a:lnTo>
                  <a:lnTo>
                    <a:pt x="226" y="149"/>
                  </a:lnTo>
                  <a:lnTo>
                    <a:pt x="218" y="149"/>
                  </a:lnTo>
                  <a:lnTo>
                    <a:pt x="216" y="149"/>
                  </a:lnTo>
                  <a:lnTo>
                    <a:pt x="208" y="149"/>
                  </a:lnTo>
                  <a:lnTo>
                    <a:pt x="206" y="149"/>
                  </a:lnTo>
                  <a:lnTo>
                    <a:pt x="204" y="149"/>
                  </a:lnTo>
                  <a:lnTo>
                    <a:pt x="202" y="149"/>
                  </a:lnTo>
                  <a:lnTo>
                    <a:pt x="200" y="149"/>
                  </a:lnTo>
                  <a:lnTo>
                    <a:pt x="198" y="149"/>
                  </a:lnTo>
                  <a:lnTo>
                    <a:pt x="188" y="149"/>
                  </a:lnTo>
                  <a:lnTo>
                    <a:pt x="186" y="149"/>
                  </a:lnTo>
                  <a:lnTo>
                    <a:pt x="180" y="149"/>
                  </a:lnTo>
                  <a:lnTo>
                    <a:pt x="178" y="149"/>
                  </a:lnTo>
                  <a:lnTo>
                    <a:pt x="176" y="149"/>
                  </a:lnTo>
                  <a:lnTo>
                    <a:pt x="174" y="149"/>
                  </a:lnTo>
                  <a:lnTo>
                    <a:pt x="170" y="149"/>
                  </a:lnTo>
                  <a:lnTo>
                    <a:pt x="168" y="149"/>
                  </a:lnTo>
                  <a:lnTo>
                    <a:pt x="166" y="149"/>
                  </a:lnTo>
                  <a:lnTo>
                    <a:pt x="164" y="149"/>
                  </a:lnTo>
                  <a:lnTo>
                    <a:pt x="162" y="149"/>
                  </a:lnTo>
                  <a:lnTo>
                    <a:pt x="160" y="149"/>
                  </a:lnTo>
                  <a:lnTo>
                    <a:pt x="156" y="149"/>
                  </a:lnTo>
                  <a:lnTo>
                    <a:pt x="156" y="149"/>
                  </a:lnTo>
                  <a:lnTo>
                    <a:pt x="154" y="149"/>
                  </a:lnTo>
                  <a:lnTo>
                    <a:pt x="152" y="149"/>
                  </a:lnTo>
                  <a:lnTo>
                    <a:pt x="150" y="149"/>
                  </a:lnTo>
                  <a:lnTo>
                    <a:pt x="150" y="147"/>
                  </a:lnTo>
                  <a:lnTo>
                    <a:pt x="148" y="147"/>
                  </a:lnTo>
                  <a:lnTo>
                    <a:pt x="146" y="147"/>
                  </a:lnTo>
                  <a:lnTo>
                    <a:pt x="146" y="149"/>
                  </a:lnTo>
                  <a:lnTo>
                    <a:pt x="144" y="149"/>
                  </a:lnTo>
                  <a:lnTo>
                    <a:pt x="142" y="149"/>
                  </a:lnTo>
                  <a:lnTo>
                    <a:pt x="140" y="149"/>
                  </a:lnTo>
                  <a:lnTo>
                    <a:pt x="138" y="149"/>
                  </a:lnTo>
                  <a:lnTo>
                    <a:pt x="136" y="149"/>
                  </a:lnTo>
                  <a:lnTo>
                    <a:pt x="134" y="149"/>
                  </a:lnTo>
                  <a:lnTo>
                    <a:pt x="132" y="149"/>
                  </a:lnTo>
                  <a:lnTo>
                    <a:pt x="130" y="149"/>
                  </a:lnTo>
                  <a:lnTo>
                    <a:pt x="128" y="149"/>
                  </a:lnTo>
                  <a:lnTo>
                    <a:pt x="126" y="149"/>
                  </a:lnTo>
                  <a:lnTo>
                    <a:pt x="124" y="149"/>
                  </a:lnTo>
                  <a:lnTo>
                    <a:pt x="122" y="149"/>
                  </a:lnTo>
                  <a:lnTo>
                    <a:pt x="120" y="147"/>
                  </a:lnTo>
                  <a:lnTo>
                    <a:pt x="118" y="147"/>
                  </a:lnTo>
                  <a:lnTo>
                    <a:pt x="116" y="147"/>
                  </a:lnTo>
                  <a:lnTo>
                    <a:pt x="114" y="147"/>
                  </a:lnTo>
                  <a:lnTo>
                    <a:pt x="112" y="147"/>
                  </a:lnTo>
                  <a:lnTo>
                    <a:pt x="110" y="147"/>
                  </a:lnTo>
                  <a:lnTo>
                    <a:pt x="108" y="147"/>
                  </a:lnTo>
                  <a:lnTo>
                    <a:pt x="108" y="147"/>
                  </a:lnTo>
                  <a:lnTo>
                    <a:pt x="106" y="147"/>
                  </a:lnTo>
                  <a:lnTo>
                    <a:pt x="106" y="149"/>
                  </a:lnTo>
                  <a:lnTo>
                    <a:pt x="106" y="147"/>
                  </a:lnTo>
                  <a:lnTo>
                    <a:pt x="104" y="147"/>
                  </a:lnTo>
                  <a:lnTo>
                    <a:pt x="102" y="147"/>
                  </a:lnTo>
                  <a:lnTo>
                    <a:pt x="100" y="147"/>
                  </a:lnTo>
                  <a:lnTo>
                    <a:pt x="98" y="147"/>
                  </a:lnTo>
                  <a:lnTo>
                    <a:pt x="96" y="147"/>
                  </a:lnTo>
                  <a:lnTo>
                    <a:pt x="94" y="147"/>
                  </a:lnTo>
                  <a:lnTo>
                    <a:pt x="92" y="147"/>
                  </a:lnTo>
                  <a:lnTo>
                    <a:pt x="90" y="147"/>
                  </a:lnTo>
                  <a:lnTo>
                    <a:pt x="90" y="145"/>
                  </a:lnTo>
                  <a:lnTo>
                    <a:pt x="88" y="143"/>
                  </a:lnTo>
                  <a:lnTo>
                    <a:pt x="88" y="141"/>
                  </a:lnTo>
                  <a:lnTo>
                    <a:pt x="88" y="139"/>
                  </a:lnTo>
                  <a:lnTo>
                    <a:pt x="86" y="137"/>
                  </a:lnTo>
                  <a:lnTo>
                    <a:pt x="84" y="137"/>
                  </a:lnTo>
                  <a:lnTo>
                    <a:pt x="84" y="135"/>
                  </a:lnTo>
                  <a:lnTo>
                    <a:pt x="84" y="133"/>
                  </a:lnTo>
                  <a:lnTo>
                    <a:pt x="82" y="133"/>
                  </a:lnTo>
                  <a:lnTo>
                    <a:pt x="82" y="131"/>
                  </a:lnTo>
                  <a:lnTo>
                    <a:pt x="80" y="131"/>
                  </a:lnTo>
                  <a:lnTo>
                    <a:pt x="78" y="131"/>
                  </a:lnTo>
                  <a:lnTo>
                    <a:pt x="78" y="129"/>
                  </a:lnTo>
                  <a:lnTo>
                    <a:pt x="76" y="129"/>
                  </a:lnTo>
                  <a:lnTo>
                    <a:pt x="74" y="127"/>
                  </a:lnTo>
                  <a:lnTo>
                    <a:pt x="72" y="127"/>
                  </a:lnTo>
                  <a:lnTo>
                    <a:pt x="72" y="125"/>
                  </a:lnTo>
                  <a:lnTo>
                    <a:pt x="70" y="125"/>
                  </a:lnTo>
                  <a:lnTo>
                    <a:pt x="68" y="125"/>
                  </a:lnTo>
                  <a:lnTo>
                    <a:pt x="66" y="125"/>
                  </a:lnTo>
                  <a:lnTo>
                    <a:pt x="64" y="125"/>
                  </a:lnTo>
                  <a:lnTo>
                    <a:pt x="62" y="125"/>
                  </a:lnTo>
                  <a:lnTo>
                    <a:pt x="60" y="123"/>
                  </a:lnTo>
                  <a:lnTo>
                    <a:pt x="60" y="123"/>
                  </a:lnTo>
                  <a:lnTo>
                    <a:pt x="58" y="121"/>
                  </a:lnTo>
                  <a:lnTo>
                    <a:pt x="58" y="119"/>
                  </a:lnTo>
                  <a:lnTo>
                    <a:pt x="56" y="119"/>
                  </a:lnTo>
                  <a:lnTo>
                    <a:pt x="56" y="119"/>
                  </a:lnTo>
                  <a:lnTo>
                    <a:pt x="54" y="119"/>
                  </a:lnTo>
                  <a:lnTo>
                    <a:pt x="52" y="117"/>
                  </a:lnTo>
                  <a:lnTo>
                    <a:pt x="50" y="117"/>
                  </a:lnTo>
                  <a:lnTo>
                    <a:pt x="48" y="117"/>
                  </a:lnTo>
                  <a:lnTo>
                    <a:pt x="46" y="117"/>
                  </a:lnTo>
                  <a:lnTo>
                    <a:pt x="44" y="117"/>
                  </a:lnTo>
                  <a:lnTo>
                    <a:pt x="42" y="115"/>
                  </a:lnTo>
                  <a:lnTo>
                    <a:pt x="40" y="115"/>
                  </a:lnTo>
                  <a:lnTo>
                    <a:pt x="40" y="113"/>
                  </a:lnTo>
                  <a:lnTo>
                    <a:pt x="42" y="113"/>
                  </a:lnTo>
                  <a:lnTo>
                    <a:pt x="44" y="113"/>
                  </a:lnTo>
                  <a:lnTo>
                    <a:pt x="46" y="111"/>
                  </a:lnTo>
                  <a:lnTo>
                    <a:pt x="44" y="111"/>
                  </a:lnTo>
                  <a:lnTo>
                    <a:pt x="42" y="109"/>
                  </a:lnTo>
                  <a:lnTo>
                    <a:pt x="40" y="109"/>
                  </a:lnTo>
                  <a:lnTo>
                    <a:pt x="38" y="107"/>
                  </a:lnTo>
                  <a:lnTo>
                    <a:pt x="36" y="107"/>
                  </a:lnTo>
                  <a:lnTo>
                    <a:pt x="34" y="107"/>
                  </a:lnTo>
                  <a:lnTo>
                    <a:pt x="32" y="105"/>
                  </a:lnTo>
                  <a:lnTo>
                    <a:pt x="30" y="105"/>
                  </a:lnTo>
                  <a:lnTo>
                    <a:pt x="28" y="103"/>
                  </a:lnTo>
                  <a:lnTo>
                    <a:pt x="28" y="101"/>
                  </a:lnTo>
                  <a:lnTo>
                    <a:pt x="26" y="99"/>
                  </a:lnTo>
                  <a:lnTo>
                    <a:pt x="28" y="97"/>
                  </a:lnTo>
                  <a:lnTo>
                    <a:pt x="30" y="99"/>
                  </a:lnTo>
                  <a:lnTo>
                    <a:pt x="32" y="97"/>
                  </a:lnTo>
                  <a:lnTo>
                    <a:pt x="34" y="97"/>
                  </a:lnTo>
                  <a:lnTo>
                    <a:pt x="34" y="99"/>
                  </a:lnTo>
                  <a:lnTo>
                    <a:pt x="36" y="99"/>
                  </a:lnTo>
                  <a:lnTo>
                    <a:pt x="38" y="99"/>
                  </a:lnTo>
                  <a:lnTo>
                    <a:pt x="38" y="101"/>
                  </a:lnTo>
                  <a:lnTo>
                    <a:pt x="40" y="103"/>
                  </a:lnTo>
                  <a:lnTo>
                    <a:pt x="42" y="103"/>
                  </a:lnTo>
                  <a:lnTo>
                    <a:pt x="44" y="103"/>
                  </a:lnTo>
                  <a:lnTo>
                    <a:pt x="44" y="105"/>
                  </a:lnTo>
                  <a:lnTo>
                    <a:pt x="46" y="105"/>
                  </a:lnTo>
                  <a:lnTo>
                    <a:pt x="48" y="103"/>
                  </a:lnTo>
                  <a:lnTo>
                    <a:pt x="50" y="103"/>
                  </a:lnTo>
                  <a:lnTo>
                    <a:pt x="52" y="101"/>
                  </a:lnTo>
                  <a:lnTo>
                    <a:pt x="54" y="101"/>
                  </a:lnTo>
                  <a:lnTo>
                    <a:pt x="54" y="99"/>
                  </a:lnTo>
                  <a:lnTo>
                    <a:pt x="52" y="97"/>
                  </a:lnTo>
                  <a:lnTo>
                    <a:pt x="52" y="95"/>
                  </a:lnTo>
                  <a:lnTo>
                    <a:pt x="52" y="93"/>
                  </a:lnTo>
                  <a:lnTo>
                    <a:pt x="52" y="91"/>
                  </a:lnTo>
                  <a:lnTo>
                    <a:pt x="52" y="89"/>
                  </a:lnTo>
                  <a:lnTo>
                    <a:pt x="52" y="87"/>
                  </a:lnTo>
                  <a:lnTo>
                    <a:pt x="52" y="85"/>
                  </a:lnTo>
                  <a:lnTo>
                    <a:pt x="52" y="83"/>
                  </a:lnTo>
                  <a:lnTo>
                    <a:pt x="50" y="81"/>
                  </a:lnTo>
                  <a:lnTo>
                    <a:pt x="48" y="81"/>
                  </a:lnTo>
                  <a:lnTo>
                    <a:pt x="46" y="81"/>
                  </a:lnTo>
                  <a:lnTo>
                    <a:pt x="44" y="83"/>
                  </a:lnTo>
                  <a:lnTo>
                    <a:pt x="44" y="85"/>
                  </a:lnTo>
                  <a:lnTo>
                    <a:pt x="44" y="87"/>
                  </a:lnTo>
                  <a:lnTo>
                    <a:pt x="42" y="87"/>
                  </a:lnTo>
                  <a:lnTo>
                    <a:pt x="42" y="89"/>
                  </a:lnTo>
                  <a:lnTo>
                    <a:pt x="42" y="91"/>
                  </a:lnTo>
                  <a:lnTo>
                    <a:pt x="40" y="91"/>
                  </a:lnTo>
                  <a:lnTo>
                    <a:pt x="40" y="89"/>
                  </a:lnTo>
                  <a:lnTo>
                    <a:pt x="40" y="87"/>
                  </a:lnTo>
                  <a:lnTo>
                    <a:pt x="38" y="87"/>
                  </a:lnTo>
                  <a:lnTo>
                    <a:pt x="38" y="89"/>
                  </a:lnTo>
                  <a:lnTo>
                    <a:pt x="40" y="91"/>
                  </a:lnTo>
                  <a:lnTo>
                    <a:pt x="38" y="91"/>
                  </a:lnTo>
                  <a:lnTo>
                    <a:pt x="36" y="91"/>
                  </a:lnTo>
                  <a:lnTo>
                    <a:pt x="34" y="91"/>
                  </a:lnTo>
                  <a:lnTo>
                    <a:pt x="34" y="93"/>
                  </a:lnTo>
                  <a:lnTo>
                    <a:pt x="32" y="93"/>
                  </a:lnTo>
                  <a:lnTo>
                    <a:pt x="30" y="93"/>
                  </a:lnTo>
                  <a:lnTo>
                    <a:pt x="30" y="91"/>
                  </a:lnTo>
                  <a:lnTo>
                    <a:pt x="32" y="91"/>
                  </a:lnTo>
                  <a:lnTo>
                    <a:pt x="32" y="89"/>
                  </a:lnTo>
                  <a:lnTo>
                    <a:pt x="32" y="87"/>
                  </a:lnTo>
                  <a:lnTo>
                    <a:pt x="30" y="87"/>
                  </a:lnTo>
                  <a:lnTo>
                    <a:pt x="30" y="89"/>
                  </a:lnTo>
                  <a:lnTo>
                    <a:pt x="28" y="89"/>
                  </a:lnTo>
                  <a:lnTo>
                    <a:pt x="28" y="87"/>
                  </a:lnTo>
                  <a:lnTo>
                    <a:pt x="28" y="85"/>
                  </a:lnTo>
                  <a:lnTo>
                    <a:pt x="30" y="85"/>
                  </a:lnTo>
                  <a:lnTo>
                    <a:pt x="30" y="83"/>
                  </a:lnTo>
                  <a:lnTo>
                    <a:pt x="30" y="81"/>
                  </a:lnTo>
                  <a:lnTo>
                    <a:pt x="30" y="79"/>
                  </a:lnTo>
                  <a:lnTo>
                    <a:pt x="30" y="77"/>
                  </a:lnTo>
                  <a:lnTo>
                    <a:pt x="32" y="77"/>
                  </a:lnTo>
                  <a:lnTo>
                    <a:pt x="32" y="79"/>
                  </a:lnTo>
                  <a:lnTo>
                    <a:pt x="34" y="81"/>
                  </a:lnTo>
                  <a:lnTo>
                    <a:pt x="36" y="81"/>
                  </a:lnTo>
                  <a:lnTo>
                    <a:pt x="36" y="83"/>
                  </a:lnTo>
                  <a:lnTo>
                    <a:pt x="38" y="85"/>
                  </a:lnTo>
                  <a:lnTo>
                    <a:pt x="40" y="83"/>
                  </a:lnTo>
                  <a:lnTo>
                    <a:pt x="38" y="83"/>
                  </a:lnTo>
                  <a:lnTo>
                    <a:pt x="38" y="81"/>
                  </a:lnTo>
                  <a:lnTo>
                    <a:pt x="36" y="79"/>
                  </a:lnTo>
                  <a:lnTo>
                    <a:pt x="36" y="77"/>
                  </a:lnTo>
                  <a:lnTo>
                    <a:pt x="34" y="75"/>
                  </a:lnTo>
                  <a:lnTo>
                    <a:pt x="36" y="73"/>
                  </a:lnTo>
                  <a:lnTo>
                    <a:pt x="38" y="73"/>
                  </a:lnTo>
                  <a:lnTo>
                    <a:pt x="40" y="73"/>
                  </a:lnTo>
                  <a:lnTo>
                    <a:pt x="42" y="73"/>
                  </a:lnTo>
                  <a:lnTo>
                    <a:pt x="44" y="73"/>
                  </a:lnTo>
                  <a:lnTo>
                    <a:pt x="46" y="73"/>
                  </a:lnTo>
                  <a:lnTo>
                    <a:pt x="48" y="73"/>
                  </a:lnTo>
                  <a:lnTo>
                    <a:pt x="50" y="73"/>
                  </a:lnTo>
                  <a:lnTo>
                    <a:pt x="50" y="71"/>
                  </a:lnTo>
                  <a:lnTo>
                    <a:pt x="52" y="71"/>
                  </a:lnTo>
                  <a:lnTo>
                    <a:pt x="52" y="73"/>
                  </a:lnTo>
                  <a:lnTo>
                    <a:pt x="54" y="73"/>
                  </a:lnTo>
                  <a:lnTo>
                    <a:pt x="56" y="73"/>
                  </a:lnTo>
                  <a:lnTo>
                    <a:pt x="58" y="73"/>
                  </a:lnTo>
                  <a:lnTo>
                    <a:pt x="58" y="75"/>
                  </a:lnTo>
                  <a:lnTo>
                    <a:pt x="60" y="75"/>
                  </a:lnTo>
                  <a:lnTo>
                    <a:pt x="60" y="77"/>
                  </a:lnTo>
                  <a:lnTo>
                    <a:pt x="62" y="77"/>
                  </a:lnTo>
                  <a:lnTo>
                    <a:pt x="62" y="75"/>
                  </a:lnTo>
                  <a:lnTo>
                    <a:pt x="62" y="77"/>
                  </a:lnTo>
                  <a:lnTo>
                    <a:pt x="62" y="79"/>
                  </a:lnTo>
                  <a:lnTo>
                    <a:pt x="64" y="79"/>
                  </a:lnTo>
                  <a:lnTo>
                    <a:pt x="66" y="79"/>
                  </a:lnTo>
                  <a:lnTo>
                    <a:pt x="68" y="81"/>
                  </a:lnTo>
                  <a:lnTo>
                    <a:pt x="70" y="81"/>
                  </a:lnTo>
                  <a:lnTo>
                    <a:pt x="72" y="81"/>
                  </a:lnTo>
                  <a:lnTo>
                    <a:pt x="74" y="83"/>
                  </a:lnTo>
                  <a:lnTo>
                    <a:pt x="76" y="83"/>
                  </a:lnTo>
                  <a:lnTo>
                    <a:pt x="78" y="83"/>
                  </a:lnTo>
                  <a:lnTo>
                    <a:pt x="82" y="85"/>
                  </a:lnTo>
                  <a:lnTo>
                    <a:pt x="84" y="83"/>
                  </a:lnTo>
                  <a:lnTo>
                    <a:pt x="86" y="85"/>
                  </a:lnTo>
                  <a:lnTo>
                    <a:pt x="88" y="85"/>
                  </a:lnTo>
                  <a:lnTo>
                    <a:pt x="90" y="85"/>
                  </a:lnTo>
                  <a:lnTo>
                    <a:pt x="92" y="83"/>
                  </a:lnTo>
                  <a:lnTo>
                    <a:pt x="94" y="85"/>
                  </a:lnTo>
                  <a:lnTo>
                    <a:pt x="96" y="85"/>
                  </a:lnTo>
                  <a:lnTo>
                    <a:pt x="98" y="85"/>
                  </a:lnTo>
                  <a:lnTo>
                    <a:pt x="100" y="85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6" y="83"/>
                  </a:lnTo>
                  <a:lnTo>
                    <a:pt x="106" y="81"/>
                  </a:lnTo>
                  <a:lnTo>
                    <a:pt x="108" y="83"/>
                  </a:lnTo>
                  <a:lnTo>
                    <a:pt x="108" y="83"/>
                  </a:lnTo>
                  <a:lnTo>
                    <a:pt x="108" y="85"/>
                  </a:lnTo>
                  <a:lnTo>
                    <a:pt x="110" y="87"/>
                  </a:lnTo>
                  <a:lnTo>
                    <a:pt x="110" y="89"/>
                  </a:lnTo>
                  <a:lnTo>
                    <a:pt x="112" y="89"/>
                  </a:lnTo>
                  <a:lnTo>
                    <a:pt x="112" y="91"/>
                  </a:lnTo>
                  <a:lnTo>
                    <a:pt x="112" y="93"/>
                  </a:lnTo>
                  <a:lnTo>
                    <a:pt x="114" y="95"/>
                  </a:lnTo>
                  <a:lnTo>
                    <a:pt x="116" y="95"/>
                  </a:lnTo>
                  <a:lnTo>
                    <a:pt x="118" y="97"/>
                  </a:lnTo>
                  <a:lnTo>
                    <a:pt x="118" y="95"/>
                  </a:lnTo>
                  <a:lnTo>
                    <a:pt x="120" y="95"/>
                  </a:lnTo>
                  <a:lnTo>
                    <a:pt x="122" y="95"/>
                  </a:lnTo>
                  <a:lnTo>
                    <a:pt x="124" y="97"/>
                  </a:lnTo>
                  <a:lnTo>
                    <a:pt x="124" y="99"/>
                  </a:lnTo>
                  <a:lnTo>
                    <a:pt x="126" y="99"/>
                  </a:lnTo>
                  <a:lnTo>
                    <a:pt x="126" y="97"/>
                  </a:lnTo>
                  <a:lnTo>
                    <a:pt x="126" y="99"/>
                  </a:lnTo>
                  <a:lnTo>
                    <a:pt x="128" y="97"/>
                  </a:lnTo>
                  <a:lnTo>
                    <a:pt x="126" y="97"/>
                  </a:lnTo>
                  <a:lnTo>
                    <a:pt x="126" y="95"/>
                  </a:lnTo>
                  <a:lnTo>
                    <a:pt x="124" y="93"/>
                  </a:lnTo>
                  <a:lnTo>
                    <a:pt x="124" y="95"/>
                  </a:lnTo>
                  <a:lnTo>
                    <a:pt x="122" y="93"/>
                  </a:lnTo>
                  <a:lnTo>
                    <a:pt x="120" y="91"/>
                  </a:lnTo>
                  <a:lnTo>
                    <a:pt x="118" y="89"/>
                  </a:lnTo>
                  <a:lnTo>
                    <a:pt x="116" y="89"/>
                  </a:lnTo>
                  <a:lnTo>
                    <a:pt x="118" y="87"/>
                  </a:lnTo>
                  <a:lnTo>
                    <a:pt x="114" y="85"/>
                  </a:lnTo>
                  <a:lnTo>
                    <a:pt x="112" y="83"/>
                  </a:lnTo>
                  <a:lnTo>
                    <a:pt x="112" y="81"/>
                  </a:lnTo>
                  <a:lnTo>
                    <a:pt x="114" y="81"/>
                  </a:lnTo>
                  <a:lnTo>
                    <a:pt x="116" y="81"/>
                  </a:lnTo>
                  <a:lnTo>
                    <a:pt x="118" y="81"/>
                  </a:lnTo>
                  <a:lnTo>
                    <a:pt x="118" y="79"/>
                  </a:lnTo>
                  <a:lnTo>
                    <a:pt x="118" y="77"/>
                  </a:lnTo>
                  <a:lnTo>
                    <a:pt x="120" y="77"/>
                  </a:lnTo>
                  <a:lnTo>
                    <a:pt x="120" y="75"/>
                  </a:lnTo>
                  <a:lnTo>
                    <a:pt x="120" y="73"/>
                  </a:lnTo>
                  <a:lnTo>
                    <a:pt x="120" y="73"/>
                  </a:lnTo>
                  <a:lnTo>
                    <a:pt x="122" y="73"/>
                  </a:lnTo>
                  <a:lnTo>
                    <a:pt x="124" y="73"/>
                  </a:lnTo>
                  <a:lnTo>
                    <a:pt x="126" y="73"/>
                  </a:lnTo>
                  <a:lnTo>
                    <a:pt x="128" y="73"/>
                  </a:lnTo>
                  <a:lnTo>
                    <a:pt x="130" y="73"/>
                  </a:lnTo>
                  <a:lnTo>
                    <a:pt x="130" y="73"/>
                  </a:lnTo>
                  <a:lnTo>
                    <a:pt x="128" y="75"/>
                  </a:lnTo>
                  <a:lnTo>
                    <a:pt x="128" y="77"/>
                  </a:lnTo>
                  <a:lnTo>
                    <a:pt x="130" y="77"/>
                  </a:lnTo>
                  <a:lnTo>
                    <a:pt x="130" y="75"/>
                  </a:lnTo>
                  <a:lnTo>
                    <a:pt x="132" y="75"/>
                  </a:lnTo>
                  <a:lnTo>
                    <a:pt x="134" y="75"/>
                  </a:lnTo>
                  <a:lnTo>
                    <a:pt x="134" y="73"/>
                  </a:lnTo>
                  <a:lnTo>
                    <a:pt x="136" y="73"/>
                  </a:lnTo>
                  <a:lnTo>
                    <a:pt x="138" y="73"/>
                  </a:lnTo>
                  <a:lnTo>
                    <a:pt x="140" y="73"/>
                  </a:lnTo>
                  <a:lnTo>
                    <a:pt x="142" y="73"/>
                  </a:lnTo>
                  <a:lnTo>
                    <a:pt x="144" y="73"/>
                  </a:lnTo>
                  <a:lnTo>
                    <a:pt x="144" y="73"/>
                  </a:lnTo>
                  <a:lnTo>
                    <a:pt x="146" y="73"/>
                  </a:lnTo>
                  <a:lnTo>
                    <a:pt x="148" y="73"/>
                  </a:lnTo>
                  <a:lnTo>
                    <a:pt x="148" y="73"/>
                  </a:lnTo>
                  <a:lnTo>
                    <a:pt x="150" y="73"/>
                  </a:lnTo>
                  <a:lnTo>
                    <a:pt x="152" y="75"/>
                  </a:lnTo>
                  <a:lnTo>
                    <a:pt x="154" y="73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54" y="73"/>
                  </a:lnTo>
                  <a:lnTo>
                    <a:pt x="152" y="73"/>
                  </a:lnTo>
                  <a:lnTo>
                    <a:pt x="150" y="73"/>
                  </a:lnTo>
                  <a:lnTo>
                    <a:pt x="150" y="71"/>
                  </a:lnTo>
                  <a:lnTo>
                    <a:pt x="148" y="71"/>
                  </a:lnTo>
                  <a:lnTo>
                    <a:pt x="146" y="71"/>
                  </a:lnTo>
                  <a:lnTo>
                    <a:pt x="146" y="69"/>
                  </a:lnTo>
                  <a:lnTo>
                    <a:pt x="144" y="69"/>
                  </a:lnTo>
                  <a:lnTo>
                    <a:pt x="144" y="67"/>
                  </a:lnTo>
                  <a:lnTo>
                    <a:pt x="142" y="67"/>
                  </a:lnTo>
                  <a:lnTo>
                    <a:pt x="140" y="67"/>
                  </a:lnTo>
                  <a:lnTo>
                    <a:pt x="138" y="67"/>
                  </a:lnTo>
                  <a:lnTo>
                    <a:pt x="136" y="65"/>
                  </a:lnTo>
                  <a:lnTo>
                    <a:pt x="136" y="67"/>
                  </a:lnTo>
                  <a:lnTo>
                    <a:pt x="134" y="69"/>
                  </a:lnTo>
                  <a:lnTo>
                    <a:pt x="132" y="69"/>
                  </a:lnTo>
                  <a:lnTo>
                    <a:pt x="130" y="67"/>
                  </a:lnTo>
                  <a:lnTo>
                    <a:pt x="128" y="67"/>
                  </a:lnTo>
                  <a:lnTo>
                    <a:pt x="126" y="67"/>
                  </a:lnTo>
                  <a:lnTo>
                    <a:pt x="124" y="67"/>
                  </a:lnTo>
                  <a:lnTo>
                    <a:pt x="124" y="69"/>
                  </a:lnTo>
                  <a:lnTo>
                    <a:pt x="122" y="69"/>
                  </a:lnTo>
                  <a:lnTo>
                    <a:pt x="120" y="69"/>
                  </a:lnTo>
                  <a:lnTo>
                    <a:pt x="118" y="69"/>
                  </a:lnTo>
                  <a:lnTo>
                    <a:pt x="118" y="71"/>
                  </a:lnTo>
                  <a:lnTo>
                    <a:pt x="116" y="71"/>
                  </a:lnTo>
                  <a:lnTo>
                    <a:pt x="116" y="73"/>
                  </a:lnTo>
                  <a:lnTo>
                    <a:pt x="114" y="73"/>
                  </a:lnTo>
                  <a:lnTo>
                    <a:pt x="112" y="73"/>
                  </a:lnTo>
                  <a:lnTo>
                    <a:pt x="110" y="73"/>
                  </a:lnTo>
                  <a:lnTo>
                    <a:pt x="108" y="75"/>
                  </a:lnTo>
                  <a:lnTo>
                    <a:pt x="108" y="75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9"/>
                  </a:lnTo>
                  <a:lnTo>
                    <a:pt x="100" y="77"/>
                  </a:lnTo>
                  <a:lnTo>
                    <a:pt x="98" y="77"/>
                  </a:lnTo>
                  <a:lnTo>
                    <a:pt x="96" y="79"/>
                  </a:lnTo>
                  <a:lnTo>
                    <a:pt x="94" y="79"/>
                  </a:lnTo>
                  <a:lnTo>
                    <a:pt x="92" y="79"/>
                  </a:lnTo>
                  <a:lnTo>
                    <a:pt x="92" y="77"/>
                  </a:lnTo>
                  <a:lnTo>
                    <a:pt x="92" y="75"/>
                  </a:lnTo>
                  <a:lnTo>
                    <a:pt x="90" y="77"/>
                  </a:lnTo>
                  <a:lnTo>
                    <a:pt x="88" y="77"/>
                  </a:lnTo>
                  <a:lnTo>
                    <a:pt x="86" y="77"/>
                  </a:lnTo>
                  <a:lnTo>
                    <a:pt x="84" y="77"/>
                  </a:lnTo>
                  <a:lnTo>
                    <a:pt x="82" y="77"/>
                  </a:lnTo>
                  <a:lnTo>
                    <a:pt x="80" y="77"/>
                  </a:lnTo>
                  <a:lnTo>
                    <a:pt x="78" y="75"/>
                  </a:lnTo>
                  <a:lnTo>
                    <a:pt x="76" y="75"/>
                  </a:lnTo>
                  <a:lnTo>
                    <a:pt x="76" y="73"/>
                  </a:lnTo>
                  <a:lnTo>
                    <a:pt x="74" y="73"/>
                  </a:lnTo>
                  <a:lnTo>
                    <a:pt x="72" y="73"/>
                  </a:lnTo>
                  <a:lnTo>
                    <a:pt x="70" y="73"/>
                  </a:lnTo>
                  <a:lnTo>
                    <a:pt x="70" y="73"/>
                  </a:lnTo>
                  <a:lnTo>
                    <a:pt x="68" y="73"/>
                  </a:lnTo>
                  <a:lnTo>
                    <a:pt x="68" y="71"/>
                  </a:lnTo>
                  <a:lnTo>
                    <a:pt x="66" y="71"/>
                  </a:lnTo>
                  <a:lnTo>
                    <a:pt x="64" y="71"/>
                  </a:lnTo>
                  <a:lnTo>
                    <a:pt x="62" y="71"/>
                  </a:lnTo>
                  <a:lnTo>
                    <a:pt x="60" y="69"/>
                  </a:lnTo>
                  <a:lnTo>
                    <a:pt x="60" y="69"/>
                  </a:lnTo>
                  <a:lnTo>
                    <a:pt x="60" y="67"/>
                  </a:lnTo>
                  <a:lnTo>
                    <a:pt x="58" y="67"/>
                  </a:lnTo>
                  <a:lnTo>
                    <a:pt x="56" y="67"/>
                  </a:lnTo>
                  <a:lnTo>
                    <a:pt x="54" y="67"/>
                  </a:lnTo>
                  <a:lnTo>
                    <a:pt x="52" y="65"/>
                  </a:lnTo>
                  <a:lnTo>
                    <a:pt x="54" y="65"/>
                  </a:lnTo>
                  <a:lnTo>
                    <a:pt x="56" y="65"/>
                  </a:lnTo>
                  <a:lnTo>
                    <a:pt x="58" y="63"/>
                  </a:lnTo>
                  <a:lnTo>
                    <a:pt x="58" y="65"/>
                  </a:lnTo>
                  <a:lnTo>
                    <a:pt x="60" y="65"/>
                  </a:lnTo>
                  <a:lnTo>
                    <a:pt x="60" y="65"/>
                  </a:lnTo>
                  <a:lnTo>
                    <a:pt x="62" y="65"/>
                  </a:lnTo>
                  <a:lnTo>
                    <a:pt x="64" y="65"/>
                  </a:lnTo>
                  <a:lnTo>
                    <a:pt x="66" y="65"/>
                  </a:lnTo>
                  <a:lnTo>
                    <a:pt x="66" y="63"/>
                  </a:lnTo>
                  <a:lnTo>
                    <a:pt x="64" y="61"/>
                  </a:lnTo>
                  <a:lnTo>
                    <a:pt x="66" y="61"/>
                  </a:lnTo>
                  <a:lnTo>
                    <a:pt x="68" y="61"/>
                  </a:lnTo>
                  <a:lnTo>
                    <a:pt x="70" y="61"/>
                  </a:lnTo>
                  <a:lnTo>
                    <a:pt x="70" y="63"/>
                  </a:lnTo>
                  <a:lnTo>
                    <a:pt x="70" y="65"/>
                  </a:lnTo>
                  <a:lnTo>
                    <a:pt x="68" y="67"/>
                  </a:lnTo>
                  <a:lnTo>
                    <a:pt x="68" y="69"/>
                  </a:lnTo>
                  <a:lnTo>
                    <a:pt x="70" y="71"/>
                  </a:lnTo>
                  <a:lnTo>
                    <a:pt x="72" y="71"/>
                  </a:lnTo>
                  <a:lnTo>
                    <a:pt x="74" y="69"/>
                  </a:lnTo>
                  <a:lnTo>
                    <a:pt x="72" y="69"/>
                  </a:lnTo>
                  <a:lnTo>
                    <a:pt x="74" y="67"/>
                  </a:lnTo>
                  <a:lnTo>
                    <a:pt x="76" y="67"/>
                  </a:lnTo>
                  <a:lnTo>
                    <a:pt x="76" y="65"/>
                  </a:lnTo>
                  <a:lnTo>
                    <a:pt x="78" y="65"/>
                  </a:lnTo>
                  <a:lnTo>
                    <a:pt x="78" y="63"/>
                  </a:lnTo>
                  <a:lnTo>
                    <a:pt x="80" y="63"/>
                  </a:lnTo>
                  <a:lnTo>
                    <a:pt x="80" y="61"/>
                  </a:lnTo>
                  <a:lnTo>
                    <a:pt x="82" y="59"/>
                  </a:lnTo>
                  <a:lnTo>
                    <a:pt x="82" y="57"/>
                  </a:lnTo>
                  <a:lnTo>
                    <a:pt x="84" y="57"/>
                  </a:lnTo>
                  <a:lnTo>
                    <a:pt x="86" y="57"/>
                  </a:lnTo>
                  <a:lnTo>
                    <a:pt x="88" y="57"/>
                  </a:lnTo>
                  <a:lnTo>
                    <a:pt x="88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6" y="49"/>
                  </a:lnTo>
                  <a:lnTo>
                    <a:pt x="88" y="51"/>
                  </a:lnTo>
                  <a:lnTo>
                    <a:pt x="90" y="49"/>
                  </a:lnTo>
                  <a:lnTo>
                    <a:pt x="90" y="47"/>
                  </a:lnTo>
                  <a:lnTo>
                    <a:pt x="90" y="45"/>
                  </a:lnTo>
                  <a:lnTo>
                    <a:pt x="82" y="45"/>
                  </a:lnTo>
                  <a:lnTo>
                    <a:pt x="80" y="47"/>
                  </a:lnTo>
                  <a:lnTo>
                    <a:pt x="80" y="49"/>
                  </a:lnTo>
                  <a:lnTo>
                    <a:pt x="78" y="49"/>
                  </a:lnTo>
                  <a:lnTo>
                    <a:pt x="78" y="51"/>
                  </a:lnTo>
                  <a:lnTo>
                    <a:pt x="76" y="51"/>
                  </a:lnTo>
                  <a:lnTo>
                    <a:pt x="74" y="51"/>
                  </a:lnTo>
                  <a:lnTo>
                    <a:pt x="72" y="51"/>
                  </a:lnTo>
                  <a:lnTo>
                    <a:pt x="72" y="53"/>
                  </a:lnTo>
                  <a:lnTo>
                    <a:pt x="70" y="53"/>
                  </a:lnTo>
                  <a:lnTo>
                    <a:pt x="68" y="53"/>
                  </a:lnTo>
                  <a:lnTo>
                    <a:pt x="68" y="55"/>
                  </a:lnTo>
                  <a:lnTo>
                    <a:pt x="66" y="55"/>
                  </a:lnTo>
                  <a:lnTo>
                    <a:pt x="64" y="55"/>
                  </a:lnTo>
                  <a:lnTo>
                    <a:pt x="62" y="57"/>
                  </a:lnTo>
                  <a:lnTo>
                    <a:pt x="60" y="57"/>
                  </a:lnTo>
                  <a:lnTo>
                    <a:pt x="60" y="57"/>
                  </a:lnTo>
                  <a:lnTo>
                    <a:pt x="58" y="57"/>
                  </a:lnTo>
                  <a:lnTo>
                    <a:pt x="58" y="55"/>
                  </a:lnTo>
                  <a:lnTo>
                    <a:pt x="60" y="53"/>
                  </a:lnTo>
                  <a:lnTo>
                    <a:pt x="60" y="51"/>
                  </a:lnTo>
                  <a:lnTo>
                    <a:pt x="60" y="51"/>
                  </a:lnTo>
                  <a:lnTo>
                    <a:pt x="60" y="49"/>
                  </a:lnTo>
                  <a:lnTo>
                    <a:pt x="62" y="49"/>
                  </a:lnTo>
                  <a:lnTo>
                    <a:pt x="62" y="47"/>
                  </a:lnTo>
                  <a:lnTo>
                    <a:pt x="64" y="47"/>
                  </a:lnTo>
                  <a:lnTo>
                    <a:pt x="64" y="45"/>
                  </a:lnTo>
                  <a:lnTo>
                    <a:pt x="66" y="45"/>
                  </a:lnTo>
                  <a:lnTo>
                    <a:pt x="66" y="47"/>
                  </a:lnTo>
                  <a:lnTo>
                    <a:pt x="64" y="49"/>
                  </a:lnTo>
                  <a:lnTo>
                    <a:pt x="66" y="49"/>
                  </a:lnTo>
                  <a:lnTo>
                    <a:pt x="68" y="51"/>
                  </a:lnTo>
                  <a:lnTo>
                    <a:pt x="70" y="51"/>
                  </a:lnTo>
                  <a:lnTo>
                    <a:pt x="72" y="49"/>
                  </a:lnTo>
                  <a:lnTo>
                    <a:pt x="74" y="49"/>
                  </a:lnTo>
                  <a:lnTo>
                    <a:pt x="74" y="47"/>
                  </a:lnTo>
                  <a:lnTo>
                    <a:pt x="76" y="47"/>
                  </a:lnTo>
                  <a:lnTo>
                    <a:pt x="76" y="45"/>
                  </a:lnTo>
                  <a:lnTo>
                    <a:pt x="76" y="43"/>
                  </a:lnTo>
                  <a:lnTo>
                    <a:pt x="78" y="45"/>
                  </a:lnTo>
                  <a:lnTo>
                    <a:pt x="80" y="43"/>
                  </a:lnTo>
                  <a:lnTo>
                    <a:pt x="80" y="41"/>
                  </a:lnTo>
                  <a:lnTo>
                    <a:pt x="78" y="43"/>
                  </a:lnTo>
                  <a:lnTo>
                    <a:pt x="76" y="41"/>
                  </a:lnTo>
                  <a:lnTo>
                    <a:pt x="76" y="39"/>
                  </a:lnTo>
                  <a:lnTo>
                    <a:pt x="74" y="39"/>
                  </a:lnTo>
                  <a:lnTo>
                    <a:pt x="74" y="41"/>
                  </a:lnTo>
                  <a:lnTo>
                    <a:pt x="72" y="41"/>
                  </a:lnTo>
                  <a:lnTo>
                    <a:pt x="70" y="41"/>
                  </a:lnTo>
                  <a:lnTo>
                    <a:pt x="70" y="39"/>
                  </a:lnTo>
                  <a:lnTo>
                    <a:pt x="72" y="37"/>
                  </a:lnTo>
                  <a:lnTo>
                    <a:pt x="70" y="37"/>
                  </a:lnTo>
                  <a:lnTo>
                    <a:pt x="72" y="37"/>
                  </a:lnTo>
                  <a:lnTo>
                    <a:pt x="72" y="35"/>
                  </a:lnTo>
                  <a:lnTo>
                    <a:pt x="74" y="35"/>
                  </a:lnTo>
                  <a:lnTo>
                    <a:pt x="76" y="35"/>
                  </a:lnTo>
                  <a:lnTo>
                    <a:pt x="78" y="33"/>
                  </a:lnTo>
                  <a:lnTo>
                    <a:pt x="80" y="33"/>
                  </a:lnTo>
                  <a:lnTo>
                    <a:pt x="82" y="33"/>
                  </a:lnTo>
                  <a:lnTo>
                    <a:pt x="84" y="33"/>
                  </a:lnTo>
                  <a:lnTo>
                    <a:pt x="84" y="31"/>
                  </a:lnTo>
                  <a:lnTo>
                    <a:pt x="82" y="31"/>
                  </a:lnTo>
                  <a:lnTo>
                    <a:pt x="82" y="29"/>
                  </a:lnTo>
                  <a:lnTo>
                    <a:pt x="84" y="29"/>
                  </a:lnTo>
                  <a:lnTo>
                    <a:pt x="86" y="29"/>
                  </a:lnTo>
                  <a:lnTo>
                    <a:pt x="88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4" y="25"/>
                  </a:lnTo>
                  <a:lnTo>
                    <a:pt x="84" y="25"/>
                  </a:lnTo>
                  <a:lnTo>
                    <a:pt x="86" y="25"/>
                  </a:lnTo>
                  <a:lnTo>
                    <a:pt x="88" y="25"/>
                  </a:lnTo>
                  <a:lnTo>
                    <a:pt x="88" y="25"/>
                  </a:lnTo>
                  <a:lnTo>
                    <a:pt x="90" y="25"/>
                  </a:lnTo>
                  <a:lnTo>
                    <a:pt x="90" y="25"/>
                  </a:lnTo>
                  <a:lnTo>
                    <a:pt x="92" y="25"/>
                  </a:lnTo>
                  <a:lnTo>
                    <a:pt x="94" y="25"/>
                  </a:lnTo>
                  <a:lnTo>
                    <a:pt x="96" y="27"/>
                  </a:lnTo>
                  <a:lnTo>
                    <a:pt x="98" y="27"/>
                  </a:lnTo>
                  <a:lnTo>
                    <a:pt x="96" y="25"/>
                  </a:lnTo>
                  <a:lnTo>
                    <a:pt x="98" y="25"/>
                  </a:lnTo>
                  <a:lnTo>
                    <a:pt x="100" y="25"/>
                  </a:lnTo>
                  <a:lnTo>
                    <a:pt x="102" y="25"/>
                  </a:lnTo>
                  <a:lnTo>
                    <a:pt x="100" y="25"/>
                  </a:lnTo>
                  <a:lnTo>
                    <a:pt x="98" y="23"/>
                  </a:lnTo>
                  <a:lnTo>
                    <a:pt x="96" y="23"/>
                  </a:lnTo>
                  <a:lnTo>
                    <a:pt x="94" y="20"/>
                  </a:lnTo>
                  <a:lnTo>
                    <a:pt x="96" y="18"/>
                  </a:lnTo>
                  <a:lnTo>
                    <a:pt x="94" y="18"/>
                  </a:lnTo>
                  <a:lnTo>
                    <a:pt x="92" y="18"/>
                  </a:lnTo>
                  <a:lnTo>
                    <a:pt x="92" y="20"/>
                  </a:lnTo>
                  <a:lnTo>
                    <a:pt x="90" y="20"/>
                  </a:lnTo>
                  <a:lnTo>
                    <a:pt x="90" y="23"/>
                  </a:lnTo>
                  <a:lnTo>
                    <a:pt x="90" y="20"/>
                  </a:lnTo>
                  <a:lnTo>
                    <a:pt x="90" y="18"/>
                  </a:lnTo>
                  <a:lnTo>
                    <a:pt x="92" y="18"/>
                  </a:lnTo>
                  <a:lnTo>
                    <a:pt x="92" y="16"/>
                  </a:lnTo>
                  <a:lnTo>
                    <a:pt x="92" y="14"/>
                  </a:lnTo>
                  <a:lnTo>
                    <a:pt x="92" y="12"/>
                  </a:lnTo>
                  <a:lnTo>
                    <a:pt x="92" y="10"/>
                  </a:lnTo>
                  <a:lnTo>
                    <a:pt x="92" y="8"/>
                  </a:lnTo>
                  <a:lnTo>
                    <a:pt x="94" y="8"/>
                  </a:lnTo>
                  <a:lnTo>
                    <a:pt x="92" y="6"/>
                  </a:lnTo>
                  <a:lnTo>
                    <a:pt x="94" y="4"/>
                  </a:lnTo>
                  <a:lnTo>
                    <a:pt x="94" y="2"/>
                  </a:lnTo>
                  <a:lnTo>
                    <a:pt x="96" y="2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24" y="0"/>
                  </a:lnTo>
                  <a:lnTo>
                    <a:pt x="130" y="0"/>
                  </a:lnTo>
                  <a:lnTo>
                    <a:pt x="136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0"/>
                  </a:lnTo>
                  <a:lnTo>
                    <a:pt x="146" y="0"/>
                  </a:lnTo>
                  <a:lnTo>
                    <a:pt x="148" y="0"/>
                  </a:lnTo>
                  <a:lnTo>
                    <a:pt x="150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0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6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2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5" name="Freeform 228">
              <a:extLst>
                <a:ext uri="{FF2B5EF4-FFF2-40B4-BE49-F238E27FC236}">
                  <a16:creationId xmlns:a16="http://schemas.microsoft.com/office/drawing/2014/main" id="{F988C69B-79A4-F9F0-6E18-9B05EE8B42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08963" y="2922588"/>
              <a:ext cx="387350" cy="320675"/>
            </a:xfrm>
            <a:custGeom>
              <a:avLst/>
              <a:gdLst>
                <a:gd name="T0" fmla="*/ 216 w 244"/>
                <a:gd name="T1" fmla="*/ 98 h 202"/>
                <a:gd name="T2" fmla="*/ 232 w 244"/>
                <a:gd name="T3" fmla="*/ 140 h 202"/>
                <a:gd name="T4" fmla="*/ 238 w 244"/>
                <a:gd name="T5" fmla="*/ 154 h 202"/>
                <a:gd name="T6" fmla="*/ 244 w 244"/>
                <a:gd name="T7" fmla="*/ 168 h 202"/>
                <a:gd name="T8" fmla="*/ 238 w 244"/>
                <a:gd name="T9" fmla="*/ 162 h 202"/>
                <a:gd name="T10" fmla="*/ 228 w 244"/>
                <a:gd name="T11" fmla="*/ 152 h 202"/>
                <a:gd name="T12" fmla="*/ 226 w 244"/>
                <a:gd name="T13" fmla="*/ 132 h 202"/>
                <a:gd name="T14" fmla="*/ 220 w 244"/>
                <a:gd name="T15" fmla="*/ 126 h 202"/>
                <a:gd name="T16" fmla="*/ 222 w 244"/>
                <a:gd name="T17" fmla="*/ 116 h 202"/>
                <a:gd name="T18" fmla="*/ 214 w 244"/>
                <a:gd name="T19" fmla="*/ 112 h 202"/>
                <a:gd name="T20" fmla="*/ 212 w 244"/>
                <a:gd name="T21" fmla="*/ 92 h 202"/>
                <a:gd name="T22" fmla="*/ 204 w 244"/>
                <a:gd name="T23" fmla="*/ 74 h 202"/>
                <a:gd name="T24" fmla="*/ 196 w 244"/>
                <a:gd name="T25" fmla="*/ 64 h 202"/>
                <a:gd name="T26" fmla="*/ 190 w 244"/>
                <a:gd name="T27" fmla="*/ 58 h 202"/>
                <a:gd name="T28" fmla="*/ 192 w 244"/>
                <a:gd name="T29" fmla="*/ 52 h 202"/>
                <a:gd name="T30" fmla="*/ 182 w 244"/>
                <a:gd name="T31" fmla="*/ 6 h 202"/>
                <a:gd name="T32" fmla="*/ 194 w 244"/>
                <a:gd name="T33" fmla="*/ 40 h 202"/>
                <a:gd name="T34" fmla="*/ 192 w 244"/>
                <a:gd name="T35" fmla="*/ 48 h 202"/>
                <a:gd name="T36" fmla="*/ 192 w 244"/>
                <a:gd name="T37" fmla="*/ 36 h 202"/>
                <a:gd name="T38" fmla="*/ 188 w 244"/>
                <a:gd name="T39" fmla="*/ 40 h 202"/>
                <a:gd name="T40" fmla="*/ 184 w 244"/>
                <a:gd name="T41" fmla="*/ 38 h 202"/>
                <a:gd name="T42" fmla="*/ 182 w 244"/>
                <a:gd name="T43" fmla="*/ 36 h 202"/>
                <a:gd name="T44" fmla="*/ 178 w 244"/>
                <a:gd name="T45" fmla="*/ 24 h 202"/>
                <a:gd name="T46" fmla="*/ 182 w 244"/>
                <a:gd name="T47" fmla="*/ 18 h 202"/>
                <a:gd name="T48" fmla="*/ 174 w 244"/>
                <a:gd name="T49" fmla="*/ 8 h 202"/>
                <a:gd name="T50" fmla="*/ 176 w 244"/>
                <a:gd name="T51" fmla="*/ 2 h 202"/>
                <a:gd name="T52" fmla="*/ 96 w 244"/>
                <a:gd name="T53" fmla="*/ 0 h 202"/>
                <a:gd name="T54" fmla="*/ 114 w 244"/>
                <a:gd name="T55" fmla="*/ 0 h 202"/>
                <a:gd name="T56" fmla="*/ 130 w 244"/>
                <a:gd name="T57" fmla="*/ 0 h 202"/>
                <a:gd name="T58" fmla="*/ 148 w 244"/>
                <a:gd name="T59" fmla="*/ 0 h 202"/>
                <a:gd name="T60" fmla="*/ 162 w 244"/>
                <a:gd name="T61" fmla="*/ 2 h 202"/>
                <a:gd name="T62" fmla="*/ 168 w 244"/>
                <a:gd name="T63" fmla="*/ 14 h 202"/>
                <a:gd name="T64" fmla="*/ 172 w 244"/>
                <a:gd name="T65" fmla="*/ 30 h 202"/>
                <a:gd name="T66" fmla="*/ 176 w 244"/>
                <a:gd name="T67" fmla="*/ 44 h 202"/>
                <a:gd name="T68" fmla="*/ 180 w 244"/>
                <a:gd name="T69" fmla="*/ 58 h 202"/>
                <a:gd name="T70" fmla="*/ 190 w 244"/>
                <a:gd name="T71" fmla="*/ 86 h 202"/>
                <a:gd name="T72" fmla="*/ 196 w 244"/>
                <a:gd name="T73" fmla="*/ 102 h 202"/>
                <a:gd name="T74" fmla="*/ 202 w 244"/>
                <a:gd name="T75" fmla="*/ 116 h 202"/>
                <a:gd name="T76" fmla="*/ 208 w 244"/>
                <a:gd name="T77" fmla="*/ 130 h 202"/>
                <a:gd name="T78" fmla="*/ 214 w 244"/>
                <a:gd name="T79" fmla="*/ 144 h 202"/>
                <a:gd name="T80" fmla="*/ 222 w 244"/>
                <a:gd name="T81" fmla="*/ 160 h 202"/>
                <a:gd name="T82" fmla="*/ 222 w 244"/>
                <a:gd name="T83" fmla="*/ 168 h 202"/>
                <a:gd name="T84" fmla="*/ 200 w 244"/>
                <a:gd name="T85" fmla="*/ 170 h 202"/>
                <a:gd name="T86" fmla="*/ 198 w 244"/>
                <a:gd name="T87" fmla="*/ 182 h 202"/>
                <a:gd name="T88" fmla="*/ 182 w 244"/>
                <a:gd name="T89" fmla="*/ 176 h 202"/>
                <a:gd name="T90" fmla="*/ 180 w 244"/>
                <a:gd name="T91" fmla="*/ 180 h 202"/>
                <a:gd name="T92" fmla="*/ 194 w 244"/>
                <a:gd name="T93" fmla="*/ 188 h 202"/>
                <a:gd name="T94" fmla="*/ 196 w 244"/>
                <a:gd name="T95" fmla="*/ 202 h 202"/>
                <a:gd name="T96" fmla="*/ 142 w 244"/>
                <a:gd name="T97" fmla="*/ 202 h 202"/>
                <a:gd name="T98" fmla="*/ 114 w 244"/>
                <a:gd name="T99" fmla="*/ 200 h 202"/>
                <a:gd name="T100" fmla="*/ 90 w 244"/>
                <a:gd name="T101" fmla="*/ 200 h 202"/>
                <a:gd name="T102" fmla="*/ 76 w 244"/>
                <a:gd name="T103" fmla="*/ 200 h 202"/>
                <a:gd name="T104" fmla="*/ 50 w 244"/>
                <a:gd name="T105" fmla="*/ 202 h 202"/>
                <a:gd name="T106" fmla="*/ 2 w 244"/>
                <a:gd name="T107" fmla="*/ 180 h 202"/>
                <a:gd name="T108" fmla="*/ 2 w 244"/>
                <a:gd name="T109" fmla="*/ 144 h 202"/>
                <a:gd name="T110" fmla="*/ 2 w 244"/>
                <a:gd name="T111" fmla="*/ 98 h 202"/>
                <a:gd name="T112" fmla="*/ 2 w 244"/>
                <a:gd name="T113" fmla="*/ 78 h 202"/>
                <a:gd name="T114" fmla="*/ 2 w 244"/>
                <a:gd name="T115" fmla="*/ 64 h 202"/>
                <a:gd name="T116" fmla="*/ 2 w 244"/>
                <a:gd name="T117" fmla="*/ 40 h 202"/>
                <a:gd name="T118" fmla="*/ 0 w 244"/>
                <a:gd name="T119" fmla="*/ 18 h 202"/>
                <a:gd name="T120" fmla="*/ 0 w 244"/>
                <a:gd name="T121" fmla="*/ 0 h 202"/>
                <a:gd name="T122" fmla="*/ 20 w 244"/>
                <a:gd name="T123" fmla="*/ 0 h 202"/>
                <a:gd name="T124" fmla="*/ 78 w 244"/>
                <a:gd name="T125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4" h="202">
                  <a:moveTo>
                    <a:pt x="198" y="56"/>
                  </a:moveTo>
                  <a:lnTo>
                    <a:pt x="202" y="62"/>
                  </a:lnTo>
                  <a:lnTo>
                    <a:pt x="204" y="68"/>
                  </a:lnTo>
                  <a:lnTo>
                    <a:pt x="204" y="70"/>
                  </a:lnTo>
                  <a:lnTo>
                    <a:pt x="208" y="80"/>
                  </a:lnTo>
                  <a:lnTo>
                    <a:pt x="210" y="88"/>
                  </a:lnTo>
                  <a:lnTo>
                    <a:pt x="212" y="90"/>
                  </a:lnTo>
                  <a:lnTo>
                    <a:pt x="216" y="98"/>
                  </a:lnTo>
                  <a:lnTo>
                    <a:pt x="216" y="100"/>
                  </a:lnTo>
                  <a:lnTo>
                    <a:pt x="220" y="106"/>
                  </a:lnTo>
                  <a:lnTo>
                    <a:pt x="220" y="108"/>
                  </a:lnTo>
                  <a:lnTo>
                    <a:pt x="222" y="112"/>
                  </a:lnTo>
                  <a:lnTo>
                    <a:pt x="222" y="116"/>
                  </a:lnTo>
                  <a:lnTo>
                    <a:pt x="226" y="124"/>
                  </a:lnTo>
                  <a:lnTo>
                    <a:pt x="230" y="138"/>
                  </a:lnTo>
                  <a:lnTo>
                    <a:pt x="232" y="140"/>
                  </a:lnTo>
                  <a:lnTo>
                    <a:pt x="232" y="142"/>
                  </a:lnTo>
                  <a:lnTo>
                    <a:pt x="232" y="144"/>
                  </a:lnTo>
                  <a:lnTo>
                    <a:pt x="234" y="144"/>
                  </a:lnTo>
                  <a:lnTo>
                    <a:pt x="234" y="146"/>
                  </a:lnTo>
                  <a:lnTo>
                    <a:pt x="234" y="148"/>
                  </a:lnTo>
                  <a:lnTo>
                    <a:pt x="236" y="150"/>
                  </a:lnTo>
                  <a:lnTo>
                    <a:pt x="236" y="152"/>
                  </a:lnTo>
                  <a:lnTo>
                    <a:pt x="238" y="154"/>
                  </a:lnTo>
                  <a:lnTo>
                    <a:pt x="238" y="156"/>
                  </a:lnTo>
                  <a:lnTo>
                    <a:pt x="238" y="158"/>
                  </a:lnTo>
                  <a:lnTo>
                    <a:pt x="240" y="158"/>
                  </a:lnTo>
                  <a:lnTo>
                    <a:pt x="240" y="162"/>
                  </a:lnTo>
                  <a:lnTo>
                    <a:pt x="240" y="164"/>
                  </a:lnTo>
                  <a:lnTo>
                    <a:pt x="242" y="164"/>
                  </a:lnTo>
                  <a:lnTo>
                    <a:pt x="242" y="164"/>
                  </a:lnTo>
                  <a:lnTo>
                    <a:pt x="244" y="168"/>
                  </a:lnTo>
                  <a:lnTo>
                    <a:pt x="242" y="168"/>
                  </a:lnTo>
                  <a:lnTo>
                    <a:pt x="240" y="168"/>
                  </a:lnTo>
                  <a:lnTo>
                    <a:pt x="238" y="168"/>
                  </a:lnTo>
                  <a:lnTo>
                    <a:pt x="238" y="166"/>
                  </a:lnTo>
                  <a:lnTo>
                    <a:pt x="238" y="164"/>
                  </a:lnTo>
                  <a:lnTo>
                    <a:pt x="238" y="164"/>
                  </a:lnTo>
                  <a:lnTo>
                    <a:pt x="236" y="162"/>
                  </a:lnTo>
                  <a:lnTo>
                    <a:pt x="238" y="162"/>
                  </a:lnTo>
                  <a:lnTo>
                    <a:pt x="236" y="160"/>
                  </a:lnTo>
                  <a:lnTo>
                    <a:pt x="236" y="158"/>
                  </a:lnTo>
                  <a:lnTo>
                    <a:pt x="236" y="156"/>
                  </a:lnTo>
                  <a:lnTo>
                    <a:pt x="234" y="156"/>
                  </a:lnTo>
                  <a:lnTo>
                    <a:pt x="230" y="158"/>
                  </a:lnTo>
                  <a:lnTo>
                    <a:pt x="228" y="154"/>
                  </a:lnTo>
                  <a:lnTo>
                    <a:pt x="232" y="154"/>
                  </a:lnTo>
                  <a:lnTo>
                    <a:pt x="228" y="152"/>
                  </a:lnTo>
                  <a:lnTo>
                    <a:pt x="228" y="150"/>
                  </a:lnTo>
                  <a:lnTo>
                    <a:pt x="230" y="146"/>
                  </a:lnTo>
                  <a:lnTo>
                    <a:pt x="230" y="144"/>
                  </a:lnTo>
                  <a:lnTo>
                    <a:pt x="232" y="144"/>
                  </a:lnTo>
                  <a:lnTo>
                    <a:pt x="230" y="140"/>
                  </a:lnTo>
                  <a:lnTo>
                    <a:pt x="230" y="138"/>
                  </a:lnTo>
                  <a:lnTo>
                    <a:pt x="228" y="134"/>
                  </a:lnTo>
                  <a:lnTo>
                    <a:pt x="226" y="132"/>
                  </a:lnTo>
                  <a:lnTo>
                    <a:pt x="224" y="130"/>
                  </a:lnTo>
                  <a:lnTo>
                    <a:pt x="226" y="130"/>
                  </a:lnTo>
                  <a:lnTo>
                    <a:pt x="224" y="130"/>
                  </a:lnTo>
                  <a:lnTo>
                    <a:pt x="224" y="128"/>
                  </a:lnTo>
                  <a:lnTo>
                    <a:pt x="224" y="124"/>
                  </a:lnTo>
                  <a:lnTo>
                    <a:pt x="222" y="124"/>
                  </a:lnTo>
                  <a:lnTo>
                    <a:pt x="222" y="122"/>
                  </a:lnTo>
                  <a:lnTo>
                    <a:pt x="220" y="126"/>
                  </a:lnTo>
                  <a:lnTo>
                    <a:pt x="218" y="124"/>
                  </a:lnTo>
                  <a:lnTo>
                    <a:pt x="218" y="122"/>
                  </a:lnTo>
                  <a:lnTo>
                    <a:pt x="216" y="120"/>
                  </a:lnTo>
                  <a:lnTo>
                    <a:pt x="214" y="120"/>
                  </a:lnTo>
                  <a:lnTo>
                    <a:pt x="216" y="118"/>
                  </a:lnTo>
                  <a:lnTo>
                    <a:pt x="218" y="120"/>
                  </a:lnTo>
                  <a:lnTo>
                    <a:pt x="220" y="118"/>
                  </a:lnTo>
                  <a:lnTo>
                    <a:pt x="222" y="116"/>
                  </a:lnTo>
                  <a:lnTo>
                    <a:pt x="220" y="116"/>
                  </a:lnTo>
                  <a:lnTo>
                    <a:pt x="218" y="118"/>
                  </a:lnTo>
                  <a:lnTo>
                    <a:pt x="216" y="118"/>
                  </a:lnTo>
                  <a:lnTo>
                    <a:pt x="214" y="116"/>
                  </a:lnTo>
                  <a:lnTo>
                    <a:pt x="216" y="116"/>
                  </a:lnTo>
                  <a:lnTo>
                    <a:pt x="216" y="116"/>
                  </a:lnTo>
                  <a:lnTo>
                    <a:pt x="214" y="116"/>
                  </a:lnTo>
                  <a:lnTo>
                    <a:pt x="214" y="112"/>
                  </a:lnTo>
                  <a:lnTo>
                    <a:pt x="214" y="110"/>
                  </a:lnTo>
                  <a:lnTo>
                    <a:pt x="214" y="106"/>
                  </a:lnTo>
                  <a:lnTo>
                    <a:pt x="214" y="104"/>
                  </a:lnTo>
                  <a:lnTo>
                    <a:pt x="214" y="102"/>
                  </a:lnTo>
                  <a:lnTo>
                    <a:pt x="212" y="100"/>
                  </a:lnTo>
                  <a:lnTo>
                    <a:pt x="212" y="98"/>
                  </a:lnTo>
                  <a:lnTo>
                    <a:pt x="212" y="96"/>
                  </a:lnTo>
                  <a:lnTo>
                    <a:pt x="212" y="92"/>
                  </a:lnTo>
                  <a:lnTo>
                    <a:pt x="210" y="90"/>
                  </a:lnTo>
                  <a:lnTo>
                    <a:pt x="208" y="90"/>
                  </a:lnTo>
                  <a:lnTo>
                    <a:pt x="206" y="90"/>
                  </a:lnTo>
                  <a:lnTo>
                    <a:pt x="206" y="88"/>
                  </a:lnTo>
                  <a:lnTo>
                    <a:pt x="204" y="84"/>
                  </a:lnTo>
                  <a:lnTo>
                    <a:pt x="204" y="80"/>
                  </a:lnTo>
                  <a:lnTo>
                    <a:pt x="202" y="74"/>
                  </a:lnTo>
                  <a:lnTo>
                    <a:pt x="204" y="74"/>
                  </a:lnTo>
                  <a:lnTo>
                    <a:pt x="202" y="74"/>
                  </a:lnTo>
                  <a:lnTo>
                    <a:pt x="200" y="72"/>
                  </a:lnTo>
                  <a:lnTo>
                    <a:pt x="200" y="74"/>
                  </a:lnTo>
                  <a:lnTo>
                    <a:pt x="198" y="74"/>
                  </a:lnTo>
                  <a:lnTo>
                    <a:pt x="194" y="72"/>
                  </a:lnTo>
                  <a:lnTo>
                    <a:pt x="194" y="68"/>
                  </a:lnTo>
                  <a:lnTo>
                    <a:pt x="194" y="64"/>
                  </a:lnTo>
                  <a:lnTo>
                    <a:pt x="196" y="64"/>
                  </a:lnTo>
                  <a:lnTo>
                    <a:pt x="198" y="64"/>
                  </a:lnTo>
                  <a:lnTo>
                    <a:pt x="198" y="62"/>
                  </a:lnTo>
                  <a:lnTo>
                    <a:pt x="198" y="58"/>
                  </a:lnTo>
                  <a:lnTo>
                    <a:pt x="196" y="56"/>
                  </a:lnTo>
                  <a:lnTo>
                    <a:pt x="194" y="58"/>
                  </a:lnTo>
                  <a:lnTo>
                    <a:pt x="194" y="56"/>
                  </a:lnTo>
                  <a:lnTo>
                    <a:pt x="192" y="56"/>
                  </a:lnTo>
                  <a:lnTo>
                    <a:pt x="190" y="58"/>
                  </a:lnTo>
                  <a:lnTo>
                    <a:pt x="188" y="58"/>
                  </a:lnTo>
                  <a:lnTo>
                    <a:pt x="186" y="58"/>
                  </a:lnTo>
                  <a:lnTo>
                    <a:pt x="184" y="58"/>
                  </a:lnTo>
                  <a:lnTo>
                    <a:pt x="184" y="56"/>
                  </a:lnTo>
                  <a:lnTo>
                    <a:pt x="186" y="56"/>
                  </a:lnTo>
                  <a:lnTo>
                    <a:pt x="188" y="54"/>
                  </a:lnTo>
                  <a:lnTo>
                    <a:pt x="190" y="54"/>
                  </a:lnTo>
                  <a:lnTo>
                    <a:pt x="192" y="52"/>
                  </a:lnTo>
                  <a:lnTo>
                    <a:pt x="194" y="52"/>
                  </a:lnTo>
                  <a:lnTo>
                    <a:pt x="196" y="50"/>
                  </a:lnTo>
                  <a:lnTo>
                    <a:pt x="198" y="50"/>
                  </a:lnTo>
                  <a:lnTo>
                    <a:pt x="198" y="52"/>
                  </a:lnTo>
                  <a:lnTo>
                    <a:pt x="198" y="56"/>
                  </a:lnTo>
                  <a:close/>
                  <a:moveTo>
                    <a:pt x="182" y="0"/>
                  </a:moveTo>
                  <a:lnTo>
                    <a:pt x="182" y="2"/>
                  </a:lnTo>
                  <a:lnTo>
                    <a:pt x="182" y="6"/>
                  </a:lnTo>
                  <a:lnTo>
                    <a:pt x="184" y="8"/>
                  </a:lnTo>
                  <a:lnTo>
                    <a:pt x="184" y="10"/>
                  </a:lnTo>
                  <a:lnTo>
                    <a:pt x="184" y="14"/>
                  </a:lnTo>
                  <a:lnTo>
                    <a:pt x="186" y="16"/>
                  </a:lnTo>
                  <a:lnTo>
                    <a:pt x="190" y="24"/>
                  </a:lnTo>
                  <a:lnTo>
                    <a:pt x="192" y="32"/>
                  </a:lnTo>
                  <a:lnTo>
                    <a:pt x="194" y="36"/>
                  </a:lnTo>
                  <a:lnTo>
                    <a:pt x="194" y="40"/>
                  </a:lnTo>
                  <a:lnTo>
                    <a:pt x="196" y="42"/>
                  </a:lnTo>
                  <a:lnTo>
                    <a:pt x="196" y="46"/>
                  </a:lnTo>
                  <a:lnTo>
                    <a:pt x="198" y="48"/>
                  </a:lnTo>
                  <a:lnTo>
                    <a:pt x="196" y="50"/>
                  </a:lnTo>
                  <a:lnTo>
                    <a:pt x="194" y="50"/>
                  </a:lnTo>
                  <a:lnTo>
                    <a:pt x="192" y="50"/>
                  </a:lnTo>
                  <a:lnTo>
                    <a:pt x="190" y="50"/>
                  </a:lnTo>
                  <a:lnTo>
                    <a:pt x="192" y="48"/>
                  </a:lnTo>
                  <a:lnTo>
                    <a:pt x="190" y="48"/>
                  </a:lnTo>
                  <a:lnTo>
                    <a:pt x="188" y="46"/>
                  </a:lnTo>
                  <a:lnTo>
                    <a:pt x="186" y="46"/>
                  </a:lnTo>
                  <a:lnTo>
                    <a:pt x="186" y="44"/>
                  </a:lnTo>
                  <a:lnTo>
                    <a:pt x="188" y="42"/>
                  </a:lnTo>
                  <a:lnTo>
                    <a:pt x="190" y="40"/>
                  </a:lnTo>
                  <a:lnTo>
                    <a:pt x="190" y="38"/>
                  </a:lnTo>
                  <a:lnTo>
                    <a:pt x="192" y="36"/>
                  </a:lnTo>
                  <a:lnTo>
                    <a:pt x="192" y="34"/>
                  </a:lnTo>
                  <a:lnTo>
                    <a:pt x="190" y="34"/>
                  </a:lnTo>
                  <a:lnTo>
                    <a:pt x="190" y="36"/>
                  </a:lnTo>
                  <a:lnTo>
                    <a:pt x="190" y="34"/>
                  </a:lnTo>
                  <a:lnTo>
                    <a:pt x="190" y="36"/>
                  </a:lnTo>
                  <a:lnTo>
                    <a:pt x="188" y="36"/>
                  </a:lnTo>
                  <a:lnTo>
                    <a:pt x="188" y="38"/>
                  </a:lnTo>
                  <a:lnTo>
                    <a:pt x="188" y="40"/>
                  </a:lnTo>
                  <a:lnTo>
                    <a:pt x="186" y="42"/>
                  </a:lnTo>
                  <a:lnTo>
                    <a:pt x="186" y="38"/>
                  </a:lnTo>
                  <a:lnTo>
                    <a:pt x="186" y="36"/>
                  </a:lnTo>
                  <a:lnTo>
                    <a:pt x="188" y="34"/>
                  </a:lnTo>
                  <a:lnTo>
                    <a:pt x="186" y="34"/>
                  </a:lnTo>
                  <a:lnTo>
                    <a:pt x="186" y="36"/>
                  </a:lnTo>
                  <a:lnTo>
                    <a:pt x="184" y="36"/>
                  </a:lnTo>
                  <a:lnTo>
                    <a:pt x="184" y="38"/>
                  </a:lnTo>
                  <a:lnTo>
                    <a:pt x="184" y="40"/>
                  </a:lnTo>
                  <a:lnTo>
                    <a:pt x="186" y="42"/>
                  </a:lnTo>
                  <a:lnTo>
                    <a:pt x="186" y="44"/>
                  </a:lnTo>
                  <a:lnTo>
                    <a:pt x="184" y="44"/>
                  </a:lnTo>
                  <a:lnTo>
                    <a:pt x="182" y="42"/>
                  </a:lnTo>
                  <a:lnTo>
                    <a:pt x="182" y="40"/>
                  </a:lnTo>
                  <a:lnTo>
                    <a:pt x="180" y="38"/>
                  </a:lnTo>
                  <a:lnTo>
                    <a:pt x="182" y="36"/>
                  </a:lnTo>
                  <a:lnTo>
                    <a:pt x="182" y="34"/>
                  </a:lnTo>
                  <a:lnTo>
                    <a:pt x="180" y="34"/>
                  </a:lnTo>
                  <a:lnTo>
                    <a:pt x="180" y="32"/>
                  </a:lnTo>
                  <a:lnTo>
                    <a:pt x="180" y="30"/>
                  </a:lnTo>
                  <a:lnTo>
                    <a:pt x="178" y="30"/>
                  </a:lnTo>
                  <a:lnTo>
                    <a:pt x="180" y="28"/>
                  </a:lnTo>
                  <a:lnTo>
                    <a:pt x="180" y="26"/>
                  </a:lnTo>
                  <a:lnTo>
                    <a:pt x="178" y="24"/>
                  </a:lnTo>
                  <a:lnTo>
                    <a:pt x="180" y="24"/>
                  </a:lnTo>
                  <a:lnTo>
                    <a:pt x="180" y="22"/>
                  </a:lnTo>
                  <a:lnTo>
                    <a:pt x="178" y="22"/>
                  </a:lnTo>
                  <a:lnTo>
                    <a:pt x="178" y="22"/>
                  </a:lnTo>
                  <a:lnTo>
                    <a:pt x="178" y="20"/>
                  </a:lnTo>
                  <a:lnTo>
                    <a:pt x="180" y="18"/>
                  </a:lnTo>
                  <a:lnTo>
                    <a:pt x="180" y="16"/>
                  </a:lnTo>
                  <a:lnTo>
                    <a:pt x="182" y="18"/>
                  </a:lnTo>
                  <a:lnTo>
                    <a:pt x="184" y="18"/>
                  </a:lnTo>
                  <a:lnTo>
                    <a:pt x="184" y="16"/>
                  </a:lnTo>
                  <a:lnTo>
                    <a:pt x="182" y="16"/>
                  </a:lnTo>
                  <a:lnTo>
                    <a:pt x="180" y="14"/>
                  </a:lnTo>
                  <a:lnTo>
                    <a:pt x="178" y="12"/>
                  </a:lnTo>
                  <a:lnTo>
                    <a:pt x="176" y="12"/>
                  </a:lnTo>
                  <a:lnTo>
                    <a:pt x="174" y="10"/>
                  </a:lnTo>
                  <a:lnTo>
                    <a:pt x="174" y="8"/>
                  </a:lnTo>
                  <a:lnTo>
                    <a:pt x="174" y="6"/>
                  </a:lnTo>
                  <a:lnTo>
                    <a:pt x="176" y="6"/>
                  </a:lnTo>
                  <a:lnTo>
                    <a:pt x="176" y="8"/>
                  </a:lnTo>
                  <a:lnTo>
                    <a:pt x="176" y="6"/>
                  </a:lnTo>
                  <a:lnTo>
                    <a:pt x="178" y="6"/>
                  </a:lnTo>
                  <a:lnTo>
                    <a:pt x="178" y="4"/>
                  </a:lnTo>
                  <a:lnTo>
                    <a:pt x="176" y="4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0" y="2"/>
                  </a:lnTo>
                  <a:lnTo>
                    <a:pt x="182" y="0"/>
                  </a:lnTo>
                  <a:close/>
                  <a:moveTo>
                    <a:pt x="86" y="0"/>
                  </a:move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6" y="0"/>
                  </a:lnTo>
                  <a:lnTo>
                    <a:pt x="148" y="0"/>
                  </a:lnTo>
                  <a:lnTo>
                    <a:pt x="150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58" y="0"/>
                  </a:lnTo>
                  <a:lnTo>
                    <a:pt x="162" y="2"/>
                  </a:lnTo>
                  <a:lnTo>
                    <a:pt x="164" y="2"/>
                  </a:lnTo>
                  <a:lnTo>
                    <a:pt x="166" y="2"/>
                  </a:lnTo>
                  <a:lnTo>
                    <a:pt x="166" y="4"/>
                  </a:lnTo>
                  <a:lnTo>
                    <a:pt x="166" y="6"/>
                  </a:lnTo>
                  <a:lnTo>
                    <a:pt x="168" y="8"/>
                  </a:lnTo>
                  <a:lnTo>
                    <a:pt x="168" y="10"/>
                  </a:lnTo>
                  <a:lnTo>
                    <a:pt x="168" y="12"/>
                  </a:lnTo>
                  <a:lnTo>
                    <a:pt x="168" y="14"/>
                  </a:lnTo>
                  <a:lnTo>
                    <a:pt x="170" y="16"/>
                  </a:lnTo>
                  <a:lnTo>
                    <a:pt x="170" y="18"/>
                  </a:lnTo>
                  <a:lnTo>
                    <a:pt x="170" y="20"/>
                  </a:lnTo>
                  <a:lnTo>
                    <a:pt x="170" y="22"/>
                  </a:lnTo>
                  <a:lnTo>
                    <a:pt x="172" y="24"/>
                  </a:lnTo>
                  <a:lnTo>
                    <a:pt x="172" y="26"/>
                  </a:lnTo>
                  <a:lnTo>
                    <a:pt x="172" y="28"/>
                  </a:lnTo>
                  <a:lnTo>
                    <a:pt x="172" y="30"/>
                  </a:lnTo>
                  <a:lnTo>
                    <a:pt x="174" y="32"/>
                  </a:lnTo>
                  <a:lnTo>
                    <a:pt x="174" y="34"/>
                  </a:lnTo>
                  <a:lnTo>
                    <a:pt x="174" y="36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4" y="40"/>
                  </a:lnTo>
                  <a:lnTo>
                    <a:pt x="174" y="42"/>
                  </a:lnTo>
                  <a:lnTo>
                    <a:pt x="176" y="44"/>
                  </a:lnTo>
                  <a:lnTo>
                    <a:pt x="176" y="46"/>
                  </a:lnTo>
                  <a:lnTo>
                    <a:pt x="176" y="48"/>
                  </a:lnTo>
                  <a:lnTo>
                    <a:pt x="178" y="50"/>
                  </a:lnTo>
                  <a:lnTo>
                    <a:pt x="178" y="52"/>
                  </a:lnTo>
                  <a:lnTo>
                    <a:pt x="180" y="52"/>
                  </a:lnTo>
                  <a:lnTo>
                    <a:pt x="182" y="56"/>
                  </a:lnTo>
                  <a:lnTo>
                    <a:pt x="180" y="56"/>
                  </a:lnTo>
                  <a:lnTo>
                    <a:pt x="180" y="58"/>
                  </a:lnTo>
                  <a:lnTo>
                    <a:pt x="180" y="60"/>
                  </a:lnTo>
                  <a:lnTo>
                    <a:pt x="180" y="62"/>
                  </a:lnTo>
                  <a:lnTo>
                    <a:pt x="182" y="64"/>
                  </a:lnTo>
                  <a:lnTo>
                    <a:pt x="182" y="66"/>
                  </a:lnTo>
                  <a:lnTo>
                    <a:pt x="184" y="70"/>
                  </a:lnTo>
                  <a:lnTo>
                    <a:pt x="186" y="80"/>
                  </a:lnTo>
                  <a:lnTo>
                    <a:pt x="188" y="84"/>
                  </a:lnTo>
                  <a:lnTo>
                    <a:pt x="190" y="86"/>
                  </a:lnTo>
                  <a:lnTo>
                    <a:pt x="190" y="88"/>
                  </a:lnTo>
                  <a:lnTo>
                    <a:pt x="190" y="90"/>
                  </a:lnTo>
                  <a:lnTo>
                    <a:pt x="192" y="92"/>
                  </a:lnTo>
                  <a:lnTo>
                    <a:pt x="192" y="94"/>
                  </a:lnTo>
                  <a:lnTo>
                    <a:pt x="192" y="96"/>
                  </a:lnTo>
                  <a:lnTo>
                    <a:pt x="194" y="98"/>
                  </a:lnTo>
                  <a:lnTo>
                    <a:pt x="194" y="100"/>
                  </a:lnTo>
                  <a:lnTo>
                    <a:pt x="196" y="102"/>
                  </a:lnTo>
                  <a:lnTo>
                    <a:pt x="196" y="104"/>
                  </a:lnTo>
                  <a:lnTo>
                    <a:pt x="196" y="106"/>
                  </a:lnTo>
                  <a:lnTo>
                    <a:pt x="198" y="106"/>
                  </a:lnTo>
                  <a:lnTo>
                    <a:pt x="198" y="108"/>
                  </a:lnTo>
                  <a:lnTo>
                    <a:pt x="198" y="110"/>
                  </a:lnTo>
                  <a:lnTo>
                    <a:pt x="200" y="112"/>
                  </a:lnTo>
                  <a:lnTo>
                    <a:pt x="200" y="114"/>
                  </a:lnTo>
                  <a:lnTo>
                    <a:pt x="202" y="116"/>
                  </a:lnTo>
                  <a:lnTo>
                    <a:pt x="202" y="116"/>
                  </a:lnTo>
                  <a:lnTo>
                    <a:pt x="204" y="118"/>
                  </a:lnTo>
                  <a:lnTo>
                    <a:pt x="204" y="120"/>
                  </a:lnTo>
                  <a:lnTo>
                    <a:pt x="206" y="122"/>
                  </a:lnTo>
                  <a:lnTo>
                    <a:pt x="206" y="124"/>
                  </a:lnTo>
                  <a:lnTo>
                    <a:pt x="206" y="126"/>
                  </a:lnTo>
                  <a:lnTo>
                    <a:pt x="208" y="128"/>
                  </a:lnTo>
                  <a:lnTo>
                    <a:pt x="208" y="130"/>
                  </a:lnTo>
                  <a:lnTo>
                    <a:pt x="210" y="132"/>
                  </a:lnTo>
                  <a:lnTo>
                    <a:pt x="210" y="134"/>
                  </a:lnTo>
                  <a:lnTo>
                    <a:pt x="210" y="136"/>
                  </a:lnTo>
                  <a:lnTo>
                    <a:pt x="212" y="138"/>
                  </a:lnTo>
                  <a:lnTo>
                    <a:pt x="212" y="140"/>
                  </a:lnTo>
                  <a:lnTo>
                    <a:pt x="214" y="140"/>
                  </a:lnTo>
                  <a:lnTo>
                    <a:pt x="214" y="142"/>
                  </a:lnTo>
                  <a:lnTo>
                    <a:pt x="214" y="144"/>
                  </a:lnTo>
                  <a:lnTo>
                    <a:pt x="216" y="146"/>
                  </a:lnTo>
                  <a:lnTo>
                    <a:pt x="218" y="148"/>
                  </a:lnTo>
                  <a:lnTo>
                    <a:pt x="218" y="150"/>
                  </a:lnTo>
                  <a:lnTo>
                    <a:pt x="218" y="152"/>
                  </a:lnTo>
                  <a:lnTo>
                    <a:pt x="220" y="154"/>
                  </a:lnTo>
                  <a:lnTo>
                    <a:pt x="220" y="156"/>
                  </a:lnTo>
                  <a:lnTo>
                    <a:pt x="222" y="158"/>
                  </a:lnTo>
                  <a:lnTo>
                    <a:pt x="222" y="160"/>
                  </a:lnTo>
                  <a:lnTo>
                    <a:pt x="222" y="162"/>
                  </a:lnTo>
                  <a:lnTo>
                    <a:pt x="222" y="164"/>
                  </a:lnTo>
                  <a:lnTo>
                    <a:pt x="224" y="164"/>
                  </a:lnTo>
                  <a:lnTo>
                    <a:pt x="226" y="166"/>
                  </a:lnTo>
                  <a:lnTo>
                    <a:pt x="226" y="168"/>
                  </a:lnTo>
                  <a:lnTo>
                    <a:pt x="224" y="168"/>
                  </a:lnTo>
                  <a:lnTo>
                    <a:pt x="222" y="168"/>
                  </a:lnTo>
                  <a:lnTo>
                    <a:pt x="222" y="168"/>
                  </a:lnTo>
                  <a:lnTo>
                    <a:pt x="218" y="168"/>
                  </a:lnTo>
                  <a:lnTo>
                    <a:pt x="214" y="168"/>
                  </a:lnTo>
                  <a:lnTo>
                    <a:pt x="210" y="168"/>
                  </a:lnTo>
                  <a:lnTo>
                    <a:pt x="206" y="166"/>
                  </a:lnTo>
                  <a:lnTo>
                    <a:pt x="204" y="166"/>
                  </a:lnTo>
                  <a:lnTo>
                    <a:pt x="202" y="166"/>
                  </a:lnTo>
                  <a:lnTo>
                    <a:pt x="200" y="166"/>
                  </a:lnTo>
                  <a:lnTo>
                    <a:pt x="200" y="170"/>
                  </a:lnTo>
                  <a:lnTo>
                    <a:pt x="200" y="172"/>
                  </a:lnTo>
                  <a:lnTo>
                    <a:pt x="200" y="176"/>
                  </a:lnTo>
                  <a:lnTo>
                    <a:pt x="200" y="178"/>
                  </a:lnTo>
                  <a:lnTo>
                    <a:pt x="200" y="180"/>
                  </a:lnTo>
                  <a:lnTo>
                    <a:pt x="200" y="182"/>
                  </a:lnTo>
                  <a:lnTo>
                    <a:pt x="200" y="184"/>
                  </a:lnTo>
                  <a:lnTo>
                    <a:pt x="200" y="186"/>
                  </a:lnTo>
                  <a:lnTo>
                    <a:pt x="198" y="182"/>
                  </a:lnTo>
                  <a:lnTo>
                    <a:pt x="196" y="182"/>
                  </a:lnTo>
                  <a:lnTo>
                    <a:pt x="192" y="180"/>
                  </a:lnTo>
                  <a:lnTo>
                    <a:pt x="188" y="180"/>
                  </a:lnTo>
                  <a:lnTo>
                    <a:pt x="186" y="180"/>
                  </a:lnTo>
                  <a:lnTo>
                    <a:pt x="186" y="178"/>
                  </a:lnTo>
                  <a:lnTo>
                    <a:pt x="184" y="178"/>
                  </a:lnTo>
                  <a:lnTo>
                    <a:pt x="182" y="178"/>
                  </a:lnTo>
                  <a:lnTo>
                    <a:pt x="182" y="176"/>
                  </a:lnTo>
                  <a:lnTo>
                    <a:pt x="182" y="174"/>
                  </a:lnTo>
                  <a:lnTo>
                    <a:pt x="180" y="172"/>
                  </a:lnTo>
                  <a:lnTo>
                    <a:pt x="180" y="174"/>
                  </a:lnTo>
                  <a:lnTo>
                    <a:pt x="180" y="176"/>
                  </a:lnTo>
                  <a:lnTo>
                    <a:pt x="180" y="178"/>
                  </a:lnTo>
                  <a:lnTo>
                    <a:pt x="182" y="178"/>
                  </a:lnTo>
                  <a:lnTo>
                    <a:pt x="182" y="180"/>
                  </a:lnTo>
                  <a:lnTo>
                    <a:pt x="180" y="180"/>
                  </a:lnTo>
                  <a:lnTo>
                    <a:pt x="180" y="182"/>
                  </a:lnTo>
                  <a:lnTo>
                    <a:pt x="182" y="182"/>
                  </a:lnTo>
                  <a:lnTo>
                    <a:pt x="184" y="184"/>
                  </a:lnTo>
                  <a:lnTo>
                    <a:pt x="186" y="184"/>
                  </a:lnTo>
                  <a:lnTo>
                    <a:pt x="188" y="184"/>
                  </a:lnTo>
                  <a:lnTo>
                    <a:pt x="190" y="186"/>
                  </a:lnTo>
                  <a:lnTo>
                    <a:pt x="192" y="186"/>
                  </a:lnTo>
                  <a:lnTo>
                    <a:pt x="194" y="188"/>
                  </a:lnTo>
                  <a:lnTo>
                    <a:pt x="194" y="190"/>
                  </a:lnTo>
                  <a:lnTo>
                    <a:pt x="196" y="192"/>
                  </a:lnTo>
                  <a:lnTo>
                    <a:pt x="198" y="192"/>
                  </a:lnTo>
                  <a:lnTo>
                    <a:pt x="198" y="194"/>
                  </a:lnTo>
                  <a:lnTo>
                    <a:pt x="200" y="198"/>
                  </a:lnTo>
                  <a:lnTo>
                    <a:pt x="200" y="202"/>
                  </a:lnTo>
                  <a:lnTo>
                    <a:pt x="198" y="202"/>
                  </a:lnTo>
                  <a:lnTo>
                    <a:pt x="196" y="202"/>
                  </a:lnTo>
                  <a:lnTo>
                    <a:pt x="190" y="202"/>
                  </a:lnTo>
                  <a:lnTo>
                    <a:pt x="184" y="202"/>
                  </a:lnTo>
                  <a:lnTo>
                    <a:pt x="176" y="202"/>
                  </a:lnTo>
                  <a:lnTo>
                    <a:pt x="174" y="202"/>
                  </a:lnTo>
                  <a:lnTo>
                    <a:pt x="156" y="202"/>
                  </a:lnTo>
                  <a:lnTo>
                    <a:pt x="154" y="202"/>
                  </a:lnTo>
                  <a:lnTo>
                    <a:pt x="146" y="202"/>
                  </a:lnTo>
                  <a:lnTo>
                    <a:pt x="142" y="202"/>
                  </a:lnTo>
                  <a:lnTo>
                    <a:pt x="140" y="202"/>
                  </a:lnTo>
                  <a:lnTo>
                    <a:pt x="134" y="202"/>
                  </a:lnTo>
                  <a:lnTo>
                    <a:pt x="126" y="202"/>
                  </a:lnTo>
                  <a:lnTo>
                    <a:pt x="124" y="202"/>
                  </a:lnTo>
                  <a:lnTo>
                    <a:pt x="120" y="202"/>
                  </a:lnTo>
                  <a:lnTo>
                    <a:pt x="118" y="200"/>
                  </a:lnTo>
                  <a:lnTo>
                    <a:pt x="116" y="200"/>
                  </a:lnTo>
                  <a:lnTo>
                    <a:pt x="114" y="200"/>
                  </a:lnTo>
                  <a:lnTo>
                    <a:pt x="110" y="200"/>
                  </a:lnTo>
                  <a:lnTo>
                    <a:pt x="106" y="200"/>
                  </a:lnTo>
                  <a:lnTo>
                    <a:pt x="104" y="200"/>
                  </a:lnTo>
                  <a:lnTo>
                    <a:pt x="102" y="200"/>
                  </a:lnTo>
                  <a:lnTo>
                    <a:pt x="100" y="200"/>
                  </a:lnTo>
                  <a:lnTo>
                    <a:pt x="94" y="200"/>
                  </a:lnTo>
                  <a:lnTo>
                    <a:pt x="92" y="200"/>
                  </a:lnTo>
                  <a:lnTo>
                    <a:pt x="90" y="200"/>
                  </a:lnTo>
                  <a:lnTo>
                    <a:pt x="88" y="200"/>
                  </a:lnTo>
                  <a:lnTo>
                    <a:pt x="86" y="200"/>
                  </a:lnTo>
                  <a:lnTo>
                    <a:pt x="84" y="200"/>
                  </a:lnTo>
                  <a:lnTo>
                    <a:pt x="82" y="200"/>
                  </a:lnTo>
                  <a:lnTo>
                    <a:pt x="80" y="200"/>
                  </a:lnTo>
                  <a:lnTo>
                    <a:pt x="78" y="200"/>
                  </a:lnTo>
                  <a:lnTo>
                    <a:pt x="78" y="200"/>
                  </a:lnTo>
                  <a:lnTo>
                    <a:pt x="76" y="200"/>
                  </a:lnTo>
                  <a:lnTo>
                    <a:pt x="74" y="200"/>
                  </a:lnTo>
                  <a:lnTo>
                    <a:pt x="70" y="200"/>
                  </a:lnTo>
                  <a:lnTo>
                    <a:pt x="66" y="200"/>
                  </a:lnTo>
                  <a:lnTo>
                    <a:pt x="62" y="202"/>
                  </a:lnTo>
                  <a:lnTo>
                    <a:pt x="58" y="202"/>
                  </a:lnTo>
                  <a:lnTo>
                    <a:pt x="56" y="202"/>
                  </a:lnTo>
                  <a:lnTo>
                    <a:pt x="52" y="202"/>
                  </a:lnTo>
                  <a:lnTo>
                    <a:pt x="50" y="202"/>
                  </a:lnTo>
                  <a:lnTo>
                    <a:pt x="48" y="202"/>
                  </a:lnTo>
                  <a:lnTo>
                    <a:pt x="34" y="200"/>
                  </a:lnTo>
                  <a:lnTo>
                    <a:pt x="30" y="200"/>
                  </a:lnTo>
                  <a:lnTo>
                    <a:pt x="20" y="200"/>
                  </a:lnTo>
                  <a:lnTo>
                    <a:pt x="4" y="202"/>
                  </a:lnTo>
                  <a:lnTo>
                    <a:pt x="2" y="202"/>
                  </a:lnTo>
                  <a:lnTo>
                    <a:pt x="2" y="188"/>
                  </a:lnTo>
                  <a:lnTo>
                    <a:pt x="2" y="180"/>
                  </a:lnTo>
                  <a:lnTo>
                    <a:pt x="2" y="178"/>
                  </a:lnTo>
                  <a:lnTo>
                    <a:pt x="2" y="174"/>
                  </a:lnTo>
                  <a:lnTo>
                    <a:pt x="2" y="170"/>
                  </a:lnTo>
                  <a:lnTo>
                    <a:pt x="2" y="164"/>
                  </a:lnTo>
                  <a:lnTo>
                    <a:pt x="2" y="152"/>
                  </a:lnTo>
                  <a:lnTo>
                    <a:pt x="2" y="148"/>
                  </a:lnTo>
                  <a:lnTo>
                    <a:pt x="2" y="146"/>
                  </a:lnTo>
                  <a:lnTo>
                    <a:pt x="2" y="144"/>
                  </a:lnTo>
                  <a:lnTo>
                    <a:pt x="2" y="142"/>
                  </a:lnTo>
                  <a:lnTo>
                    <a:pt x="2" y="120"/>
                  </a:lnTo>
                  <a:lnTo>
                    <a:pt x="2" y="110"/>
                  </a:lnTo>
                  <a:lnTo>
                    <a:pt x="2" y="106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4"/>
                  </a:lnTo>
                  <a:lnTo>
                    <a:pt x="2" y="82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2"/>
                  </a:lnTo>
                  <a:lnTo>
                    <a:pt x="2" y="50"/>
                  </a:lnTo>
                  <a:lnTo>
                    <a:pt x="2" y="46"/>
                  </a:lnTo>
                  <a:lnTo>
                    <a:pt x="2" y="44"/>
                  </a:lnTo>
                  <a:lnTo>
                    <a:pt x="2" y="40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60" y="0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6" name="Freeform 230">
              <a:extLst>
                <a:ext uri="{FF2B5EF4-FFF2-40B4-BE49-F238E27FC236}">
                  <a16:creationId xmlns:a16="http://schemas.microsoft.com/office/drawing/2014/main" id="{AC26B068-9570-1417-E401-4D85FEED63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35750" y="3074988"/>
              <a:ext cx="469900" cy="403225"/>
            </a:xfrm>
            <a:custGeom>
              <a:avLst/>
              <a:gdLst>
                <a:gd name="T0" fmla="*/ 130 w 296"/>
                <a:gd name="T1" fmla="*/ 242 h 254"/>
                <a:gd name="T2" fmla="*/ 120 w 296"/>
                <a:gd name="T3" fmla="*/ 222 h 254"/>
                <a:gd name="T4" fmla="*/ 132 w 296"/>
                <a:gd name="T5" fmla="*/ 242 h 254"/>
                <a:gd name="T6" fmla="*/ 74 w 296"/>
                <a:gd name="T7" fmla="*/ 120 h 254"/>
                <a:gd name="T8" fmla="*/ 84 w 296"/>
                <a:gd name="T9" fmla="*/ 140 h 254"/>
                <a:gd name="T10" fmla="*/ 88 w 296"/>
                <a:gd name="T11" fmla="*/ 158 h 254"/>
                <a:gd name="T12" fmla="*/ 76 w 296"/>
                <a:gd name="T13" fmla="*/ 126 h 254"/>
                <a:gd name="T14" fmla="*/ 66 w 296"/>
                <a:gd name="T15" fmla="*/ 108 h 254"/>
                <a:gd name="T16" fmla="*/ 66 w 296"/>
                <a:gd name="T17" fmla="*/ 100 h 254"/>
                <a:gd name="T18" fmla="*/ 48 w 296"/>
                <a:gd name="T19" fmla="*/ 64 h 254"/>
                <a:gd name="T20" fmla="*/ 58 w 296"/>
                <a:gd name="T21" fmla="*/ 84 h 254"/>
                <a:gd name="T22" fmla="*/ 64 w 296"/>
                <a:gd name="T23" fmla="*/ 100 h 254"/>
                <a:gd name="T24" fmla="*/ 54 w 296"/>
                <a:gd name="T25" fmla="*/ 82 h 254"/>
                <a:gd name="T26" fmla="*/ 38 w 296"/>
                <a:gd name="T27" fmla="*/ 66 h 254"/>
                <a:gd name="T28" fmla="*/ 48 w 296"/>
                <a:gd name="T29" fmla="*/ 50 h 254"/>
                <a:gd name="T30" fmla="*/ 42 w 296"/>
                <a:gd name="T31" fmla="*/ 36 h 254"/>
                <a:gd name="T32" fmla="*/ 38 w 296"/>
                <a:gd name="T33" fmla="*/ 46 h 254"/>
                <a:gd name="T34" fmla="*/ 26 w 296"/>
                <a:gd name="T35" fmla="*/ 36 h 254"/>
                <a:gd name="T36" fmla="*/ 34 w 296"/>
                <a:gd name="T37" fmla="*/ 32 h 254"/>
                <a:gd name="T38" fmla="*/ 50 w 296"/>
                <a:gd name="T39" fmla="*/ 0 h 254"/>
                <a:gd name="T40" fmla="*/ 68 w 296"/>
                <a:gd name="T41" fmla="*/ 0 h 254"/>
                <a:gd name="T42" fmla="*/ 92 w 296"/>
                <a:gd name="T43" fmla="*/ 2 h 254"/>
                <a:gd name="T44" fmla="*/ 112 w 296"/>
                <a:gd name="T45" fmla="*/ 2 h 254"/>
                <a:gd name="T46" fmla="*/ 150 w 296"/>
                <a:gd name="T47" fmla="*/ 2 h 254"/>
                <a:gd name="T48" fmla="*/ 198 w 296"/>
                <a:gd name="T49" fmla="*/ 2 h 254"/>
                <a:gd name="T50" fmla="*/ 198 w 296"/>
                <a:gd name="T51" fmla="*/ 50 h 254"/>
                <a:gd name="T52" fmla="*/ 198 w 296"/>
                <a:gd name="T53" fmla="*/ 86 h 254"/>
                <a:gd name="T54" fmla="*/ 262 w 296"/>
                <a:gd name="T55" fmla="*/ 104 h 254"/>
                <a:gd name="T56" fmla="*/ 292 w 296"/>
                <a:gd name="T57" fmla="*/ 104 h 254"/>
                <a:gd name="T58" fmla="*/ 296 w 296"/>
                <a:gd name="T59" fmla="*/ 162 h 254"/>
                <a:gd name="T60" fmla="*/ 290 w 296"/>
                <a:gd name="T61" fmla="*/ 204 h 254"/>
                <a:gd name="T62" fmla="*/ 264 w 296"/>
                <a:gd name="T63" fmla="*/ 204 h 254"/>
                <a:gd name="T64" fmla="*/ 242 w 296"/>
                <a:gd name="T65" fmla="*/ 204 h 254"/>
                <a:gd name="T66" fmla="*/ 216 w 296"/>
                <a:gd name="T67" fmla="*/ 204 h 254"/>
                <a:gd name="T68" fmla="*/ 196 w 296"/>
                <a:gd name="T69" fmla="*/ 210 h 254"/>
                <a:gd name="T70" fmla="*/ 190 w 296"/>
                <a:gd name="T71" fmla="*/ 212 h 254"/>
                <a:gd name="T72" fmla="*/ 188 w 296"/>
                <a:gd name="T73" fmla="*/ 212 h 254"/>
                <a:gd name="T74" fmla="*/ 184 w 296"/>
                <a:gd name="T75" fmla="*/ 254 h 254"/>
                <a:gd name="T76" fmla="*/ 140 w 296"/>
                <a:gd name="T77" fmla="*/ 244 h 254"/>
                <a:gd name="T78" fmla="*/ 128 w 296"/>
                <a:gd name="T79" fmla="*/ 226 h 254"/>
                <a:gd name="T80" fmla="*/ 116 w 296"/>
                <a:gd name="T81" fmla="*/ 214 h 254"/>
                <a:gd name="T82" fmla="*/ 110 w 296"/>
                <a:gd name="T83" fmla="*/ 204 h 254"/>
                <a:gd name="T84" fmla="*/ 100 w 296"/>
                <a:gd name="T85" fmla="*/ 186 h 254"/>
                <a:gd name="T86" fmla="*/ 92 w 296"/>
                <a:gd name="T87" fmla="*/ 164 h 254"/>
                <a:gd name="T88" fmla="*/ 98 w 296"/>
                <a:gd name="T89" fmla="*/ 162 h 254"/>
                <a:gd name="T90" fmla="*/ 96 w 296"/>
                <a:gd name="T91" fmla="*/ 158 h 254"/>
                <a:gd name="T92" fmla="*/ 90 w 296"/>
                <a:gd name="T93" fmla="*/ 152 h 254"/>
                <a:gd name="T94" fmla="*/ 86 w 296"/>
                <a:gd name="T95" fmla="*/ 140 h 254"/>
                <a:gd name="T96" fmla="*/ 76 w 296"/>
                <a:gd name="T97" fmla="*/ 122 h 254"/>
                <a:gd name="T98" fmla="*/ 72 w 296"/>
                <a:gd name="T99" fmla="*/ 104 h 254"/>
                <a:gd name="T100" fmla="*/ 68 w 296"/>
                <a:gd name="T101" fmla="*/ 86 h 254"/>
                <a:gd name="T102" fmla="*/ 60 w 296"/>
                <a:gd name="T103" fmla="*/ 80 h 254"/>
                <a:gd name="T104" fmla="*/ 54 w 296"/>
                <a:gd name="T105" fmla="*/ 68 h 254"/>
                <a:gd name="T106" fmla="*/ 50 w 296"/>
                <a:gd name="T107" fmla="*/ 56 h 254"/>
                <a:gd name="T108" fmla="*/ 52 w 296"/>
                <a:gd name="T109" fmla="*/ 38 h 254"/>
                <a:gd name="T110" fmla="*/ 46 w 296"/>
                <a:gd name="T111" fmla="*/ 22 h 254"/>
                <a:gd name="T112" fmla="*/ 6 w 296"/>
                <a:gd name="T113" fmla="*/ 8 h 254"/>
                <a:gd name="T114" fmla="*/ 16 w 296"/>
                <a:gd name="T115" fmla="*/ 20 h 254"/>
                <a:gd name="T116" fmla="*/ 28 w 296"/>
                <a:gd name="T117" fmla="*/ 34 h 254"/>
                <a:gd name="T118" fmla="*/ 8 w 296"/>
                <a:gd name="T119" fmla="*/ 12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6" h="254">
                  <a:moveTo>
                    <a:pt x="136" y="252"/>
                  </a:moveTo>
                  <a:lnTo>
                    <a:pt x="134" y="252"/>
                  </a:lnTo>
                  <a:lnTo>
                    <a:pt x="134" y="250"/>
                  </a:lnTo>
                  <a:lnTo>
                    <a:pt x="132" y="248"/>
                  </a:lnTo>
                  <a:lnTo>
                    <a:pt x="132" y="246"/>
                  </a:lnTo>
                  <a:lnTo>
                    <a:pt x="134" y="246"/>
                  </a:lnTo>
                  <a:lnTo>
                    <a:pt x="134" y="248"/>
                  </a:lnTo>
                  <a:lnTo>
                    <a:pt x="136" y="250"/>
                  </a:lnTo>
                  <a:lnTo>
                    <a:pt x="138" y="252"/>
                  </a:lnTo>
                  <a:lnTo>
                    <a:pt x="136" y="252"/>
                  </a:lnTo>
                  <a:close/>
                  <a:moveTo>
                    <a:pt x="132" y="242"/>
                  </a:moveTo>
                  <a:lnTo>
                    <a:pt x="130" y="242"/>
                  </a:lnTo>
                  <a:lnTo>
                    <a:pt x="128" y="240"/>
                  </a:lnTo>
                  <a:lnTo>
                    <a:pt x="126" y="238"/>
                  </a:lnTo>
                  <a:lnTo>
                    <a:pt x="126" y="236"/>
                  </a:lnTo>
                  <a:lnTo>
                    <a:pt x="124" y="234"/>
                  </a:lnTo>
                  <a:lnTo>
                    <a:pt x="124" y="232"/>
                  </a:lnTo>
                  <a:lnTo>
                    <a:pt x="122" y="232"/>
                  </a:lnTo>
                  <a:lnTo>
                    <a:pt x="122" y="230"/>
                  </a:lnTo>
                  <a:lnTo>
                    <a:pt x="122" y="228"/>
                  </a:lnTo>
                  <a:lnTo>
                    <a:pt x="120" y="226"/>
                  </a:lnTo>
                  <a:lnTo>
                    <a:pt x="120" y="224"/>
                  </a:lnTo>
                  <a:lnTo>
                    <a:pt x="118" y="222"/>
                  </a:lnTo>
                  <a:lnTo>
                    <a:pt x="120" y="222"/>
                  </a:lnTo>
                  <a:lnTo>
                    <a:pt x="120" y="224"/>
                  </a:lnTo>
                  <a:lnTo>
                    <a:pt x="122" y="224"/>
                  </a:lnTo>
                  <a:lnTo>
                    <a:pt x="122" y="226"/>
                  </a:lnTo>
                  <a:lnTo>
                    <a:pt x="124" y="228"/>
                  </a:lnTo>
                  <a:lnTo>
                    <a:pt x="124" y="230"/>
                  </a:lnTo>
                  <a:lnTo>
                    <a:pt x="124" y="232"/>
                  </a:lnTo>
                  <a:lnTo>
                    <a:pt x="126" y="234"/>
                  </a:lnTo>
                  <a:lnTo>
                    <a:pt x="128" y="236"/>
                  </a:lnTo>
                  <a:lnTo>
                    <a:pt x="128" y="238"/>
                  </a:lnTo>
                  <a:lnTo>
                    <a:pt x="128" y="240"/>
                  </a:lnTo>
                  <a:lnTo>
                    <a:pt x="130" y="240"/>
                  </a:lnTo>
                  <a:lnTo>
                    <a:pt x="132" y="242"/>
                  </a:lnTo>
                  <a:close/>
                  <a:moveTo>
                    <a:pt x="70" y="106"/>
                  </a:moveTo>
                  <a:lnTo>
                    <a:pt x="68" y="106"/>
                  </a:lnTo>
                  <a:lnTo>
                    <a:pt x="68" y="108"/>
                  </a:lnTo>
                  <a:lnTo>
                    <a:pt x="70" y="110"/>
                  </a:lnTo>
                  <a:lnTo>
                    <a:pt x="70" y="112"/>
                  </a:lnTo>
                  <a:lnTo>
                    <a:pt x="70" y="114"/>
                  </a:lnTo>
                  <a:lnTo>
                    <a:pt x="70" y="116"/>
                  </a:lnTo>
                  <a:lnTo>
                    <a:pt x="72" y="116"/>
                  </a:lnTo>
                  <a:lnTo>
                    <a:pt x="72" y="116"/>
                  </a:lnTo>
                  <a:lnTo>
                    <a:pt x="72" y="118"/>
                  </a:lnTo>
                  <a:lnTo>
                    <a:pt x="72" y="120"/>
                  </a:lnTo>
                  <a:lnTo>
                    <a:pt x="74" y="120"/>
                  </a:lnTo>
                  <a:lnTo>
                    <a:pt x="76" y="122"/>
                  </a:lnTo>
                  <a:lnTo>
                    <a:pt x="74" y="122"/>
                  </a:lnTo>
                  <a:lnTo>
                    <a:pt x="74" y="124"/>
                  </a:lnTo>
                  <a:lnTo>
                    <a:pt x="76" y="126"/>
                  </a:lnTo>
                  <a:lnTo>
                    <a:pt x="78" y="128"/>
                  </a:lnTo>
                  <a:lnTo>
                    <a:pt x="78" y="130"/>
                  </a:lnTo>
                  <a:lnTo>
                    <a:pt x="80" y="132"/>
                  </a:lnTo>
                  <a:lnTo>
                    <a:pt x="80" y="134"/>
                  </a:lnTo>
                  <a:lnTo>
                    <a:pt x="82" y="134"/>
                  </a:lnTo>
                  <a:lnTo>
                    <a:pt x="82" y="136"/>
                  </a:lnTo>
                  <a:lnTo>
                    <a:pt x="82" y="138"/>
                  </a:lnTo>
                  <a:lnTo>
                    <a:pt x="84" y="140"/>
                  </a:lnTo>
                  <a:lnTo>
                    <a:pt x="84" y="142"/>
                  </a:lnTo>
                  <a:lnTo>
                    <a:pt x="86" y="142"/>
                  </a:lnTo>
                  <a:lnTo>
                    <a:pt x="86" y="144"/>
                  </a:lnTo>
                  <a:lnTo>
                    <a:pt x="86" y="146"/>
                  </a:lnTo>
                  <a:lnTo>
                    <a:pt x="86" y="148"/>
                  </a:lnTo>
                  <a:lnTo>
                    <a:pt x="86" y="150"/>
                  </a:lnTo>
                  <a:lnTo>
                    <a:pt x="88" y="150"/>
                  </a:lnTo>
                  <a:lnTo>
                    <a:pt x="88" y="152"/>
                  </a:lnTo>
                  <a:lnTo>
                    <a:pt x="88" y="154"/>
                  </a:lnTo>
                  <a:lnTo>
                    <a:pt x="88" y="156"/>
                  </a:lnTo>
                  <a:lnTo>
                    <a:pt x="90" y="158"/>
                  </a:lnTo>
                  <a:lnTo>
                    <a:pt x="88" y="158"/>
                  </a:lnTo>
                  <a:lnTo>
                    <a:pt x="88" y="156"/>
                  </a:lnTo>
                  <a:lnTo>
                    <a:pt x="86" y="152"/>
                  </a:lnTo>
                  <a:lnTo>
                    <a:pt x="86" y="150"/>
                  </a:lnTo>
                  <a:lnTo>
                    <a:pt x="86" y="148"/>
                  </a:lnTo>
                  <a:lnTo>
                    <a:pt x="86" y="146"/>
                  </a:lnTo>
                  <a:lnTo>
                    <a:pt x="84" y="144"/>
                  </a:lnTo>
                  <a:lnTo>
                    <a:pt x="82" y="140"/>
                  </a:lnTo>
                  <a:lnTo>
                    <a:pt x="80" y="134"/>
                  </a:lnTo>
                  <a:lnTo>
                    <a:pt x="80" y="132"/>
                  </a:lnTo>
                  <a:lnTo>
                    <a:pt x="78" y="130"/>
                  </a:lnTo>
                  <a:lnTo>
                    <a:pt x="76" y="128"/>
                  </a:lnTo>
                  <a:lnTo>
                    <a:pt x="76" y="126"/>
                  </a:lnTo>
                  <a:lnTo>
                    <a:pt x="74" y="124"/>
                  </a:lnTo>
                  <a:lnTo>
                    <a:pt x="74" y="122"/>
                  </a:lnTo>
                  <a:lnTo>
                    <a:pt x="72" y="120"/>
                  </a:lnTo>
                  <a:lnTo>
                    <a:pt x="72" y="118"/>
                  </a:lnTo>
                  <a:lnTo>
                    <a:pt x="72" y="116"/>
                  </a:lnTo>
                  <a:lnTo>
                    <a:pt x="70" y="116"/>
                  </a:lnTo>
                  <a:lnTo>
                    <a:pt x="70" y="114"/>
                  </a:lnTo>
                  <a:lnTo>
                    <a:pt x="70" y="112"/>
                  </a:lnTo>
                  <a:lnTo>
                    <a:pt x="68" y="112"/>
                  </a:lnTo>
                  <a:lnTo>
                    <a:pt x="68" y="110"/>
                  </a:lnTo>
                  <a:lnTo>
                    <a:pt x="68" y="108"/>
                  </a:lnTo>
                  <a:lnTo>
                    <a:pt x="66" y="108"/>
                  </a:lnTo>
                  <a:lnTo>
                    <a:pt x="66" y="106"/>
                  </a:lnTo>
                  <a:lnTo>
                    <a:pt x="66" y="104"/>
                  </a:lnTo>
                  <a:lnTo>
                    <a:pt x="68" y="106"/>
                  </a:lnTo>
                  <a:lnTo>
                    <a:pt x="70" y="106"/>
                  </a:lnTo>
                  <a:close/>
                  <a:moveTo>
                    <a:pt x="68" y="100"/>
                  </a:moveTo>
                  <a:lnTo>
                    <a:pt x="68" y="102"/>
                  </a:lnTo>
                  <a:lnTo>
                    <a:pt x="68" y="104"/>
                  </a:lnTo>
                  <a:lnTo>
                    <a:pt x="66" y="104"/>
                  </a:lnTo>
                  <a:lnTo>
                    <a:pt x="66" y="102"/>
                  </a:lnTo>
                  <a:lnTo>
                    <a:pt x="66" y="100"/>
                  </a:lnTo>
                  <a:lnTo>
                    <a:pt x="66" y="98"/>
                  </a:lnTo>
                  <a:lnTo>
                    <a:pt x="66" y="100"/>
                  </a:lnTo>
                  <a:lnTo>
                    <a:pt x="68" y="98"/>
                  </a:lnTo>
                  <a:lnTo>
                    <a:pt x="68" y="100"/>
                  </a:lnTo>
                  <a:close/>
                  <a:moveTo>
                    <a:pt x="44" y="54"/>
                  </a:moveTo>
                  <a:lnTo>
                    <a:pt x="46" y="56"/>
                  </a:lnTo>
                  <a:lnTo>
                    <a:pt x="44" y="54"/>
                  </a:lnTo>
                  <a:lnTo>
                    <a:pt x="44" y="56"/>
                  </a:lnTo>
                  <a:lnTo>
                    <a:pt x="44" y="58"/>
                  </a:lnTo>
                  <a:lnTo>
                    <a:pt x="46" y="58"/>
                  </a:lnTo>
                  <a:lnTo>
                    <a:pt x="46" y="60"/>
                  </a:lnTo>
                  <a:lnTo>
                    <a:pt x="46" y="62"/>
                  </a:lnTo>
                  <a:lnTo>
                    <a:pt x="48" y="62"/>
                  </a:lnTo>
                  <a:lnTo>
                    <a:pt x="48" y="64"/>
                  </a:lnTo>
                  <a:lnTo>
                    <a:pt x="50" y="66"/>
                  </a:lnTo>
                  <a:lnTo>
                    <a:pt x="50" y="68"/>
                  </a:lnTo>
                  <a:lnTo>
                    <a:pt x="52" y="68"/>
                  </a:lnTo>
                  <a:lnTo>
                    <a:pt x="52" y="70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6" y="74"/>
                  </a:lnTo>
                  <a:lnTo>
                    <a:pt x="56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8" y="82"/>
                  </a:lnTo>
                  <a:lnTo>
                    <a:pt x="58" y="84"/>
                  </a:lnTo>
                  <a:lnTo>
                    <a:pt x="60" y="84"/>
                  </a:lnTo>
                  <a:lnTo>
                    <a:pt x="60" y="86"/>
                  </a:lnTo>
                  <a:lnTo>
                    <a:pt x="60" y="88"/>
                  </a:lnTo>
                  <a:lnTo>
                    <a:pt x="60" y="90"/>
                  </a:lnTo>
                  <a:lnTo>
                    <a:pt x="62" y="90"/>
                  </a:lnTo>
                  <a:lnTo>
                    <a:pt x="62" y="92"/>
                  </a:lnTo>
                  <a:lnTo>
                    <a:pt x="64" y="96"/>
                  </a:lnTo>
                  <a:lnTo>
                    <a:pt x="64" y="98"/>
                  </a:lnTo>
                  <a:lnTo>
                    <a:pt x="64" y="100"/>
                  </a:lnTo>
                  <a:lnTo>
                    <a:pt x="66" y="102"/>
                  </a:lnTo>
                  <a:lnTo>
                    <a:pt x="64" y="102"/>
                  </a:lnTo>
                  <a:lnTo>
                    <a:pt x="64" y="100"/>
                  </a:lnTo>
                  <a:lnTo>
                    <a:pt x="62" y="98"/>
                  </a:lnTo>
                  <a:lnTo>
                    <a:pt x="62" y="96"/>
                  </a:lnTo>
                  <a:lnTo>
                    <a:pt x="62" y="94"/>
                  </a:lnTo>
                  <a:lnTo>
                    <a:pt x="60" y="92"/>
                  </a:lnTo>
                  <a:lnTo>
                    <a:pt x="60" y="90"/>
                  </a:lnTo>
                  <a:lnTo>
                    <a:pt x="58" y="90"/>
                  </a:lnTo>
                  <a:lnTo>
                    <a:pt x="58" y="88"/>
                  </a:lnTo>
                  <a:lnTo>
                    <a:pt x="56" y="86"/>
                  </a:lnTo>
                  <a:lnTo>
                    <a:pt x="56" y="84"/>
                  </a:lnTo>
                  <a:lnTo>
                    <a:pt x="56" y="84"/>
                  </a:lnTo>
                  <a:lnTo>
                    <a:pt x="56" y="82"/>
                  </a:lnTo>
                  <a:lnTo>
                    <a:pt x="54" y="82"/>
                  </a:lnTo>
                  <a:lnTo>
                    <a:pt x="54" y="80"/>
                  </a:lnTo>
                  <a:lnTo>
                    <a:pt x="54" y="78"/>
                  </a:lnTo>
                  <a:lnTo>
                    <a:pt x="52" y="76"/>
                  </a:lnTo>
                  <a:lnTo>
                    <a:pt x="50" y="74"/>
                  </a:lnTo>
                  <a:lnTo>
                    <a:pt x="48" y="72"/>
                  </a:lnTo>
                  <a:lnTo>
                    <a:pt x="46" y="70"/>
                  </a:lnTo>
                  <a:lnTo>
                    <a:pt x="44" y="70"/>
                  </a:lnTo>
                  <a:lnTo>
                    <a:pt x="42" y="68"/>
                  </a:lnTo>
                  <a:lnTo>
                    <a:pt x="40" y="68"/>
                  </a:lnTo>
                  <a:lnTo>
                    <a:pt x="40" y="68"/>
                  </a:lnTo>
                  <a:lnTo>
                    <a:pt x="38" y="68"/>
                  </a:lnTo>
                  <a:lnTo>
                    <a:pt x="38" y="66"/>
                  </a:lnTo>
                  <a:lnTo>
                    <a:pt x="36" y="64"/>
                  </a:lnTo>
                  <a:lnTo>
                    <a:pt x="38" y="62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2" y="56"/>
                  </a:lnTo>
                  <a:lnTo>
                    <a:pt x="42" y="54"/>
                  </a:lnTo>
                  <a:lnTo>
                    <a:pt x="42" y="52"/>
                  </a:lnTo>
                  <a:lnTo>
                    <a:pt x="42" y="50"/>
                  </a:lnTo>
                  <a:lnTo>
                    <a:pt x="44" y="50"/>
                  </a:lnTo>
                  <a:lnTo>
                    <a:pt x="46" y="48"/>
                  </a:lnTo>
                  <a:lnTo>
                    <a:pt x="46" y="50"/>
                  </a:lnTo>
                  <a:lnTo>
                    <a:pt x="48" y="50"/>
                  </a:lnTo>
                  <a:lnTo>
                    <a:pt x="48" y="52"/>
                  </a:lnTo>
                  <a:lnTo>
                    <a:pt x="46" y="52"/>
                  </a:lnTo>
                  <a:lnTo>
                    <a:pt x="46" y="54"/>
                  </a:lnTo>
                  <a:lnTo>
                    <a:pt x="44" y="54"/>
                  </a:lnTo>
                  <a:close/>
                  <a:moveTo>
                    <a:pt x="42" y="44"/>
                  </a:moveTo>
                  <a:lnTo>
                    <a:pt x="42" y="46"/>
                  </a:lnTo>
                  <a:lnTo>
                    <a:pt x="40" y="44"/>
                  </a:lnTo>
                  <a:lnTo>
                    <a:pt x="40" y="42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40" y="36"/>
                  </a:lnTo>
                  <a:lnTo>
                    <a:pt x="42" y="36"/>
                  </a:lnTo>
                  <a:lnTo>
                    <a:pt x="42" y="34"/>
                  </a:lnTo>
                  <a:lnTo>
                    <a:pt x="42" y="36"/>
                  </a:lnTo>
                  <a:lnTo>
                    <a:pt x="42" y="38"/>
                  </a:lnTo>
                  <a:lnTo>
                    <a:pt x="44" y="40"/>
                  </a:lnTo>
                  <a:lnTo>
                    <a:pt x="44" y="42"/>
                  </a:lnTo>
                  <a:lnTo>
                    <a:pt x="42" y="44"/>
                  </a:lnTo>
                  <a:close/>
                  <a:moveTo>
                    <a:pt x="36" y="42"/>
                  </a:moveTo>
                  <a:lnTo>
                    <a:pt x="36" y="40"/>
                  </a:lnTo>
                  <a:lnTo>
                    <a:pt x="36" y="42"/>
                  </a:lnTo>
                  <a:lnTo>
                    <a:pt x="38" y="44"/>
                  </a:lnTo>
                  <a:lnTo>
                    <a:pt x="36" y="44"/>
                  </a:lnTo>
                  <a:lnTo>
                    <a:pt x="38" y="46"/>
                  </a:lnTo>
                  <a:lnTo>
                    <a:pt x="40" y="48"/>
                  </a:lnTo>
                  <a:lnTo>
                    <a:pt x="38" y="50"/>
                  </a:lnTo>
                  <a:lnTo>
                    <a:pt x="38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4" y="48"/>
                  </a:lnTo>
                  <a:lnTo>
                    <a:pt x="34" y="46"/>
                  </a:lnTo>
                  <a:lnTo>
                    <a:pt x="32" y="44"/>
                  </a:lnTo>
                  <a:lnTo>
                    <a:pt x="32" y="42"/>
                  </a:lnTo>
                  <a:lnTo>
                    <a:pt x="30" y="42"/>
                  </a:lnTo>
                  <a:lnTo>
                    <a:pt x="28" y="40"/>
                  </a:lnTo>
                  <a:lnTo>
                    <a:pt x="26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30" y="34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6" y="42"/>
                  </a:lnTo>
                  <a:close/>
                  <a:moveTo>
                    <a:pt x="34" y="32"/>
                  </a:moveTo>
                  <a:lnTo>
                    <a:pt x="32" y="32"/>
                  </a:lnTo>
                  <a:lnTo>
                    <a:pt x="32" y="30"/>
                  </a:lnTo>
                  <a:lnTo>
                    <a:pt x="34" y="30"/>
                  </a:lnTo>
                  <a:lnTo>
                    <a:pt x="36" y="30"/>
                  </a:lnTo>
                  <a:lnTo>
                    <a:pt x="34" y="32"/>
                  </a:lnTo>
                  <a:close/>
                  <a:moveTo>
                    <a:pt x="38" y="0"/>
                  </a:move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4" y="2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98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08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28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64" y="2"/>
                  </a:lnTo>
                  <a:lnTo>
                    <a:pt x="166" y="2"/>
                  </a:lnTo>
                  <a:lnTo>
                    <a:pt x="174" y="2"/>
                  </a:lnTo>
                  <a:lnTo>
                    <a:pt x="180" y="2"/>
                  </a:lnTo>
                  <a:lnTo>
                    <a:pt x="184" y="2"/>
                  </a:lnTo>
                  <a:lnTo>
                    <a:pt x="190" y="2"/>
                  </a:lnTo>
                  <a:lnTo>
                    <a:pt x="194" y="2"/>
                  </a:lnTo>
                  <a:lnTo>
                    <a:pt x="196" y="2"/>
                  </a:lnTo>
                  <a:lnTo>
                    <a:pt x="198" y="2"/>
                  </a:lnTo>
                  <a:lnTo>
                    <a:pt x="198" y="8"/>
                  </a:lnTo>
                  <a:lnTo>
                    <a:pt x="198" y="12"/>
                  </a:lnTo>
                  <a:lnTo>
                    <a:pt x="198" y="18"/>
                  </a:lnTo>
                  <a:lnTo>
                    <a:pt x="198" y="22"/>
                  </a:lnTo>
                  <a:lnTo>
                    <a:pt x="198" y="30"/>
                  </a:lnTo>
                  <a:lnTo>
                    <a:pt x="198" y="34"/>
                  </a:lnTo>
                  <a:lnTo>
                    <a:pt x="198" y="36"/>
                  </a:lnTo>
                  <a:lnTo>
                    <a:pt x="198" y="40"/>
                  </a:lnTo>
                  <a:lnTo>
                    <a:pt x="198" y="42"/>
                  </a:lnTo>
                  <a:lnTo>
                    <a:pt x="198" y="44"/>
                  </a:lnTo>
                  <a:lnTo>
                    <a:pt x="198" y="48"/>
                  </a:lnTo>
                  <a:lnTo>
                    <a:pt x="198" y="50"/>
                  </a:lnTo>
                  <a:lnTo>
                    <a:pt x="198" y="52"/>
                  </a:lnTo>
                  <a:lnTo>
                    <a:pt x="198" y="54"/>
                  </a:lnTo>
                  <a:lnTo>
                    <a:pt x="198" y="56"/>
                  </a:lnTo>
                  <a:lnTo>
                    <a:pt x="198" y="58"/>
                  </a:lnTo>
                  <a:lnTo>
                    <a:pt x="198" y="60"/>
                  </a:lnTo>
                  <a:lnTo>
                    <a:pt x="198" y="64"/>
                  </a:lnTo>
                  <a:lnTo>
                    <a:pt x="198" y="68"/>
                  </a:lnTo>
                  <a:lnTo>
                    <a:pt x="198" y="68"/>
                  </a:lnTo>
                  <a:lnTo>
                    <a:pt x="198" y="76"/>
                  </a:lnTo>
                  <a:lnTo>
                    <a:pt x="198" y="78"/>
                  </a:lnTo>
                  <a:lnTo>
                    <a:pt x="198" y="84"/>
                  </a:lnTo>
                  <a:lnTo>
                    <a:pt x="198" y="86"/>
                  </a:lnTo>
                  <a:lnTo>
                    <a:pt x="196" y="94"/>
                  </a:lnTo>
                  <a:lnTo>
                    <a:pt x="196" y="102"/>
                  </a:lnTo>
                  <a:lnTo>
                    <a:pt x="196" y="104"/>
                  </a:lnTo>
                  <a:lnTo>
                    <a:pt x="198" y="104"/>
                  </a:lnTo>
                  <a:lnTo>
                    <a:pt x="200" y="104"/>
                  </a:lnTo>
                  <a:lnTo>
                    <a:pt x="246" y="104"/>
                  </a:lnTo>
                  <a:lnTo>
                    <a:pt x="248" y="104"/>
                  </a:lnTo>
                  <a:lnTo>
                    <a:pt x="250" y="104"/>
                  </a:lnTo>
                  <a:lnTo>
                    <a:pt x="254" y="104"/>
                  </a:lnTo>
                  <a:lnTo>
                    <a:pt x="256" y="104"/>
                  </a:lnTo>
                  <a:lnTo>
                    <a:pt x="260" y="104"/>
                  </a:lnTo>
                  <a:lnTo>
                    <a:pt x="262" y="104"/>
                  </a:lnTo>
                  <a:lnTo>
                    <a:pt x="264" y="104"/>
                  </a:lnTo>
                  <a:lnTo>
                    <a:pt x="266" y="104"/>
                  </a:lnTo>
                  <a:lnTo>
                    <a:pt x="268" y="104"/>
                  </a:lnTo>
                  <a:lnTo>
                    <a:pt x="270" y="104"/>
                  </a:lnTo>
                  <a:lnTo>
                    <a:pt x="272" y="104"/>
                  </a:lnTo>
                  <a:lnTo>
                    <a:pt x="274" y="104"/>
                  </a:lnTo>
                  <a:lnTo>
                    <a:pt x="276" y="104"/>
                  </a:lnTo>
                  <a:lnTo>
                    <a:pt x="280" y="104"/>
                  </a:lnTo>
                  <a:lnTo>
                    <a:pt x="282" y="104"/>
                  </a:lnTo>
                  <a:lnTo>
                    <a:pt x="286" y="104"/>
                  </a:lnTo>
                  <a:lnTo>
                    <a:pt x="288" y="104"/>
                  </a:lnTo>
                  <a:lnTo>
                    <a:pt x="292" y="104"/>
                  </a:lnTo>
                  <a:lnTo>
                    <a:pt x="296" y="104"/>
                  </a:lnTo>
                  <a:lnTo>
                    <a:pt x="296" y="106"/>
                  </a:lnTo>
                  <a:lnTo>
                    <a:pt x="296" y="112"/>
                  </a:lnTo>
                  <a:lnTo>
                    <a:pt x="296" y="120"/>
                  </a:lnTo>
                  <a:lnTo>
                    <a:pt x="296" y="128"/>
                  </a:lnTo>
                  <a:lnTo>
                    <a:pt x="296" y="130"/>
                  </a:lnTo>
                  <a:lnTo>
                    <a:pt x="296" y="136"/>
                  </a:lnTo>
                  <a:lnTo>
                    <a:pt x="296" y="138"/>
                  </a:lnTo>
                  <a:lnTo>
                    <a:pt x="296" y="144"/>
                  </a:lnTo>
                  <a:lnTo>
                    <a:pt x="296" y="150"/>
                  </a:lnTo>
                  <a:lnTo>
                    <a:pt x="296" y="154"/>
                  </a:lnTo>
                  <a:lnTo>
                    <a:pt x="296" y="162"/>
                  </a:lnTo>
                  <a:lnTo>
                    <a:pt x="296" y="178"/>
                  </a:lnTo>
                  <a:lnTo>
                    <a:pt x="296" y="186"/>
                  </a:lnTo>
                  <a:lnTo>
                    <a:pt x="296" y="190"/>
                  </a:lnTo>
                  <a:lnTo>
                    <a:pt x="296" y="192"/>
                  </a:lnTo>
                  <a:lnTo>
                    <a:pt x="296" y="196"/>
                  </a:lnTo>
                  <a:lnTo>
                    <a:pt x="296" y="198"/>
                  </a:lnTo>
                  <a:lnTo>
                    <a:pt x="296" y="200"/>
                  </a:lnTo>
                  <a:lnTo>
                    <a:pt x="296" y="202"/>
                  </a:lnTo>
                  <a:lnTo>
                    <a:pt x="296" y="204"/>
                  </a:lnTo>
                  <a:lnTo>
                    <a:pt x="294" y="204"/>
                  </a:lnTo>
                  <a:lnTo>
                    <a:pt x="292" y="204"/>
                  </a:lnTo>
                  <a:lnTo>
                    <a:pt x="290" y="204"/>
                  </a:lnTo>
                  <a:lnTo>
                    <a:pt x="288" y="204"/>
                  </a:lnTo>
                  <a:lnTo>
                    <a:pt x="286" y="204"/>
                  </a:lnTo>
                  <a:lnTo>
                    <a:pt x="284" y="204"/>
                  </a:lnTo>
                  <a:lnTo>
                    <a:pt x="282" y="204"/>
                  </a:lnTo>
                  <a:lnTo>
                    <a:pt x="280" y="204"/>
                  </a:lnTo>
                  <a:lnTo>
                    <a:pt x="278" y="204"/>
                  </a:lnTo>
                  <a:lnTo>
                    <a:pt x="274" y="204"/>
                  </a:lnTo>
                  <a:lnTo>
                    <a:pt x="272" y="204"/>
                  </a:lnTo>
                  <a:lnTo>
                    <a:pt x="270" y="204"/>
                  </a:lnTo>
                  <a:lnTo>
                    <a:pt x="268" y="204"/>
                  </a:lnTo>
                  <a:lnTo>
                    <a:pt x="266" y="204"/>
                  </a:lnTo>
                  <a:lnTo>
                    <a:pt x="264" y="204"/>
                  </a:lnTo>
                  <a:lnTo>
                    <a:pt x="262" y="204"/>
                  </a:lnTo>
                  <a:lnTo>
                    <a:pt x="260" y="204"/>
                  </a:lnTo>
                  <a:lnTo>
                    <a:pt x="258" y="204"/>
                  </a:lnTo>
                  <a:lnTo>
                    <a:pt x="256" y="204"/>
                  </a:lnTo>
                  <a:lnTo>
                    <a:pt x="254" y="204"/>
                  </a:lnTo>
                  <a:lnTo>
                    <a:pt x="252" y="204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48" y="204"/>
                  </a:lnTo>
                  <a:lnTo>
                    <a:pt x="246" y="204"/>
                  </a:lnTo>
                  <a:lnTo>
                    <a:pt x="244" y="204"/>
                  </a:lnTo>
                  <a:lnTo>
                    <a:pt x="242" y="204"/>
                  </a:lnTo>
                  <a:lnTo>
                    <a:pt x="240" y="204"/>
                  </a:lnTo>
                  <a:lnTo>
                    <a:pt x="238" y="204"/>
                  </a:lnTo>
                  <a:lnTo>
                    <a:pt x="236" y="204"/>
                  </a:lnTo>
                  <a:lnTo>
                    <a:pt x="234" y="204"/>
                  </a:lnTo>
                  <a:lnTo>
                    <a:pt x="232" y="204"/>
                  </a:lnTo>
                  <a:lnTo>
                    <a:pt x="230" y="204"/>
                  </a:lnTo>
                  <a:lnTo>
                    <a:pt x="228" y="204"/>
                  </a:lnTo>
                  <a:lnTo>
                    <a:pt x="226" y="204"/>
                  </a:lnTo>
                  <a:lnTo>
                    <a:pt x="222" y="204"/>
                  </a:lnTo>
                  <a:lnTo>
                    <a:pt x="220" y="204"/>
                  </a:lnTo>
                  <a:lnTo>
                    <a:pt x="218" y="204"/>
                  </a:lnTo>
                  <a:lnTo>
                    <a:pt x="216" y="204"/>
                  </a:lnTo>
                  <a:lnTo>
                    <a:pt x="214" y="204"/>
                  </a:lnTo>
                  <a:lnTo>
                    <a:pt x="212" y="204"/>
                  </a:lnTo>
                  <a:lnTo>
                    <a:pt x="210" y="204"/>
                  </a:lnTo>
                  <a:lnTo>
                    <a:pt x="208" y="204"/>
                  </a:lnTo>
                  <a:lnTo>
                    <a:pt x="206" y="204"/>
                  </a:lnTo>
                  <a:lnTo>
                    <a:pt x="204" y="204"/>
                  </a:lnTo>
                  <a:lnTo>
                    <a:pt x="202" y="204"/>
                  </a:lnTo>
                  <a:lnTo>
                    <a:pt x="200" y="204"/>
                  </a:lnTo>
                  <a:lnTo>
                    <a:pt x="200" y="204"/>
                  </a:lnTo>
                  <a:lnTo>
                    <a:pt x="198" y="204"/>
                  </a:lnTo>
                  <a:lnTo>
                    <a:pt x="196" y="204"/>
                  </a:lnTo>
                  <a:lnTo>
                    <a:pt x="196" y="210"/>
                  </a:lnTo>
                  <a:lnTo>
                    <a:pt x="196" y="212"/>
                  </a:lnTo>
                  <a:lnTo>
                    <a:pt x="196" y="212"/>
                  </a:lnTo>
                  <a:lnTo>
                    <a:pt x="196" y="214"/>
                  </a:lnTo>
                  <a:lnTo>
                    <a:pt x="196" y="218"/>
                  </a:lnTo>
                  <a:lnTo>
                    <a:pt x="194" y="218"/>
                  </a:lnTo>
                  <a:lnTo>
                    <a:pt x="192" y="216"/>
                  </a:lnTo>
                  <a:lnTo>
                    <a:pt x="194" y="214"/>
                  </a:lnTo>
                  <a:lnTo>
                    <a:pt x="192" y="214"/>
                  </a:lnTo>
                  <a:lnTo>
                    <a:pt x="190" y="214"/>
                  </a:lnTo>
                  <a:lnTo>
                    <a:pt x="190" y="212"/>
                  </a:lnTo>
                  <a:lnTo>
                    <a:pt x="188" y="212"/>
                  </a:lnTo>
                  <a:lnTo>
                    <a:pt x="190" y="212"/>
                  </a:lnTo>
                  <a:lnTo>
                    <a:pt x="190" y="212"/>
                  </a:lnTo>
                  <a:lnTo>
                    <a:pt x="190" y="210"/>
                  </a:lnTo>
                  <a:lnTo>
                    <a:pt x="188" y="210"/>
                  </a:lnTo>
                  <a:lnTo>
                    <a:pt x="190" y="208"/>
                  </a:lnTo>
                  <a:lnTo>
                    <a:pt x="188" y="208"/>
                  </a:lnTo>
                  <a:lnTo>
                    <a:pt x="188" y="206"/>
                  </a:lnTo>
                  <a:lnTo>
                    <a:pt x="186" y="206"/>
                  </a:lnTo>
                  <a:lnTo>
                    <a:pt x="186" y="208"/>
                  </a:lnTo>
                  <a:lnTo>
                    <a:pt x="186" y="210"/>
                  </a:lnTo>
                  <a:lnTo>
                    <a:pt x="186" y="212"/>
                  </a:lnTo>
                  <a:lnTo>
                    <a:pt x="186" y="212"/>
                  </a:lnTo>
                  <a:lnTo>
                    <a:pt x="188" y="212"/>
                  </a:lnTo>
                  <a:lnTo>
                    <a:pt x="188" y="214"/>
                  </a:lnTo>
                  <a:lnTo>
                    <a:pt x="188" y="216"/>
                  </a:lnTo>
                  <a:lnTo>
                    <a:pt x="190" y="216"/>
                  </a:lnTo>
                  <a:lnTo>
                    <a:pt x="190" y="218"/>
                  </a:lnTo>
                  <a:lnTo>
                    <a:pt x="192" y="218"/>
                  </a:lnTo>
                  <a:lnTo>
                    <a:pt x="192" y="220"/>
                  </a:lnTo>
                  <a:lnTo>
                    <a:pt x="194" y="222"/>
                  </a:lnTo>
                  <a:lnTo>
                    <a:pt x="196" y="222"/>
                  </a:lnTo>
                  <a:lnTo>
                    <a:pt x="196" y="230"/>
                  </a:lnTo>
                  <a:lnTo>
                    <a:pt x="196" y="254"/>
                  </a:lnTo>
                  <a:lnTo>
                    <a:pt x="186" y="254"/>
                  </a:lnTo>
                  <a:lnTo>
                    <a:pt x="184" y="254"/>
                  </a:lnTo>
                  <a:lnTo>
                    <a:pt x="180" y="252"/>
                  </a:lnTo>
                  <a:lnTo>
                    <a:pt x="170" y="252"/>
                  </a:lnTo>
                  <a:lnTo>
                    <a:pt x="164" y="252"/>
                  </a:lnTo>
                  <a:lnTo>
                    <a:pt x="160" y="252"/>
                  </a:lnTo>
                  <a:lnTo>
                    <a:pt x="156" y="252"/>
                  </a:lnTo>
                  <a:lnTo>
                    <a:pt x="152" y="252"/>
                  </a:lnTo>
                  <a:lnTo>
                    <a:pt x="152" y="252"/>
                  </a:lnTo>
                  <a:lnTo>
                    <a:pt x="146" y="252"/>
                  </a:lnTo>
                  <a:lnTo>
                    <a:pt x="144" y="250"/>
                  </a:lnTo>
                  <a:lnTo>
                    <a:pt x="144" y="248"/>
                  </a:lnTo>
                  <a:lnTo>
                    <a:pt x="142" y="246"/>
                  </a:lnTo>
                  <a:lnTo>
                    <a:pt x="140" y="244"/>
                  </a:lnTo>
                  <a:lnTo>
                    <a:pt x="140" y="242"/>
                  </a:lnTo>
                  <a:lnTo>
                    <a:pt x="138" y="242"/>
                  </a:lnTo>
                  <a:lnTo>
                    <a:pt x="138" y="240"/>
                  </a:lnTo>
                  <a:lnTo>
                    <a:pt x="136" y="238"/>
                  </a:lnTo>
                  <a:lnTo>
                    <a:pt x="136" y="236"/>
                  </a:lnTo>
                  <a:lnTo>
                    <a:pt x="134" y="236"/>
                  </a:lnTo>
                  <a:lnTo>
                    <a:pt x="132" y="234"/>
                  </a:lnTo>
                  <a:lnTo>
                    <a:pt x="132" y="232"/>
                  </a:lnTo>
                  <a:lnTo>
                    <a:pt x="130" y="232"/>
                  </a:lnTo>
                  <a:lnTo>
                    <a:pt x="130" y="230"/>
                  </a:lnTo>
                  <a:lnTo>
                    <a:pt x="128" y="228"/>
                  </a:lnTo>
                  <a:lnTo>
                    <a:pt x="128" y="226"/>
                  </a:lnTo>
                  <a:lnTo>
                    <a:pt x="126" y="226"/>
                  </a:lnTo>
                  <a:lnTo>
                    <a:pt x="126" y="224"/>
                  </a:lnTo>
                  <a:lnTo>
                    <a:pt x="128" y="222"/>
                  </a:lnTo>
                  <a:lnTo>
                    <a:pt x="126" y="224"/>
                  </a:lnTo>
                  <a:lnTo>
                    <a:pt x="124" y="224"/>
                  </a:lnTo>
                  <a:lnTo>
                    <a:pt x="122" y="222"/>
                  </a:lnTo>
                  <a:lnTo>
                    <a:pt x="122" y="220"/>
                  </a:lnTo>
                  <a:lnTo>
                    <a:pt x="120" y="220"/>
                  </a:lnTo>
                  <a:lnTo>
                    <a:pt x="120" y="218"/>
                  </a:lnTo>
                  <a:lnTo>
                    <a:pt x="118" y="216"/>
                  </a:lnTo>
                  <a:lnTo>
                    <a:pt x="118" y="214"/>
                  </a:lnTo>
                  <a:lnTo>
                    <a:pt x="116" y="214"/>
                  </a:lnTo>
                  <a:lnTo>
                    <a:pt x="116" y="216"/>
                  </a:lnTo>
                  <a:lnTo>
                    <a:pt x="118" y="216"/>
                  </a:lnTo>
                  <a:lnTo>
                    <a:pt x="118" y="218"/>
                  </a:lnTo>
                  <a:lnTo>
                    <a:pt x="118" y="220"/>
                  </a:lnTo>
                  <a:lnTo>
                    <a:pt x="116" y="218"/>
                  </a:lnTo>
                  <a:lnTo>
                    <a:pt x="116" y="216"/>
                  </a:lnTo>
                  <a:lnTo>
                    <a:pt x="116" y="214"/>
                  </a:lnTo>
                  <a:lnTo>
                    <a:pt x="114" y="212"/>
                  </a:lnTo>
                  <a:lnTo>
                    <a:pt x="114" y="212"/>
                  </a:lnTo>
                  <a:lnTo>
                    <a:pt x="112" y="210"/>
                  </a:lnTo>
                  <a:lnTo>
                    <a:pt x="110" y="208"/>
                  </a:lnTo>
                  <a:lnTo>
                    <a:pt x="110" y="204"/>
                  </a:lnTo>
                  <a:lnTo>
                    <a:pt x="108" y="204"/>
                  </a:lnTo>
                  <a:lnTo>
                    <a:pt x="108" y="202"/>
                  </a:lnTo>
                  <a:lnTo>
                    <a:pt x="108" y="200"/>
                  </a:lnTo>
                  <a:lnTo>
                    <a:pt x="106" y="200"/>
                  </a:lnTo>
                  <a:lnTo>
                    <a:pt x="104" y="198"/>
                  </a:lnTo>
                  <a:lnTo>
                    <a:pt x="104" y="196"/>
                  </a:lnTo>
                  <a:lnTo>
                    <a:pt x="104" y="194"/>
                  </a:lnTo>
                  <a:lnTo>
                    <a:pt x="104" y="192"/>
                  </a:lnTo>
                  <a:lnTo>
                    <a:pt x="102" y="190"/>
                  </a:lnTo>
                  <a:lnTo>
                    <a:pt x="102" y="188"/>
                  </a:lnTo>
                  <a:lnTo>
                    <a:pt x="100" y="188"/>
                  </a:lnTo>
                  <a:lnTo>
                    <a:pt x="100" y="186"/>
                  </a:lnTo>
                  <a:lnTo>
                    <a:pt x="98" y="184"/>
                  </a:lnTo>
                  <a:lnTo>
                    <a:pt x="98" y="182"/>
                  </a:lnTo>
                  <a:lnTo>
                    <a:pt x="98" y="180"/>
                  </a:lnTo>
                  <a:lnTo>
                    <a:pt x="96" y="178"/>
                  </a:lnTo>
                  <a:lnTo>
                    <a:pt x="96" y="176"/>
                  </a:lnTo>
                  <a:lnTo>
                    <a:pt x="96" y="174"/>
                  </a:lnTo>
                  <a:lnTo>
                    <a:pt x="96" y="172"/>
                  </a:lnTo>
                  <a:lnTo>
                    <a:pt x="94" y="172"/>
                  </a:lnTo>
                  <a:lnTo>
                    <a:pt x="94" y="170"/>
                  </a:lnTo>
                  <a:lnTo>
                    <a:pt x="94" y="168"/>
                  </a:lnTo>
                  <a:lnTo>
                    <a:pt x="92" y="166"/>
                  </a:lnTo>
                  <a:lnTo>
                    <a:pt x="92" y="164"/>
                  </a:lnTo>
                  <a:lnTo>
                    <a:pt x="92" y="164"/>
                  </a:lnTo>
                  <a:lnTo>
                    <a:pt x="90" y="162"/>
                  </a:lnTo>
                  <a:lnTo>
                    <a:pt x="90" y="160"/>
                  </a:lnTo>
                  <a:lnTo>
                    <a:pt x="90" y="158"/>
                  </a:lnTo>
                  <a:lnTo>
                    <a:pt x="88" y="158"/>
                  </a:lnTo>
                  <a:lnTo>
                    <a:pt x="90" y="158"/>
                  </a:lnTo>
                  <a:lnTo>
                    <a:pt x="92" y="158"/>
                  </a:lnTo>
                  <a:lnTo>
                    <a:pt x="92" y="160"/>
                  </a:lnTo>
                  <a:lnTo>
                    <a:pt x="92" y="162"/>
                  </a:lnTo>
                  <a:lnTo>
                    <a:pt x="94" y="162"/>
                  </a:lnTo>
                  <a:lnTo>
                    <a:pt x="96" y="160"/>
                  </a:lnTo>
                  <a:lnTo>
                    <a:pt x="98" y="162"/>
                  </a:lnTo>
                  <a:lnTo>
                    <a:pt x="100" y="164"/>
                  </a:lnTo>
                  <a:lnTo>
                    <a:pt x="102" y="164"/>
                  </a:lnTo>
                  <a:lnTo>
                    <a:pt x="100" y="164"/>
                  </a:lnTo>
                  <a:lnTo>
                    <a:pt x="100" y="162"/>
                  </a:lnTo>
                  <a:lnTo>
                    <a:pt x="98" y="162"/>
                  </a:lnTo>
                  <a:lnTo>
                    <a:pt x="100" y="160"/>
                  </a:lnTo>
                  <a:lnTo>
                    <a:pt x="98" y="160"/>
                  </a:lnTo>
                  <a:lnTo>
                    <a:pt x="98" y="158"/>
                  </a:lnTo>
                  <a:lnTo>
                    <a:pt x="96" y="158"/>
                  </a:lnTo>
                  <a:lnTo>
                    <a:pt x="94" y="160"/>
                  </a:lnTo>
                  <a:lnTo>
                    <a:pt x="94" y="158"/>
                  </a:lnTo>
                  <a:lnTo>
                    <a:pt x="96" y="158"/>
                  </a:lnTo>
                  <a:lnTo>
                    <a:pt x="96" y="156"/>
                  </a:lnTo>
                  <a:lnTo>
                    <a:pt x="98" y="156"/>
                  </a:lnTo>
                  <a:lnTo>
                    <a:pt x="96" y="154"/>
                  </a:lnTo>
                  <a:lnTo>
                    <a:pt x="96" y="156"/>
                  </a:lnTo>
                  <a:lnTo>
                    <a:pt x="94" y="156"/>
                  </a:lnTo>
                  <a:lnTo>
                    <a:pt x="92" y="156"/>
                  </a:lnTo>
                  <a:lnTo>
                    <a:pt x="92" y="158"/>
                  </a:lnTo>
                  <a:lnTo>
                    <a:pt x="90" y="158"/>
                  </a:lnTo>
                  <a:lnTo>
                    <a:pt x="90" y="156"/>
                  </a:lnTo>
                  <a:lnTo>
                    <a:pt x="92" y="154"/>
                  </a:lnTo>
                  <a:lnTo>
                    <a:pt x="92" y="152"/>
                  </a:lnTo>
                  <a:lnTo>
                    <a:pt x="90" y="152"/>
                  </a:lnTo>
                  <a:lnTo>
                    <a:pt x="92" y="150"/>
                  </a:lnTo>
                  <a:lnTo>
                    <a:pt x="90" y="150"/>
                  </a:lnTo>
                  <a:lnTo>
                    <a:pt x="90" y="152"/>
                  </a:lnTo>
                  <a:lnTo>
                    <a:pt x="90" y="154"/>
                  </a:lnTo>
                  <a:lnTo>
                    <a:pt x="88" y="152"/>
                  </a:lnTo>
                  <a:lnTo>
                    <a:pt x="88" y="150"/>
                  </a:lnTo>
                  <a:lnTo>
                    <a:pt x="88" y="148"/>
                  </a:lnTo>
                  <a:lnTo>
                    <a:pt x="88" y="146"/>
                  </a:lnTo>
                  <a:lnTo>
                    <a:pt x="88" y="144"/>
                  </a:lnTo>
                  <a:lnTo>
                    <a:pt x="88" y="142"/>
                  </a:lnTo>
                  <a:lnTo>
                    <a:pt x="88" y="140"/>
                  </a:lnTo>
                  <a:lnTo>
                    <a:pt x="86" y="140"/>
                  </a:lnTo>
                  <a:lnTo>
                    <a:pt x="86" y="138"/>
                  </a:lnTo>
                  <a:lnTo>
                    <a:pt x="86" y="136"/>
                  </a:lnTo>
                  <a:lnTo>
                    <a:pt x="84" y="136"/>
                  </a:lnTo>
                  <a:lnTo>
                    <a:pt x="84" y="134"/>
                  </a:lnTo>
                  <a:lnTo>
                    <a:pt x="82" y="132"/>
                  </a:lnTo>
                  <a:lnTo>
                    <a:pt x="82" y="130"/>
                  </a:lnTo>
                  <a:lnTo>
                    <a:pt x="80" y="130"/>
                  </a:lnTo>
                  <a:lnTo>
                    <a:pt x="80" y="128"/>
                  </a:lnTo>
                  <a:lnTo>
                    <a:pt x="78" y="126"/>
                  </a:lnTo>
                  <a:lnTo>
                    <a:pt x="78" y="124"/>
                  </a:lnTo>
                  <a:lnTo>
                    <a:pt x="78" y="122"/>
                  </a:lnTo>
                  <a:lnTo>
                    <a:pt x="76" y="122"/>
                  </a:lnTo>
                  <a:lnTo>
                    <a:pt x="76" y="120"/>
                  </a:lnTo>
                  <a:lnTo>
                    <a:pt x="76" y="118"/>
                  </a:lnTo>
                  <a:lnTo>
                    <a:pt x="74" y="118"/>
                  </a:lnTo>
                  <a:lnTo>
                    <a:pt x="76" y="118"/>
                  </a:lnTo>
                  <a:lnTo>
                    <a:pt x="76" y="116"/>
                  </a:lnTo>
                  <a:lnTo>
                    <a:pt x="76" y="116"/>
                  </a:lnTo>
                  <a:lnTo>
                    <a:pt x="76" y="114"/>
                  </a:lnTo>
                  <a:lnTo>
                    <a:pt x="74" y="112"/>
                  </a:lnTo>
                  <a:lnTo>
                    <a:pt x="76" y="112"/>
                  </a:lnTo>
                  <a:lnTo>
                    <a:pt x="74" y="108"/>
                  </a:lnTo>
                  <a:lnTo>
                    <a:pt x="72" y="106"/>
                  </a:lnTo>
                  <a:lnTo>
                    <a:pt x="72" y="104"/>
                  </a:lnTo>
                  <a:lnTo>
                    <a:pt x="72" y="102"/>
                  </a:lnTo>
                  <a:lnTo>
                    <a:pt x="72" y="100"/>
                  </a:lnTo>
                  <a:lnTo>
                    <a:pt x="70" y="98"/>
                  </a:lnTo>
                  <a:lnTo>
                    <a:pt x="72" y="98"/>
                  </a:lnTo>
                  <a:lnTo>
                    <a:pt x="70" y="98"/>
                  </a:lnTo>
                  <a:lnTo>
                    <a:pt x="70" y="96"/>
                  </a:lnTo>
                  <a:lnTo>
                    <a:pt x="70" y="94"/>
                  </a:lnTo>
                  <a:lnTo>
                    <a:pt x="70" y="92"/>
                  </a:lnTo>
                  <a:lnTo>
                    <a:pt x="68" y="92"/>
                  </a:lnTo>
                  <a:lnTo>
                    <a:pt x="68" y="90"/>
                  </a:lnTo>
                  <a:lnTo>
                    <a:pt x="68" y="88"/>
                  </a:lnTo>
                  <a:lnTo>
                    <a:pt x="68" y="86"/>
                  </a:lnTo>
                  <a:lnTo>
                    <a:pt x="66" y="86"/>
                  </a:lnTo>
                  <a:lnTo>
                    <a:pt x="64" y="86"/>
                  </a:lnTo>
                  <a:lnTo>
                    <a:pt x="64" y="84"/>
                  </a:lnTo>
                  <a:lnTo>
                    <a:pt x="64" y="82"/>
                  </a:lnTo>
                  <a:lnTo>
                    <a:pt x="62" y="82"/>
                  </a:lnTo>
                  <a:lnTo>
                    <a:pt x="62" y="84"/>
                  </a:lnTo>
                  <a:lnTo>
                    <a:pt x="60" y="84"/>
                  </a:lnTo>
                  <a:lnTo>
                    <a:pt x="62" y="82"/>
                  </a:lnTo>
                  <a:lnTo>
                    <a:pt x="62" y="80"/>
                  </a:lnTo>
                  <a:lnTo>
                    <a:pt x="62" y="78"/>
                  </a:lnTo>
                  <a:lnTo>
                    <a:pt x="60" y="78"/>
                  </a:lnTo>
                  <a:lnTo>
                    <a:pt x="60" y="80"/>
                  </a:lnTo>
                  <a:lnTo>
                    <a:pt x="60" y="78"/>
                  </a:lnTo>
                  <a:lnTo>
                    <a:pt x="58" y="78"/>
                  </a:lnTo>
                  <a:lnTo>
                    <a:pt x="56" y="76"/>
                  </a:lnTo>
                  <a:lnTo>
                    <a:pt x="56" y="76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56" y="74"/>
                  </a:lnTo>
                  <a:lnTo>
                    <a:pt x="56" y="72"/>
                  </a:lnTo>
                  <a:lnTo>
                    <a:pt x="56" y="74"/>
                  </a:lnTo>
                  <a:lnTo>
                    <a:pt x="54" y="72"/>
                  </a:lnTo>
                  <a:lnTo>
                    <a:pt x="54" y="70"/>
                  </a:lnTo>
                  <a:lnTo>
                    <a:pt x="54" y="68"/>
                  </a:lnTo>
                  <a:lnTo>
                    <a:pt x="54" y="68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2" y="68"/>
                  </a:lnTo>
                  <a:lnTo>
                    <a:pt x="50" y="66"/>
                  </a:lnTo>
                  <a:lnTo>
                    <a:pt x="52" y="64"/>
                  </a:lnTo>
                  <a:lnTo>
                    <a:pt x="52" y="62"/>
                  </a:lnTo>
                  <a:lnTo>
                    <a:pt x="52" y="60"/>
                  </a:lnTo>
                  <a:lnTo>
                    <a:pt x="52" y="58"/>
                  </a:lnTo>
                  <a:lnTo>
                    <a:pt x="50" y="56"/>
                  </a:lnTo>
                  <a:lnTo>
                    <a:pt x="52" y="56"/>
                  </a:lnTo>
                  <a:lnTo>
                    <a:pt x="52" y="54"/>
                  </a:lnTo>
                  <a:lnTo>
                    <a:pt x="52" y="52"/>
                  </a:lnTo>
                  <a:lnTo>
                    <a:pt x="52" y="50"/>
                  </a:lnTo>
                  <a:lnTo>
                    <a:pt x="52" y="48"/>
                  </a:lnTo>
                  <a:lnTo>
                    <a:pt x="54" y="46"/>
                  </a:lnTo>
                  <a:lnTo>
                    <a:pt x="52" y="46"/>
                  </a:lnTo>
                  <a:lnTo>
                    <a:pt x="54" y="44"/>
                  </a:lnTo>
                  <a:lnTo>
                    <a:pt x="52" y="42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52" y="38"/>
                  </a:lnTo>
                  <a:lnTo>
                    <a:pt x="52" y="36"/>
                  </a:lnTo>
                  <a:lnTo>
                    <a:pt x="52" y="34"/>
                  </a:lnTo>
                  <a:lnTo>
                    <a:pt x="50" y="32"/>
                  </a:lnTo>
                  <a:lnTo>
                    <a:pt x="50" y="30"/>
                  </a:lnTo>
                  <a:lnTo>
                    <a:pt x="48" y="30"/>
                  </a:lnTo>
                  <a:lnTo>
                    <a:pt x="48" y="32"/>
                  </a:lnTo>
                  <a:lnTo>
                    <a:pt x="46" y="30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6" y="26"/>
                  </a:lnTo>
                  <a:lnTo>
                    <a:pt x="48" y="24"/>
                  </a:lnTo>
                  <a:lnTo>
                    <a:pt x="46" y="22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4" y="18"/>
                  </a:lnTo>
                  <a:lnTo>
                    <a:pt x="44" y="14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40" y="8"/>
                  </a:lnTo>
                  <a:lnTo>
                    <a:pt x="40" y="6"/>
                  </a:lnTo>
                  <a:lnTo>
                    <a:pt x="40" y="4"/>
                  </a:lnTo>
                  <a:lnTo>
                    <a:pt x="38" y="2"/>
                  </a:lnTo>
                  <a:lnTo>
                    <a:pt x="38" y="0"/>
                  </a:lnTo>
                  <a:close/>
                  <a:moveTo>
                    <a:pt x="6" y="8"/>
                  </a:moveTo>
                  <a:lnTo>
                    <a:pt x="8" y="6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10"/>
                  </a:lnTo>
                  <a:lnTo>
                    <a:pt x="12" y="12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4" y="16"/>
                  </a:lnTo>
                  <a:lnTo>
                    <a:pt x="14" y="18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8" y="22"/>
                  </a:lnTo>
                  <a:lnTo>
                    <a:pt x="18" y="20"/>
                  </a:lnTo>
                  <a:lnTo>
                    <a:pt x="20" y="22"/>
                  </a:lnTo>
                  <a:lnTo>
                    <a:pt x="22" y="24"/>
                  </a:lnTo>
                  <a:lnTo>
                    <a:pt x="24" y="26"/>
                  </a:lnTo>
                  <a:lnTo>
                    <a:pt x="26" y="28"/>
                  </a:lnTo>
                  <a:lnTo>
                    <a:pt x="28" y="28"/>
                  </a:lnTo>
                  <a:lnTo>
                    <a:pt x="30" y="30"/>
                  </a:lnTo>
                  <a:lnTo>
                    <a:pt x="28" y="30"/>
                  </a:lnTo>
                  <a:lnTo>
                    <a:pt x="28" y="32"/>
                  </a:lnTo>
                  <a:lnTo>
                    <a:pt x="28" y="34"/>
                  </a:lnTo>
                  <a:lnTo>
                    <a:pt x="26" y="34"/>
                  </a:lnTo>
                  <a:lnTo>
                    <a:pt x="24" y="32"/>
                  </a:lnTo>
                  <a:lnTo>
                    <a:pt x="22" y="30"/>
                  </a:lnTo>
                  <a:lnTo>
                    <a:pt x="20" y="28"/>
                  </a:lnTo>
                  <a:lnTo>
                    <a:pt x="18" y="26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0" y="18"/>
                  </a:lnTo>
                  <a:lnTo>
                    <a:pt x="8" y="16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6" y="10"/>
                  </a:lnTo>
                  <a:lnTo>
                    <a:pt x="6" y="8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0"/>
                  </a:lnTo>
                  <a:lnTo>
                    <a:pt x="2" y="0"/>
                  </a:lnTo>
                  <a:lnTo>
                    <a:pt x="4" y="4"/>
                  </a:lnTo>
                  <a:lnTo>
                    <a:pt x="4" y="6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7" name="Freeform 187">
              <a:extLst>
                <a:ext uri="{FF2B5EF4-FFF2-40B4-BE49-F238E27FC236}">
                  <a16:creationId xmlns:a16="http://schemas.microsoft.com/office/drawing/2014/main" id="{2FE816FB-252C-DBD7-BF7A-CD9B126A43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3863" y="3186113"/>
              <a:ext cx="647700" cy="279400"/>
            </a:xfrm>
            <a:custGeom>
              <a:avLst/>
              <a:gdLst>
                <a:gd name="T0" fmla="*/ 376 w 408"/>
                <a:gd name="T1" fmla="*/ 74 h 176"/>
                <a:gd name="T2" fmla="*/ 378 w 408"/>
                <a:gd name="T3" fmla="*/ 92 h 176"/>
                <a:gd name="T4" fmla="*/ 388 w 408"/>
                <a:gd name="T5" fmla="*/ 106 h 176"/>
                <a:gd name="T6" fmla="*/ 394 w 408"/>
                <a:gd name="T7" fmla="*/ 124 h 176"/>
                <a:gd name="T8" fmla="*/ 400 w 408"/>
                <a:gd name="T9" fmla="*/ 142 h 176"/>
                <a:gd name="T10" fmla="*/ 404 w 408"/>
                <a:gd name="T11" fmla="*/ 154 h 176"/>
                <a:gd name="T12" fmla="*/ 406 w 408"/>
                <a:gd name="T13" fmla="*/ 162 h 176"/>
                <a:gd name="T14" fmla="*/ 398 w 408"/>
                <a:gd name="T15" fmla="*/ 142 h 176"/>
                <a:gd name="T16" fmla="*/ 388 w 408"/>
                <a:gd name="T17" fmla="*/ 120 h 176"/>
                <a:gd name="T18" fmla="*/ 380 w 408"/>
                <a:gd name="T19" fmla="*/ 100 h 176"/>
                <a:gd name="T20" fmla="*/ 376 w 408"/>
                <a:gd name="T21" fmla="*/ 84 h 176"/>
                <a:gd name="T22" fmla="*/ 368 w 408"/>
                <a:gd name="T23" fmla="*/ 68 h 176"/>
                <a:gd name="T24" fmla="*/ 360 w 408"/>
                <a:gd name="T25" fmla="*/ 58 h 176"/>
                <a:gd name="T26" fmla="*/ 312 w 408"/>
                <a:gd name="T27" fmla="*/ 44 h 176"/>
                <a:gd name="T28" fmla="*/ 318 w 408"/>
                <a:gd name="T29" fmla="*/ 58 h 176"/>
                <a:gd name="T30" fmla="*/ 320 w 408"/>
                <a:gd name="T31" fmla="*/ 56 h 176"/>
                <a:gd name="T32" fmla="*/ 316 w 408"/>
                <a:gd name="T33" fmla="*/ 42 h 176"/>
                <a:gd name="T34" fmla="*/ 326 w 408"/>
                <a:gd name="T35" fmla="*/ 38 h 176"/>
                <a:gd name="T36" fmla="*/ 340 w 408"/>
                <a:gd name="T37" fmla="*/ 40 h 176"/>
                <a:gd name="T38" fmla="*/ 346 w 408"/>
                <a:gd name="T39" fmla="*/ 52 h 176"/>
                <a:gd name="T40" fmla="*/ 356 w 408"/>
                <a:gd name="T41" fmla="*/ 58 h 176"/>
                <a:gd name="T42" fmla="*/ 368 w 408"/>
                <a:gd name="T43" fmla="*/ 74 h 176"/>
                <a:gd name="T44" fmla="*/ 376 w 408"/>
                <a:gd name="T45" fmla="*/ 94 h 176"/>
                <a:gd name="T46" fmla="*/ 386 w 408"/>
                <a:gd name="T47" fmla="*/ 120 h 176"/>
                <a:gd name="T48" fmla="*/ 394 w 408"/>
                <a:gd name="T49" fmla="*/ 138 h 176"/>
                <a:gd name="T50" fmla="*/ 402 w 408"/>
                <a:gd name="T51" fmla="*/ 156 h 176"/>
                <a:gd name="T52" fmla="*/ 398 w 408"/>
                <a:gd name="T53" fmla="*/ 168 h 176"/>
                <a:gd name="T54" fmla="*/ 390 w 408"/>
                <a:gd name="T55" fmla="*/ 164 h 176"/>
                <a:gd name="T56" fmla="*/ 378 w 408"/>
                <a:gd name="T57" fmla="*/ 164 h 176"/>
                <a:gd name="T58" fmla="*/ 378 w 408"/>
                <a:gd name="T59" fmla="*/ 164 h 176"/>
                <a:gd name="T60" fmla="*/ 378 w 408"/>
                <a:gd name="T61" fmla="*/ 166 h 176"/>
                <a:gd name="T62" fmla="*/ 372 w 408"/>
                <a:gd name="T63" fmla="*/ 176 h 176"/>
                <a:gd name="T64" fmla="*/ 350 w 408"/>
                <a:gd name="T65" fmla="*/ 176 h 176"/>
                <a:gd name="T66" fmla="*/ 304 w 408"/>
                <a:gd name="T67" fmla="*/ 176 h 176"/>
                <a:gd name="T68" fmla="*/ 252 w 408"/>
                <a:gd name="T69" fmla="*/ 176 h 176"/>
                <a:gd name="T70" fmla="*/ 180 w 408"/>
                <a:gd name="T71" fmla="*/ 176 h 176"/>
                <a:gd name="T72" fmla="*/ 132 w 408"/>
                <a:gd name="T73" fmla="*/ 176 h 176"/>
                <a:gd name="T74" fmla="*/ 60 w 408"/>
                <a:gd name="T75" fmla="*/ 124 h 176"/>
                <a:gd name="T76" fmla="*/ 106 w 408"/>
                <a:gd name="T77" fmla="*/ 76 h 176"/>
                <a:gd name="T78" fmla="*/ 106 w 408"/>
                <a:gd name="T79" fmla="*/ 40 h 176"/>
                <a:gd name="T80" fmla="*/ 160 w 408"/>
                <a:gd name="T81" fmla="*/ 36 h 176"/>
                <a:gd name="T82" fmla="*/ 184 w 408"/>
                <a:gd name="T83" fmla="*/ 34 h 176"/>
                <a:gd name="T84" fmla="*/ 206 w 408"/>
                <a:gd name="T85" fmla="*/ 34 h 176"/>
                <a:gd name="T86" fmla="*/ 230 w 408"/>
                <a:gd name="T87" fmla="*/ 36 h 176"/>
                <a:gd name="T88" fmla="*/ 288 w 408"/>
                <a:gd name="T89" fmla="*/ 36 h 176"/>
                <a:gd name="T90" fmla="*/ 350 w 408"/>
                <a:gd name="T91" fmla="*/ 8 h 176"/>
                <a:gd name="T92" fmla="*/ 356 w 408"/>
                <a:gd name="T93" fmla="*/ 22 h 176"/>
                <a:gd name="T94" fmla="*/ 368 w 408"/>
                <a:gd name="T95" fmla="*/ 46 h 176"/>
                <a:gd name="T96" fmla="*/ 368 w 408"/>
                <a:gd name="T97" fmla="*/ 44 h 176"/>
                <a:gd name="T98" fmla="*/ 356 w 408"/>
                <a:gd name="T99" fmla="*/ 30 h 176"/>
                <a:gd name="T100" fmla="*/ 348 w 408"/>
                <a:gd name="T101" fmla="*/ 14 h 176"/>
                <a:gd name="T102" fmla="*/ 342 w 408"/>
                <a:gd name="T103" fmla="*/ 6 h 176"/>
                <a:gd name="T104" fmla="*/ 318 w 408"/>
                <a:gd name="T105" fmla="*/ 2 h 176"/>
                <a:gd name="T106" fmla="*/ 336 w 408"/>
                <a:gd name="T107" fmla="*/ 14 h 176"/>
                <a:gd name="T108" fmla="*/ 344 w 408"/>
                <a:gd name="T109" fmla="*/ 32 h 176"/>
                <a:gd name="T110" fmla="*/ 354 w 408"/>
                <a:gd name="T111" fmla="*/ 46 h 176"/>
                <a:gd name="T112" fmla="*/ 348 w 408"/>
                <a:gd name="T113" fmla="*/ 44 h 176"/>
                <a:gd name="T114" fmla="*/ 338 w 408"/>
                <a:gd name="T115" fmla="*/ 28 h 176"/>
                <a:gd name="T116" fmla="*/ 322 w 408"/>
                <a:gd name="T117" fmla="*/ 30 h 176"/>
                <a:gd name="T118" fmla="*/ 308 w 408"/>
                <a:gd name="T119" fmla="*/ 28 h 176"/>
                <a:gd name="T120" fmla="*/ 304 w 408"/>
                <a:gd name="T121" fmla="*/ 1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8" h="176">
                  <a:moveTo>
                    <a:pt x="360" y="58"/>
                  </a:moveTo>
                  <a:lnTo>
                    <a:pt x="362" y="58"/>
                  </a:lnTo>
                  <a:lnTo>
                    <a:pt x="366" y="58"/>
                  </a:lnTo>
                  <a:lnTo>
                    <a:pt x="370" y="58"/>
                  </a:lnTo>
                  <a:lnTo>
                    <a:pt x="372" y="66"/>
                  </a:lnTo>
                  <a:lnTo>
                    <a:pt x="374" y="70"/>
                  </a:lnTo>
                  <a:lnTo>
                    <a:pt x="374" y="72"/>
                  </a:lnTo>
                  <a:lnTo>
                    <a:pt x="374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6" y="78"/>
                  </a:lnTo>
                  <a:lnTo>
                    <a:pt x="376" y="80"/>
                  </a:lnTo>
                  <a:lnTo>
                    <a:pt x="376" y="80"/>
                  </a:lnTo>
                  <a:lnTo>
                    <a:pt x="376" y="82"/>
                  </a:lnTo>
                  <a:lnTo>
                    <a:pt x="376" y="84"/>
                  </a:lnTo>
                  <a:lnTo>
                    <a:pt x="376" y="86"/>
                  </a:lnTo>
                  <a:lnTo>
                    <a:pt x="378" y="90"/>
                  </a:lnTo>
                  <a:lnTo>
                    <a:pt x="378" y="92"/>
                  </a:lnTo>
                  <a:lnTo>
                    <a:pt x="380" y="94"/>
                  </a:lnTo>
                  <a:lnTo>
                    <a:pt x="380" y="94"/>
                  </a:lnTo>
                  <a:lnTo>
                    <a:pt x="382" y="96"/>
                  </a:lnTo>
                  <a:lnTo>
                    <a:pt x="384" y="98"/>
                  </a:lnTo>
                  <a:lnTo>
                    <a:pt x="384" y="100"/>
                  </a:lnTo>
                  <a:lnTo>
                    <a:pt x="384" y="102"/>
                  </a:lnTo>
                  <a:lnTo>
                    <a:pt x="386" y="102"/>
                  </a:lnTo>
                  <a:lnTo>
                    <a:pt x="386" y="104"/>
                  </a:lnTo>
                  <a:lnTo>
                    <a:pt x="388" y="106"/>
                  </a:lnTo>
                  <a:lnTo>
                    <a:pt x="388" y="108"/>
                  </a:lnTo>
                  <a:lnTo>
                    <a:pt x="390" y="110"/>
                  </a:lnTo>
                  <a:lnTo>
                    <a:pt x="390" y="112"/>
                  </a:lnTo>
                  <a:lnTo>
                    <a:pt x="390" y="114"/>
                  </a:lnTo>
                  <a:lnTo>
                    <a:pt x="390" y="116"/>
                  </a:lnTo>
                  <a:lnTo>
                    <a:pt x="392" y="118"/>
                  </a:lnTo>
                  <a:lnTo>
                    <a:pt x="392" y="120"/>
                  </a:lnTo>
                  <a:lnTo>
                    <a:pt x="394" y="122"/>
                  </a:lnTo>
                  <a:lnTo>
                    <a:pt x="394" y="124"/>
                  </a:lnTo>
                  <a:lnTo>
                    <a:pt x="394" y="126"/>
                  </a:lnTo>
                  <a:lnTo>
                    <a:pt x="396" y="128"/>
                  </a:lnTo>
                  <a:lnTo>
                    <a:pt x="396" y="130"/>
                  </a:lnTo>
                  <a:lnTo>
                    <a:pt x="398" y="132"/>
                  </a:lnTo>
                  <a:lnTo>
                    <a:pt x="398" y="134"/>
                  </a:lnTo>
                  <a:lnTo>
                    <a:pt x="398" y="136"/>
                  </a:lnTo>
                  <a:lnTo>
                    <a:pt x="400" y="138"/>
                  </a:lnTo>
                  <a:lnTo>
                    <a:pt x="400" y="140"/>
                  </a:lnTo>
                  <a:lnTo>
                    <a:pt x="400" y="142"/>
                  </a:lnTo>
                  <a:lnTo>
                    <a:pt x="402" y="142"/>
                  </a:lnTo>
                  <a:lnTo>
                    <a:pt x="402" y="142"/>
                  </a:lnTo>
                  <a:lnTo>
                    <a:pt x="402" y="144"/>
                  </a:lnTo>
                  <a:lnTo>
                    <a:pt x="402" y="146"/>
                  </a:lnTo>
                  <a:lnTo>
                    <a:pt x="402" y="148"/>
                  </a:lnTo>
                  <a:lnTo>
                    <a:pt x="404" y="148"/>
                  </a:lnTo>
                  <a:lnTo>
                    <a:pt x="404" y="150"/>
                  </a:lnTo>
                  <a:lnTo>
                    <a:pt x="404" y="152"/>
                  </a:lnTo>
                  <a:lnTo>
                    <a:pt x="404" y="154"/>
                  </a:lnTo>
                  <a:lnTo>
                    <a:pt x="404" y="156"/>
                  </a:lnTo>
                  <a:lnTo>
                    <a:pt x="404" y="158"/>
                  </a:lnTo>
                  <a:lnTo>
                    <a:pt x="406" y="158"/>
                  </a:lnTo>
                  <a:lnTo>
                    <a:pt x="406" y="160"/>
                  </a:lnTo>
                  <a:lnTo>
                    <a:pt x="406" y="162"/>
                  </a:lnTo>
                  <a:lnTo>
                    <a:pt x="408" y="166"/>
                  </a:lnTo>
                  <a:lnTo>
                    <a:pt x="408" y="168"/>
                  </a:lnTo>
                  <a:lnTo>
                    <a:pt x="406" y="166"/>
                  </a:lnTo>
                  <a:lnTo>
                    <a:pt x="406" y="162"/>
                  </a:lnTo>
                  <a:lnTo>
                    <a:pt x="404" y="158"/>
                  </a:lnTo>
                  <a:lnTo>
                    <a:pt x="402" y="158"/>
                  </a:lnTo>
                  <a:lnTo>
                    <a:pt x="402" y="156"/>
                  </a:lnTo>
                  <a:lnTo>
                    <a:pt x="402" y="154"/>
                  </a:lnTo>
                  <a:lnTo>
                    <a:pt x="402" y="152"/>
                  </a:lnTo>
                  <a:lnTo>
                    <a:pt x="402" y="150"/>
                  </a:lnTo>
                  <a:lnTo>
                    <a:pt x="402" y="146"/>
                  </a:lnTo>
                  <a:lnTo>
                    <a:pt x="400" y="144"/>
                  </a:lnTo>
                  <a:lnTo>
                    <a:pt x="398" y="142"/>
                  </a:lnTo>
                  <a:lnTo>
                    <a:pt x="396" y="136"/>
                  </a:lnTo>
                  <a:lnTo>
                    <a:pt x="394" y="132"/>
                  </a:lnTo>
                  <a:lnTo>
                    <a:pt x="394" y="130"/>
                  </a:lnTo>
                  <a:lnTo>
                    <a:pt x="394" y="128"/>
                  </a:lnTo>
                  <a:lnTo>
                    <a:pt x="392" y="126"/>
                  </a:lnTo>
                  <a:lnTo>
                    <a:pt x="392" y="124"/>
                  </a:lnTo>
                  <a:lnTo>
                    <a:pt x="390" y="122"/>
                  </a:lnTo>
                  <a:lnTo>
                    <a:pt x="388" y="122"/>
                  </a:lnTo>
                  <a:lnTo>
                    <a:pt x="388" y="120"/>
                  </a:lnTo>
                  <a:lnTo>
                    <a:pt x="388" y="118"/>
                  </a:lnTo>
                  <a:lnTo>
                    <a:pt x="386" y="116"/>
                  </a:lnTo>
                  <a:lnTo>
                    <a:pt x="386" y="114"/>
                  </a:lnTo>
                  <a:lnTo>
                    <a:pt x="386" y="112"/>
                  </a:lnTo>
                  <a:lnTo>
                    <a:pt x="384" y="106"/>
                  </a:lnTo>
                  <a:lnTo>
                    <a:pt x="382" y="106"/>
                  </a:lnTo>
                  <a:lnTo>
                    <a:pt x="382" y="102"/>
                  </a:lnTo>
                  <a:lnTo>
                    <a:pt x="378" y="100"/>
                  </a:lnTo>
                  <a:lnTo>
                    <a:pt x="380" y="100"/>
                  </a:lnTo>
                  <a:lnTo>
                    <a:pt x="380" y="98"/>
                  </a:lnTo>
                  <a:lnTo>
                    <a:pt x="378" y="98"/>
                  </a:lnTo>
                  <a:lnTo>
                    <a:pt x="378" y="94"/>
                  </a:lnTo>
                  <a:lnTo>
                    <a:pt x="378" y="94"/>
                  </a:lnTo>
                  <a:lnTo>
                    <a:pt x="376" y="92"/>
                  </a:lnTo>
                  <a:lnTo>
                    <a:pt x="376" y="90"/>
                  </a:lnTo>
                  <a:lnTo>
                    <a:pt x="376" y="88"/>
                  </a:lnTo>
                  <a:lnTo>
                    <a:pt x="376" y="86"/>
                  </a:lnTo>
                  <a:lnTo>
                    <a:pt x="376" y="84"/>
                  </a:lnTo>
                  <a:lnTo>
                    <a:pt x="374" y="82"/>
                  </a:lnTo>
                  <a:lnTo>
                    <a:pt x="374" y="80"/>
                  </a:lnTo>
                  <a:lnTo>
                    <a:pt x="374" y="78"/>
                  </a:lnTo>
                  <a:lnTo>
                    <a:pt x="374" y="76"/>
                  </a:lnTo>
                  <a:lnTo>
                    <a:pt x="374" y="78"/>
                  </a:lnTo>
                  <a:lnTo>
                    <a:pt x="370" y="74"/>
                  </a:lnTo>
                  <a:lnTo>
                    <a:pt x="368" y="72"/>
                  </a:lnTo>
                  <a:lnTo>
                    <a:pt x="368" y="70"/>
                  </a:lnTo>
                  <a:lnTo>
                    <a:pt x="368" y="68"/>
                  </a:lnTo>
                  <a:lnTo>
                    <a:pt x="366" y="68"/>
                  </a:lnTo>
                  <a:lnTo>
                    <a:pt x="366" y="66"/>
                  </a:lnTo>
                  <a:lnTo>
                    <a:pt x="366" y="64"/>
                  </a:lnTo>
                  <a:lnTo>
                    <a:pt x="364" y="64"/>
                  </a:lnTo>
                  <a:lnTo>
                    <a:pt x="364" y="62"/>
                  </a:lnTo>
                  <a:lnTo>
                    <a:pt x="362" y="62"/>
                  </a:lnTo>
                  <a:lnTo>
                    <a:pt x="360" y="60"/>
                  </a:lnTo>
                  <a:lnTo>
                    <a:pt x="358" y="58"/>
                  </a:lnTo>
                  <a:lnTo>
                    <a:pt x="360" y="58"/>
                  </a:lnTo>
                  <a:close/>
                  <a:moveTo>
                    <a:pt x="304" y="34"/>
                  </a:moveTo>
                  <a:lnTo>
                    <a:pt x="306" y="36"/>
                  </a:lnTo>
                  <a:lnTo>
                    <a:pt x="308" y="36"/>
                  </a:lnTo>
                  <a:lnTo>
                    <a:pt x="310" y="36"/>
                  </a:lnTo>
                  <a:lnTo>
                    <a:pt x="312" y="36"/>
                  </a:lnTo>
                  <a:lnTo>
                    <a:pt x="314" y="38"/>
                  </a:lnTo>
                  <a:lnTo>
                    <a:pt x="314" y="40"/>
                  </a:lnTo>
                  <a:lnTo>
                    <a:pt x="312" y="42"/>
                  </a:lnTo>
                  <a:lnTo>
                    <a:pt x="312" y="44"/>
                  </a:lnTo>
                  <a:lnTo>
                    <a:pt x="312" y="46"/>
                  </a:lnTo>
                  <a:lnTo>
                    <a:pt x="314" y="46"/>
                  </a:lnTo>
                  <a:lnTo>
                    <a:pt x="314" y="48"/>
                  </a:lnTo>
                  <a:lnTo>
                    <a:pt x="314" y="50"/>
                  </a:lnTo>
                  <a:lnTo>
                    <a:pt x="314" y="52"/>
                  </a:lnTo>
                  <a:lnTo>
                    <a:pt x="316" y="52"/>
                  </a:lnTo>
                  <a:lnTo>
                    <a:pt x="316" y="54"/>
                  </a:lnTo>
                  <a:lnTo>
                    <a:pt x="316" y="56"/>
                  </a:lnTo>
                  <a:lnTo>
                    <a:pt x="318" y="58"/>
                  </a:lnTo>
                  <a:lnTo>
                    <a:pt x="318" y="60"/>
                  </a:lnTo>
                  <a:lnTo>
                    <a:pt x="318" y="62"/>
                  </a:lnTo>
                  <a:lnTo>
                    <a:pt x="320" y="62"/>
                  </a:lnTo>
                  <a:lnTo>
                    <a:pt x="320" y="60"/>
                  </a:lnTo>
                  <a:lnTo>
                    <a:pt x="320" y="62"/>
                  </a:lnTo>
                  <a:lnTo>
                    <a:pt x="322" y="62"/>
                  </a:lnTo>
                  <a:lnTo>
                    <a:pt x="322" y="60"/>
                  </a:lnTo>
                  <a:lnTo>
                    <a:pt x="322" y="58"/>
                  </a:lnTo>
                  <a:lnTo>
                    <a:pt x="320" y="56"/>
                  </a:lnTo>
                  <a:lnTo>
                    <a:pt x="320" y="54"/>
                  </a:lnTo>
                  <a:lnTo>
                    <a:pt x="320" y="52"/>
                  </a:lnTo>
                  <a:lnTo>
                    <a:pt x="318" y="52"/>
                  </a:lnTo>
                  <a:lnTo>
                    <a:pt x="318" y="50"/>
                  </a:lnTo>
                  <a:lnTo>
                    <a:pt x="318" y="48"/>
                  </a:lnTo>
                  <a:lnTo>
                    <a:pt x="318" y="46"/>
                  </a:lnTo>
                  <a:lnTo>
                    <a:pt x="318" y="46"/>
                  </a:lnTo>
                  <a:lnTo>
                    <a:pt x="318" y="44"/>
                  </a:lnTo>
                  <a:lnTo>
                    <a:pt x="316" y="42"/>
                  </a:lnTo>
                  <a:lnTo>
                    <a:pt x="318" y="42"/>
                  </a:lnTo>
                  <a:lnTo>
                    <a:pt x="318" y="40"/>
                  </a:lnTo>
                  <a:lnTo>
                    <a:pt x="318" y="38"/>
                  </a:lnTo>
                  <a:lnTo>
                    <a:pt x="320" y="38"/>
                  </a:lnTo>
                  <a:lnTo>
                    <a:pt x="322" y="38"/>
                  </a:lnTo>
                  <a:lnTo>
                    <a:pt x="322" y="40"/>
                  </a:lnTo>
                  <a:lnTo>
                    <a:pt x="324" y="40"/>
                  </a:lnTo>
                  <a:lnTo>
                    <a:pt x="326" y="38"/>
                  </a:lnTo>
                  <a:lnTo>
                    <a:pt x="326" y="38"/>
                  </a:lnTo>
                  <a:lnTo>
                    <a:pt x="328" y="38"/>
                  </a:lnTo>
                  <a:lnTo>
                    <a:pt x="330" y="38"/>
                  </a:lnTo>
                  <a:lnTo>
                    <a:pt x="332" y="36"/>
                  </a:lnTo>
                  <a:lnTo>
                    <a:pt x="334" y="36"/>
                  </a:lnTo>
                  <a:lnTo>
                    <a:pt x="336" y="36"/>
                  </a:lnTo>
                  <a:lnTo>
                    <a:pt x="338" y="36"/>
                  </a:lnTo>
                  <a:lnTo>
                    <a:pt x="340" y="36"/>
                  </a:lnTo>
                  <a:lnTo>
                    <a:pt x="340" y="38"/>
                  </a:lnTo>
                  <a:lnTo>
                    <a:pt x="340" y="40"/>
                  </a:lnTo>
                  <a:lnTo>
                    <a:pt x="342" y="40"/>
                  </a:lnTo>
                  <a:lnTo>
                    <a:pt x="342" y="44"/>
                  </a:lnTo>
                  <a:lnTo>
                    <a:pt x="342" y="46"/>
                  </a:lnTo>
                  <a:lnTo>
                    <a:pt x="344" y="46"/>
                  </a:lnTo>
                  <a:lnTo>
                    <a:pt x="346" y="48"/>
                  </a:lnTo>
                  <a:lnTo>
                    <a:pt x="348" y="48"/>
                  </a:lnTo>
                  <a:lnTo>
                    <a:pt x="348" y="50"/>
                  </a:lnTo>
                  <a:lnTo>
                    <a:pt x="348" y="52"/>
                  </a:lnTo>
                  <a:lnTo>
                    <a:pt x="346" y="52"/>
                  </a:lnTo>
                  <a:lnTo>
                    <a:pt x="346" y="54"/>
                  </a:lnTo>
                  <a:lnTo>
                    <a:pt x="348" y="54"/>
                  </a:lnTo>
                  <a:lnTo>
                    <a:pt x="350" y="56"/>
                  </a:lnTo>
                  <a:lnTo>
                    <a:pt x="350" y="58"/>
                  </a:lnTo>
                  <a:lnTo>
                    <a:pt x="352" y="58"/>
                  </a:lnTo>
                  <a:lnTo>
                    <a:pt x="352" y="60"/>
                  </a:lnTo>
                  <a:lnTo>
                    <a:pt x="352" y="58"/>
                  </a:lnTo>
                  <a:lnTo>
                    <a:pt x="354" y="58"/>
                  </a:lnTo>
                  <a:lnTo>
                    <a:pt x="356" y="58"/>
                  </a:lnTo>
                  <a:lnTo>
                    <a:pt x="358" y="58"/>
                  </a:lnTo>
                  <a:lnTo>
                    <a:pt x="358" y="60"/>
                  </a:lnTo>
                  <a:lnTo>
                    <a:pt x="360" y="62"/>
                  </a:lnTo>
                  <a:lnTo>
                    <a:pt x="362" y="64"/>
                  </a:lnTo>
                  <a:lnTo>
                    <a:pt x="364" y="66"/>
                  </a:lnTo>
                  <a:lnTo>
                    <a:pt x="364" y="68"/>
                  </a:lnTo>
                  <a:lnTo>
                    <a:pt x="364" y="70"/>
                  </a:lnTo>
                  <a:lnTo>
                    <a:pt x="366" y="70"/>
                  </a:lnTo>
                  <a:lnTo>
                    <a:pt x="368" y="74"/>
                  </a:lnTo>
                  <a:lnTo>
                    <a:pt x="370" y="74"/>
                  </a:lnTo>
                  <a:lnTo>
                    <a:pt x="372" y="78"/>
                  </a:lnTo>
                  <a:lnTo>
                    <a:pt x="372" y="80"/>
                  </a:lnTo>
                  <a:lnTo>
                    <a:pt x="372" y="82"/>
                  </a:lnTo>
                  <a:lnTo>
                    <a:pt x="374" y="84"/>
                  </a:lnTo>
                  <a:lnTo>
                    <a:pt x="376" y="88"/>
                  </a:lnTo>
                  <a:lnTo>
                    <a:pt x="376" y="90"/>
                  </a:lnTo>
                  <a:lnTo>
                    <a:pt x="376" y="92"/>
                  </a:lnTo>
                  <a:lnTo>
                    <a:pt x="376" y="94"/>
                  </a:lnTo>
                  <a:lnTo>
                    <a:pt x="378" y="94"/>
                  </a:lnTo>
                  <a:lnTo>
                    <a:pt x="378" y="98"/>
                  </a:lnTo>
                  <a:lnTo>
                    <a:pt x="378" y="100"/>
                  </a:lnTo>
                  <a:lnTo>
                    <a:pt x="382" y="102"/>
                  </a:lnTo>
                  <a:lnTo>
                    <a:pt x="382" y="106"/>
                  </a:lnTo>
                  <a:lnTo>
                    <a:pt x="384" y="110"/>
                  </a:lnTo>
                  <a:lnTo>
                    <a:pt x="386" y="114"/>
                  </a:lnTo>
                  <a:lnTo>
                    <a:pt x="386" y="118"/>
                  </a:lnTo>
                  <a:lnTo>
                    <a:pt x="386" y="120"/>
                  </a:lnTo>
                  <a:lnTo>
                    <a:pt x="386" y="122"/>
                  </a:lnTo>
                  <a:lnTo>
                    <a:pt x="388" y="124"/>
                  </a:lnTo>
                  <a:lnTo>
                    <a:pt x="388" y="126"/>
                  </a:lnTo>
                  <a:lnTo>
                    <a:pt x="390" y="128"/>
                  </a:lnTo>
                  <a:lnTo>
                    <a:pt x="392" y="130"/>
                  </a:lnTo>
                  <a:lnTo>
                    <a:pt x="392" y="132"/>
                  </a:lnTo>
                  <a:lnTo>
                    <a:pt x="394" y="134"/>
                  </a:lnTo>
                  <a:lnTo>
                    <a:pt x="394" y="136"/>
                  </a:lnTo>
                  <a:lnTo>
                    <a:pt x="394" y="138"/>
                  </a:lnTo>
                  <a:lnTo>
                    <a:pt x="396" y="140"/>
                  </a:lnTo>
                  <a:lnTo>
                    <a:pt x="396" y="142"/>
                  </a:lnTo>
                  <a:lnTo>
                    <a:pt x="398" y="146"/>
                  </a:lnTo>
                  <a:lnTo>
                    <a:pt x="400" y="146"/>
                  </a:lnTo>
                  <a:lnTo>
                    <a:pt x="400" y="148"/>
                  </a:lnTo>
                  <a:lnTo>
                    <a:pt x="400" y="150"/>
                  </a:lnTo>
                  <a:lnTo>
                    <a:pt x="402" y="152"/>
                  </a:lnTo>
                  <a:lnTo>
                    <a:pt x="402" y="154"/>
                  </a:lnTo>
                  <a:lnTo>
                    <a:pt x="402" y="156"/>
                  </a:lnTo>
                  <a:lnTo>
                    <a:pt x="402" y="160"/>
                  </a:lnTo>
                  <a:lnTo>
                    <a:pt x="404" y="164"/>
                  </a:lnTo>
                  <a:lnTo>
                    <a:pt x="404" y="166"/>
                  </a:lnTo>
                  <a:lnTo>
                    <a:pt x="404" y="168"/>
                  </a:lnTo>
                  <a:lnTo>
                    <a:pt x="406" y="168"/>
                  </a:lnTo>
                  <a:lnTo>
                    <a:pt x="404" y="168"/>
                  </a:lnTo>
                  <a:lnTo>
                    <a:pt x="402" y="168"/>
                  </a:lnTo>
                  <a:lnTo>
                    <a:pt x="400" y="168"/>
                  </a:lnTo>
                  <a:lnTo>
                    <a:pt x="398" y="168"/>
                  </a:lnTo>
                  <a:lnTo>
                    <a:pt x="396" y="168"/>
                  </a:lnTo>
                  <a:lnTo>
                    <a:pt x="394" y="168"/>
                  </a:lnTo>
                  <a:lnTo>
                    <a:pt x="392" y="166"/>
                  </a:lnTo>
                  <a:lnTo>
                    <a:pt x="390" y="164"/>
                  </a:lnTo>
                  <a:lnTo>
                    <a:pt x="392" y="164"/>
                  </a:lnTo>
                  <a:lnTo>
                    <a:pt x="392" y="162"/>
                  </a:lnTo>
                  <a:lnTo>
                    <a:pt x="390" y="160"/>
                  </a:lnTo>
                  <a:lnTo>
                    <a:pt x="390" y="162"/>
                  </a:lnTo>
                  <a:lnTo>
                    <a:pt x="390" y="164"/>
                  </a:lnTo>
                  <a:lnTo>
                    <a:pt x="390" y="166"/>
                  </a:lnTo>
                  <a:lnTo>
                    <a:pt x="392" y="168"/>
                  </a:lnTo>
                  <a:lnTo>
                    <a:pt x="390" y="168"/>
                  </a:lnTo>
                  <a:lnTo>
                    <a:pt x="386" y="168"/>
                  </a:lnTo>
                  <a:lnTo>
                    <a:pt x="384" y="168"/>
                  </a:lnTo>
                  <a:lnTo>
                    <a:pt x="384" y="166"/>
                  </a:lnTo>
                  <a:lnTo>
                    <a:pt x="382" y="166"/>
                  </a:lnTo>
                  <a:lnTo>
                    <a:pt x="380" y="164"/>
                  </a:lnTo>
                  <a:lnTo>
                    <a:pt x="378" y="164"/>
                  </a:lnTo>
                  <a:lnTo>
                    <a:pt x="378" y="162"/>
                  </a:lnTo>
                  <a:lnTo>
                    <a:pt x="378" y="160"/>
                  </a:lnTo>
                  <a:lnTo>
                    <a:pt x="376" y="160"/>
                  </a:lnTo>
                  <a:lnTo>
                    <a:pt x="376" y="158"/>
                  </a:lnTo>
                  <a:lnTo>
                    <a:pt x="376" y="160"/>
                  </a:lnTo>
                  <a:lnTo>
                    <a:pt x="376" y="160"/>
                  </a:lnTo>
                  <a:lnTo>
                    <a:pt x="376" y="162"/>
                  </a:lnTo>
                  <a:lnTo>
                    <a:pt x="378" y="162"/>
                  </a:lnTo>
                  <a:lnTo>
                    <a:pt x="378" y="164"/>
                  </a:lnTo>
                  <a:lnTo>
                    <a:pt x="380" y="164"/>
                  </a:lnTo>
                  <a:lnTo>
                    <a:pt x="380" y="166"/>
                  </a:lnTo>
                  <a:lnTo>
                    <a:pt x="382" y="166"/>
                  </a:lnTo>
                  <a:lnTo>
                    <a:pt x="382" y="168"/>
                  </a:lnTo>
                  <a:lnTo>
                    <a:pt x="384" y="168"/>
                  </a:lnTo>
                  <a:lnTo>
                    <a:pt x="382" y="168"/>
                  </a:lnTo>
                  <a:lnTo>
                    <a:pt x="380" y="168"/>
                  </a:lnTo>
                  <a:lnTo>
                    <a:pt x="380" y="166"/>
                  </a:lnTo>
                  <a:lnTo>
                    <a:pt x="378" y="166"/>
                  </a:lnTo>
                  <a:lnTo>
                    <a:pt x="380" y="168"/>
                  </a:lnTo>
                  <a:lnTo>
                    <a:pt x="378" y="168"/>
                  </a:lnTo>
                  <a:lnTo>
                    <a:pt x="376" y="168"/>
                  </a:lnTo>
                  <a:lnTo>
                    <a:pt x="376" y="170"/>
                  </a:lnTo>
                  <a:lnTo>
                    <a:pt x="376" y="172"/>
                  </a:lnTo>
                  <a:lnTo>
                    <a:pt x="376" y="176"/>
                  </a:lnTo>
                  <a:lnTo>
                    <a:pt x="376" y="176"/>
                  </a:lnTo>
                  <a:lnTo>
                    <a:pt x="374" y="176"/>
                  </a:lnTo>
                  <a:lnTo>
                    <a:pt x="372" y="176"/>
                  </a:lnTo>
                  <a:lnTo>
                    <a:pt x="368" y="176"/>
                  </a:lnTo>
                  <a:lnTo>
                    <a:pt x="366" y="176"/>
                  </a:lnTo>
                  <a:lnTo>
                    <a:pt x="364" y="176"/>
                  </a:lnTo>
                  <a:lnTo>
                    <a:pt x="362" y="176"/>
                  </a:lnTo>
                  <a:lnTo>
                    <a:pt x="360" y="176"/>
                  </a:lnTo>
                  <a:lnTo>
                    <a:pt x="356" y="176"/>
                  </a:lnTo>
                  <a:lnTo>
                    <a:pt x="354" y="176"/>
                  </a:lnTo>
                  <a:lnTo>
                    <a:pt x="352" y="176"/>
                  </a:lnTo>
                  <a:lnTo>
                    <a:pt x="350" y="176"/>
                  </a:lnTo>
                  <a:lnTo>
                    <a:pt x="348" y="176"/>
                  </a:lnTo>
                  <a:lnTo>
                    <a:pt x="346" y="176"/>
                  </a:lnTo>
                  <a:lnTo>
                    <a:pt x="340" y="176"/>
                  </a:lnTo>
                  <a:lnTo>
                    <a:pt x="334" y="176"/>
                  </a:lnTo>
                  <a:lnTo>
                    <a:pt x="328" y="176"/>
                  </a:lnTo>
                  <a:lnTo>
                    <a:pt x="326" y="176"/>
                  </a:lnTo>
                  <a:lnTo>
                    <a:pt x="322" y="176"/>
                  </a:lnTo>
                  <a:lnTo>
                    <a:pt x="320" y="176"/>
                  </a:lnTo>
                  <a:lnTo>
                    <a:pt x="304" y="176"/>
                  </a:lnTo>
                  <a:lnTo>
                    <a:pt x="278" y="176"/>
                  </a:lnTo>
                  <a:lnTo>
                    <a:pt x="274" y="176"/>
                  </a:lnTo>
                  <a:lnTo>
                    <a:pt x="268" y="176"/>
                  </a:lnTo>
                  <a:lnTo>
                    <a:pt x="264" y="176"/>
                  </a:lnTo>
                  <a:lnTo>
                    <a:pt x="260" y="176"/>
                  </a:lnTo>
                  <a:lnTo>
                    <a:pt x="258" y="176"/>
                  </a:lnTo>
                  <a:lnTo>
                    <a:pt x="256" y="176"/>
                  </a:lnTo>
                  <a:lnTo>
                    <a:pt x="254" y="176"/>
                  </a:lnTo>
                  <a:lnTo>
                    <a:pt x="252" y="176"/>
                  </a:lnTo>
                  <a:lnTo>
                    <a:pt x="236" y="176"/>
                  </a:lnTo>
                  <a:lnTo>
                    <a:pt x="230" y="176"/>
                  </a:lnTo>
                  <a:lnTo>
                    <a:pt x="226" y="176"/>
                  </a:lnTo>
                  <a:lnTo>
                    <a:pt x="222" y="176"/>
                  </a:lnTo>
                  <a:lnTo>
                    <a:pt x="220" y="176"/>
                  </a:lnTo>
                  <a:lnTo>
                    <a:pt x="204" y="176"/>
                  </a:lnTo>
                  <a:lnTo>
                    <a:pt x="196" y="176"/>
                  </a:lnTo>
                  <a:lnTo>
                    <a:pt x="186" y="176"/>
                  </a:lnTo>
                  <a:lnTo>
                    <a:pt x="180" y="176"/>
                  </a:lnTo>
                  <a:lnTo>
                    <a:pt x="164" y="176"/>
                  </a:lnTo>
                  <a:lnTo>
                    <a:pt x="156" y="176"/>
                  </a:lnTo>
                  <a:lnTo>
                    <a:pt x="154" y="176"/>
                  </a:lnTo>
                  <a:lnTo>
                    <a:pt x="146" y="176"/>
                  </a:lnTo>
                  <a:lnTo>
                    <a:pt x="144" y="176"/>
                  </a:lnTo>
                  <a:lnTo>
                    <a:pt x="140" y="176"/>
                  </a:lnTo>
                  <a:lnTo>
                    <a:pt x="138" y="176"/>
                  </a:lnTo>
                  <a:lnTo>
                    <a:pt x="134" y="176"/>
                  </a:lnTo>
                  <a:lnTo>
                    <a:pt x="132" y="176"/>
                  </a:lnTo>
                  <a:lnTo>
                    <a:pt x="112" y="176"/>
                  </a:lnTo>
                  <a:lnTo>
                    <a:pt x="70" y="174"/>
                  </a:lnTo>
                  <a:lnTo>
                    <a:pt x="8" y="174"/>
                  </a:lnTo>
                  <a:lnTo>
                    <a:pt x="6" y="174"/>
                  </a:lnTo>
                  <a:lnTo>
                    <a:pt x="0" y="176"/>
                  </a:lnTo>
                  <a:lnTo>
                    <a:pt x="6" y="170"/>
                  </a:lnTo>
                  <a:lnTo>
                    <a:pt x="26" y="152"/>
                  </a:lnTo>
                  <a:lnTo>
                    <a:pt x="28" y="150"/>
                  </a:lnTo>
                  <a:lnTo>
                    <a:pt x="60" y="124"/>
                  </a:lnTo>
                  <a:lnTo>
                    <a:pt x="70" y="116"/>
                  </a:lnTo>
                  <a:lnTo>
                    <a:pt x="78" y="110"/>
                  </a:lnTo>
                  <a:lnTo>
                    <a:pt x="84" y="102"/>
                  </a:lnTo>
                  <a:lnTo>
                    <a:pt x="98" y="90"/>
                  </a:lnTo>
                  <a:lnTo>
                    <a:pt x="104" y="86"/>
                  </a:lnTo>
                  <a:lnTo>
                    <a:pt x="106" y="84"/>
                  </a:lnTo>
                  <a:lnTo>
                    <a:pt x="106" y="82"/>
                  </a:lnTo>
                  <a:lnTo>
                    <a:pt x="106" y="80"/>
                  </a:lnTo>
                  <a:lnTo>
                    <a:pt x="106" y="76"/>
                  </a:lnTo>
                  <a:lnTo>
                    <a:pt x="106" y="74"/>
                  </a:lnTo>
                  <a:lnTo>
                    <a:pt x="106" y="70"/>
                  </a:lnTo>
                  <a:lnTo>
                    <a:pt x="106" y="68"/>
                  </a:lnTo>
                  <a:lnTo>
                    <a:pt x="106" y="62"/>
                  </a:lnTo>
                  <a:lnTo>
                    <a:pt x="106" y="60"/>
                  </a:lnTo>
                  <a:lnTo>
                    <a:pt x="106" y="58"/>
                  </a:lnTo>
                  <a:lnTo>
                    <a:pt x="106" y="56"/>
                  </a:lnTo>
                  <a:lnTo>
                    <a:pt x="106" y="46"/>
                  </a:lnTo>
                  <a:lnTo>
                    <a:pt x="106" y="40"/>
                  </a:lnTo>
                  <a:lnTo>
                    <a:pt x="106" y="36"/>
                  </a:lnTo>
                  <a:lnTo>
                    <a:pt x="108" y="36"/>
                  </a:lnTo>
                  <a:lnTo>
                    <a:pt x="124" y="34"/>
                  </a:lnTo>
                  <a:lnTo>
                    <a:pt x="134" y="34"/>
                  </a:lnTo>
                  <a:lnTo>
                    <a:pt x="138" y="34"/>
                  </a:lnTo>
                  <a:lnTo>
                    <a:pt x="152" y="36"/>
                  </a:lnTo>
                  <a:lnTo>
                    <a:pt x="154" y="36"/>
                  </a:lnTo>
                  <a:lnTo>
                    <a:pt x="156" y="36"/>
                  </a:lnTo>
                  <a:lnTo>
                    <a:pt x="160" y="36"/>
                  </a:lnTo>
                  <a:lnTo>
                    <a:pt x="162" y="36"/>
                  </a:lnTo>
                  <a:lnTo>
                    <a:pt x="166" y="36"/>
                  </a:lnTo>
                  <a:lnTo>
                    <a:pt x="170" y="34"/>
                  </a:lnTo>
                  <a:lnTo>
                    <a:pt x="174" y="34"/>
                  </a:lnTo>
                  <a:lnTo>
                    <a:pt x="178" y="34"/>
                  </a:lnTo>
                  <a:lnTo>
                    <a:pt x="180" y="34"/>
                  </a:lnTo>
                  <a:lnTo>
                    <a:pt x="182" y="34"/>
                  </a:lnTo>
                  <a:lnTo>
                    <a:pt x="182" y="34"/>
                  </a:lnTo>
                  <a:lnTo>
                    <a:pt x="184" y="34"/>
                  </a:lnTo>
                  <a:lnTo>
                    <a:pt x="186" y="34"/>
                  </a:lnTo>
                  <a:lnTo>
                    <a:pt x="188" y="34"/>
                  </a:lnTo>
                  <a:lnTo>
                    <a:pt x="190" y="34"/>
                  </a:lnTo>
                  <a:lnTo>
                    <a:pt x="192" y="34"/>
                  </a:lnTo>
                  <a:lnTo>
                    <a:pt x="194" y="34"/>
                  </a:lnTo>
                  <a:lnTo>
                    <a:pt x="196" y="34"/>
                  </a:lnTo>
                  <a:lnTo>
                    <a:pt x="198" y="34"/>
                  </a:lnTo>
                  <a:lnTo>
                    <a:pt x="204" y="34"/>
                  </a:lnTo>
                  <a:lnTo>
                    <a:pt x="206" y="34"/>
                  </a:lnTo>
                  <a:lnTo>
                    <a:pt x="208" y="34"/>
                  </a:lnTo>
                  <a:lnTo>
                    <a:pt x="210" y="34"/>
                  </a:lnTo>
                  <a:lnTo>
                    <a:pt x="214" y="34"/>
                  </a:lnTo>
                  <a:lnTo>
                    <a:pt x="218" y="34"/>
                  </a:lnTo>
                  <a:lnTo>
                    <a:pt x="220" y="34"/>
                  </a:lnTo>
                  <a:lnTo>
                    <a:pt x="222" y="34"/>
                  </a:lnTo>
                  <a:lnTo>
                    <a:pt x="224" y="36"/>
                  </a:lnTo>
                  <a:lnTo>
                    <a:pt x="228" y="36"/>
                  </a:lnTo>
                  <a:lnTo>
                    <a:pt x="230" y="36"/>
                  </a:lnTo>
                  <a:lnTo>
                    <a:pt x="238" y="36"/>
                  </a:lnTo>
                  <a:lnTo>
                    <a:pt x="244" y="36"/>
                  </a:lnTo>
                  <a:lnTo>
                    <a:pt x="246" y="36"/>
                  </a:lnTo>
                  <a:lnTo>
                    <a:pt x="250" y="36"/>
                  </a:lnTo>
                  <a:lnTo>
                    <a:pt x="258" y="36"/>
                  </a:lnTo>
                  <a:lnTo>
                    <a:pt x="260" y="36"/>
                  </a:lnTo>
                  <a:lnTo>
                    <a:pt x="278" y="36"/>
                  </a:lnTo>
                  <a:lnTo>
                    <a:pt x="280" y="36"/>
                  </a:lnTo>
                  <a:lnTo>
                    <a:pt x="288" y="36"/>
                  </a:lnTo>
                  <a:lnTo>
                    <a:pt x="294" y="36"/>
                  </a:lnTo>
                  <a:lnTo>
                    <a:pt x="300" y="36"/>
                  </a:lnTo>
                  <a:lnTo>
                    <a:pt x="302" y="36"/>
                  </a:lnTo>
                  <a:lnTo>
                    <a:pt x="304" y="36"/>
                  </a:lnTo>
                  <a:lnTo>
                    <a:pt x="304" y="32"/>
                  </a:lnTo>
                  <a:lnTo>
                    <a:pt x="304" y="34"/>
                  </a:lnTo>
                  <a:close/>
                  <a:moveTo>
                    <a:pt x="346" y="2"/>
                  </a:moveTo>
                  <a:lnTo>
                    <a:pt x="348" y="2"/>
                  </a:lnTo>
                  <a:lnTo>
                    <a:pt x="350" y="8"/>
                  </a:lnTo>
                  <a:lnTo>
                    <a:pt x="350" y="10"/>
                  </a:lnTo>
                  <a:lnTo>
                    <a:pt x="352" y="10"/>
                  </a:lnTo>
                  <a:lnTo>
                    <a:pt x="352" y="12"/>
                  </a:lnTo>
                  <a:lnTo>
                    <a:pt x="352" y="14"/>
                  </a:lnTo>
                  <a:lnTo>
                    <a:pt x="354" y="14"/>
                  </a:lnTo>
                  <a:lnTo>
                    <a:pt x="354" y="16"/>
                  </a:lnTo>
                  <a:lnTo>
                    <a:pt x="354" y="18"/>
                  </a:lnTo>
                  <a:lnTo>
                    <a:pt x="356" y="18"/>
                  </a:lnTo>
                  <a:lnTo>
                    <a:pt x="356" y="22"/>
                  </a:lnTo>
                  <a:lnTo>
                    <a:pt x="358" y="24"/>
                  </a:lnTo>
                  <a:lnTo>
                    <a:pt x="360" y="26"/>
                  </a:lnTo>
                  <a:lnTo>
                    <a:pt x="360" y="28"/>
                  </a:lnTo>
                  <a:lnTo>
                    <a:pt x="360" y="30"/>
                  </a:lnTo>
                  <a:lnTo>
                    <a:pt x="362" y="32"/>
                  </a:lnTo>
                  <a:lnTo>
                    <a:pt x="362" y="34"/>
                  </a:lnTo>
                  <a:lnTo>
                    <a:pt x="364" y="36"/>
                  </a:lnTo>
                  <a:lnTo>
                    <a:pt x="368" y="44"/>
                  </a:lnTo>
                  <a:lnTo>
                    <a:pt x="368" y="46"/>
                  </a:lnTo>
                  <a:lnTo>
                    <a:pt x="372" y="54"/>
                  </a:lnTo>
                  <a:lnTo>
                    <a:pt x="370" y="56"/>
                  </a:lnTo>
                  <a:lnTo>
                    <a:pt x="366" y="54"/>
                  </a:lnTo>
                  <a:lnTo>
                    <a:pt x="364" y="54"/>
                  </a:lnTo>
                  <a:lnTo>
                    <a:pt x="362" y="50"/>
                  </a:lnTo>
                  <a:lnTo>
                    <a:pt x="362" y="48"/>
                  </a:lnTo>
                  <a:lnTo>
                    <a:pt x="366" y="46"/>
                  </a:lnTo>
                  <a:lnTo>
                    <a:pt x="368" y="46"/>
                  </a:lnTo>
                  <a:lnTo>
                    <a:pt x="368" y="44"/>
                  </a:lnTo>
                  <a:lnTo>
                    <a:pt x="366" y="44"/>
                  </a:lnTo>
                  <a:lnTo>
                    <a:pt x="366" y="40"/>
                  </a:lnTo>
                  <a:lnTo>
                    <a:pt x="362" y="36"/>
                  </a:lnTo>
                  <a:lnTo>
                    <a:pt x="362" y="34"/>
                  </a:lnTo>
                  <a:lnTo>
                    <a:pt x="360" y="36"/>
                  </a:lnTo>
                  <a:lnTo>
                    <a:pt x="358" y="36"/>
                  </a:lnTo>
                  <a:lnTo>
                    <a:pt x="356" y="34"/>
                  </a:lnTo>
                  <a:lnTo>
                    <a:pt x="356" y="32"/>
                  </a:lnTo>
                  <a:lnTo>
                    <a:pt x="356" y="30"/>
                  </a:lnTo>
                  <a:lnTo>
                    <a:pt x="356" y="28"/>
                  </a:lnTo>
                  <a:lnTo>
                    <a:pt x="356" y="26"/>
                  </a:lnTo>
                  <a:lnTo>
                    <a:pt x="356" y="24"/>
                  </a:lnTo>
                  <a:lnTo>
                    <a:pt x="356" y="22"/>
                  </a:lnTo>
                  <a:lnTo>
                    <a:pt x="354" y="20"/>
                  </a:lnTo>
                  <a:lnTo>
                    <a:pt x="354" y="18"/>
                  </a:lnTo>
                  <a:lnTo>
                    <a:pt x="352" y="18"/>
                  </a:lnTo>
                  <a:lnTo>
                    <a:pt x="350" y="16"/>
                  </a:lnTo>
                  <a:lnTo>
                    <a:pt x="348" y="14"/>
                  </a:lnTo>
                  <a:lnTo>
                    <a:pt x="350" y="14"/>
                  </a:lnTo>
                  <a:lnTo>
                    <a:pt x="352" y="12"/>
                  </a:lnTo>
                  <a:lnTo>
                    <a:pt x="350" y="12"/>
                  </a:lnTo>
                  <a:lnTo>
                    <a:pt x="348" y="10"/>
                  </a:lnTo>
                  <a:lnTo>
                    <a:pt x="348" y="8"/>
                  </a:lnTo>
                  <a:lnTo>
                    <a:pt x="346" y="6"/>
                  </a:lnTo>
                  <a:lnTo>
                    <a:pt x="344" y="6"/>
                  </a:lnTo>
                  <a:lnTo>
                    <a:pt x="344" y="8"/>
                  </a:lnTo>
                  <a:lnTo>
                    <a:pt x="342" y="6"/>
                  </a:lnTo>
                  <a:lnTo>
                    <a:pt x="342" y="4"/>
                  </a:lnTo>
                  <a:lnTo>
                    <a:pt x="342" y="2"/>
                  </a:lnTo>
                  <a:lnTo>
                    <a:pt x="344" y="2"/>
                  </a:lnTo>
                  <a:lnTo>
                    <a:pt x="346" y="2"/>
                  </a:lnTo>
                  <a:close/>
                  <a:moveTo>
                    <a:pt x="306" y="0"/>
                  </a:moveTo>
                  <a:lnTo>
                    <a:pt x="308" y="0"/>
                  </a:lnTo>
                  <a:lnTo>
                    <a:pt x="310" y="0"/>
                  </a:lnTo>
                  <a:lnTo>
                    <a:pt x="314" y="2"/>
                  </a:lnTo>
                  <a:lnTo>
                    <a:pt x="318" y="2"/>
                  </a:lnTo>
                  <a:lnTo>
                    <a:pt x="322" y="2"/>
                  </a:lnTo>
                  <a:lnTo>
                    <a:pt x="326" y="2"/>
                  </a:lnTo>
                  <a:lnTo>
                    <a:pt x="326" y="2"/>
                  </a:lnTo>
                  <a:lnTo>
                    <a:pt x="328" y="2"/>
                  </a:lnTo>
                  <a:lnTo>
                    <a:pt x="330" y="2"/>
                  </a:lnTo>
                  <a:lnTo>
                    <a:pt x="330" y="4"/>
                  </a:lnTo>
                  <a:lnTo>
                    <a:pt x="332" y="6"/>
                  </a:lnTo>
                  <a:lnTo>
                    <a:pt x="332" y="8"/>
                  </a:lnTo>
                  <a:lnTo>
                    <a:pt x="336" y="14"/>
                  </a:lnTo>
                  <a:lnTo>
                    <a:pt x="336" y="16"/>
                  </a:lnTo>
                  <a:lnTo>
                    <a:pt x="338" y="20"/>
                  </a:lnTo>
                  <a:lnTo>
                    <a:pt x="340" y="22"/>
                  </a:lnTo>
                  <a:lnTo>
                    <a:pt x="340" y="24"/>
                  </a:lnTo>
                  <a:lnTo>
                    <a:pt x="342" y="24"/>
                  </a:lnTo>
                  <a:lnTo>
                    <a:pt x="342" y="26"/>
                  </a:lnTo>
                  <a:lnTo>
                    <a:pt x="342" y="28"/>
                  </a:lnTo>
                  <a:lnTo>
                    <a:pt x="344" y="30"/>
                  </a:lnTo>
                  <a:lnTo>
                    <a:pt x="344" y="32"/>
                  </a:lnTo>
                  <a:lnTo>
                    <a:pt x="346" y="34"/>
                  </a:lnTo>
                  <a:lnTo>
                    <a:pt x="346" y="36"/>
                  </a:lnTo>
                  <a:lnTo>
                    <a:pt x="348" y="36"/>
                  </a:lnTo>
                  <a:lnTo>
                    <a:pt x="348" y="38"/>
                  </a:lnTo>
                  <a:lnTo>
                    <a:pt x="348" y="40"/>
                  </a:lnTo>
                  <a:lnTo>
                    <a:pt x="350" y="42"/>
                  </a:lnTo>
                  <a:lnTo>
                    <a:pt x="350" y="44"/>
                  </a:lnTo>
                  <a:lnTo>
                    <a:pt x="354" y="46"/>
                  </a:lnTo>
                  <a:lnTo>
                    <a:pt x="354" y="46"/>
                  </a:lnTo>
                  <a:lnTo>
                    <a:pt x="354" y="48"/>
                  </a:lnTo>
                  <a:lnTo>
                    <a:pt x="354" y="50"/>
                  </a:lnTo>
                  <a:lnTo>
                    <a:pt x="354" y="52"/>
                  </a:lnTo>
                  <a:lnTo>
                    <a:pt x="352" y="52"/>
                  </a:lnTo>
                  <a:lnTo>
                    <a:pt x="352" y="48"/>
                  </a:lnTo>
                  <a:lnTo>
                    <a:pt x="350" y="48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8" y="44"/>
                  </a:lnTo>
                  <a:lnTo>
                    <a:pt x="346" y="42"/>
                  </a:lnTo>
                  <a:lnTo>
                    <a:pt x="346" y="40"/>
                  </a:lnTo>
                  <a:lnTo>
                    <a:pt x="346" y="38"/>
                  </a:lnTo>
                  <a:lnTo>
                    <a:pt x="344" y="36"/>
                  </a:lnTo>
                  <a:lnTo>
                    <a:pt x="342" y="34"/>
                  </a:lnTo>
                  <a:lnTo>
                    <a:pt x="342" y="32"/>
                  </a:lnTo>
                  <a:lnTo>
                    <a:pt x="342" y="30"/>
                  </a:lnTo>
                  <a:lnTo>
                    <a:pt x="340" y="28"/>
                  </a:lnTo>
                  <a:lnTo>
                    <a:pt x="338" y="28"/>
                  </a:lnTo>
                  <a:lnTo>
                    <a:pt x="336" y="28"/>
                  </a:lnTo>
                  <a:lnTo>
                    <a:pt x="334" y="26"/>
                  </a:lnTo>
                  <a:lnTo>
                    <a:pt x="332" y="28"/>
                  </a:lnTo>
                  <a:lnTo>
                    <a:pt x="330" y="28"/>
                  </a:lnTo>
                  <a:lnTo>
                    <a:pt x="328" y="28"/>
                  </a:lnTo>
                  <a:lnTo>
                    <a:pt x="326" y="30"/>
                  </a:lnTo>
                  <a:lnTo>
                    <a:pt x="326" y="30"/>
                  </a:lnTo>
                  <a:lnTo>
                    <a:pt x="324" y="30"/>
                  </a:lnTo>
                  <a:lnTo>
                    <a:pt x="322" y="30"/>
                  </a:lnTo>
                  <a:lnTo>
                    <a:pt x="320" y="30"/>
                  </a:lnTo>
                  <a:lnTo>
                    <a:pt x="318" y="30"/>
                  </a:lnTo>
                  <a:lnTo>
                    <a:pt x="318" y="32"/>
                  </a:lnTo>
                  <a:lnTo>
                    <a:pt x="316" y="34"/>
                  </a:lnTo>
                  <a:lnTo>
                    <a:pt x="316" y="32"/>
                  </a:lnTo>
                  <a:lnTo>
                    <a:pt x="314" y="32"/>
                  </a:lnTo>
                  <a:lnTo>
                    <a:pt x="312" y="30"/>
                  </a:lnTo>
                  <a:lnTo>
                    <a:pt x="310" y="30"/>
                  </a:lnTo>
                  <a:lnTo>
                    <a:pt x="308" y="28"/>
                  </a:lnTo>
                  <a:lnTo>
                    <a:pt x="308" y="26"/>
                  </a:lnTo>
                  <a:lnTo>
                    <a:pt x="308" y="24"/>
                  </a:lnTo>
                  <a:lnTo>
                    <a:pt x="306" y="22"/>
                  </a:lnTo>
                  <a:lnTo>
                    <a:pt x="304" y="20"/>
                  </a:lnTo>
                  <a:lnTo>
                    <a:pt x="304" y="18"/>
                  </a:lnTo>
                  <a:lnTo>
                    <a:pt x="304" y="16"/>
                  </a:lnTo>
                  <a:lnTo>
                    <a:pt x="304" y="14"/>
                  </a:lnTo>
                  <a:lnTo>
                    <a:pt x="304" y="12"/>
                  </a:lnTo>
                  <a:lnTo>
                    <a:pt x="304" y="10"/>
                  </a:lnTo>
                  <a:lnTo>
                    <a:pt x="304" y="6"/>
                  </a:lnTo>
                  <a:lnTo>
                    <a:pt x="304" y="4"/>
                  </a:lnTo>
                  <a:lnTo>
                    <a:pt x="304" y="0"/>
                  </a:lnTo>
                  <a:lnTo>
                    <a:pt x="30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3E2DCCE0-9EA7-79F5-A03A-E6A048B3D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1800" y="139700"/>
              <a:ext cx="327025" cy="417513"/>
            </a:xfrm>
            <a:custGeom>
              <a:avLst/>
              <a:gdLst>
                <a:gd name="T0" fmla="*/ 116 w 206"/>
                <a:gd name="T1" fmla="*/ 14 h 263"/>
                <a:gd name="T2" fmla="*/ 112 w 206"/>
                <a:gd name="T3" fmla="*/ 22 h 263"/>
                <a:gd name="T4" fmla="*/ 112 w 206"/>
                <a:gd name="T5" fmla="*/ 31 h 263"/>
                <a:gd name="T6" fmla="*/ 116 w 206"/>
                <a:gd name="T7" fmla="*/ 39 h 263"/>
                <a:gd name="T8" fmla="*/ 118 w 206"/>
                <a:gd name="T9" fmla="*/ 45 h 263"/>
                <a:gd name="T10" fmla="*/ 126 w 206"/>
                <a:gd name="T11" fmla="*/ 53 h 263"/>
                <a:gd name="T12" fmla="*/ 130 w 206"/>
                <a:gd name="T13" fmla="*/ 61 h 263"/>
                <a:gd name="T14" fmla="*/ 128 w 206"/>
                <a:gd name="T15" fmla="*/ 73 h 263"/>
                <a:gd name="T16" fmla="*/ 128 w 206"/>
                <a:gd name="T17" fmla="*/ 85 h 263"/>
                <a:gd name="T18" fmla="*/ 126 w 206"/>
                <a:gd name="T19" fmla="*/ 95 h 263"/>
                <a:gd name="T20" fmla="*/ 128 w 206"/>
                <a:gd name="T21" fmla="*/ 103 h 263"/>
                <a:gd name="T22" fmla="*/ 130 w 206"/>
                <a:gd name="T23" fmla="*/ 111 h 263"/>
                <a:gd name="T24" fmla="*/ 136 w 206"/>
                <a:gd name="T25" fmla="*/ 119 h 263"/>
                <a:gd name="T26" fmla="*/ 138 w 206"/>
                <a:gd name="T27" fmla="*/ 121 h 263"/>
                <a:gd name="T28" fmla="*/ 144 w 206"/>
                <a:gd name="T29" fmla="*/ 129 h 263"/>
                <a:gd name="T30" fmla="*/ 150 w 206"/>
                <a:gd name="T31" fmla="*/ 135 h 263"/>
                <a:gd name="T32" fmla="*/ 160 w 206"/>
                <a:gd name="T33" fmla="*/ 131 h 263"/>
                <a:gd name="T34" fmla="*/ 166 w 206"/>
                <a:gd name="T35" fmla="*/ 131 h 263"/>
                <a:gd name="T36" fmla="*/ 174 w 206"/>
                <a:gd name="T37" fmla="*/ 129 h 263"/>
                <a:gd name="T38" fmla="*/ 182 w 206"/>
                <a:gd name="T39" fmla="*/ 129 h 263"/>
                <a:gd name="T40" fmla="*/ 186 w 206"/>
                <a:gd name="T41" fmla="*/ 133 h 263"/>
                <a:gd name="T42" fmla="*/ 196 w 206"/>
                <a:gd name="T43" fmla="*/ 133 h 263"/>
                <a:gd name="T44" fmla="*/ 202 w 206"/>
                <a:gd name="T45" fmla="*/ 133 h 263"/>
                <a:gd name="T46" fmla="*/ 206 w 206"/>
                <a:gd name="T47" fmla="*/ 139 h 263"/>
                <a:gd name="T48" fmla="*/ 206 w 206"/>
                <a:gd name="T49" fmla="*/ 171 h 263"/>
                <a:gd name="T50" fmla="*/ 206 w 206"/>
                <a:gd name="T51" fmla="*/ 201 h 263"/>
                <a:gd name="T52" fmla="*/ 206 w 206"/>
                <a:gd name="T53" fmla="*/ 233 h 263"/>
                <a:gd name="T54" fmla="*/ 206 w 206"/>
                <a:gd name="T55" fmla="*/ 259 h 263"/>
                <a:gd name="T56" fmla="*/ 182 w 206"/>
                <a:gd name="T57" fmla="*/ 259 h 263"/>
                <a:gd name="T58" fmla="*/ 160 w 206"/>
                <a:gd name="T59" fmla="*/ 259 h 263"/>
                <a:gd name="T60" fmla="*/ 124 w 206"/>
                <a:gd name="T61" fmla="*/ 259 h 263"/>
                <a:gd name="T62" fmla="*/ 106 w 206"/>
                <a:gd name="T63" fmla="*/ 259 h 263"/>
                <a:gd name="T64" fmla="*/ 82 w 206"/>
                <a:gd name="T65" fmla="*/ 259 h 263"/>
                <a:gd name="T66" fmla="*/ 66 w 206"/>
                <a:gd name="T67" fmla="*/ 261 h 263"/>
                <a:gd name="T68" fmla="*/ 52 w 206"/>
                <a:gd name="T69" fmla="*/ 261 h 263"/>
                <a:gd name="T70" fmla="*/ 36 w 206"/>
                <a:gd name="T71" fmla="*/ 261 h 263"/>
                <a:gd name="T72" fmla="*/ 22 w 206"/>
                <a:gd name="T73" fmla="*/ 261 h 263"/>
                <a:gd name="T74" fmla="*/ 8 w 206"/>
                <a:gd name="T75" fmla="*/ 263 h 263"/>
                <a:gd name="T76" fmla="*/ 2 w 206"/>
                <a:gd name="T77" fmla="*/ 251 h 263"/>
                <a:gd name="T78" fmla="*/ 2 w 206"/>
                <a:gd name="T79" fmla="*/ 237 h 263"/>
                <a:gd name="T80" fmla="*/ 2 w 206"/>
                <a:gd name="T81" fmla="*/ 217 h 263"/>
                <a:gd name="T82" fmla="*/ 2 w 206"/>
                <a:gd name="T83" fmla="*/ 197 h 263"/>
                <a:gd name="T84" fmla="*/ 2 w 206"/>
                <a:gd name="T85" fmla="*/ 175 h 263"/>
                <a:gd name="T86" fmla="*/ 2 w 206"/>
                <a:gd name="T87" fmla="*/ 141 h 263"/>
                <a:gd name="T88" fmla="*/ 2 w 206"/>
                <a:gd name="T89" fmla="*/ 123 h 263"/>
                <a:gd name="T90" fmla="*/ 2 w 206"/>
                <a:gd name="T91" fmla="*/ 83 h 263"/>
                <a:gd name="T92" fmla="*/ 2 w 206"/>
                <a:gd name="T93" fmla="*/ 71 h 263"/>
                <a:gd name="T94" fmla="*/ 2 w 206"/>
                <a:gd name="T95" fmla="*/ 51 h 263"/>
                <a:gd name="T96" fmla="*/ 0 w 206"/>
                <a:gd name="T97" fmla="*/ 12 h 263"/>
                <a:gd name="T98" fmla="*/ 6 w 206"/>
                <a:gd name="T99" fmla="*/ 0 h 263"/>
                <a:gd name="T100" fmla="*/ 20 w 206"/>
                <a:gd name="T101" fmla="*/ 0 h 263"/>
                <a:gd name="T102" fmla="*/ 34 w 206"/>
                <a:gd name="T103" fmla="*/ 2 h 263"/>
                <a:gd name="T104" fmla="*/ 44 w 206"/>
                <a:gd name="T105" fmla="*/ 2 h 263"/>
                <a:gd name="T106" fmla="*/ 60 w 206"/>
                <a:gd name="T107" fmla="*/ 4 h 263"/>
                <a:gd name="T108" fmla="*/ 82 w 206"/>
                <a:gd name="T109" fmla="*/ 6 h 263"/>
                <a:gd name="T110" fmla="*/ 92 w 206"/>
                <a:gd name="T111" fmla="*/ 6 h 263"/>
                <a:gd name="T112" fmla="*/ 104 w 206"/>
                <a:gd name="T113" fmla="*/ 6 h 263"/>
                <a:gd name="T114" fmla="*/ 112 w 206"/>
                <a:gd name="T115" fmla="*/ 8 h 263"/>
                <a:gd name="T116" fmla="*/ 124 w 206"/>
                <a:gd name="T117" fmla="*/ 1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6" h="263">
                  <a:moveTo>
                    <a:pt x="122" y="10"/>
                  </a:moveTo>
                  <a:lnTo>
                    <a:pt x="120" y="10"/>
                  </a:lnTo>
                  <a:lnTo>
                    <a:pt x="118" y="12"/>
                  </a:lnTo>
                  <a:lnTo>
                    <a:pt x="116" y="12"/>
                  </a:lnTo>
                  <a:lnTo>
                    <a:pt x="116" y="14"/>
                  </a:lnTo>
                  <a:lnTo>
                    <a:pt x="114" y="14"/>
                  </a:lnTo>
                  <a:lnTo>
                    <a:pt x="114" y="16"/>
                  </a:lnTo>
                  <a:lnTo>
                    <a:pt x="114" y="18"/>
                  </a:lnTo>
                  <a:lnTo>
                    <a:pt x="114" y="20"/>
                  </a:lnTo>
                  <a:lnTo>
                    <a:pt x="112" y="22"/>
                  </a:lnTo>
                  <a:lnTo>
                    <a:pt x="110" y="24"/>
                  </a:lnTo>
                  <a:lnTo>
                    <a:pt x="110" y="26"/>
                  </a:lnTo>
                  <a:lnTo>
                    <a:pt x="110" y="28"/>
                  </a:lnTo>
                  <a:lnTo>
                    <a:pt x="110" y="31"/>
                  </a:lnTo>
                  <a:lnTo>
                    <a:pt x="112" y="31"/>
                  </a:lnTo>
                  <a:lnTo>
                    <a:pt x="112" y="33"/>
                  </a:lnTo>
                  <a:lnTo>
                    <a:pt x="114" y="33"/>
                  </a:lnTo>
                  <a:lnTo>
                    <a:pt x="114" y="35"/>
                  </a:lnTo>
                  <a:lnTo>
                    <a:pt x="116" y="37"/>
                  </a:lnTo>
                  <a:lnTo>
                    <a:pt x="116" y="39"/>
                  </a:lnTo>
                  <a:lnTo>
                    <a:pt x="116" y="41"/>
                  </a:lnTo>
                  <a:lnTo>
                    <a:pt x="116" y="43"/>
                  </a:lnTo>
                  <a:lnTo>
                    <a:pt x="116" y="45"/>
                  </a:lnTo>
                  <a:lnTo>
                    <a:pt x="118" y="45"/>
                  </a:lnTo>
                  <a:lnTo>
                    <a:pt x="118" y="45"/>
                  </a:lnTo>
                  <a:lnTo>
                    <a:pt x="120" y="47"/>
                  </a:lnTo>
                  <a:lnTo>
                    <a:pt x="122" y="49"/>
                  </a:lnTo>
                  <a:lnTo>
                    <a:pt x="124" y="49"/>
                  </a:lnTo>
                  <a:lnTo>
                    <a:pt x="124" y="51"/>
                  </a:lnTo>
                  <a:lnTo>
                    <a:pt x="126" y="53"/>
                  </a:lnTo>
                  <a:lnTo>
                    <a:pt x="128" y="55"/>
                  </a:lnTo>
                  <a:lnTo>
                    <a:pt x="128" y="57"/>
                  </a:lnTo>
                  <a:lnTo>
                    <a:pt x="130" y="57"/>
                  </a:lnTo>
                  <a:lnTo>
                    <a:pt x="130" y="59"/>
                  </a:lnTo>
                  <a:lnTo>
                    <a:pt x="130" y="61"/>
                  </a:lnTo>
                  <a:lnTo>
                    <a:pt x="130" y="63"/>
                  </a:lnTo>
                  <a:lnTo>
                    <a:pt x="130" y="65"/>
                  </a:lnTo>
                  <a:lnTo>
                    <a:pt x="128" y="69"/>
                  </a:lnTo>
                  <a:lnTo>
                    <a:pt x="128" y="71"/>
                  </a:lnTo>
                  <a:lnTo>
                    <a:pt x="128" y="73"/>
                  </a:lnTo>
                  <a:lnTo>
                    <a:pt x="128" y="75"/>
                  </a:lnTo>
                  <a:lnTo>
                    <a:pt x="128" y="77"/>
                  </a:lnTo>
                  <a:lnTo>
                    <a:pt x="128" y="79"/>
                  </a:lnTo>
                  <a:lnTo>
                    <a:pt x="130" y="83"/>
                  </a:lnTo>
                  <a:lnTo>
                    <a:pt x="128" y="85"/>
                  </a:lnTo>
                  <a:lnTo>
                    <a:pt x="128" y="87"/>
                  </a:lnTo>
                  <a:lnTo>
                    <a:pt x="126" y="89"/>
                  </a:lnTo>
                  <a:lnTo>
                    <a:pt x="126" y="91"/>
                  </a:lnTo>
                  <a:lnTo>
                    <a:pt x="126" y="93"/>
                  </a:lnTo>
                  <a:lnTo>
                    <a:pt x="126" y="95"/>
                  </a:lnTo>
                  <a:lnTo>
                    <a:pt x="126" y="97"/>
                  </a:lnTo>
                  <a:lnTo>
                    <a:pt x="126" y="99"/>
                  </a:lnTo>
                  <a:lnTo>
                    <a:pt x="126" y="101"/>
                  </a:lnTo>
                  <a:lnTo>
                    <a:pt x="128" y="101"/>
                  </a:lnTo>
                  <a:lnTo>
                    <a:pt x="128" y="103"/>
                  </a:lnTo>
                  <a:lnTo>
                    <a:pt x="130" y="105"/>
                  </a:lnTo>
                  <a:lnTo>
                    <a:pt x="130" y="107"/>
                  </a:lnTo>
                  <a:lnTo>
                    <a:pt x="128" y="107"/>
                  </a:lnTo>
                  <a:lnTo>
                    <a:pt x="130" y="109"/>
                  </a:lnTo>
                  <a:lnTo>
                    <a:pt x="130" y="111"/>
                  </a:lnTo>
                  <a:lnTo>
                    <a:pt x="132" y="115"/>
                  </a:lnTo>
                  <a:lnTo>
                    <a:pt x="134" y="115"/>
                  </a:lnTo>
                  <a:lnTo>
                    <a:pt x="134" y="117"/>
                  </a:lnTo>
                  <a:lnTo>
                    <a:pt x="136" y="117"/>
                  </a:lnTo>
                  <a:lnTo>
                    <a:pt x="136" y="119"/>
                  </a:lnTo>
                  <a:lnTo>
                    <a:pt x="134" y="119"/>
                  </a:lnTo>
                  <a:lnTo>
                    <a:pt x="134" y="121"/>
                  </a:lnTo>
                  <a:lnTo>
                    <a:pt x="136" y="123"/>
                  </a:lnTo>
                  <a:lnTo>
                    <a:pt x="138" y="123"/>
                  </a:lnTo>
                  <a:lnTo>
                    <a:pt x="138" y="121"/>
                  </a:lnTo>
                  <a:lnTo>
                    <a:pt x="140" y="121"/>
                  </a:lnTo>
                  <a:lnTo>
                    <a:pt x="140" y="123"/>
                  </a:lnTo>
                  <a:lnTo>
                    <a:pt x="140" y="125"/>
                  </a:lnTo>
                  <a:lnTo>
                    <a:pt x="142" y="127"/>
                  </a:lnTo>
                  <a:lnTo>
                    <a:pt x="144" y="129"/>
                  </a:lnTo>
                  <a:lnTo>
                    <a:pt x="146" y="131"/>
                  </a:lnTo>
                  <a:lnTo>
                    <a:pt x="144" y="131"/>
                  </a:lnTo>
                  <a:lnTo>
                    <a:pt x="146" y="131"/>
                  </a:lnTo>
                  <a:lnTo>
                    <a:pt x="146" y="133"/>
                  </a:lnTo>
                  <a:lnTo>
                    <a:pt x="150" y="135"/>
                  </a:lnTo>
                  <a:lnTo>
                    <a:pt x="152" y="135"/>
                  </a:lnTo>
                  <a:lnTo>
                    <a:pt x="154" y="133"/>
                  </a:lnTo>
                  <a:lnTo>
                    <a:pt x="156" y="133"/>
                  </a:lnTo>
                  <a:lnTo>
                    <a:pt x="158" y="131"/>
                  </a:lnTo>
                  <a:lnTo>
                    <a:pt x="160" y="131"/>
                  </a:lnTo>
                  <a:lnTo>
                    <a:pt x="160" y="129"/>
                  </a:lnTo>
                  <a:lnTo>
                    <a:pt x="162" y="131"/>
                  </a:lnTo>
                  <a:lnTo>
                    <a:pt x="162" y="133"/>
                  </a:lnTo>
                  <a:lnTo>
                    <a:pt x="164" y="131"/>
                  </a:lnTo>
                  <a:lnTo>
                    <a:pt x="166" y="131"/>
                  </a:lnTo>
                  <a:lnTo>
                    <a:pt x="168" y="129"/>
                  </a:lnTo>
                  <a:lnTo>
                    <a:pt x="170" y="129"/>
                  </a:lnTo>
                  <a:lnTo>
                    <a:pt x="172" y="131"/>
                  </a:lnTo>
                  <a:lnTo>
                    <a:pt x="172" y="129"/>
                  </a:lnTo>
                  <a:lnTo>
                    <a:pt x="174" y="129"/>
                  </a:lnTo>
                  <a:lnTo>
                    <a:pt x="174" y="127"/>
                  </a:lnTo>
                  <a:lnTo>
                    <a:pt x="176" y="129"/>
                  </a:lnTo>
                  <a:lnTo>
                    <a:pt x="178" y="129"/>
                  </a:lnTo>
                  <a:lnTo>
                    <a:pt x="180" y="129"/>
                  </a:lnTo>
                  <a:lnTo>
                    <a:pt x="182" y="129"/>
                  </a:lnTo>
                  <a:lnTo>
                    <a:pt x="182" y="131"/>
                  </a:lnTo>
                  <a:lnTo>
                    <a:pt x="180" y="131"/>
                  </a:lnTo>
                  <a:lnTo>
                    <a:pt x="182" y="131"/>
                  </a:lnTo>
                  <a:lnTo>
                    <a:pt x="184" y="133"/>
                  </a:lnTo>
                  <a:lnTo>
                    <a:pt x="186" y="133"/>
                  </a:lnTo>
                  <a:lnTo>
                    <a:pt x="188" y="133"/>
                  </a:lnTo>
                  <a:lnTo>
                    <a:pt x="190" y="133"/>
                  </a:lnTo>
                  <a:lnTo>
                    <a:pt x="192" y="133"/>
                  </a:lnTo>
                  <a:lnTo>
                    <a:pt x="194" y="133"/>
                  </a:lnTo>
                  <a:lnTo>
                    <a:pt x="196" y="133"/>
                  </a:lnTo>
                  <a:lnTo>
                    <a:pt x="198" y="133"/>
                  </a:lnTo>
                  <a:lnTo>
                    <a:pt x="198" y="135"/>
                  </a:lnTo>
                  <a:lnTo>
                    <a:pt x="200" y="135"/>
                  </a:lnTo>
                  <a:lnTo>
                    <a:pt x="200" y="133"/>
                  </a:lnTo>
                  <a:lnTo>
                    <a:pt x="202" y="133"/>
                  </a:lnTo>
                  <a:lnTo>
                    <a:pt x="204" y="133"/>
                  </a:lnTo>
                  <a:lnTo>
                    <a:pt x="206" y="131"/>
                  </a:lnTo>
                  <a:lnTo>
                    <a:pt x="206" y="133"/>
                  </a:lnTo>
                  <a:lnTo>
                    <a:pt x="206" y="137"/>
                  </a:lnTo>
                  <a:lnTo>
                    <a:pt x="206" y="139"/>
                  </a:lnTo>
                  <a:lnTo>
                    <a:pt x="206" y="141"/>
                  </a:lnTo>
                  <a:lnTo>
                    <a:pt x="206" y="147"/>
                  </a:lnTo>
                  <a:lnTo>
                    <a:pt x="206" y="159"/>
                  </a:lnTo>
                  <a:lnTo>
                    <a:pt x="206" y="161"/>
                  </a:lnTo>
                  <a:lnTo>
                    <a:pt x="206" y="171"/>
                  </a:lnTo>
                  <a:lnTo>
                    <a:pt x="206" y="173"/>
                  </a:lnTo>
                  <a:lnTo>
                    <a:pt x="206" y="179"/>
                  </a:lnTo>
                  <a:lnTo>
                    <a:pt x="206" y="183"/>
                  </a:lnTo>
                  <a:lnTo>
                    <a:pt x="206" y="187"/>
                  </a:lnTo>
                  <a:lnTo>
                    <a:pt x="206" y="201"/>
                  </a:lnTo>
                  <a:lnTo>
                    <a:pt x="206" y="203"/>
                  </a:lnTo>
                  <a:lnTo>
                    <a:pt x="206" y="211"/>
                  </a:lnTo>
                  <a:lnTo>
                    <a:pt x="206" y="225"/>
                  </a:lnTo>
                  <a:lnTo>
                    <a:pt x="206" y="231"/>
                  </a:lnTo>
                  <a:lnTo>
                    <a:pt x="206" y="233"/>
                  </a:lnTo>
                  <a:lnTo>
                    <a:pt x="206" y="235"/>
                  </a:lnTo>
                  <a:lnTo>
                    <a:pt x="206" y="245"/>
                  </a:lnTo>
                  <a:lnTo>
                    <a:pt x="206" y="251"/>
                  </a:lnTo>
                  <a:lnTo>
                    <a:pt x="206" y="255"/>
                  </a:lnTo>
                  <a:lnTo>
                    <a:pt x="206" y="259"/>
                  </a:lnTo>
                  <a:lnTo>
                    <a:pt x="206" y="259"/>
                  </a:lnTo>
                  <a:lnTo>
                    <a:pt x="200" y="259"/>
                  </a:lnTo>
                  <a:lnTo>
                    <a:pt x="196" y="259"/>
                  </a:lnTo>
                  <a:lnTo>
                    <a:pt x="186" y="259"/>
                  </a:lnTo>
                  <a:lnTo>
                    <a:pt x="182" y="259"/>
                  </a:lnTo>
                  <a:lnTo>
                    <a:pt x="178" y="259"/>
                  </a:lnTo>
                  <a:lnTo>
                    <a:pt x="174" y="259"/>
                  </a:lnTo>
                  <a:lnTo>
                    <a:pt x="168" y="259"/>
                  </a:lnTo>
                  <a:lnTo>
                    <a:pt x="166" y="259"/>
                  </a:lnTo>
                  <a:lnTo>
                    <a:pt x="160" y="259"/>
                  </a:lnTo>
                  <a:lnTo>
                    <a:pt x="158" y="259"/>
                  </a:lnTo>
                  <a:lnTo>
                    <a:pt x="150" y="259"/>
                  </a:lnTo>
                  <a:lnTo>
                    <a:pt x="144" y="259"/>
                  </a:lnTo>
                  <a:lnTo>
                    <a:pt x="138" y="259"/>
                  </a:lnTo>
                  <a:lnTo>
                    <a:pt x="124" y="259"/>
                  </a:lnTo>
                  <a:lnTo>
                    <a:pt x="122" y="259"/>
                  </a:lnTo>
                  <a:lnTo>
                    <a:pt x="120" y="259"/>
                  </a:lnTo>
                  <a:lnTo>
                    <a:pt x="118" y="259"/>
                  </a:lnTo>
                  <a:lnTo>
                    <a:pt x="112" y="259"/>
                  </a:lnTo>
                  <a:lnTo>
                    <a:pt x="106" y="259"/>
                  </a:lnTo>
                  <a:lnTo>
                    <a:pt x="102" y="259"/>
                  </a:lnTo>
                  <a:lnTo>
                    <a:pt x="98" y="259"/>
                  </a:lnTo>
                  <a:lnTo>
                    <a:pt x="88" y="259"/>
                  </a:lnTo>
                  <a:lnTo>
                    <a:pt x="86" y="259"/>
                  </a:lnTo>
                  <a:lnTo>
                    <a:pt x="82" y="259"/>
                  </a:lnTo>
                  <a:lnTo>
                    <a:pt x="80" y="259"/>
                  </a:lnTo>
                  <a:lnTo>
                    <a:pt x="74" y="261"/>
                  </a:lnTo>
                  <a:lnTo>
                    <a:pt x="70" y="261"/>
                  </a:lnTo>
                  <a:lnTo>
                    <a:pt x="68" y="261"/>
                  </a:lnTo>
                  <a:lnTo>
                    <a:pt x="66" y="261"/>
                  </a:lnTo>
                  <a:lnTo>
                    <a:pt x="64" y="261"/>
                  </a:lnTo>
                  <a:lnTo>
                    <a:pt x="58" y="261"/>
                  </a:lnTo>
                  <a:lnTo>
                    <a:pt x="56" y="261"/>
                  </a:lnTo>
                  <a:lnTo>
                    <a:pt x="54" y="261"/>
                  </a:lnTo>
                  <a:lnTo>
                    <a:pt x="52" y="261"/>
                  </a:lnTo>
                  <a:lnTo>
                    <a:pt x="48" y="261"/>
                  </a:lnTo>
                  <a:lnTo>
                    <a:pt x="44" y="261"/>
                  </a:lnTo>
                  <a:lnTo>
                    <a:pt x="42" y="261"/>
                  </a:lnTo>
                  <a:lnTo>
                    <a:pt x="40" y="261"/>
                  </a:lnTo>
                  <a:lnTo>
                    <a:pt x="36" y="261"/>
                  </a:lnTo>
                  <a:lnTo>
                    <a:pt x="34" y="261"/>
                  </a:lnTo>
                  <a:lnTo>
                    <a:pt x="32" y="261"/>
                  </a:lnTo>
                  <a:lnTo>
                    <a:pt x="28" y="261"/>
                  </a:lnTo>
                  <a:lnTo>
                    <a:pt x="26" y="261"/>
                  </a:lnTo>
                  <a:lnTo>
                    <a:pt x="22" y="261"/>
                  </a:lnTo>
                  <a:lnTo>
                    <a:pt x="20" y="261"/>
                  </a:lnTo>
                  <a:lnTo>
                    <a:pt x="18" y="261"/>
                  </a:lnTo>
                  <a:lnTo>
                    <a:pt x="12" y="263"/>
                  </a:lnTo>
                  <a:lnTo>
                    <a:pt x="12" y="263"/>
                  </a:lnTo>
                  <a:lnTo>
                    <a:pt x="8" y="263"/>
                  </a:lnTo>
                  <a:lnTo>
                    <a:pt x="2" y="263"/>
                  </a:lnTo>
                  <a:lnTo>
                    <a:pt x="2" y="261"/>
                  </a:lnTo>
                  <a:lnTo>
                    <a:pt x="2" y="259"/>
                  </a:lnTo>
                  <a:lnTo>
                    <a:pt x="2" y="253"/>
                  </a:lnTo>
                  <a:lnTo>
                    <a:pt x="2" y="251"/>
                  </a:lnTo>
                  <a:lnTo>
                    <a:pt x="2" y="249"/>
                  </a:lnTo>
                  <a:lnTo>
                    <a:pt x="2" y="247"/>
                  </a:lnTo>
                  <a:lnTo>
                    <a:pt x="2" y="245"/>
                  </a:lnTo>
                  <a:lnTo>
                    <a:pt x="2" y="243"/>
                  </a:lnTo>
                  <a:lnTo>
                    <a:pt x="2" y="237"/>
                  </a:lnTo>
                  <a:lnTo>
                    <a:pt x="2" y="237"/>
                  </a:lnTo>
                  <a:lnTo>
                    <a:pt x="2" y="229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17"/>
                  </a:lnTo>
                  <a:lnTo>
                    <a:pt x="2" y="207"/>
                  </a:lnTo>
                  <a:lnTo>
                    <a:pt x="2" y="205"/>
                  </a:lnTo>
                  <a:lnTo>
                    <a:pt x="2" y="201"/>
                  </a:lnTo>
                  <a:lnTo>
                    <a:pt x="2" y="199"/>
                  </a:lnTo>
                  <a:lnTo>
                    <a:pt x="2" y="197"/>
                  </a:lnTo>
                  <a:lnTo>
                    <a:pt x="2" y="195"/>
                  </a:lnTo>
                  <a:lnTo>
                    <a:pt x="2" y="191"/>
                  </a:lnTo>
                  <a:lnTo>
                    <a:pt x="2" y="189"/>
                  </a:lnTo>
                  <a:lnTo>
                    <a:pt x="2" y="183"/>
                  </a:lnTo>
                  <a:lnTo>
                    <a:pt x="2" y="175"/>
                  </a:lnTo>
                  <a:lnTo>
                    <a:pt x="2" y="171"/>
                  </a:lnTo>
                  <a:lnTo>
                    <a:pt x="2" y="159"/>
                  </a:lnTo>
                  <a:lnTo>
                    <a:pt x="2" y="155"/>
                  </a:lnTo>
                  <a:lnTo>
                    <a:pt x="2" y="141"/>
                  </a:lnTo>
                  <a:lnTo>
                    <a:pt x="2" y="141"/>
                  </a:lnTo>
                  <a:lnTo>
                    <a:pt x="2" y="137"/>
                  </a:lnTo>
                  <a:lnTo>
                    <a:pt x="2" y="135"/>
                  </a:lnTo>
                  <a:lnTo>
                    <a:pt x="2" y="131"/>
                  </a:lnTo>
                  <a:lnTo>
                    <a:pt x="2" y="125"/>
                  </a:lnTo>
                  <a:lnTo>
                    <a:pt x="2" y="123"/>
                  </a:lnTo>
                  <a:lnTo>
                    <a:pt x="2" y="117"/>
                  </a:lnTo>
                  <a:lnTo>
                    <a:pt x="2" y="109"/>
                  </a:lnTo>
                  <a:lnTo>
                    <a:pt x="2" y="89"/>
                  </a:lnTo>
                  <a:lnTo>
                    <a:pt x="2" y="85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2" y="77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2" y="71"/>
                  </a:lnTo>
                  <a:lnTo>
                    <a:pt x="2" y="67"/>
                  </a:lnTo>
                  <a:lnTo>
                    <a:pt x="2" y="63"/>
                  </a:lnTo>
                  <a:lnTo>
                    <a:pt x="2" y="57"/>
                  </a:lnTo>
                  <a:lnTo>
                    <a:pt x="2" y="53"/>
                  </a:lnTo>
                  <a:lnTo>
                    <a:pt x="2" y="51"/>
                  </a:lnTo>
                  <a:lnTo>
                    <a:pt x="2" y="49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60" y="4"/>
                  </a:lnTo>
                  <a:lnTo>
                    <a:pt x="70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80" y="6"/>
                  </a:lnTo>
                  <a:lnTo>
                    <a:pt x="82" y="6"/>
                  </a:lnTo>
                  <a:lnTo>
                    <a:pt x="84" y="6"/>
                  </a:lnTo>
                  <a:lnTo>
                    <a:pt x="86" y="6"/>
                  </a:lnTo>
                  <a:lnTo>
                    <a:pt x="88" y="6"/>
                  </a:lnTo>
                  <a:lnTo>
                    <a:pt x="90" y="6"/>
                  </a:lnTo>
                  <a:lnTo>
                    <a:pt x="92" y="6"/>
                  </a:lnTo>
                  <a:lnTo>
                    <a:pt x="96" y="6"/>
                  </a:lnTo>
                  <a:lnTo>
                    <a:pt x="98" y="6"/>
                  </a:lnTo>
                  <a:lnTo>
                    <a:pt x="100" y="6"/>
                  </a:lnTo>
                  <a:lnTo>
                    <a:pt x="102" y="6"/>
                  </a:lnTo>
                  <a:lnTo>
                    <a:pt x="104" y="6"/>
                  </a:lnTo>
                  <a:lnTo>
                    <a:pt x="106" y="8"/>
                  </a:lnTo>
                  <a:lnTo>
                    <a:pt x="108" y="8"/>
                  </a:lnTo>
                  <a:lnTo>
                    <a:pt x="108" y="8"/>
                  </a:lnTo>
                  <a:lnTo>
                    <a:pt x="110" y="8"/>
                  </a:lnTo>
                  <a:lnTo>
                    <a:pt x="112" y="8"/>
                  </a:lnTo>
                  <a:lnTo>
                    <a:pt x="114" y="8"/>
                  </a:lnTo>
                  <a:lnTo>
                    <a:pt x="116" y="8"/>
                  </a:lnTo>
                  <a:lnTo>
                    <a:pt x="118" y="8"/>
                  </a:lnTo>
                  <a:lnTo>
                    <a:pt x="124" y="8"/>
                  </a:lnTo>
                  <a:lnTo>
                    <a:pt x="124" y="10"/>
                  </a:lnTo>
                  <a:lnTo>
                    <a:pt x="122" y="1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0A05ABF2-0DC8-B507-18A6-A6737B0F5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506413"/>
              <a:ext cx="358775" cy="439738"/>
            </a:xfrm>
            <a:custGeom>
              <a:avLst/>
              <a:gdLst>
                <a:gd name="T0" fmla="*/ 176 w 226"/>
                <a:gd name="T1" fmla="*/ 2 h 277"/>
                <a:gd name="T2" fmla="*/ 180 w 226"/>
                <a:gd name="T3" fmla="*/ 6 h 277"/>
                <a:gd name="T4" fmla="*/ 180 w 226"/>
                <a:gd name="T5" fmla="*/ 22 h 277"/>
                <a:gd name="T6" fmla="*/ 170 w 226"/>
                <a:gd name="T7" fmla="*/ 20 h 277"/>
                <a:gd name="T8" fmla="*/ 160 w 226"/>
                <a:gd name="T9" fmla="*/ 28 h 277"/>
                <a:gd name="T10" fmla="*/ 148 w 226"/>
                <a:gd name="T11" fmla="*/ 42 h 277"/>
                <a:gd name="T12" fmla="*/ 154 w 226"/>
                <a:gd name="T13" fmla="*/ 54 h 277"/>
                <a:gd name="T14" fmla="*/ 152 w 226"/>
                <a:gd name="T15" fmla="*/ 52 h 277"/>
                <a:gd name="T16" fmla="*/ 158 w 226"/>
                <a:gd name="T17" fmla="*/ 42 h 277"/>
                <a:gd name="T18" fmla="*/ 170 w 226"/>
                <a:gd name="T19" fmla="*/ 38 h 277"/>
                <a:gd name="T20" fmla="*/ 172 w 226"/>
                <a:gd name="T21" fmla="*/ 28 h 277"/>
                <a:gd name="T22" fmla="*/ 180 w 226"/>
                <a:gd name="T23" fmla="*/ 32 h 277"/>
                <a:gd name="T24" fmla="*/ 184 w 226"/>
                <a:gd name="T25" fmla="*/ 46 h 277"/>
                <a:gd name="T26" fmla="*/ 182 w 226"/>
                <a:gd name="T27" fmla="*/ 58 h 277"/>
                <a:gd name="T28" fmla="*/ 180 w 226"/>
                <a:gd name="T29" fmla="*/ 74 h 277"/>
                <a:gd name="T30" fmla="*/ 172 w 226"/>
                <a:gd name="T31" fmla="*/ 88 h 277"/>
                <a:gd name="T32" fmla="*/ 182 w 226"/>
                <a:gd name="T33" fmla="*/ 98 h 277"/>
                <a:gd name="T34" fmla="*/ 182 w 226"/>
                <a:gd name="T35" fmla="*/ 106 h 277"/>
                <a:gd name="T36" fmla="*/ 192 w 226"/>
                <a:gd name="T37" fmla="*/ 118 h 277"/>
                <a:gd name="T38" fmla="*/ 202 w 226"/>
                <a:gd name="T39" fmla="*/ 122 h 277"/>
                <a:gd name="T40" fmla="*/ 216 w 226"/>
                <a:gd name="T41" fmla="*/ 128 h 277"/>
                <a:gd name="T42" fmla="*/ 224 w 226"/>
                <a:gd name="T43" fmla="*/ 136 h 277"/>
                <a:gd name="T44" fmla="*/ 226 w 226"/>
                <a:gd name="T45" fmla="*/ 150 h 277"/>
                <a:gd name="T46" fmla="*/ 218 w 226"/>
                <a:gd name="T47" fmla="*/ 158 h 277"/>
                <a:gd name="T48" fmla="*/ 216 w 226"/>
                <a:gd name="T49" fmla="*/ 170 h 277"/>
                <a:gd name="T50" fmla="*/ 218 w 226"/>
                <a:gd name="T51" fmla="*/ 182 h 277"/>
                <a:gd name="T52" fmla="*/ 222 w 226"/>
                <a:gd name="T53" fmla="*/ 196 h 277"/>
                <a:gd name="T54" fmla="*/ 220 w 226"/>
                <a:gd name="T55" fmla="*/ 204 h 277"/>
                <a:gd name="T56" fmla="*/ 200 w 226"/>
                <a:gd name="T57" fmla="*/ 204 h 277"/>
                <a:gd name="T58" fmla="*/ 172 w 226"/>
                <a:gd name="T59" fmla="*/ 206 h 277"/>
                <a:gd name="T60" fmla="*/ 146 w 226"/>
                <a:gd name="T61" fmla="*/ 206 h 277"/>
                <a:gd name="T62" fmla="*/ 128 w 226"/>
                <a:gd name="T63" fmla="*/ 206 h 277"/>
                <a:gd name="T64" fmla="*/ 114 w 226"/>
                <a:gd name="T65" fmla="*/ 214 h 277"/>
                <a:gd name="T66" fmla="*/ 102 w 226"/>
                <a:gd name="T67" fmla="*/ 223 h 277"/>
                <a:gd name="T68" fmla="*/ 94 w 226"/>
                <a:gd name="T69" fmla="*/ 229 h 277"/>
                <a:gd name="T70" fmla="*/ 80 w 226"/>
                <a:gd name="T71" fmla="*/ 231 h 277"/>
                <a:gd name="T72" fmla="*/ 68 w 226"/>
                <a:gd name="T73" fmla="*/ 237 h 277"/>
                <a:gd name="T74" fmla="*/ 62 w 226"/>
                <a:gd name="T75" fmla="*/ 247 h 277"/>
                <a:gd name="T76" fmla="*/ 56 w 226"/>
                <a:gd name="T77" fmla="*/ 259 h 277"/>
                <a:gd name="T78" fmla="*/ 44 w 226"/>
                <a:gd name="T79" fmla="*/ 259 h 277"/>
                <a:gd name="T80" fmla="*/ 30 w 226"/>
                <a:gd name="T81" fmla="*/ 261 h 277"/>
                <a:gd name="T82" fmla="*/ 18 w 226"/>
                <a:gd name="T83" fmla="*/ 267 h 277"/>
                <a:gd name="T84" fmla="*/ 2 w 226"/>
                <a:gd name="T85" fmla="*/ 277 h 277"/>
                <a:gd name="T86" fmla="*/ 2 w 226"/>
                <a:gd name="T87" fmla="*/ 263 h 277"/>
                <a:gd name="T88" fmla="*/ 2 w 226"/>
                <a:gd name="T89" fmla="*/ 247 h 277"/>
                <a:gd name="T90" fmla="*/ 2 w 226"/>
                <a:gd name="T91" fmla="*/ 231 h 277"/>
                <a:gd name="T92" fmla="*/ 2 w 226"/>
                <a:gd name="T93" fmla="*/ 216 h 277"/>
                <a:gd name="T94" fmla="*/ 2 w 226"/>
                <a:gd name="T95" fmla="*/ 200 h 277"/>
                <a:gd name="T96" fmla="*/ 2 w 226"/>
                <a:gd name="T97" fmla="*/ 154 h 277"/>
                <a:gd name="T98" fmla="*/ 0 w 226"/>
                <a:gd name="T99" fmla="*/ 102 h 277"/>
                <a:gd name="T100" fmla="*/ 0 w 226"/>
                <a:gd name="T101" fmla="*/ 56 h 277"/>
                <a:gd name="T102" fmla="*/ 0 w 226"/>
                <a:gd name="T103" fmla="*/ 38 h 277"/>
                <a:gd name="T104" fmla="*/ 10 w 226"/>
                <a:gd name="T105" fmla="*/ 4 h 277"/>
                <a:gd name="T106" fmla="*/ 30 w 226"/>
                <a:gd name="T107" fmla="*/ 4 h 277"/>
                <a:gd name="T108" fmla="*/ 50 w 226"/>
                <a:gd name="T109" fmla="*/ 4 h 277"/>
                <a:gd name="T110" fmla="*/ 68 w 226"/>
                <a:gd name="T111" fmla="*/ 4 h 277"/>
                <a:gd name="T112" fmla="*/ 100 w 226"/>
                <a:gd name="T113" fmla="*/ 2 h 277"/>
                <a:gd name="T114" fmla="*/ 130 w 226"/>
                <a:gd name="T115" fmla="*/ 2 h 277"/>
                <a:gd name="T116" fmla="*/ 158 w 226"/>
                <a:gd name="T117" fmla="*/ 2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6" h="277">
                  <a:moveTo>
                    <a:pt x="162" y="0"/>
                  </a:moveTo>
                  <a:lnTo>
                    <a:pt x="164" y="0"/>
                  </a:lnTo>
                  <a:lnTo>
                    <a:pt x="166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4" y="2"/>
                  </a:lnTo>
                  <a:lnTo>
                    <a:pt x="176" y="2"/>
                  </a:lnTo>
                  <a:lnTo>
                    <a:pt x="176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2" y="2"/>
                  </a:lnTo>
                  <a:lnTo>
                    <a:pt x="180" y="4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0" y="10"/>
                  </a:lnTo>
                  <a:lnTo>
                    <a:pt x="180" y="12"/>
                  </a:lnTo>
                  <a:lnTo>
                    <a:pt x="180" y="14"/>
                  </a:lnTo>
                  <a:lnTo>
                    <a:pt x="180" y="16"/>
                  </a:lnTo>
                  <a:lnTo>
                    <a:pt x="180" y="18"/>
                  </a:lnTo>
                  <a:lnTo>
                    <a:pt x="180" y="22"/>
                  </a:lnTo>
                  <a:lnTo>
                    <a:pt x="180" y="24"/>
                  </a:lnTo>
                  <a:lnTo>
                    <a:pt x="178" y="24"/>
                  </a:lnTo>
                  <a:lnTo>
                    <a:pt x="178" y="22"/>
                  </a:lnTo>
                  <a:lnTo>
                    <a:pt x="176" y="22"/>
                  </a:lnTo>
                  <a:lnTo>
                    <a:pt x="174" y="20"/>
                  </a:lnTo>
                  <a:lnTo>
                    <a:pt x="172" y="20"/>
                  </a:lnTo>
                  <a:lnTo>
                    <a:pt x="170" y="20"/>
                  </a:lnTo>
                  <a:lnTo>
                    <a:pt x="168" y="20"/>
                  </a:lnTo>
                  <a:lnTo>
                    <a:pt x="168" y="22"/>
                  </a:lnTo>
                  <a:lnTo>
                    <a:pt x="166" y="22"/>
                  </a:lnTo>
                  <a:lnTo>
                    <a:pt x="164" y="24"/>
                  </a:lnTo>
                  <a:lnTo>
                    <a:pt x="164" y="26"/>
                  </a:lnTo>
                  <a:lnTo>
                    <a:pt x="162" y="28"/>
                  </a:lnTo>
                  <a:lnTo>
                    <a:pt x="160" y="28"/>
                  </a:lnTo>
                  <a:lnTo>
                    <a:pt x="158" y="28"/>
                  </a:lnTo>
                  <a:lnTo>
                    <a:pt x="156" y="30"/>
                  </a:lnTo>
                  <a:lnTo>
                    <a:pt x="152" y="32"/>
                  </a:lnTo>
                  <a:lnTo>
                    <a:pt x="152" y="36"/>
                  </a:lnTo>
                  <a:lnTo>
                    <a:pt x="148" y="36"/>
                  </a:lnTo>
                  <a:lnTo>
                    <a:pt x="146" y="38"/>
                  </a:lnTo>
                  <a:lnTo>
                    <a:pt x="148" y="42"/>
                  </a:lnTo>
                  <a:lnTo>
                    <a:pt x="148" y="44"/>
                  </a:lnTo>
                  <a:lnTo>
                    <a:pt x="144" y="44"/>
                  </a:lnTo>
                  <a:lnTo>
                    <a:pt x="144" y="46"/>
                  </a:lnTo>
                  <a:lnTo>
                    <a:pt x="144" y="50"/>
                  </a:lnTo>
                  <a:lnTo>
                    <a:pt x="146" y="50"/>
                  </a:lnTo>
                  <a:lnTo>
                    <a:pt x="152" y="52"/>
                  </a:lnTo>
                  <a:lnTo>
                    <a:pt x="154" y="54"/>
                  </a:lnTo>
                  <a:lnTo>
                    <a:pt x="154" y="54"/>
                  </a:lnTo>
                  <a:lnTo>
                    <a:pt x="156" y="56"/>
                  </a:lnTo>
                  <a:lnTo>
                    <a:pt x="158" y="56"/>
                  </a:lnTo>
                  <a:lnTo>
                    <a:pt x="156" y="54"/>
                  </a:lnTo>
                  <a:lnTo>
                    <a:pt x="154" y="54"/>
                  </a:lnTo>
                  <a:lnTo>
                    <a:pt x="154" y="54"/>
                  </a:lnTo>
                  <a:lnTo>
                    <a:pt x="152" y="52"/>
                  </a:lnTo>
                  <a:lnTo>
                    <a:pt x="154" y="50"/>
                  </a:lnTo>
                  <a:lnTo>
                    <a:pt x="154" y="48"/>
                  </a:lnTo>
                  <a:lnTo>
                    <a:pt x="154" y="46"/>
                  </a:lnTo>
                  <a:lnTo>
                    <a:pt x="154" y="44"/>
                  </a:lnTo>
                  <a:lnTo>
                    <a:pt x="154" y="42"/>
                  </a:lnTo>
                  <a:lnTo>
                    <a:pt x="156" y="42"/>
                  </a:lnTo>
                  <a:lnTo>
                    <a:pt x="158" y="42"/>
                  </a:lnTo>
                  <a:lnTo>
                    <a:pt x="160" y="40"/>
                  </a:lnTo>
                  <a:lnTo>
                    <a:pt x="162" y="40"/>
                  </a:lnTo>
                  <a:lnTo>
                    <a:pt x="164" y="40"/>
                  </a:lnTo>
                  <a:lnTo>
                    <a:pt x="166" y="40"/>
                  </a:lnTo>
                  <a:lnTo>
                    <a:pt x="168" y="40"/>
                  </a:lnTo>
                  <a:lnTo>
                    <a:pt x="170" y="40"/>
                  </a:lnTo>
                  <a:lnTo>
                    <a:pt x="170" y="38"/>
                  </a:lnTo>
                  <a:lnTo>
                    <a:pt x="168" y="38"/>
                  </a:lnTo>
                  <a:lnTo>
                    <a:pt x="166" y="36"/>
                  </a:lnTo>
                  <a:lnTo>
                    <a:pt x="166" y="34"/>
                  </a:lnTo>
                  <a:lnTo>
                    <a:pt x="168" y="32"/>
                  </a:lnTo>
                  <a:lnTo>
                    <a:pt x="170" y="30"/>
                  </a:lnTo>
                  <a:lnTo>
                    <a:pt x="172" y="30"/>
                  </a:lnTo>
                  <a:lnTo>
                    <a:pt x="172" y="28"/>
                  </a:lnTo>
                  <a:lnTo>
                    <a:pt x="172" y="26"/>
                  </a:lnTo>
                  <a:lnTo>
                    <a:pt x="176" y="28"/>
                  </a:lnTo>
                  <a:lnTo>
                    <a:pt x="178" y="26"/>
                  </a:lnTo>
                  <a:lnTo>
                    <a:pt x="178" y="28"/>
                  </a:lnTo>
                  <a:lnTo>
                    <a:pt x="178" y="30"/>
                  </a:lnTo>
                  <a:lnTo>
                    <a:pt x="178" y="32"/>
                  </a:lnTo>
                  <a:lnTo>
                    <a:pt x="180" y="32"/>
                  </a:lnTo>
                  <a:lnTo>
                    <a:pt x="180" y="36"/>
                  </a:lnTo>
                  <a:lnTo>
                    <a:pt x="182" y="38"/>
                  </a:lnTo>
                  <a:lnTo>
                    <a:pt x="182" y="40"/>
                  </a:lnTo>
                  <a:lnTo>
                    <a:pt x="182" y="42"/>
                  </a:lnTo>
                  <a:lnTo>
                    <a:pt x="184" y="42"/>
                  </a:lnTo>
                  <a:lnTo>
                    <a:pt x="184" y="44"/>
                  </a:lnTo>
                  <a:lnTo>
                    <a:pt x="184" y="46"/>
                  </a:lnTo>
                  <a:lnTo>
                    <a:pt x="182" y="48"/>
                  </a:lnTo>
                  <a:lnTo>
                    <a:pt x="184" y="50"/>
                  </a:lnTo>
                  <a:lnTo>
                    <a:pt x="184" y="52"/>
                  </a:lnTo>
                  <a:lnTo>
                    <a:pt x="182" y="54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82" y="58"/>
                  </a:lnTo>
                  <a:lnTo>
                    <a:pt x="182" y="60"/>
                  </a:lnTo>
                  <a:lnTo>
                    <a:pt x="182" y="64"/>
                  </a:lnTo>
                  <a:lnTo>
                    <a:pt x="182" y="66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82" y="72"/>
                  </a:lnTo>
                  <a:lnTo>
                    <a:pt x="180" y="74"/>
                  </a:lnTo>
                  <a:lnTo>
                    <a:pt x="178" y="76"/>
                  </a:lnTo>
                  <a:lnTo>
                    <a:pt x="178" y="80"/>
                  </a:lnTo>
                  <a:lnTo>
                    <a:pt x="176" y="82"/>
                  </a:lnTo>
                  <a:lnTo>
                    <a:pt x="176" y="84"/>
                  </a:lnTo>
                  <a:lnTo>
                    <a:pt x="174" y="86"/>
                  </a:lnTo>
                  <a:lnTo>
                    <a:pt x="172" y="86"/>
                  </a:lnTo>
                  <a:lnTo>
                    <a:pt x="172" y="88"/>
                  </a:lnTo>
                  <a:lnTo>
                    <a:pt x="174" y="90"/>
                  </a:lnTo>
                  <a:lnTo>
                    <a:pt x="176" y="90"/>
                  </a:lnTo>
                  <a:lnTo>
                    <a:pt x="178" y="90"/>
                  </a:lnTo>
                  <a:lnTo>
                    <a:pt x="178" y="92"/>
                  </a:lnTo>
                  <a:lnTo>
                    <a:pt x="180" y="94"/>
                  </a:lnTo>
                  <a:lnTo>
                    <a:pt x="180" y="96"/>
                  </a:lnTo>
                  <a:lnTo>
                    <a:pt x="182" y="98"/>
                  </a:lnTo>
                  <a:lnTo>
                    <a:pt x="182" y="100"/>
                  </a:lnTo>
                  <a:lnTo>
                    <a:pt x="182" y="102"/>
                  </a:lnTo>
                  <a:lnTo>
                    <a:pt x="180" y="102"/>
                  </a:lnTo>
                  <a:lnTo>
                    <a:pt x="180" y="102"/>
                  </a:lnTo>
                  <a:lnTo>
                    <a:pt x="182" y="102"/>
                  </a:lnTo>
                  <a:lnTo>
                    <a:pt x="182" y="104"/>
                  </a:lnTo>
                  <a:lnTo>
                    <a:pt x="182" y="106"/>
                  </a:lnTo>
                  <a:lnTo>
                    <a:pt x="184" y="106"/>
                  </a:lnTo>
                  <a:lnTo>
                    <a:pt x="186" y="108"/>
                  </a:lnTo>
                  <a:lnTo>
                    <a:pt x="188" y="108"/>
                  </a:lnTo>
                  <a:lnTo>
                    <a:pt x="190" y="110"/>
                  </a:lnTo>
                  <a:lnTo>
                    <a:pt x="190" y="112"/>
                  </a:lnTo>
                  <a:lnTo>
                    <a:pt x="190" y="116"/>
                  </a:lnTo>
                  <a:lnTo>
                    <a:pt x="192" y="118"/>
                  </a:lnTo>
                  <a:lnTo>
                    <a:pt x="190" y="120"/>
                  </a:lnTo>
                  <a:lnTo>
                    <a:pt x="192" y="120"/>
                  </a:lnTo>
                  <a:lnTo>
                    <a:pt x="192" y="118"/>
                  </a:lnTo>
                  <a:lnTo>
                    <a:pt x="194" y="118"/>
                  </a:lnTo>
                  <a:lnTo>
                    <a:pt x="196" y="118"/>
                  </a:lnTo>
                  <a:lnTo>
                    <a:pt x="200" y="120"/>
                  </a:lnTo>
                  <a:lnTo>
                    <a:pt x="202" y="122"/>
                  </a:lnTo>
                  <a:lnTo>
                    <a:pt x="204" y="122"/>
                  </a:lnTo>
                  <a:lnTo>
                    <a:pt x="206" y="122"/>
                  </a:lnTo>
                  <a:lnTo>
                    <a:pt x="210" y="122"/>
                  </a:lnTo>
                  <a:lnTo>
                    <a:pt x="212" y="124"/>
                  </a:lnTo>
                  <a:lnTo>
                    <a:pt x="214" y="124"/>
                  </a:lnTo>
                  <a:lnTo>
                    <a:pt x="214" y="126"/>
                  </a:lnTo>
                  <a:lnTo>
                    <a:pt x="216" y="128"/>
                  </a:lnTo>
                  <a:lnTo>
                    <a:pt x="218" y="130"/>
                  </a:lnTo>
                  <a:lnTo>
                    <a:pt x="220" y="130"/>
                  </a:lnTo>
                  <a:lnTo>
                    <a:pt x="220" y="132"/>
                  </a:lnTo>
                  <a:lnTo>
                    <a:pt x="222" y="132"/>
                  </a:lnTo>
                  <a:lnTo>
                    <a:pt x="222" y="134"/>
                  </a:lnTo>
                  <a:lnTo>
                    <a:pt x="224" y="134"/>
                  </a:lnTo>
                  <a:lnTo>
                    <a:pt x="224" y="136"/>
                  </a:lnTo>
                  <a:lnTo>
                    <a:pt x="224" y="142"/>
                  </a:lnTo>
                  <a:lnTo>
                    <a:pt x="222" y="144"/>
                  </a:lnTo>
                  <a:lnTo>
                    <a:pt x="224" y="144"/>
                  </a:lnTo>
                  <a:lnTo>
                    <a:pt x="224" y="146"/>
                  </a:lnTo>
                  <a:lnTo>
                    <a:pt x="226" y="146"/>
                  </a:lnTo>
                  <a:lnTo>
                    <a:pt x="226" y="148"/>
                  </a:lnTo>
                  <a:lnTo>
                    <a:pt x="226" y="150"/>
                  </a:lnTo>
                  <a:lnTo>
                    <a:pt x="224" y="150"/>
                  </a:lnTo>
                  <a:lnTo>
                    <a:pt x="222" y="150"/>
                  </a:lnTo>
                  <a:lnTo>
                    <a:pt x="222" y="152"/>
                  </a:lnTo>
                  <a:lnTo>
                    <a:pt x="220" y="154"/>
                  </a:lnTo>
                  <a:lnTo>
                    <a:pt x="218" y="154"/>
                  </a:lnTo>
                  <a:lnTo>
                    <a:pt x="218" y="156"/>
                  </a:lnTo>
                  <a:lnTo>
                    <a:pt x="218" y="158"/>
                  </a:lnTo>
                  <a:lnTo>
                    <a:pt x="218" y="160"/>
                  </a:lnTo>
                  <a:lnTo>
                    <a:pt x="218" y="162"/>
                  </a:lnTo>
                  <a:lnTo>
                    <a:pt x="218" y="164"/>
                  </a:lnTo>
                  <a:lnTo>
                    <a:pt x="220" y="166"/>
                  </a:lnTo>
                  <a:lnTo>
                    <a:pt x="218" y="168"/>
                  </a:lnTo>
                  <a:lnTo>
                    <a:pt x="216" y="168"/>
                  </a:lnTo>
                  <a:lnTo>
                    <a:pt x="216" y="170"/>
                  </a:lnTo>
                  <a:lnTo>
                    <a:pt x="218" y="172"/>
                  </a:lnTo>
                  <a:lnTo>
                    <a:pt x="220" y="174"/>
                  </a:lnTo>
                  <a:lnTo>
                    <a:pt x="220" y="176"/>
                  </a:lnTo>
                  <a:lnTo>
                    <a:pt x="220" y="178"/>
                  </a:lnTo>
                  <a:lnTo>
                    <a:pt x="220" y="180"/>
                  </a:lnTo>
                  <a:lnTo>
                    <a:pt x="220" y="182"/>
                  </a:lnTo>
                  <a:lnTo>
                    <a:pt x="218" y="182"/>
                  </a:lnTo>
                  <a:lnTo>
                    <a:pt x="218" y="184"/>
                  </a:lnTo>
                  <a:lnTo>
                    <a:pt x="218" y="186"/>
                  </a:lnTo>
                  <a:lnTo>
                    <a:pt x="220" y="188"/>
                  </a:lnTo>
                  <a:lnTo>
                    <a:pt x="222" y="190"/>
                  </a:lnTo>
                  <a:lnTo>
                    <a:pt x="222" y="192"/>
                  </a:lnTo>
                  <a:lnTo>
                    <a:pt x="222" y="194"/>
                  </a:lnTo>
                  <a:lnTo>
                    <a:pt x="222" y="196"/>
                  </a:lnTo>
                  <a:lnTo>
                    <a:pt x="222" y="198"/>
                  </a:lnTo>
                  <a:lnTo>
                    <a:pt x="224" y="198"/>
                  </a:lnTo>
                  <a:lnTo>
                    <a:pt x="224" y="202"/>
                  </a:lnTo>
                  <a:lnTo>
                    <a:pt x="224" y="204"/>
                  </a:lnTo>
                  <a:lnTo>
                    <a:pt x="226" y="204"/>
                  </a:lnTo>
                  <a:lnTo>
                    <a:pt x="222" y="204"/>
                  </a:lnTo>
                  <a:lnTo>
                    <a:pt x="220" y="204"/>
                  </a:lnTo>
                  <a:lnTo>
                    <a:pt x="218" y="204"/>
                  </a:lnTo>
                  <a:lnTo>
                    <a:pt x="216" y="204"/>
                  </a:lnTo>
                  <a:lnTo>
                    <a:pt x="212" y="204"/>
                  </a:lnTo>
                  <a:lnTo>
                    <a:pt x="208" y="204"/>
                  </a:lnTo>
                  <a:lnTo>
                    <a:pt x="206" y="204"/>
                  </a:lnTo>
                  <a:lnTo>
                    <a:pt x="202" y="204"/>
                  </a:lnTo>
                  <a:lnTo>
                    <a:pt x="200" y="204"/>
                  </a:lnTo>
                  <a:lnTo>
                    <a:pt x="196" y="204"/>
                  </a:lnTo>
                  <a:lnTo>
                    <a:pt x="194" y="204"/>
                  </a:lnTo>
                  <a:lnTo>
                    <a:pt x="190" y="206"/>
                  </a:lnTo>
                  <a:lnTo>
                    <a:pt x="182" y="206"/>
                  </a:lnTo>
                  <a:lnTo>
                    <a:pt x="176" y="206"/>
                  </a:lnTo>
                  <a:lnTo>
                    <a:pt x="174" y="206"/>
                  </a:lnTo>
                  <a:lnTo>
                    <a:pt x="172" y="206"/>
                  </a:lnTo>
                  <a:lnTo>
                    <a:pt x="164" y="206"/>
                  </a:lnTo>
                  <a:lnTo>
                    <a:pt x="158" y="206"/>
                  </a:lnTo>
                  <a:lnTo>
                    <a:pt x="156" y="206"/>
                  </a:lnTo>
                  <a:lnTo>
                    <a:pt x="154" y="206"/>
                  </a:lnTo>
                  <a:lnTo>
                    <a:pt x="152" y="206"/>
                  </a:lnTo>
                  <a:lnTo>
                    <a:pt x="148" y="206"/>
                  </a:lnTo>
                  <a:lnTo>
                    <a:pt x="146" y="206"/>
                  </a:lnTo>
                  <a:lnTo>
                    <a:pt x="144" y="206"/>
                  </a:lnTo>
                  <a:lnTo>
                    <a:pt x="142" y="206"/>
                  </a:lnTo>
                  <a:lnTo>
                    <a:pt x="140" y="206"/>
                  </a:lnTo>
                  <a:lnTo>
                    <a:pt x="138" y="206"/>
                  </a:lnTo>
                  <a:lnTo>
                    <a:pt x="136" y="206"/>
                  </a:lnTo>
                  <a:lnTo>
                    <a:pt x="130" y="206"/>
                  </a:lnTo>
                  <a:lnTo>
                    <a:pt x="128" y="206"/>
                  </a:lnTo>
                  <a:lnTo>
                    <a:pt x="126" y="206"/>
                  </a:lnTo>
                  <a:lnTo>
                    <a:pt x="120" y="206"/>
                  </a:lnTo>
                  <a:lnTo>
                    <a:pt x="120" y="208"/>
                  </a:lnTo>
                  <a:lnTo>
                    <a:pt x="118" y="208"/>
                  </a:lnTo>
                  <a:lnTo>
                    <a:pt x="118" y="210"/>
                  </a:lnTo>
                  <a:lnTo>
                    <a:pt x="116" y="212"/>
                  </a:lnTo>
                  <a:lnTo>
                    <a:pt x="114" y="214"/>
                  </a:lnTo>
                  <a:lnTo>
                    <a:pt x="112" y="214"/>
                  </a:lnTo>
                  <a:lnTo>
                    <a:pt x="110" y="216"/>
                  </a:lnTo>
                  <a:lnTo>
                    <a:pt x="108" y="218"/>
                  </a:lnTo>
                  <a:lnTo>
                    <a:pt x="108" y="220"/>
                  </a:lnTo>
                  <a:lnTo>
                    <a:pt x="106" y="220"/>
                  </a:lnTo>
                  <a:lnTo>
                    <a:pt x="104" y="223"/>
                  </a:lnTo>
                  <a:lnTo>
                    <a:pt x="102" y="223"/>
                  </a:lnTo>
                  <a:lnTo>
                    <a:pt x="102" y="225"/>
                  </a:lnTo>
                  <a:lnTo>
                    <a:pt x="100" y="225"/>
                  </a:lnTo>
                  <a:lnTo>
                    <a:pt x="98" y="227"/>
                  </a:lnTo>
                  <a:lnTo>
                    <a:pt x="96" y="227"/>
                  </a:lnTo>
                  <a:lnTo>
                    <a:pt x="96" y="229"/>
                  </a:lnTo>
                  <a:lnTo>
                    <a:pt x="96" y="229"/>
                  </a:lnTo>
                  <a:lnTo>
                    <a:pt x="94" y="229"/>
                  </a:lnTo>
                  <a:lnTo>
                    <a:pt x="92" y="229"/>
                  </a:lnTo>
                  <a:lnTo>
                    <a:pt x="90" y="229"/>
                  </a:lnTo>
                  <a:lnTo>
                    <a:pt x="88" y="229"/>
                  </a:lnTo>
                  <a:lnTo>
                    <a:pt x="86" y="229"/>
                  </a:lnTo>
                  <a:lnTo>
                    <a:pt x="84" y="231"/>
                  </a:lnTo>
                  <a:lnTo>
                    <a:pt x="82" y="231"/>
                  </a:lnTo>
                  <a:lnTo>
                    <a:pt x="80" y="231"/>
                  </a:lnTo>
                  <a:lnTo>
                    <a:pt x="78" y="233"/>
                  </a:lnTo>
                  <a:lnTo>
                    <a:pt x="76" y="233"/>
                  </a:lnTo>
                  <a:lnTo>
                    <a:pt x="74" y="233"/>
                  </a:lnTo>
                  <a:lnTo>
                    <a:pt x="72" y="233"/>
                  </a:lnTo>
                  <a:lnTo>
                    <a:pt x="70" y="235"/>
                  </a:lnTo>
                  <a:lnTo>
                    <a:pt x="68" y="235"/>
                  </a:lnTo>
                  <a:lnTo>
                    <a:pt x="68" y="237"/>
                  </a:lnTo>
                  <a:lnTo>
                    <a:pt x="66" y="237"/>
                  </a:lnTo>
                  <a:lnTo>
                    <a:pt x="66" y="239"/>
                  </a:lnTo>
                  <a:lnTo>
                    <a:pt x="64" y="241"/>
                  </a:lnTo>
                  <a:lnTo>
                    <a:pt x="64" y="243"/>
                  </a:lnTo>
                  <a:lnTo>
                    <a:pt x="64" y="245"/>
                  </a:lnTo>
                  <a:lnTo>
                    <a:pt x="62" y="247"/>
                  </a:lnTo>
                  <a:lnTo>
                    <a:pt x="62" y="247"/>
                  </a:lnTo>
                  <a:lnTo>
                    <a:pt x="62" y="249"/>
                  </a:lnTo>
                  <a:lnTo>
                    <a:pt x="62" y="251"/>
                  </a:lnTo>
                  <a:lnTo>
                    <a:pt x="62" y="253"/>
                  </a:lnTo>
                  <a:lnTo>
                    <a:pt x="60" y="253"/>
                  </a:lnTo>
                  <a:lnTo>
                    <a:pt x="60" y="255"/>
                  </a:lnTo>
                  <a:lnTo>
                    <a:pt x="58" y="257"/>
                  </a:lnTo>
                  <a:lnTo>
                    <a:pt x="56" y="259"/>
                  </a:lnTo>
                  <a:lnTo>
                    <a:pt x="54" y="259"/>
                  </a:lnTo>
                  <a:lnTo>
                    <a:pt x="52" y="259"/>
                  </a:lnTo>
                  <a:lnTo>
                    <a:pt x="50" y="259"/>
                  </a:lnTo>
                  <a:lnTo>
                    <a:pt x="48" y="259"/>
                  </a:lnTo>
                  <a:lnTo>
                    <a:pt x="48" y="259"/>
                  </a:lnTo>
                  <a:lnTo>
                    <a:pt x="46" y="259"/>
                  </a:lnTo>
                  <a:lnTo>
                    <a:pt x="44" y="259"/>
                  </a:lnTo>
                  <a:lnTo>
                    <a:pt x="42" y="259"/>
                  </a:lnTo>
                  <a:lnTo>
                    <a:pt x="40" y="259"/>
                  </a:lnTo>
                  <a:lnTo>
                    <a:pt x="38" y="259"/>
                  </a:lnTo>
                  <a:lnTo>
                    <a:pt x="36" y="261"/>
                  </a:lnTo>
                  <a:lnTo>
                    <a:pt x="34" y="261"/>
                  </a:lnTo>
                  <a:lnTo>
                    <a:pt x="32" y="261"/>
                  </a:lnTo>
                  <a:lnTo>
                    <a:pt x="30" y="261"/>
                  </a:lnTo>
                  <a:lnTo>
                    <a:pt x="28" y="263"/>
                  </a:lnTo>
                  <a:lnTo>
                    <a:pt x="26" y="263"/>
                  </a:lnTo>
                  <a:lnTo>
                    <a:pt x="24" y="263"/>
                  </a:lnTo>
                  <a:lnTo>
                    <a:pt x="22" y="263"/>
                  </a:lnTo>
                  <a:lnTo>
                    <a:pt x="22" y="265"/>
                  </a:lnTo>
                  <a:lnTo>
                    <a:pt x="20" y="267"/>
                  </a:lnTo>
                  <a:lnTo>
                    <a:pt x="18" y="267"/>
                  </a:lnTo>
                  <a:lnTo>
                    <a:pt x="18" y="269"/>
                  </a:lnTo>
                  <a:lnTo>
                    <a:pt x="14" y="271"/>
                  </a:lnTo>
                  <a:lnTo>
                    <a:pt x="14" y="273"/>
                  </a:lnTo>
                  <a:lnTo>
                    <a:pt x="12" y="273"/>
                  </a:lnTo>
                  <a:lnTo>
                    <a:pt x="12" y="275"/>
                  </a:lnTo>
                  <a:lnTo>
                    <a:pt x="12" y="277"/>
                  </a:lnTo>
                  <a:lnTo>
                    <a:pt x="2" y="277"/>
                  </a:lnTo>
                  <a:lnTo>
                    <a:pt x="0" y="277"/>
                  </a:lnTo>
                  <a:lnTo>
                    <a:pt x="0" y="275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2" y="269"/>
                  </a:lnTo>
                  <a:lnTo>
                    <a:pt x="2" y="267"/>
                  </a:lnTo>
                  <a:lnTo>
                    <a:pt x="2" y="263"/>
                  </a:lnTo>
                  <a:lnTo>
                    <a:pt x="2" y="259"/>
                  </a:lnTo>
                  <a:lnTo>
                    <a:pt x="2" y="257"/>
                  </a:lnTo>
                  <a:lnTo>
                    <a:pt x="2" y="255"/>
                  </a:lnTo>
                  <a:lnTo>
                    <a:pt x="2" y="253"/>
                  </a:lnTo>
                  <a:lnTo>
                    <a:pt x="2" y="251"/>
                  </a:lnTo>
                  <a:lnTo>
                    <a:pt x="2" y="247"/>
                  </a:lnTo>
                  <a:lnTo>
                    <a:pt x="2" y="247"/>
                  </a:lnTo>
                  <a:lnTo>
                    <a:pt x="2" y="245"/>
                  </a:lnTo>
                  <a:lnTo>
                    <a:pt x="2" y="243"/>
                  </a:lnTo>
                  <a:lnTo>
                    <a:pt x="2" y="241"/>
                  </a:lnTo>
                  <a:lnTo>
                    <a:pt x="2" y="239"/>
                  </a:lnTo>
                  <a:lnTo>
                    <a:pt x="2" y="235"/>
                  </a:lnTo>
                  <a:lnTo>
                    <a:pt x="2" y="233"/>
                  </a:lnTo>
                  <a:lnTo>
                    <a:pt x="2" y="231"/>
                  </a:lnTo>
                  <a:lnTo>
                    <a:pt x="2" y="229"/>
                  </a:lnTo>
                  <a:lnTo>
                    <a:pt x="2" y="227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20"/>
                  </a:lnTo>
                  <a:lnTo>
                    <a:pt x="2" y="218"/>
                  </a:lnTo>
                  <a:lnTo>
                    <a:pt x="2" y="216"/>
                  </a:lnTo>
                  <a:lnTo>
                    <a:pt x="2" y="214"/>
                  </a:lnTo>
                  <a:lnTo>
                    <a:pt x="2" y="212"/>
                  </a:lnTo>
                  <a:lnTo>
                    <a:pt x="2" y="210"/>
                  </a:lnTo>
                  <a:lnTo>
                    <a:pt x="2" y="208"/>
                  </a:lnTo>
                  <a:lnTo>
                    <a:pt x="2" y="206"/>
                  </a:lnTo>
                  <a:lnTo>
                    <a:pt x="2" y="204"/>
                  </a:lnTo>
                  <a:lnTo>
                    <a:pt x="2" y="200"/>
                  </a:lnTo>
                  <a:lnTo>
                    <a:pt x="2" y="192"/>
                  </a:lnTo>
                  <a:lnTo>
                    <a:pt x="2" y="184"/>
                  </a:lnTo>
                  <a:lnTo>
                    <a:pt x="2" y="182"/>
                  </a:lnTo>
                  <a:lnTo>
                    <a:pt x="2" y="178"/>
                  </a:lnTo>
                  <a:lnTo>
                    <a:pt x="2" y="172"/>
                  </a:lnTo>
                  <a:lnTo>
                    <a:pt x="2" y="164"/>
                  </a:lnTo>
                  <a:lnTo>
                    <a:pt x="2" y="154"/>
                  </a:lnTo>
                  <a:lnTo>
                    <a:pt x="0" y="148"/>
                  </a:lnTo>
                  <a:lnTo>
                    <a:pt x="0" y="138"/>
                  </a:lnTo>
                  <a:lnTo>
                    <a:pt x="0" y="132"/>
                  </a:lnTo>
                  <a:lnTo>
                    <a:pt x="0" y="126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0" y="68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4"/>
                  </a:lnTo>
                  <a:lnTo>
                    <a:pt x="4" y="4"/>
                  </a:lnTo>
                  <a:lnTo>
                    <a:pt x="10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30" y="4"/>
                  </a:lnTo>
                  <a:lnTo>
                    <a:pt x="32" y="4"/>
                  </a:lnTo>
                  <a:lnTo>
                    <a:pt x="38" y="4"/>
                  </a:lnTo>
                  <a:lnTo>
                    <a:pt x="42" y="4"/>
                  </a:ln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60" y="4"/>
                  </a:lnTo>
                  <a:lnTo>
                    <a:pt x="64" y="4"/>
                  </a:lnTo>
                  <a:lnTo>
                    <a:pt x="66" y="4"/>
                  </a:lnTo>
                  <a:lnTo>
                    <a:pt x="68" y="4"/>
                  </a:lnTo>
                  <a:lnTo>
                    <a:pt x="70" y="4"/>
                  </a:lnTo>
                  <a:lnTo>
                    <a:pt x="72" y="4"/>
                  </a:lnTo>
                  <a:lnTo>
                    <a:pt x="76" y="4"/>
                  </a:lnTo>
                  <a:lnTo>
                    <a:pt x="82" y="2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100" y="2"/>
                  </a:lnTo>
                  <a:lnTo>
                    <a:pt x="108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28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8" y="2"/>
                  </a:lnTo>
                  <a:lnTo>
                    <a:pt x="160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8FBCD51-22DE-8B32-D29B-1086EEB49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8750" y="127000"/>
              <a:ext cx="279400" cy="715963"/>
            </a:xfrm>
            <a:custGeom>
              <a:avLst/>
              <a:gdLst>
                <a:gd name="T0" fmla="*/ 118 w 176"/>
                <a:gd name="T1" fmla="*/ 4 h 451"/>
                <a:gd name="T2" fmla="*/ 136 w 176"/>
                <a:gd name="T3" fmla="*/ 4 h 451"/>
                <a:gd name="T4" fmla="*/ 156 w 176"/>
                <a:gd name="T5" fmla="*/ 6 h 451"/>
                <a:gd name="T6" fmla="*/ 172 w 176"/>
                <a:gd name="T7" fmla="*/ 10 h 451"/>
                <a:gd name="T8" fmla="*/ 174 w 176"/>
                <a:gd name="T9" fmla="*/ 65 h 451"/>
                <a:gd name="T10" fmla="*/ 174 w 176"/>
                <a:gd name="T11" fmla="*/ 93 h 451"/>
                <a:gd name="T12" fmla="*/ 174 w 176"/>
                <a:gd name="T13" fmla="*/ 149 h 451"/>
                <a:gd name="T14" fmla="*/ 174 w 176"/>
                <a:gd name="T15" fmla="*/ 203 h 451"/>
                <a:gd name="T16" fmla="*/ 174 w 176"/>
                <a:gd name="T17" fmla="*/ 237 h 451"/>
                <a:gd name="T18" fmla="*/ 174 w 176"/>
                <a:gd name="T19" fmla="*/ 267 h 451"/>
                <a:gd name="T20" fmla="*/ 176 w 176"/>
                <a:gd name="T21" fmla="*/ 285 h 451"/>
                <a:gd name="T22" fmla="*/ 162 w 176"/>
                <a:gd name="T23" fmla="*/ 293 h 451"/>
                <a:gd name="T24" fmla="*/ 146 w 176"/>
                <a:gd name="T25" fmla="*/ 303 h 451"/>
                <a:gd name="T26" fmla="*/ 134 w 176"/>
                <a:gd name="T27" fmla="*/ 319 h 451"/>
                <a:gd name="T28" fmla="*/ 134 w 176"/>
                <a:gd name="T29" fmla="*/ 331 h 451"/>
                <a:gd name="T30" fmla="*/ 126 w 176"/>
                <a:gd name="T31" fmla="*/ 341 h 451"/>
                <a:gd name="T32" fmla="*/ 114 w 176"/>
                <a:gd name="T33" fmla="*/ 351 h 451"/>
                <a:gd name="T34" fmla="*/ 122 w 176"/>
                <a:gd name="T35" fmla="*/ 369 h 451"/>
                <a:gd name="T36" fmla="*/ 134 w 176"/>
                <a:gd name="T37" fmla="*/ 375 h 451"/>
                <a:gd name="T38" fmla="*/ 136 w 176"/>
                <a:gd name="T39" fmla="*/ 389 h 451"/>
                <a:gd name="T40" fmla="*/ 122 w 176"/>
                <a:gd name="T41" fmla="*/ 393 h 451"/>
                <a:gd name="T42" fmla="*/ 114 w 176"/>
                <a:gd name="T43" fmla="*/ 401 h 451"/>
                <a:gd name="T44" fmla="*/ 104 w 176"/>
                <a:gd name="T45" fmla="*/ 419 h 451"/>
                <a:gd name="T46" fmla="*/ 106 w 176"/>
                <a:gd name="T47" fmla="*/ 429 h 451"/>
                <a:gd name="T48" fmla="*/ 92 w 176"/>
                <a:gd name="T49" fmla="*/ 435 h 451"/>
                <a:gd name="T50" fmla="*/ 92 w 176"/>
                <a:gd name="T51" fmla="*/ 439 h 451"/>
                <a:gd name="T52" fmla="*/ 84 w 176"/>
                <a:gd name="T53" fmla="*/ 443 h 451"/>
                <a:gd name="T54" fmla="*/ 74 w 176"/>
                <a:gd name="T55" fmla="*/ 449 h 451"/>
                <a:gd name="T56" fmla="*/ 52 w 176"/>
                <a:gd name="T57" fmla="*/ 447 h 451"/>
                <a:gd name="T58" fmla="*/ 34 w 176"/>
                <a:gd name="T59" fmla="*/ 435 h 451"/>
                <a:gd name="T60" fmla="*/ 24 w 176"/>
                <a:gd name="T61" fmla="*/ 415 h 451"/>
                <a:gd name="T62" fmla="*/ 18 w 176"/>
                <a:gd name="T63" fmla="*/ 407 h 451"/>
                <a:gd name="T64" fmla="*/ 14 w 176"/>
                <a:gd name="T65" fmla="*/ 391 h 451"/>
                <a:gd name="T66" fmla="*/ 2 w 176"/>
                <a:gd name="T67" fmla="*/ 387 h 451"/>
                <a:gd name="T68" fmla="*/ 20 w 176"/>
                <a:gd name="T69" fmla="*/ 371 h 451"/>
                <a:gd name="T70" fmla="*/ 14 w 176"/>
                <a:gd name="T71" fmla="*/ 359 h 451"/>
                <a:gd name="T72" fmla="*/ 2 w 176"/>
                <a:gd name="T73" fmla="*/ 325 h 451"/>
                <a:gd name="T74" fmla="*/ 2 w 176"/>
                <a:gd name="T75" fmla="*/ 291 h 451"/>
                <a:gd name="T76" fmla="*/ 2 w 176"/>
                <a:gd name="T77" fmla="*/ 263 h 451"/>
                <a:gd name="T78" fmla="*/ 2 w 176"/>
                <a:gd name="T79" fmla="*/ 211 h 451"/>
                <a:gd name="T80" fmla="*/ 2 w 176"/>
                <a:gd name="T81" fmla="*/ 189 h 451"/>
                <a:gd name="T82" fmla="*/ 2 w 176"/>
                <a:gd name="T83" fmla="*/ 167 h 451"/>
                <a:gd name="T84" fmla="*/ 4 w 176"/>
                <a:gd name="T85" fmla="*/ 157 h 451"/>
                <a:gd name="T86" fmla="*/ 16 w 176"/>
                <a:gd name="T87" fmla="*/ 159 h 451"/>
                <a:gd name="T88" fmla="*/ 32 w 176"/>
                <a:gd name="T89" fmla="*/ 161 h 451"/>
                <a:gd name="T90" fmla="*/ 40 w 176"/>
                <a:gd name="T91" fmla="*/ 161 h 451"/>
                <a:gd name="T92" fmla="*/ 54 w 176"/>
                <a:gd name="T93" fmla="*/ 155 h 451"/>
                <a:gd name="T94" fmla="*/ 60 w 176"/>
                <a:gd name="T95" fmla="*/ 141 h 451"/>
                <a:gd name="T96" fmla="*/ 70 w 176"/>
                <a:gd name="T97" fmla="*/ 129 h 451"/>
                <a:gd name="T98" fmla="*/ 78 w 176"/>
                <a:gd name="T99" fmla="*/ 117 h 451"/>
                <a:gd name="T100" fmla="*/ 76 w 176"/>
                <a:gd name="T101" fmla="*/ 101 h 451"/>
                <a:gd name="T102" fmla="*/ 68 w 176"/>
                <a:gd name="T103" fmla="*/ 89 h 451"/>
                <a:gd name="T104" fmla="*/ 60 w 176"/>
                <a:gd name="T105" fmla="*/ 79 h 451"/>
                <a:gd name="T106" fmla="*/ 50 w 176"/>
                <a:gd name="T107" fmla="*/ 71 h 451"/>
                <a:gd name="T108" fmla="*/ 48 w 176"/>
                <a:gd name="T109" fmla="*/ 61 h 451"/>
                <a:gd name="T110" fmla="*/ 42 w 176"/>
                <a:gd name="T111" fmla="*/ 51 h 451"/>
                <a:gd name="T112" fmla="*/ 42 w 176"/>
                <a:gd name="T113" fmla="*/ 41 h 451"/>
                <a:gd name="T114" fmla="*/ 40 w 176"/>
                <a:gd name="T115" fmla="*/ 20 h 451"/>
                <a:gd name="T116" fmla="*/ 46 w 176"/>
                <a:gd name="T117" fmla="*/ 14 h 451"/>
                <a:gd name="T118" fmla="*/ 56 w 176"/>
                <a:gd name="T119" fmla="*/ 2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6" h="451">
                  <a:moveTo>
                    <a:pt x="84" y="2"/>
                  </a:moveTo>
                  <a:lnTo>
                    <a:pt x="88" y="4"/>
                  </a:lnTo>
                  <a:lnTo>
                    <a:pt x="98" y="4"/>
                  </a:lnTo>
                  <a:lnTo>
                    <a:pt x="100" y="4"/>
                  </a:lnTo>
                  <a:lnTo>
                    <a:pt x="104" y="4"/>
                  </a:lnTo>
                  <a:lnTo>
                    <a:pt x="106" y="4"/>
                  </a:lnTo>
                  <a:lnTo>
                    <a:pt x="110" y="4"/>
                  </a:lnTo>
                  <a:lnTo>
                    <a:pt x="116" y="4"/>
                  </a:lnTo>
                  <a:lnTo>
                    <a:pt x="118" y="4"/>
                  </a:lnTo>
                  <a:lnTo>
                    <a:pt x="120" y="4"/>
                  </a:lnTo>
                  <a:lnTo>
                    <a:pt x="122" y="4"/>
                  </a:lnTo>
                  <a:lnTo>
                    <a:pt x="124" y="4"/>
                  </a:lnTo>
                  <a:lnTo>
                    <a:pt x="126" y="4"/>
                  </a:lnTo>
                  <a:lnTo>
                    <a:pt x="128" y="4"/>
                  </a:lnTo>
                  <a:lnTo>
                    <a:pt x="130" y="4"/>
                  </a:lnTo>
                  <a:lnTo>
                    <a:pt x="132" y="4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8" y="4"/>
                  </a:lnTo>
                  <a:lnTo>
                    <a:pt x="142" y="4"/>
                  </a:lnTo>
                  <a:lnTo>
                    <a:pt x="142" y="6"/>
                  </a:lnTo>
                  <a:lnTo>
                    <a:pt x="148" y="6"/>
                  </a:lnTo>
                  <a:lnTo>
                    <a:pt x="150" y="6"/>
                  </a:lnTo>
                  <a:lnTo>
                    <a:pt x="152" y="6"/>
                  </a:lnTo>
                  <a:lnTo>
                    <a:pt x="154" y="6"/>
                  </a:lnTo>
                  <a:lnTo>
                    <a:pt x="156" y="6"/>
                  </a:lnTo>
                  <a:lnTo>
                    <a:pt x="158" y="6"/>
                  </a:lnTo>
                  <a:lnTo>
                    <a:pt x="162" y="6"/>
                  </a:lnTo>
                  <a:lnTo>
                    <a:pt x="164" y="6"/>
                  </a:lnTo>
                  <a:lnTo>
                    <a:pt x="166" y="6"/>
                  </a:lnTo>
                  <a:lnTo>
                    <a:pt x="168" y="6"/>
                  </a:lnTo>
                  <a:lnTo>
                    <a:pt x="170" y="6"/>
                  </a:lnTo>
                  <a:lnTo>
                    <a:pt x="172" y="6"/>
                  </a:lnTo>
                  <a:lnTo>
                    <a:pt x="172" y="8"/>
                  </a:lnTo>
                  <a:lnTo>
                    <a:pt x="172" y="10"/>
                  </a:lnTo>
                  <a:lnTo>
                    <a:pt x="172" y="12"/>
                  </a:lnTo>
                  <a:lnTo>
                    <a:pt x="172" y="20"/>
                  </a:lnTo>
                  <a:lnTo>
                    <a:pt x="172" y="26"/>
                  </a:lnTo>
                  <a:lnTo>
                    <a:pt x="172" y="32"/>
                  </a:lnTo>
                  <a:lnTo>
                    <a:pt x="174" y="36"/>
                  </a:lnTo>
                  <a:lnTo>
                    <a:pt x="174" y="57"/>
                  </a:lnTo>
                  <a:lnTo>
                    <a:pt x="174" y="59"/>
                  </a:lnTo>
                  <a:lnTo>
                    <a:pt x="174" y="61"/>
                  </a:lnTo>
                  <a:lnTo>
                    <a:pt x="174" y="65"/>
                  </a:lnTo>
                  <a:lnTo>
                    <a:pt x="174" y="71"/>
                  </a:lnTo>
                  <a:lnTo>
                    <a:pt x="174" y="75"/>
                  </a:lnTo>
                  <a:lnTo>
                    <a:pt x="174" y="79"/>
                  </a:lnTo>
                  <a:lnTo>
                    <a:pt x="174" y="81"/>
                  </a:lnTo>
                  <a:lnTo>
                    <a:pt x="174" y="83"/>
                  </a:lnTo>
                  <a:lnTo>
                    <a:pt x="174" y="85"/>
                  </a:lnTo>
                  <a:lnTo>
                    <a:pt x="174" y="89"/>
                  </a:lnTo>
                  <a:lnTo>
                    <a:pt x="174" y="91"/>
                  </a:lnTo>
                  <a:lnTo>
                    <a:pt x="174" y="93"/>
                  </a:lnTo>
                  <a:lnTo>
                    <a:pt x="174" y="97"/>
                  </a:lnTo>
                  <a:lnTo>
                    <a:pt x="174" y="117"/>
                  </a:lnTo>
                  <a:lnTo>
                    <a:pt x="174" y="125"/>
                  </a:lnTo>
                  <a:lnTo>
                    <a:pt x="174" y="131"/>
                  </a:lnTo>
                  <a:lnTo>
                    <a:pt x="174" y="133"/>
                  </a:lnTo>
                  <a:lnTo>
                    <a:pt x="174" y="139"/>
                  </a:lnTo>
                  <a:lnTo>
                    <a:pt x="174" y="143"/>
                  </a:lnTo>
                  <a:lnTo>
                    <a:pt x="174" y="145"/>
                  </a:lnTo>
                  <a:lnTo>
                    <a:pt x="174" y="149"/>
                  </a:lnTo>
                  <a:lnTo>
                    <a:pt x="174" y="149"/>
                  </a:lnTo>
                  <a:lnTo>
                    <a:pt x="174" y="163"/>
                  </a:lnTo>
                  <a:lnTo>
                    <a:pt x="174" y="167"/>
                  </a:lnTo>
                  <a:lnTo>
                    <a:pt x="174" y="179"/>
                  </a:lnTo>
                  <a:lnTo>
                    <a:pt x="174" y="183"/>
                  </a:lnTo>
                  <a:lnTo>
                    <a:pt x="174" y="191"/>
                  </a:lnTo>
                  <a:lnTo>
                    <a:pt x="174" y="197"/>
                  </a:lnTo>
                  <a:lnTo>
                    <a:pt x="174" y="199"/>
                  </a:lnTo>
                  <a:lnTo>
                    <a:pt x="174" y="203"/>
                  </a:lnTo>
                  <a:lnTo>
                    <a:pt x="174" y="205"/>
                  </a:lnTo>
                  <a:lnTo>
                    <a:pt x="174" y="207"/>
                  </a:lnTo>
                  <a:lnTo>
                    <a:pt x="174" y="209"/>
                  </a:lnTo>
                  <a:lnTo>
                    <a:pt x="174" y="213"/>
                  </a:lnTo>
                  <a:lnTo>
                    <a:pt x="174" y="215"/>
                  </a:lnTo>
                  <a:lnTo>
                    <a:pt x="174" y="225"/>
                  </a:lnTo>
                  <a:lnTo>
                    <a:pt x="174" y="231"/>
                  </a:lnTo>
                  <a:lnTo>
                    <a:pt x="174" y="233"/>
                  </a:lnTo>
                  <a:lnTo>
                    <a:pt x="174" y="237"/>
                  </a:lnTo>
                  <a:lnTo>
                    <a:pt x="174" y="245"/>
                  </a:lnTo>
                  <a:lnTo>
                    <a:pt x="174" y="245"/>
                  </a:lnTo>
                  <a:lnTo>
                    <a:pt x="174" y="251"/>
                  </a:lnTo>
                  <a:lnTo>
                    <a:pt x="174" y="253"/>
                  </a:lnTo>
                  <a:lnTo>
                    <a:pt x="174" y="255"/>
                  </a:lnTo>
                  <a:lnTo>
                    <a:pt x="174" y="257"/>
                  </a:lnTo>
                  <a:lnTo>
                    <a:pt x="174" y="259"/>
                  </a:lnTo>
                  <a:lnTo>
                    <a:pt x="174" y="261"/>
                  </a:lnTo>
                  <a:lnTo>
                    <a:pt x="174" y="267"/>
                  </a:lnTo>
                  <a:lnTo>
                    <a:pt x="174" y="269"/>
                  </a:lnTo>
                  <a:lnTo>
                    <a:pt x="174" y="271"/>
                  </a:lnTo>
                  <a:lnTo>
                    <a:pt x="174" y="275"/>
                  </a:lnTo>
                  <a:lnTo>
                    <a:pt x="174" y="277"/>
                  </a:lnTo>
                  <a:lnTo>
                    <a:pt x="176" y="277"/>
                  </a:lnTo>
                  <a:lnTo>
                    <a:pt x="176" y="279"/>
                  </a:lnTo>
                  <a:lnTo>
                    <a:pt x="176" y="281"/>
                  </a:lnTo>
                  <a:lnTo>
                    <a:pt x="176" y="283"/>
                  </a:lnTo>
                  <a:lnTo>
                    <a:pt x="176" y="285"/>
                  </a:lnTo>
                  <a:lnTo>
                    <a:pt x="174" y="287"/>
                  </a:lnTo>
                  <a:lnTo>
                    <a:pt x="174" y="289"/>
                  </a:lnTo>
                  <a:lnTo>
                    <a:pt x="174" y="291"/>
                  </a:lnTo>
                  <a:lnTo>
                    <a:pt x="172" y="293"/>
                  </a:lnTo>
                  <a:lnTo>
                    <a:pt x="168" y="293"/>
                  </a:lnTo>
                  <a:lnTo>
                    <a:pt x="166" y="293"/>
                  </a:lnTo>
                  <a:lnTo>
                    <a:pt x="164" y="293"/>
                  </a:lnTo>
                  <a:lnTo>
                    <a:pt x="164" y="293"/>
                  </a:lnTo>
                  <a:lnTo>
                    <a:pt x="162" y="293"/>
                  </a:lnTo>
                  <a:lnTo>
                    <a:pt x="162" y="295"/>
                  </a:lnTo>
                  <a:lnTo>
                    <a:pt x="160" y="295"/>
                  </a:lnTo>
                  <a:lnTo>
                    <a:pt x="160" y="297"/>
                  </a:lnTo>
                  <a:lnTo>
                    <a:pt x="156" y="297"/>
                  </a:lnTo>
                  <a:lnTo>
                    <a:pt x="154" y="297"/>
                  </a:lnTo>
                  <a:lnTo>
                    <a:pt x="152" y="297"/>
                  </a:lnTo>
                  <a:lnTo>
                    <a:pt x="152" y="299"/>
                  </a:lnTo>
                  <a:lnTo>
                    <a:pt x="150" y="301"/>
                  </a:lnTo>
                  <a:lnTo>
                    <a:pt x="146" y="303"/>
                  </a:lnTo>
                  <a:lnTo>
                    <a:pt x="144" y="305"/>
                  </a:lnTo>
                  <a:lnTo>
                    <a:pt x="142" y="305"/>
                  </a:lnTo>
                  <a:lnTo>
                    <a:pt x="140" y="309"/>
                  </a:lnTo>
                  <a:lnTo>
                    <a:pt x="138" y="309"/>
                  </a:lnTo>
                  <a:lnTo>
                    <a:pt x="138" y="311"/>
                  </a:lnTo>
                  <a:lnTo>
                    <a:pt x="136" y="313"/>
                  </a:lnTo>
                  <a:lnTo>
                    <a:pt x="136" y="315"/>
                  </a:lnTo>
                  <a:lnTo>
                    <a:pt x="136" y="317"/>
                  </a:lnTo>
                  <a:lnTo>
                    <a:pt x="134" y="319"/>
                  </a:lnTo>
                  <a:lnTo>
                    <a:pt x="134" y="321"/>
                  </a:lnTo>
                  <a:lnTo>
                    <a:pt x="134" y="323"/>
                  </a:lnTo>
                  <a:lnTo>
                    <a:pt x="134" y="325"/>
                  </a:lnTo>
                  <a:lnTo>
                    <a:pt x="132" y="325"/>
                  </a:lnTo>
                  <a:lnTo>
                    <a:pt x="132" y="327"/>
                  </a:lnTo>
                  <a:lnTo>
                    <a:pt x="134" y="329"/>
                  </a:lnTo>
                  <a:lnTo>
                    <a:pt x="132" y="329"/>
                  </a:lnTo>
                  <a:lnTo>
                    <a:pt x="132" y="331"/>
                  </a:lnTo>
                  <a:lnTo>
                    <a:pt x="134" y="331"/>
                  </a:lnTo>
                  <a:lnTo>
                    <a:pt x="134" y="333"/>
                  </a:lnTo>
                  <a:lnTo>
                    <a:pt x="136" y="333"/>
                  </a:lnTo>
                  <a:lnTo>
                    <a:pt x="136" y="335"/>
                  </a:lnTo>
                  <a:lnTo>
                    <a:pt x="134" y="335"/>
                  </a:lnTo>
                  <a:lnTo>
                    <a:pt x="134" y="337"/>
                  </a:lnTo>
                  <a:lnTo>
                    <a:pt x="132" y="339"/>
                  </a:lnTo>
                  <a:lnTo>
                    <a:pt x="130" y="339"/>
                  </a:lnTo>
                  <a:lnTo>
                    <a:pt x="128" y="339"/>
                  </a:lnTo>
                  <a:lnTo>
                    <a:pt x="126" y="341"/>
                  </a:lnTo>
                  <a:lnTo>
                    <a:pt x="124" y="341"/>
                  </a:lnTo>
                  <a:lnTo>
                    <a:pt x="122" y="341"/>
                  </a:lnTo>
                  <a:lnTo>
                    <a:pt x="120" y="341"/>
                  </a:lnTo>
                  <a:lnTo>
                    <a:pt x="118" y="341"/>
                  </a:lnTo>
                  <a:lnTo>
                    <a:pt x="116" y="343"/>
                  </a:lnTo>
                  <a:lnTo>
                    <a:pt x="116" y="345"/>
                  </a:lnTo>
                  <a:lnTo>
                    <a:pt x="116" y="347"/>
                  </a:lnTo>
                  <a:lnTo>
                    <a:pt x="116" y="349"/>
                  </a:lnTo>
                  <a:lnTo>
                    <a:pt x="114" y="351"/>
                  </a:lnTo>
                  <a:lnTo>
                    <a:pt x="114" y="353"/>
                  </a:lnTo>
                  <a:lnTo>
                    <a:pt x="114" y="355"/>
                  </a:lnTo>
                  <a:lnTo>
                    <a:pt x="114" y="357"/>
                  </a:lnTo>
                  <a:lnTo>
                    <a:pt x="114" y="359"/>
                  </a:lnTo>
                  <a:lnTo>
                    <a:pt x="116" y="365"/>
                  </a:lnTo>
                  <a:lnTo>
                    <a:pt x="118" y="365"/>
                  </a:lnTo>
                  <a:lnTo>
                    <a:pt x="118" y="367"/>
                  </a:lnTo>
                  <a:lnTo>
                    <a:pt x="120" y="367"/>
                  </a:lnTo>
                  <a:lnTo>
                    <a:pt x="122" y="369"/>
                  </a:lnTo>
                  <a:lnTo>
                    <a:pt x="124" y="369"/>
                  </a:lnTo>
                  <a:lnTo>
                    <a:pt x="124" y="371"/>
                  </a:lnTo>
                  <a:lnTo>
                    <a:pt x="124" y="373"/>
                  </a:lnTo>
                  <a:lnTo>
                    <a:pt x="126" y="373"/>
                  </a:lnTo>
                  <a:lnTo>
                    <a:pt x="128" y="373"/>
                  </a:lnTo>
                  <a:lnTo>
                    <a:pt x="130" y="373"/>
                  </a:lnTo>
                  <a:lnTo>
                    <a:pt x="132" y="373"/>
                  </a:lnTo>
                  <a:lnTo>
                    <a:pt x="134" y="373"/>
                  </a:lnTo>
                  <a:lnTo>
                    <a:pt x="134" y="375"/>
                  </a:lnTo>
                  <a:lnTo>
                    <a:pt x="136" y="375"/>
                  </a:lnTo>
                  <a:lnTo>
                    <a:pt x="136" y="377"/>
                  </a:lnTo>
                  <a:lnTo>
                    <a:pt x="136" y="377"/>
                  </a:lnTo>
                  <a:lnTo>
                    <a:pt x="136" y="379"/>
                  </a:lnTo>
                  <a:lnTo>
                    <a:pt x="136" y="381"/>
                  </a:lnTo>
                  <a:lnTo>
                    <a:pt x="136" y="383"/>
                  </a:lnTo>
                  <a:lnTo>
                    <a:pt x="136" y="385"/>
                  </a:lnTo>
                  <a:lnTo>
                    <a:pt x="136" y="387"/>
                  </a:lnTo>
                  <a:lnTo>
                    <a:pt x="136" y="389"/>
                  </a:lnTo>
                  <a:lnTo>
                    <a:pt x="136" y="389"/>
                  </a:lnTo>
                  <a:lnTo>
                    <a:pt x="136" y="389"/>
                  </a:lnTo>
                  <a:lnTo>
                    <a:pt x="134" y="391"/>
                  </a:lnTo>
                  <a:lnTo>
                    <a:pt x="132" y="393"/>
                  </a:lnTo>
                  <a:lnTo>
                    <a:pt x="130" y="393"/>
                  </a:lnTo>
                  <a:lnTo>
                    <a:pt x="128" y="393"/>
                  </a:lnTo>
                  <a:lnTo>
                    <a:pt x="126" y="391"/>
                  </a:lnTo>
                  <a:lnTo>
                    <a:pt x="124" y="391"/>
                  </a:lnTo>
                  <a:lnTo>
                    <a:pt x="122" y="393"/>
                  </a:lnTo>
                  <a:lnTo>
                    <a:pt x="120" y="395"/>
                  </a:lnTo>
                  <a:lnTo>
                    <a:pt x="120" y="397"/>
                  </a:lnTo>
                  <a:lnTo>
                    <a:pt x="118" y="397"/>
                  </a:lnTo>
                  <a:lnTo>
                    <a:pt x="118" y="399"/>
                  </a:lnTo>
                  <a:lnTo>
                    <a:pt x="116" y="397"/>
                  </a:lnTo>
                  <a:lnTo>
                    <a:pt x="114" y="399"/>
                  </a:lnTo>
                  <a:lnTo>
                    <a:pt x="112" y="399"/>
                  </a:lnTo>
                  <a:lnTo>
                    <a:pt x="112" y="401"/>
                  </a:lnTo>
                  <a:lnTo>
                    <a:pt x="114" y="401"/>
                  </a:lnTo>
                  <a:lnTo>
                    <a:pt x="116" y="401"/>
                  </a:lnTo>
                  <a:lnTo>
                    <a:pt x="114" y="409"/>
                  </a:lnTo>
                  <a:lnTo>
                    <a:pt x="114" y="411"/>
                  </a:lnTo>
                  <a:lnTo>
                    <a:pt x="112" y="413"/>
                  </a:lnTo>
                  <a:lnTo>
                    <a:pt x="110" y="415"/>
                  </a:lnTo>
                  <a:lnTo>
                    <a:pt x="108" y="415"/>
                  </a:lnTo>
                  <a:lnTo>
                    <a:pt x="106" y="417"/>
                  </a:lnTo>
                  <a:lnTo>
                    <a:pt x="104" y="417"/>
                  </a:lnTo>
                  <a:lnTo>
                    <a:pt x="104" y="419"/>
                  </a:lnTo>
                  <a:lnTo>
                    <a:pt x="104" y="421"/>
                  </a:lnTo>
                  <a:lnTo>
                    <a:pt x="106" y="421"/>
                  </a:lnTo>
                  <a:lnTo>
                    <a:pt x="108" y="421"/>
                  </a:lnTo>
                  <a:lnTo>
                    <a:pt x="110" y="421"/>
                  </a:lnTo>
                  <a:lnTo>
                    <a:pt x="110" y="423"/>
                  </a:lnTo>
                  <a:lnTo>
                    <a:pt x="106" y="425"/>
                  </a:lnTo>
                  <a:lnTo>
                    <a:pt x="108" y="427"/>
                  </a:lnTo>
                  <a:lnTo>
                    <a:pt x="106" y="427"/>
                  </a:lnTo>
                  <a:lnTo>
                    <a:pt x="106" y="429"/>
                  </a:lnTo>
                  <a:lnTo>
                    <a:pt x="104" y="431"/>
                  </a:lnTo>
                  <a:lnTo>
                    <a:pt x="104" y="433"/>
                  </a:lnTo>
                  <a:lnTo>
                    <a:pt x="102" y="433"/>
                  </a:lnTo>
                  <a:lnTo>
                    <a:pt x="100" y="433"/>
                  </a:lnTo>
                  <a:lnTo>
                    <a:pt x="100" y="435"/>
                  </a:lnTo>
                  <a:lnTo>
                    <a:pt x="98" y="437"/>
                  </a:lnTo>
                  <a:lnTo>
                    <a:pt x="96" y="437"/>
                  </a:lnTo>
                  <a:lnTo>
                    <a:pt x="94" y="437"/>
                  </a:lnTo>
                  <a:lnTo>
                    <a:pt x="92" y="435"/>
                  </a:lnTo>
                  <a:lnTo>
                    <a:pt x="92" y="433"/>
                  </a:lnTo>
                  <a:lnTo>
                    <a:pt x="90" y="433"/>
                  </a:lnTo>
                  <a:lnTo>
                    <a:pt x="90" y="435"/>
                  </a:lnTo>
                  <a:lnTo>
                    <a:pt x="88" y="435"/>
                  </a:lnTo>
                  <a:lnTo>
                    <a:pt x="88" y="437"/>
                  </a:lnTo>
                  <a:lnTo>
                    <a:pt x="90" y="437"/>
                  </a:lnTo>
                  <a:lnTo>
                    <a:pt x="90" y="437"/>
                  </a:lnTo>
                  <a:lnTo>
                    <a:pt x="92" y="437"/>
                  </a:lnTo>
                  <a:lnTo>
                    <a:pt x="92" y="439"/>
                  </a:lnTo>
                  <a:lnTo>
                    <a:pt x="90" y="439"/>
                  </a:lnTo>
                  <a:lnTo>
                    <a:pt x="90" y="437"/>
                  </a:lnTo>
                  <a:lnTo>
                    <a:pt x="88" y="437"/>
                  </a:lnTo>
                  <a:lnTo>
                    <a:pt x="86" y="437"/>
                  </a:lnTo>
                  <a:lnTo>
                    <a:pt x="86" y="439"/>
                  </a:lnTo>
                  <a:lnTo>
                    <a:pt x="88" y="439"/>
                  </a:lnTo>
                  <a:lnTo>
                    <a:pt x="86" y="441"/>
                  </a:lnTo>
                  <a:lnTo>
                    <a:pt x="86" y="443"/>
                  </a:lnTo>
                  <a:lnTo>
                    <a:pt x="84" y="443"/>
                  </a:lnTo>
                  <a:lnTo>
                    <a:pt x="84" y="445"/>
                  </a:lnTo>
                  <a:lnTo>
                    <a:pt x="84" y="447"/>
                  </a:lnTo>
                  <a:lnTo>
                    <a:pt x="84" y="449"/>
                  </a:lnTo>
                  <a:lnTo>
                    <a:pt x="82" y="451"/>
                  </a:lnTo>
                  <a:lnTo>
                    <a:pt x="80" y="451"/>
                  </a:lnTo>
                  <a:lnTo>
                    <a:pt x="78" y="451"/>
                  </a:lnTo>
                  <a:lnTo>
                    <a:pt x="76" y="451"/>
                  </a:lnTo>
                  <a:lnTo>
                    <a:pt x="74" y="451"/>
                  </a:lnTo>
                  <a:lnTo>
                    <a:pt x="74" y="449"/>
                  </a:lnTo>
                  <a:lnTo>
                    <a:pt x="72" y="449"/>
                  </a:lnTo>
                  <a:lnTo>
                    <a:pt x="70" y="449"/>
                  </a:lnTo>
                  <a:lnTo>
                    <a:pt x="68" y="447"/>
                  </a:lnTo>
                  <a:lnTo>
                    <a:pt x="66" y="447"/>
                  </a:lnTo>
                  <a:lnTo>
                    <a:pt x="62" y="447"/>
                  </a:lnTo>
                  <a:lnTo>
                    <a:pt x="60" y="447"/>
                  </a:lnTo>
                  <a:lnTo>
                    <a:pt x="58" y="447"/>
                  </a:lnTo>
                  <a:lnTo>
                    <a:pt x="54" y="447"/>
                  </a:lnTo>
                  <a:lnTo>
                    <a:pt x="52" y="447"/>
                  </a:lnTo>
                  <a:lnTo>
                    <a:pt x="52" y="445"/>
                  </a:lnTo>
                  <a:lnTo>
                    <a:pt x="50" y="443"/>
                  </a:lnTo>
                  <a:lnTo>
                    <a:pt x="48" y="443"/>
                  </a:lnTo>
                  <a:lnTo>
                    <a:pt x="46" y="441"/>
                  </a:lnTo>
                  <a:lnTo>
                    <a:pt x="44" y="439"/>
                  </a:lnTo>
                  <a:lnTo>
                    <a:pt x="42" y="437"/>
                  </a:lnTo>
                  <a:lnTo>
                    <a:pt x="40" y="437"/>
                  </a:lnTo>
                  <a:lnTo>
                    <a:pt x="36" y="435"/>
                  </a:lnTo>
                  <a:lnTo>
                    <a:pt x="34" y="435"/>
                  </a:lnTo>
                  <a:lnTo>
                    <a:pt x="34" y="433"/>
                  </a:lnTo>
                  <a:lnTo>
                    <a:pt x="32" y="431"/>
                  </a:lnTo>
                  <a:lnTo>
                    <a:pt x="32" y="429"/>
                  </a:lnTo>
                  <a:lnTo>
                    <a:pt x="30" y="427"/>
                  </a:lnTo>
                  <a:lnTo>
                    <a:pt x="28" y="427"/>
                  </a:lnTo>
                  <a:lnTo>
                    <a:pt x="24" y="421"/>
                  </a:lnTo>
                  <a:lnTo>
                    <a:pt x="24" y="419"/>
                  </a:lnTo>
                  <a:lnTo>
                    <a:pt x="24" y="417"/>
                  </a:lnTo>
                  <a:lnTo>
                    <a:pt x="24" y="415"/>
                  </a:lnTo>
                  <a:lnTo>
                    <a:pt x="24" y="413"/>
                  </a:lnTo>
                  <a:lnTo>
                    <a:pt x="22" y="409"/>
                  </a:lnTo>
                  <a:lnTo>
                    <a:pt x="20" y="409"/>
                  </a:lnTo>
                  <a:lnTo>
                    <a:pt x="20" y="411"/>
                  </a:lnTo>
                  <a:lnTo>
                    <a:pt x="18" y="411"/>
                  </a:lnTo>
                  <a:lnTo>
                    <a:pt x="16" y="411"/>
                  </a:lnTo>
                  <a:lnTo>
                    <a:pt x="16" y="409"/>
                  </a:lnTo>
                  <a:lnTo>
                    <a:pt x="16" y="407"/>
                  </a:lnTo>
                  <a:lnTo>
                    <a:pt x="18" y="407"/>
                  </a:lnTo>
                  <a:lnTo>
                    <a:pt x="18" y="405"/>
                  </a:lnTo>
                  <a:lnTo>
                    <a:pt x="18" y="403"/>
                  </a:lnTo>
                  <a:lnTo>
                    <a:pt x="16" y="403"/>
                  </a:lnTo>
                  <a:lnTo>
                    <a:pt x="14" y="403"/>
                  </a:lnTo>
                  <a:lnTo>
                    <a:pt x="14" y="401"/>
                  </a:lnTo>
                  <a:lnTo>
                    <a:pt x="14" y="399"/>
                  </a:lnTo>
                  <a:lnTo>
                    <a:pt x="16" y="393"/>
                  </a:lnTo>
                  <a:lnTo>
                    <a:pt x="16" y="391"/>
                  </a:lnTo>
                  <a:lnTo>
                    <a:pt x="14" y="391"/>
                  </a:lnTo>
                  <a:lnTo>
                    <a:pt x="12" y="393"/>
                  </a:lnTo>
                  <a:lnTo>
                    <a:pt x="10" y="393"/>
                  </a:lnTo>
                  <a:lnTo>
                    <a:pt x="8" y="391"/>
                  </a:lnTo>
                  <a:lnTo>
                    <a:pt x="6" y="389"/>
                  </a:lnTo>
                  <a:lnTo>
                    <a:pt x="4" y="389"/>
                  </a:lnTo>
                  <a:lnTo>
                    <a:pt x="2" y="389"/>
                  </a:lnTo>
                  <a:lnTo>
                    <a:pt x="0" y="389"/>
                  </a:lnTo>
                  <a:lnTo>
                    <a:pt x="0" y="389"/>
                  </a:lnTo>
                  <a:lnTo>
                    <a:pt x="2" y="387"/>
                  </a:lnTo>
                  <a:lnTo>
                    <a:pt x="4" y="383"/>
                  </a:lnTo>
                  <a:lnTo>
                    <a:pt x="6" y="381"/>
                  </a:lnTo>
                  <a:lnTo>
                    <a:pt x="6" y="379"/>
                  </a:lnTo>
                  <a:lnTo>
                    <a:pt x="8" y="377"/>
                  </a:lnTo>
                  <a:lnTo>
                    <a:pt x="10" y="377"/>
                  </a:lnTo>
                  <a:lnTo>
                    <a:pt x="14" y="375"/>
                  </a:lnTo>
                  <a:lnTo>
                    <a:pt x="14" y="373"/>
                  </a:lnTo>
                  <a:lnTo>
                    <a:pt x="16" y="373"/>
                  </a:lnTo>
                  <a:lnTo>
                    <a:pt x="20" y="371"/>
                  </a:lnTo>
                  <a:lnTo>
                    <a:pt x="20" y="369"/>
                  </a:lnTo>
                  <a:lnTo>
                    <a:pt x="20" y="367"/>
                  </a:lnTo>
                  <a:lnTo>
                    <a:pt x="22" y="365"/>
                  </a:lnTo>
                  <a:lnTo>
                    <a:pt x="22" y="363"/>
                  </a:lnTo>
                  <a:lnTo>
                    <a:pt x="20" y="361"/>
                  </a:lnTo>
                  <a:lnTo>
                    <a:pt x="20" y="359"/>
                  </a:lnTo>
                  <a:lnTo>
                    <a:pt x="18" y="359"/>
                  </a:lnTo>
                  <a:lnTo>
                    <a:pt x="16" y="359"/>
                  </a:lnTo>
                  <a:lnTo>
                    <a:pt x="14" y="359"/>
                  </a:lnTo>
                  <a:lnTo>
                    <a:pt x="12" y="359"/>
                  </a:lnTo>
                  <a:lnTo>
                    <a:pt x="10" y="359"/>
                  </a:lnTo>
                  <a:lnTo>
                    <a:pt x="8" y="359"/>
                  </a:lnTo>
                  <a:lnTo>
                    <a:pt x="2" y="359"/>
                  </a:lnTo>
                  <a:lnTo>
                    <a:pt x="2" y="349"/>
                  </a:lnTo>
                  <a:lnTo>
                    <a:pt x="2" y="339"/>
                  </a:lnTo>
                  <a:lnTo>
                    <a:pt x="2" y="333"/>
                  </a:lnTo>
                  <a:lnTo>
                    <a:pt x="2" y="331"/>
                  </a:lnTo>
                  <a:lnTo>
                    <a:pt x="2" y="325"/>
                  </a:lnTo>
                  <a:lnTo>
                    <a:pt x="2" y="323"/>
                  </a:lnTo>
                  <a:lnTo>
                    <a:pt x="2" y="321"/>
                  </a:lnTo>
                  <a:lnTo>
                    <a:pt x="2" y="319"/>
                  </a:lnTo>
                  <a:lnTo>
                    <a:pt x="2" y="317"/>
                  </a:lnTo>
                  <a:lnTo>
                    <a:pt x="2" y="315"/>
                  </a:lnTo>
                  <a:lnTo>
                    <a:pt x="2" y="311"/>
                  </a:lnTo>
                  <a:lnTo>
                    <a:pt x="2" y="307"/>
                  </a:lnTo>
                  <a:lnTo>
                    <a:pt x="2" y="303"/>
                  </a:lnTo>
                  <a:lnTo>
                    <a:pt x="2" y="291"/>
                  </a:lnTo>
                  <a:lnTo>
                    <a:pt x="2" y="289"/>
                  </a:lnTo>
                  <a:lnTo>
                    <a:pt x="2" y="287"/>
                  </a:lnTo>
                  <a:lnTo>
                    <a:pt x="2" y="285"/>
                  </a:lnTo>
                  <a:lnTo>
                    <a:pt x="2" y="283"/>
                  </a:lnTo>
                  <a:lnTo>
                    <a:pt x="2" y="277"/>
                  </a:lnTo>
                  <a:lnTo>
                    <a:pt x="2" y="273"/>
                  </a:lnTo>
                  <a:lnTo>
                    <a:pt x="2" y="271"/>
                  </a:lnTo>
                  <a:lnTo>
                    <a:pt x="2" y="269"/>
                  </a:lnTo>
                  <a:lnTo>
                    <a:pt x="2" y="263"/>
                  </a:lnTo>
                  <a:lnTo>
                    <a:pt x="2" y="259"/>
                  </a:lnTo>
                  <a:lnTo>
                    <a:pt x="2" y="255"/>
                  </a:lnTo>
                  <a:lnTo>
                    <a:pt x="2" y="243"/>
                  </a:lnTo>
                  <a:lnTo>
                    <a:pt x="2" y="233"/>
                  </a:lnTo>
                  <a:lnTo>
                    <a:pt x="2" y="231"/>
                  </a:lnTo>
                  <a:lnTo>
                    <a:pt x="2" y="219"/>
                  </a:lnTo>
                  <a:lnTo>
                    <a:pt x="2" y="217"/>
                  </a:lnTo>
                  <a:lnTo>
                    <a:pt x="2" y="215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2" y="205"/>
                  </a:lnTo>
                  <a:lnTo>
                    <a:pt x="2" y="203"/>
                  </a:lnTo>
                  <a:lnTo>
                    <a:pt x="2" y="201"/>
                  </a:lnTo>
                  <a:lnTo>
                    <a:pt x="2" y="197"/>
                  </a:lnTo>
                  <a:lnTo>
                    <a:pt x="2" y="195"/>
                  </a:lnTo>
                  <a:lnTo>
                    <a:pt x="2" y="193"/>
                  </a:lnTo>
                  <a:lnTo>
                    <a:pt x="2" y="191"/>
                  </a:lnTo>
                  <a:lnTo>
                    <a:pt x="2" y="189"/>
                  </a:lnTo>
                  <a:lnTo>
                    <a:pt x="2" y="187"/>
                  </a:lnTo>
                  <a:lnTo>
                    <a:pt x="2" y="185"/>
                  </a:lnTo>
                  <a:lnTo>
                    <a:pt x="2" y="179"/>
                  </a:lnTo>
                  <a:lnTo>
                    <a:pt x="2" y="177"/>
                  </a:lnTo>
                  <a:lnTo>
                    <a:pt x="2" y="175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65"/>
                  </a:lnTo>
                  <a:lnTo>
                    <a:pt x="2" y="163"/>
                  </a:lnTo>
                  <a:lnTo>
                    <a:pt x="2" y="157"/>
                  </a:lnTo>
                  <a:lnTo>
                    <a:pt x="2" y="155"/>
                  </a:lnTo>
                  <a:lnTo>
                    <a:pt x="2" y="153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2" y="155"/>
                  </a:lnTo>
                  <a:lnTo>
                    <a:pt x="4" y="157"/>
                  </a:lnTo>
                  <a:lnTo>
                    <a:pt x="4" y="159"/>
                  </a:lnTo>
                  <a:lnTo>
                    <a:pt x="6" y="159"/>
                  </a:lnTo>
                  <a:lnTo>
                    <a:pt x="6" y="161"/>
                  </a:lnTo>
                  <a:lnTo>
                    <a:pt x="8" y="161"/>
                  </a:lnTo>
                  <a:lnTo>
                    <a:pt x="10" y="161"/>
                  </a:lnTo>
                  <a:lnTo>
                    <a:pt x="12" y="161"/>
                  </a:lnTo>
                  <a:lnTo>
                    <a:pt x="14" y="161"/>
                  </a:lnTo>
                  <a:lnTo>
                    <a:pt x="14" y="159"/>
                  </a:lnTo>
                  <a:lnTo>
                    <a:pt x="16" y="159"/>
                  </a:lnTo>
                  <a:lnTo>
                    <a:pt x="18" y="157"/>
                  </a:lnTo>
                  <a:lnTo>
                    <a:pt x="18" y="159"/>
                  </a:lnTo>
                  <a:lnTo>
                    <a:pt x="20" y="159"/>
                  </a:lnTo>
                  <a:lnTo>
                    <a:pt x="20" y="161"/>
                  </a:lnTo>
                  <a:lnTo>
                    <a:pt x="22" y="163"/>
                  </a:lnTo>
                  <a:lnTo>
                    <a:pt x="24" y="163"/>
                  </a:lnTo>
                  <a:lnTo>
                    <a:pt x="28" y="165"/>
                  </a:lnTo>
                  <a:lnTo>
                    <a:pt x="30" y="163"/>
                  </a:lnTo>
                  <a:lnTo>
                    <a:pt x="32" y="161"/>
                  </a:lnTo>
                  <a:lnTo>
                    <a:pt x="32" y="159"/>
                  </a:lnTo>
                  <a:lnTo>
                    <a:pt x="34" y="157"/>
                  </a:lnTo>
                  <a:lnTo>
                    <a:pt x="38" y="155"/>
                  </a:lnTo>
                  <a:lnTo>
                    <a:pt x="40" y="155"/>
                  </a:lnTo>
                  <a:lnTo>
                    <a:pt x="40" y="157"/>
                  </a:lnTo>
                  <a:lnTo>
                    <a:pt x="38" y="157"/>
                  </a:lnTo>
                  <a:lnTo>
                    <a:pt x="40" y="159"/>
                  </a:lnTo>
                  <a:lnTo>
                    <a:pt x="40" y="161"/>
                  </a:lnTo>
                  <a:lnTo>
                    <a:pt x="40" y="161"/>
                  </a:lnTo>
                  <a:lnTo>
                    <a:pt x="40" y="163"/>
                  </a:lnTo>
                  <a:lnTo>
                    <a:pt x="42" y="163"/>
                  </a:lnTo>
                  <a:lnTo>
                    <a:pt x="42" y="161"/>
                  </a:lnTo>
                  <a:lnTo>
                    <a:pt x="44" y="159"/>
                  </a:lnTo>
                  <a:lnTo>
                    <a:pt x="46" y="157"/>
                  </a:lnTo>
                  <a:lnTo>
                    <a:pt x="48" y="155"/>
                  </a:lnTo>
                  <a:lnTo>
                    <a:pt x="50" y="155"/>
                  </a:lnTo>
                  <a:lnTo>
                    <a:pt x="52" y="155"/>
                  </a:lnTo>
                  <a:lnTo>
                    <a:pt x="54" y="155"/>
                  </a:lnTo>
                  <a:lnTo>
                    <a:pt x="56" y="155"/>
                  </a:lnTo>
                  <a:lnTo>
                    <a:pt x="58" y="153"/>
                  </a:lnTo>
                  <a:lnTo>
                    <a:pt x="58" y="151"/>
                  </a:lnTo>
                  <a:lnTo>
                    <a:pt x="60" y="149"/>
                  </a:lnTo>
                  <a:lnTo>
                    <a:pt x="58" y="149"/>
                  </a:lnTo>
                  <a:lnTo>
                    <a:pt x="58" y="147"/>
                  </a:lnTo>
                  <a:lnTo>
                    <a:pt x="58" y="145"/>
                  </a:lnTo>
                  <a:lnTo>
                    <a:pt x="60" y="143"/>
                  </a:lnTo>
                  <a:lnTo>
                    <a:pt x="60" y="141"/>
                  </a:lnTo>
                  <a:lnTo>
                    <a:pt x="62" y="139"/>
                  </a:lnTo>
                  <a:lnTo>
                    <a:pt x="64" y="139"/>
                  </a:lnTo>
                  <a:lnTo>
                    <a:pt x="64" y="137"/>
                  </a:lnTo>
                  <a:lnTo>
                    <a:pt x="66" y="137"/>
                  </a:lnTo>
                  <a:lnTo>
                    <a:pt x="68" y="137"/>
                  </a:lnTo>
                  <a:lnTo>
                    <a:pt x="70" y="135"/>
                  </a:lnTo>
                  <a:lnTo>
                    <a:pt x="68" y="131"/>
                  </a:lnTo>
                  <a:lnTo>
                    <a:pt x="68" y="129"/>
                  </a:lnTo>
                  <a:lnTo>
                    <a:pt x="70" y="129"/>
                  </a:lnTo>
                  <a:lnTo>
                    <a:pt x="72" y="127"/>
                  </a:lnTo>
                  <a:lnTo>
                    <a:pt x="72" y="125"/>
                  </a:lnTo>
                  <a:lnTo>
                    <a:pt x="72" y="123"/>
                  </a:lnTo>
                  <a:lnTo>
                    <a:pt x="72" y="121"/>
                  </a:lnTo>
                  <a:lnTo>
                    <a:pt x="74" y="123"/>
                  </a:lnTo>
                  <a:lnTo>
                    <a:pt x="76" y="121"/>
                  </a:lnTo>
                  <a:lnTo>
                    <a:pt x="78" y="121"/>
                  </a:lnTo>
                  <a:lnTo>
                    <a:pt x="78" y="119"/>
                  </a:lnTo>
                  <a:lnTo>
                    <a:pt x="78" y="117"/>
                  </a:lnTo>
                  <a:lnTo>
                    <a:pt x="78" y="115"/>
                  </a:lnTo>
                  <a:lnTo>
                    <a:pt x="78" y="113"/>
                  </a:lnTo>
                  <a:lnTo>
                    <a:pt x="78" y="111"/>
                  </a:lnTo>
                  <a:lnTo>
                    <a:pt x="76" y="111"/>
                  </a:lnTo>
                  <a:lnTo>
                    <a:pt x="76" y="107"/>
                  </a:lnTo>
                  <a:lnTo>
                    <a:pt x="76" y="105"/>
                  </a:lnTo>
                  <a:lnTo>
                    <a:pt x="74" y="103"/>
                  </a:lnTo>
                  <a:lnTo>
                    <a:pt x="74" y="101"/>
                  </a:lnTo>
                  <a:lnTo>
                    <a:pt x="76" y="101"/>
                  </a:lnTo>
                  <a:lnTo>
                    <a:pt x="74" y="101"/>
                  </a:lnTo>
                  <a:lnTo>
                    <a:pt x="74" y="97"/>
                  </a:lnTo>
                  <a:lnTo>
                    <a:pt x="72" y="95"/>
                  </a:lnTo>
                  <a:lnTo>
                    <a:pt x="70" y="95"/>
                  </a:lnTo>
                  <a:lnTo>
                    <a:pt x="68" y="93"/>
                  </a:lnTo>
                  <a:lnTo>
                    <a:pt x="66" y="91"/>
                  </a:lnTo>
                  <a:lnTo>
                    <a:pt x="64" y="89"/>
                  </a:lnTo>
                  <a:lnTo>
                    <a:pt x="68" y="87"/>
                  </a:lnTo>
                  <a:lnTo>
                    <a:pt x="68" y="89"/>
                  </a:lnTo>
                  <a:lnTo>
                    <a:pt x="70" y="89"/>
                  </a:lnTo>
                  <a:lnTo>
                    <a:pt x="70" y="87"/>
                  </a:lnTo>
                  <a:lnTo>
                    <a:pt x="68" y="87"/>
                  </a:lnTo>
                  <a:lnTo>
                    <a:pt x="68" y="85"/>
                  </a:lnTo>
                  <a:lnTo>
                    <a:pt x="66" y="87"/>
                  </a:lnTo>
                  <a:lnTo>
                    <a:pt x="64" y="85"/>
                  </a:lnTo>
                  <a:lnTo>
                    <a:pt x="62" y="83"/>
                  </a:lnTo>
                  <a:lnTo>
                    <a:pt x="60" y="81"/>
                  </a:lnTo>
                  <a:lnTo>
                    <a:pt x="60" y="79"/>
                  </a:lnTo>
                  <a:lnTo>
                    <a:pt x="62" y="79"/>
                  </a:lnTo>
                  <a:lnTo>
                    <a:pt x="62" y="75"/>
                  </a:lnTo>
                  <a:lnTo>
                    <a:pt x="60" y="75"/>
                  </a:lnTo>
                  <a:lnTo>
                    <a:pt x="56" y="75"/>
                  </a:lnTo>
                  <a:lnTo>
                    <a:pt x="54" y="75"/>
                  </a:lnTo>
                  <a:lnTo>
                    <a:pt x="54" y="73"/>
                  </a:lnTo>
                  <a:lnTo>
                    <a:pt x="52" y="73"/>
                  </a:lnTo>
                  <a:lnTo>
                    <a:pt x="50" y="73"/>
                  </a:lnTo>
                  <a:lnTo>
                    <a:pt x="50" y="71"/>
                  </a:lnTo>
                  <a:lnTo>
                    <a:pt x="50" y="69"/>
                  </a:lnTo>
                  <a:lnTo>
                    <a:pt x="50" y="67"/>
                  </a:lnTo>
                  <a:lnTo>
                    <a:pt x="52" y="67"/>
                  </a:lnTo>
                  <a:lnTo>
                    <a:pt x="52" y="65"/>
                  </a:lnTo>
                  <a:lnTo>
                    <a:pt x="52" y="63"/>
                  </a:lnTo>
                  <a:lnTo>
                    <a:pt x="50" y="63"/>
                  </a:lnTo>
                  <a:lnTo>
                    <a:pt x="46" y="63"/>
                  </a:lnTo>
                  <a:lnTo>
                    <a:pt x="46" y="61"/>
                  </a:lnTo>
                  <a:lnTo>
                    <a:pt x="48" y="61"/>
                  </a:lnTo>
                  <a:lnTo>
                    <a:pt x="46" y="59"/>
                  </a:lnTo>
                  <a:lnTo>
                    <a:pt x="46" y="57"/>
                  </a:lnTo>
                  <a:lnTo>
                    <a:pt x="48" y="57"/>
                  </a:lnTo>
                  <a:lnTo>
                    <a:pt x="48" y="55"/>
                  </a:lnTo>
                  <a:lnTo>
                    <a:pt x="46" y="53"/>
                  </a:lnTo>
                  <a:lnTo>
                    <a:pt x="42" y="55"/>
                  </a:lnTo>
                  <a:lnTo>
                    <a:pt x="42" y="53"/>
                  </a:lnTo>
                  <a:lnTo>
                    <a:pt x="42" y="53"/>
                  </a:lnTo>
                  <a:lnTo>
                    <a:pt x="42" y="51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40" y="49"/>
                  </a:lnTo>
                  <a:lnTo>
                    <a:pt x="38" y="45"/>
                  </a:lnTo>
                  <a:lnTo>
                    <a:pt x="38" y="43"/>
                  </a:lnTo>
                  <a:lnTo>
                    <a:pt x="38" y="41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42" y="41"/>
                  </a:lnTo>
                  <a:lnTo>
                    <a:pt x="42" y="39"/>
                  </a:lnTo>
                  <a:lnTo>
                    <a:pt x="42" y="34"/>
                  </a:lnTo>
                  <a:lnTo>
                    <a:pt x="40" y="32"/>
                  </a:lnTo>
                  <a:lnTo>
                    <a:pt x="40" y="30"/>
                  </a:lnTo>
                  <a:lnTo>
                    <a:pt x="40" y="26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0" y="20"/>
                  </a:lnTo>
                  <a:lnTo>
                    <a:pt x="42" y="18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42" y="16"/>
                  </a:lnTo>
                  <a:lnTo>
                    <a:pt x="44" y="16"/>
                  </a:lnTo>
                  <a:lnTo>
                    <a:pt x="44" y="14"/>
                  </a:lnTo>
                  <a:lnTo>
                    <a:pt x="46" y="14"/>
                  </a:lnTo>
                  <a:lnTo>
                    <a:pt x="48" y="12"/>
                  </a:lnTo>
                  <a:lnTo>
                    <a:pt x="48" y="10"/>
                  </a:lnTo>
                  <a:lnTo>
                    <a:pt x="48" y="8"/>
                  </a:lnTo>
                  <a:lnTo>
                    <a:pt x="48" y="6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2" y="2"/>
                  </a:lnTo>
                  <a:lnTo>
                    <a:pt x="54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60" y="2"/>
                  </a:lnTo>
                  <a:lnTo>
                    <a:pt x="66" y="2"/>
                  </a:lnTo>
                  <a:lnTo>
                    <a:pt x="72" y="2"/>
                  </a:lnTo>
                  <a:lnTo>
                    <a:pt x="78" y="2"/>
                  </a:lnTo>
                  <a:lnTo>
                    <a:pt x="84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89100ED9-6059-DA02-8A94-B95287DC4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013" y="22225"/>
              <a:ext cx="520700" cy="300038"/>
            </a:xfrm>
            <a:custGeom>
              <a:avLst/>
              <a:gdLst>
                <a:gd name="T0" fmla="*/ 60 w 328"/>
                <a:gd name="T1" fmla="*/ 0 h 189"/>
                <a:gd name="T2" fmla="*/ 96 w 328"/>
                <a:gd name="T3" fmla="*/ 2 h 189"/>
                <a:gd name="T4" fmla="*/ 128 w 328"/>
                <a:gd name="T5" fmla="*/ 4 h 189"/>
                <a:gd name="T6" fmla="*/ 144 w 328"/>
                <a:gd name="T7" fmla="*/ 6 h 189"/>
                <a:gd name="T8" fmla="*/ 168 w 328"/>
                <a:gd name="T9" fmla="*/ 6 h 189"/>
                <a:gd name="T10" fmla="*/ 192 w 328"/>
                <a:gd name="T11" fmla="*/ 8 h 189"/>
                <a:gd name="T12" fmla="*/ 216 w 328"/>
                <a:gd name="T13" fmla="*/ 10 h 189"/>
                <a:gd name="T14" fmla="*/ 242 w 328"/>
                <a:gd name="T15" fmla="*/ 12 h 189"/>
                <a:gd name="T16" fmla="*/ 276 w 328"/>
                <a:gd name="T17" fmla="*/ 12 h 189"/>
                <a:gd name="T18" fmla="*/ 294 w 328"/>
                <a:gd name="T19" fmla="*/ 14 h 189"/>
                <a:gd name="T20" fmla="*/ 324 w 328"/>
                <a:gd name="T21" fmla="*/ 16 h 189"/>
                <a:gd name="T22" fmla="*/ 318 w 328"/>
                <a:gd name="T23" fmla="*/ 20 h 189"/>
                <a:gd name="T24" fmla="*/ 318 w 328"/>
                <a:gd name="T25" fmla="*/ 26 h 189"/>
                <a:gd name="T26" fmla="*/ 318 w 328"/>
                <a:gd name="T27" fmla="*/ 38 h 189"/>
                <a:gd name="T28" fmla="*/ 312 w 328"/>
                <a:gd name="T29" fmla="*/ 46 h 189"/>
                <a:gd name="T30" fmla="*/ 306 w 328"/>
                <a:gd name="T31" fmla="*/ 54 h 189"/>
                <a:gd name="T32" fmla="*/ 302 w 328"/>
                <a:gd name="T33" fmla="*/ 66 h 189"/>
                <a:gd name="T34" fmla="*/ 298 w 328"/>
                <a:gd name="T35" fmla="*/ 66 h 189"/>
                <a:gd name="T36" fmla="*/ 292 w 328"/>
                <a:gd name="T37" fmla="*/ 70 h 189"/>
                <a:gd name="T38" fmla="*/ 280 w 328"/>
                <a:gd name="T39" fmla="*/ 80 h 189"/>
                <a:gd name="T40" fmla="*/ 278 w 328"/>
                <a:gd name="T41" fmla="*/ 90 h 189"/>
                <a:gd name="T42" fmla="*/ 272 w 328"/>
                <a:gd name="T43" fmla="*/ 102 h 189"/>
                <a:gd name="T44" fmla="*/ 272 w 328"/>
                <a:gd name="T45" fmla="*/ 115 h 189"/>
                <a:gd name="T46" fmla="*/ 266 w 328"/>
                <a:gd name="T47" fmla="*/ 123 h 189"/>
                <a:gd name="T48" fmla="*/ 270 w 328"/>
                <a:gd name="T49" fmla="*/ 133 h 189"/>
                <a:gd name="T50" fmla="*/ 260 w 328"/>
                <a:gd name="T51" fmla="*/ 141 h 189"/>
                <a:gd name="T52" fmla="*/ 250 w 328"/>
                <a:gd name="T53" fmla="*/ 145 h 189"/>
                <a:gd name="T54" fmla="*/ 242 w 328"/>
                <a:gd name="T55" fmla="*/ 149 h 189"/>
                <a:gd name="T56" fmla="*/ 232 w 328"/>
                <a:gd name="T57" fmla="*/ 147 h 189"/>
                <a:gd name="T58" fmla="*/ 222 w 328"/>
                <a:gd name="T59" fmla="*/ 149 h 189"/>
                <a:gd name="T60" fmla="*/ 214 w 328"/>
                <a:gd name="T61" fmla="*/ 153 h 189"/>
                <a:gd name="T62" fmla="*/ 204 w 328"/>
                <a:gd name="T63" fmla="*/ 157 h 189"/>
                <a:gd name="T64" fmla="*/ 198 w 328"/>
                <a:gd name="T65" fmla="*/ 159 h 189"/>
                <a:gd name="T66" fmla="*/ 188 w 328"/>
                <a:gd name="T67" fmla="*/ 163 h 189"/>
                <a:gd name="T68" fmla="*/ 184 w 328"/>
                <a:gd name="T69" fmla="*/ 165 h 189"/>
                <a:gd name="T70" fmla="*/ 174 w 328"/>
                <a:gd name="T71" fmla="*/ 173 h 189"/>
                <a:gd name="T72" fmla="*/ 162 w 328"/>
                <a:gd name="T73" fmla="*/ 175 h 189"/>
                <a:gd name="T74" fmla="*/ 152 w 328"/>
                <a:gd name="T75" fmla="*/ 177 h 189"/>
                <a:gd name="T76" fmla="*/ 146 w 328"/>
                <a:gd name="T77" fmla="*/ 185 h 189"/>
                <a:gd name="T78" fmla="*/ 134 w 328"/>
                <a:gd name="T79" fmla="*/ 189 h 189"/>
                <a:gd name="T80" fmla="*/ 120 w 328"/>
                <a:gd name="T81" fmla="*/ 173 h 189"/>
                <a:gd name="T82" fmla="*/ 108 w 328"/>
                <a:gd name="T83" fmla="*/ 161 h 189"/>
                <a:gd name="T84" fmla="*/ 92 w 328"/>
                <a:gd name="T85" fmla="*/ 147 h 189"/>
                <a:gd name="T86" fmla="*/ 76 w 328"/>
                <a:gd name="T87" fmla="*/ 139 h 189"/>
                <a:gd name="T88" fmla="*/ 76 w 328"/>
                <a:gd name="T89" fmla="*/ 119 h 189"/>
                <a:gd name="T90" fmla="*/ 58 w 328"/>
                <a:gd name="T91" fmla="*/ 113 h 189"/>
                <a:gd name="T92" fmla="*/ 42 w 328"/>
                <a:gd name="T93" fmla="*/ 105 h 189"/>
                <a:gd name="T94" fmla="*/ 24 w 328"/>
                <a:gd name="T95" fmla="*/ 102 h 189"/>
                <a:gd name="T96" fmla="*/ 24 w 328"/>
                <a:gd name="T97" fmla="*/ 70 h 189"/>
                <a:gd name="T98" fmla="*/ 8 w 328"/>
                <a:gd name="T99" fmla="*/ 62 h 189"/>
                <a:gd name="T100" fmla="*/ 2 w 328"/>
                <a:gd name="T101" fmla="*/ 58 h 189"/>
                <a:gd name="T102" fmla="*/ 12 w 328"/>
                <a:gd name="T103" fmla="*/ 50 h 189"/>
                <a:gd name="T104" fmla="*/ 20 w 328"/>
                <a:gd name="T105" fmla="*/ 36 h 189"/>
                <a:gd name="T106" fmla="*/ 26 w 328"/>
                <a:gd name="T107" fmla="*/ 22 h 189"/>
                <a:gd name="T108" fmla="*/ 34 w 328"/>
                <a:gd name="T109" fmla="*/ 14 h 189"/>
                <a:gd name="T110" fmla="*/ 36 w 328"/>
                <a:gd name="T111" fmla="*/ 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8" h="189">
                  <a:moveTo>
                    <a:pt x="34" y="0"/>
                  </a:moveTo>
                  <a:lnTo>
                    <a:pt x="38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80" y="2"/>
                  </a:lnTo>
                  <a:lnTo>
                    <a:pt x="84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6" y="2"/>
                  </a:lnTo>
                  <a:lnTo>
                    <a:pt x="98" y="2"/>
                  </a:lnTo>
                  <a:lnTo>
                    <a:pt x="104" y="2"/>
                  </a:lnTo>
                  <a:lnTo>
                    <a:pt x="104" y="4"/>
                  </a:lnTo>
                  <a:lnTo>
                    <a:pt x="114" y="4"/>
                  </a:lnTo>
                  <a:lnTo>
                    <a:pt x="124" y="4"/>
                  </a:lnTo>
                  <a:lnTo>
                    <a:pt x="126" y="4"/>
                  </a:lnTo>
                  <a:lnTo>
                    <a:pt x="128" y="4"/>
                  </a:lnTo>
                  <a:lnTo>
                    <a:pt x="130" y="4"/>
                  </a:lnTo>
                  <a:lnTo>
                    <a:pt x="132" y="4"/>
                  </a:lnTo>
                  <a:lnTo>
                    <a:pt x="134" y="4"/>
                  </a:lnTo>
                  <a:lnTo>
                    <a:pt x="138" y="4"/>
                  </a:lnTo>
                  <a:lnTo>
                    <a:pt x="140" y="4"/>
                  </a:lnTo>
                  <a:lnTo>
                    <a:pt x="142" y="4"/>
                  </a:lnTo>
                  <a:lnTo>
                    <a:pt x="144" y="6"/>
                  </a:lnTo>
                  <a:lnTo>
                    <a:pt x="146" y="6"/>
                  </a:lnTo>
                  <a:lnTo>
                    <a:pt x="154" y="6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64" y="6"/>
                  </a:lnTo>
                  <a:lnTo>
                    <a:pt x="166" y="6"/>
                  </a:lnTo>
                  <a:lnTo>
                    <a:pt x="168" y="6"/>
                  </a:lnTo>
                  <a:lnTo>
                    <a:pt x="170" y="6"/>
                  </a:lnTo>
                  <a:lnTo>
                    <a:pt x="174" y="8"/>
                  </a:lnTo>
                  <a:lnTo>
                    <a:pt x="176" y="8"/>
                  </a:lnTo>
                  <a:lnTo>
                    <a:pt x="180" y="8"/>
                  </a:lnTo>
                  <a:lnTo>
                    <a:pt x="182" y="8"/>
                  </a:lnTo>
                  <a:lnTo>
                    <a:pt x="184" y="8"/>
                  </a:lnTo>
                  <a:lnTo>
                    <a:pt x="192" y="8"/>
                  </a:lnTo>
                  <a:lnTo>
                    <a:pt x="196" y="8"/>
                  </a:lnTo>
                  <a:lnTo>
                    <a:pt x="198" y="8"/>
                  </a:lnTo>
                  <a:lnTo>
                    <a:pt x="200" y="8"/>
                  </a:lnTo>
                  <a:lnTo>
                    <a:pt x="200" y="8"/>
                  </a:lnTo>
                  <a:lnTo>
                    <a:pt x="204" y="8"/>
                  </a:lnTo>
                  <a:lnTo>
                    <a:pt x="210" y="10"/>
                  </a:lnTo>
                  <a:lnTo>
                    <a:pt x="216" y="10"/>
                  </a:lnTo>
                  <a:lnTo>
                    <a:pt x="218" y="10"/>
                  </a:lnTo>
                  <a:lnTo>
                    <a:pt x="220" y="10"/>
                  </a:lnTo>
                  <a:lnTo>
                    <a:pt x="226" y="10"/>
                  </a:lnTo>
                  <a:lnTo>
                    <a:pt x="230" y="10"/>
                  </a:lnTo>
                  <a:lnTo>
                    <a:pt x="234" y="10"/>
                  </a:lnTo>
                  <a:lnTo>
                    <a:pt x="238" y="12"/>
                  </a:lnTo>
                  <a:lnTo>
                    <a:pt x="242" y="12"/>
                  </a:lnTo>
                  <a:lnTo>
                    <a:pt x="244" y="12"/>
                  </a:lnTo>
                  <a:lnTo>
                    <a:pt x="248" y="12"/>
                  </a:lnTo>
                  <a:lnTo>
                    <a:pt x="258" y="12"/>
                  </a:lnTo>
                  <a:lnTo>
                    <a:pt x="260" y="12"/>
                  </a:lnTo>
                  <a:lnTo>
                    <a:pt x="264" y="12"/>
                  </a:lnTo>
                  <a:lnTo>
                    <a:pt x="268" y="12"/>
                  </a:lnTo>
                  <a:lnTo>
                    <a:pt x="276" y="12"/>
                  </a:lnTo>
                  <a:lnTo>
                    <a:pt x="278" y="12"/>
                  </a:lnTo>
                  <a:lnTo>
                    <a:pt x="280" y="12"/>
                  </a:lnTo>
                  <a:lnTo>
                    <a:pt x="282" y="12"/>
                  </a:lnTo>
                  <a:lnTo>
                    <a:pt x="284" y="12"/>
                  </a:lnTo>
                  <a:lnTo>
                    <a:pt x="290" y="14"/>
                  </a:lnTo>
                  <a:lnTo>
                    <a:pt x="292" y="14"/>
                  </a:lnTo>
                  <a:lnTo>
                    <a:pt x="294" y="14"/>
                  </a:lnTo>
                  <a:lnTo>
                    <a:pt x="296" y="14"/>
                  </a:lnTo>
                  <a:lnTo>
                    <a:pt x="300" y="14"/>
                  </a:lnTo>
                  <a:lnTo>
                    <a:pt x="310" y="14"/>
                  </a:lnTo>
                  <a:lnTo>
                    <a:pt x="312" y="14"/>
                  </a:lnTo>
                  <a:lnTo>
                    <a:pt x="316" y="14"/>
                  </a:lnTo>
                  <a:lnTo>
                    <a:pt x="318" y="14"/>
                  </a:lnTo>
                  <a:lnTo>
                    <a:pt x="324" y="16"/>
                  </a:lnTo>
                  <a:lnTo>
                    <a:pt x="328" y="16"/>
                  </a:lnTo>
                  <a:lnTo>
                    <a:pt x="326" y="16"/>
                  </a:lnTo>
                  <a:lnTo>
                    <a:pt x="324" y="18"/>
                  </a:lnTo>
                  <a:lnTo>
                    <a:pt x="322" y="18"/>
                  </a:lnTo>
                  <a:lnTo>
                    <a:pt x="320" y="18"/>
                  </a:lnTo>
                  <a:lnTo>
                    <a:pt x="320" y="20"/>
                  </a:lnTo>
                  <a:lnTo>
                    <a:pt x="318" y="20"/>
                  </a:lnTo>
                  <a:lnTo>
                    <a:pt x="318" y="22"/>
                  </a:lnTo>
                  <a:lnTo>
                    <a:pt x="318" y="20"/>
                  </a:lnTo>
                  <a:lnTo>
                    <a:pt x="316" y="20"/>
                  </a:lnTo>
                  <a:lnTo>
                    <a:pt x="316" y="22"/>
                  </a:lnTo>
                  <a:lnTo>
                    <a:pt x="316" y="24"/>
                  </a:lnTo>
                  <a:lnTo>
                    <a:pt x="318" y="24"/>
                  </a:lnTo>
                  <a:lnTo>
                    <a:pt x="318" y="26"/>
                  </a:lnTo>
                  <a:lnTo>
                    <a:pt x="318" y="28"/>
                  </a:lnTo>
                  <a:lnTo>
                    <a:pt x="318" y="30"/>
                  </a:lnTo>
                  <a:lnTo>
                    <a:pt x="316" y="30"/>
                  </a:lnTo>
                  <a:lnTo>
                    <a:pt x="318" y="32"/>
                  </a:lnTo>
                  <a:lnTo>
                    <a:pt x="318" y="34"/>
                  </a:lnTo>
                  <a:lnTo>
                    <a:pt x="318" y="36"/>
                  </a:lnTo>
                  <a:lnTo>
                    <a:pt x="318" y="38"/>
                  </a:lnTo>
                  <a:lnTo>
                    <a:pt x="318" y="40"/>
                  </a:lnTo>
                  <a:lnTo>
                    <a:pt x="318" y="42"/>
                  </a:lnTo>
                  <a:lnTo>
                    <a:pt x="316" y="42"/>
                  </a:lnTo>
                  <a:lnTo>
                    <a:pt x="316" y="44"/>
                  </a:lnTo>
                  <a:lnTo>
                    <a:pt x="316" y="46"/>
                  </a:lnTo>
                  <a:lnTo>
                    <a:pt x="314" y="46"/>
                  </a:lnTo>
                  <a:lnTo>
                    <a:pt x="312" y="46"/>
                  </a:lnTo>
                  <a:lnTo>
                    <a:pt x="312" y="48"/>
                  </a:lnTo>
                  <a:lnTo>
                    <a:pt x="312" y="50"/>
                  </a:lnTo>
                  <a:lnTo>
                    <a:pt x="310" y="50"/>
                  </a:lnTo>
                  <a:lnTo>
                    <a:pt x="310" y="52"/>
                  </a:lnTo>
                  <a:lnTo>
                    <a:pt x="308" y="52"/>
                  </a:lnTo>
                  <a:lnTo>
                    <a:pt x="306" y="52"/>
                  </a:lnTo>
                  <a:lnTo>
                    <a:pt x="306" y="54"/>
                  </a:lnTo>
                  <a:lnTo>
                    <a:pt x="306" y="56"/>
                  </a:lnTo>
                  <a:lnTo>
                    <a:pt x="306" y="58"/>
                  </a:lnTo>
                  <a:lnTo>
                    <a:pt x="304" y="60"/>
                  </a:lnTo>
                  <a:lnTo>
                    <a:pt x="302" y="60"/>
                  </a:lnTo>
                  <a:lnTo>
                    <a:pt x="302" y="62"/>
                  </a:lnTo>
                  <a:lnTo>
                    <a:pt x="302" y="64"/>
                  </a:lnTo>
                  <a:lnTo>
                    <a:pt x="302" y="66"/>
                  </a:lnTo>
                  <a:lnTo>
                    <a:pt x="300" y="64"/>
                  </a:lnTo>
                  <a:lnTo>
                    <a:pt x="300" y="66"/>
                  </a:lnTo>
                  <a:lnTo>
                    <a:pt x="302" y="66"/>
                  </a:lnTo>
                  <a:lnTo>
                    <a:pt x="302" y="68"/>
                  </a:lnTo>
                  <a:lnTo>
                    <a:pt x="300" y="68"/>
                  </a:lnTo>
                  <a:lnTo>
                    <a:pt x="298" y="68"/>
                  </a:lnTo>
                  <a:lnTo>
                    <a:pt x="298" y="66"/>
                  </a:lnTo>
                  <a:lnTo>
                    <a:pt x="296" y="68"/>
                  </a:lnTo>
                  <a:lnTo>
                    <a:pt x="296" y="68"/>
                  </a:lnTo>
                  <a:lnTo>
                    <a:pt x="294" y="68"/>
                  </a:lnTo>
                  <a:lnTo>
                    <a:pt x="296" y="70"/>
                  </a:lnTo>
                  <a:lnTo>
                    <a:pt x="294" y="70"/>
                  </a:lnTo>
                  <a:lnTo>
                    <a:pt x="292" y="70"/>
                  </a:lnTo>
                  <a:lnTo>
                    <a:pt x="292" y="70"/>
                  </a:lnTo>
                  <a:lnTo>
                    <a:pt x="290" y="70"/>
                  </a:lnTo>
                  <a:lnTo>
                    <a:pt x="290" y="72"/>
                  </a:lnTo>
                  <a:lnTo>
                    <a:pt x="288" y="74"/>
                  </a:lnTo>
                  <a:lnTo>
                    <a:pt x="286" y="74"/>
                  </a:lnTo>
                  <a:lnTo>
                    <a:pt x="284" y="74"/>
                  </a:lnTo>
                  <a:lnTo>
                    <a:pt x="282" y="78"/>
                  </a:lnTo>
                  <a:lnTo>
                    <a:pt x="280" y="80"/>
                  </a:lnTo>
                  <a:lnTo>
                    <a:pt x="280" y="78"/>
                  </a:lnTo>
                  <a:lnTo>
                    <a:pt x="280" y="80"/>
                  </a:lnTo>
                  <a:lnTo>
                    <a:pt x="280" y="82"/>
                  </a:lnTo>
                  <a:lnTo>
                    <a:pt x="278" y="84"/>
                  </a:lnTo>
                  <a:lnTo>
                    <a:pt x="278" y="86"/>
                  </a:lnTo>
                  <a:lnTo>
                    <a:pt x="278" y="88"/>
                  </a:lnTo>
                  <a:lnTo>
                    <a:pt x="278" y="90"/>
                  </a:lnTo>
                  <a:lnTo>
                    <a:pt x="276" y="92"/>
                  </a:lnTo>
                  <a:lnTo>
                    <a:pt x="276" y="94"/>
                  </a:lnTo>
                  <a:lnTo>
                    <a:pt x="274" y="94"/>
                  </a:lnTo>
                  <a:lnTo>
                    <a:pt x="274" y="96"/>
                  </a:lnTo>
                  <a:lnTo>
                    <a:pt x="274" y="98"/>
                  </a:lnTo>
                  <a:lnTo>
                    <a:pt x="274" y="100"/>
                  </a:lnTo>
                  <a:lnTo>
                    <a:pt x="272" y="102"/>
                  </a:lnTo>
                  <a:lnTo>
                    <a:pt x="272" y="105"/>
                  </a:lnTo>
                  <a:lnTo>
                    <a:pt x="272" y="107"/>
                  </a:lnTo>
                  <a:lnTo>
                    <a:pt x="274" y="107"/>
                  </a:lnTo>
                  <a:lnTo>
                    <a:pt x="274" y="109"/>
                  </a:lnTo>
                  <a:lnTo>
                    <a:pt x="272" y="111"/>
                  </a:lnTo>
                  <a:lnTo>
                    <a:pt x="272" y="113"/>
                  </a:lnTo>
                  <a:lnTo>
                    <a:pt x="272" y="115"/>
                  </a:lnTo>
                  <a:lnTo>
                    <a:pt x="270" y="115"/>
                  </a:lnTo>
                  <a:lnTo>
                    <a:pt x="270" y="117"/>
                  </a:lnTo>
                  <a:lnTo>
                    <a:pt x="268" y="119"/>
                  </a:lnTo>
                  <a:lnTo>
                    <a:pt x="266" y="119"/>
                  </a:lnTo>
                  <a:lnTo>
                    <a:pt x="266" y="119"/>
                  </a:lnTo>
                  <a:lnTo>
                    <a:pt x="266" y="121"/>
                  </a:lnTo>
                  <a:lnTo>
                    <a:pt x="266" y="123"/>
                  </a:lnTo>
                  <a:lnTo>
                    <a:pt x="266" y="125"/>
                  </a:lnTo>
                  <a:lnTo>
                    <a:pt x="268" y="125"/>
                  </a:lnTo>
                  <a:lnTo>
                    <a:pt x="268" y="127"/>
                  </a:lnTo>
                  <a:lnTo>
                    <a:pt x="268" y="129"/>
                  </a:lnTo>
                  <a:lnTo>
                    <a:pt x="270" y="129"/>
                  </a:lnTo>
                  <a:lnTo>
                    <a:pt x="270" y="131"/>
                  </a:lnTo>
                  <a:lnTo>
                    <a:pt x="270" y="133"/>
                  </a:lnTo>
                  <a:lnTo>
                    <a:pt x="270" y="135"/>
                  </a:lnTo>
                  <a:lnTo>
                    <a:pt x="268" y="135"/>
                  </a:lnTo>
                  <a:lnTo>
                    <a:pt x="266" y="137"/>
                  </a:lnTo>
                  <a:lnTo>
                    <a:pt x="266" y="139"/>
                  </a:lnTo>
                  <a:lnTo>
                    <a:pt x="264" y="139"/>
                  </a:lnTo>
                  <a:lnTo>
                    <a:pt x="262" y="141"/>
                  </a:lnTo>
                  <a:lnTo>
                    <a:pt x="260" y="141"/>
                  </a:lnTo>
                  <a:lnTo>
                    <a:pt x="260" y="143"/>
                  </a:lnTo>
                  <a:lnTo>
                    <a:pt x="258" y="143"/>
                  </a:lnTo>
                  <a:lnTo>
                    <a:pt x="258" y="145"/>
                  </a:lnTo>
                  <a:lnTo>
                    <a:pt x="256" y="145"/>
                  </a:lnTo>
                  <a:lnTo>
                    <a:pt x="254" y="145"/>
                  </a:lnTo>
                  <a:lnTo>
                    <a:pt x="252" y="145"/>
                  </a:lnTo>
                  <a:lnTo>
                    <a:pt x="250" y="145"/>
                  </a:lnTo>
                  <a:lnTo>
                    <a:pt x="248" y="145"/>
                  </a:lnTo>
                  <a:lnTo>
                    <a:pt x="248" y="147"/>
                  </a:lnTo>
                  <a:lnTo>
                    <a:pt x="248" y="147"/>
                  </a:lnTo>
                  <a:lnTo>
                    <a:pt x="246" y="147"/>
                  </a:lnTo>
                  <a:lnTo>
                    <a:pt x="244" y="147"/>
                  </a:lnTo>
                  <a:lnTo>
                    <a:pt x="242" y="147"/>
                  </a:lnTo>
                  <a:lnTo>
                    <a:pt x="242" y="149"/>
                  </a:lnTo>
                  <a:lnTo>
                    <a:pt x="240" y="149"/>
                  </a:lnTo>
                  <a:lnTo>
                    <a:pt x="238" y="149"/>
                  </a:lnTo>
                  <a:lnTo>
                    <a:pt x="238" y="151"/>
                  </a:lnTo>
                  <a:lnTo>
                    <a:pt x="236" y="149"/>
                  </a:lnTo>
                  <a:lnTo>
                    <a:pt x="234" y="149"/>
                  </a:lnTo>
                  <a:lnTo>
                    <a:pt x="232" y="149"/>
                  </a:lnTo>
                  <a:lnTo>
                    <a:pt x="232" y="147"/>
                  </a:lnTo>
                  <a:lnTo>
                    <a:pt x="232" y="149"/>
                  </a:lnTo>
                  <a:lnTo>
                    <a:pt x="230" y="149"/>
                  </a:lnTo>
                  <a:lnTo>
                    <a:pt x="228" y="149"/>
                  </a:lnTo>
                  <a:lnTo>
                    <a:pt x="226" y="149"/>
                  </a:lnTo>
                  <a:lnTo>
                    <a:pt x="226" y="151"/>
                  </a:lnTo>
                  <a:lnTo>
                    <a:pt x="224" y="149"/>
                  </a:lnTo>
                  <a:lnTo>
                    <a:pt x="222" y="149"/>
                  </a:lnTo>
                  <a:lnTo>
                    <a:pt x="220" y="147"/>
                  </a:lnTo>
                  <a:lnTo>
                    <a:pt x="220" y="149"/>
                  </a:lnTo>
                  <a:lnTo>
                    <a:pt x="218" y="149"/>
                  </a:lnTo>
                  <a:lnTo>
                    <a:pt x="218" y="151"/>
                  </a:lnTo>
                  <a:lnTo>
                    <a:pt x="218" y="153"/>
                  </a:lnTo>
                  <a:lnTo>
                    <a:pt x="216" y="153"/>
                  </a:lnTo>
                  <a:lnTo>
                    <a:pt x="214" y="153"/>
                  </a:lnTo>
                  <a:lnTo>
                    <a:pt x="212" y="153"/>
                  </a:lnTo>
                  <a:lnTo>
                    <a:pt x="210" y="153"/>
                  </a:lnTo>
                  <a:lnTo>
                    <a:pt x="208" y="153"/>
                  </a:lnTo>
                  <a:lnTo>
                    <a:pt x="206" y="153"/>
                  </a:lnTo>
                  <a:lnTo>
                    <a:pt x="206" y="155"/>
                  </a:lnTo>
                  <a:lnTo>
                    <a:pt x="204" y="155"/>
                  </a:lnTo>
                  <a:lnTo>
                    <a:pt x="204" y="157"/>
                  </a:lnTo>
                  <a:lnTo>
                    <a:pt x="202" y="157"/>
                  </a:lnTo>
                  <a:lnTo>
                    <a:pt x="202" y="159"/>
                  </a:lnTo>
                  <a:lnTo>
                    <a:pt x="202" y="161"/>
                  </a:lnTo>
                  <a:lnTo>
                    <a:pt x="200" y="161"/>
                  </a:lnTo>
                  <a:lnTo>
                    <a:pt x="200" y="161"/>
                  </a:lnTo>
                  <a:lnTo>
                    <a:pt x="198" y="161"/>
                  </a:lnTo>
                  <a:lnTo>
                    <a:pt x="198" y="159"/>
                  </a:lnTo>
                  <a:lnTo>
                    <a:pt x="196" y="161"/>
                  </a:lnTo>
                  <a:lnTo>
                    <a:pt x="194" y="163"/>
                  </a:lnTo>
                  <a:lnTo>
                    <a:pt x="194" y="161"/>
                  </a:lnTo>
                  <a:lnTo>
                    <a:pt x="194" y="163"/>
                  </a:lnTo>
                  <a:lnTo>
                    <a:pt x="192" y="163"/>
                  </a:lnTo>
                  <a:lnTo>
                    <a:pt x="190" y="163"/>
                  </a:lnTo>
                  <a:lnTo>
                    <a:pt x="188" y="163"/>
                  </a:lnTo>
                  <a:lnTo>
                    <a:pt x="188" y="161"/>
                  </a:lnTo>
                  <a:lnTo>
                    <a:pt x="186" y="161"/>
                  </a:lnTo>
                  <a:lnTo>
                    <a:pt x="186" y="163"/>
                  </a:lnTo>
                  <a:lnTo>
                    <a:pt x="186" y="165"/>
                  </a:lnTo>
                  <a:lnTo>
                    <a:pt x="184" y="165"/>
                  </a:lnTo>
                  <a:lnTo>
                    <a:pt x="186" y="165"/>
                  </a:lnTo>
                  <a:lnTo>
                    <a:pt x="184" y="165"/>
                  </a:lnTo>
                  <a:lnTo>
                    <a:pt x="184" y="167"/>
                  </a:lnTo>
                  <a:lnTo>
                    <a:pt x="184" y="167"/>
                  </a:lnTo>
                  <a:lnTo>
                    <a:pt x="182" y="167"/>
                  </a:lnTo>
                  <a:lnTo>
                    <a:pt x="180" y="169"/>
                  </a:lnTo>
                  <a:lnTo>
                    <a:pt x="178" y="171"/>
                  </a:lnTo>
                  <a:lnTo>
                    <a:pt x="176" y="173"/>
                  </a:lnTo>
                  <a:lnTo>
                    <a:pt x="174" y="173"/>
                  </a:lnTo>
                  <a:lnTo>
                    <a:pt x="172" y="175"/>
                  </a:lnTo>
                  <a:lnTo>
                    <a:pt x="170" y="175"/>
                  </a:lnTo>
                  <a:lnTo>
                    <a:pt x="168" y="175"/>
                  </a:lnTo>
                  <a:lnTo>
                    <a:pt x="166" y="173"/>
                  </a:lnTo>
                  <a:lnTo>
                    <a:pt x="164" y="173"/>
                  </a:lnTo>
                  <a:lnTo>
                    <a:pt x="162" y="173"/>
                  </a:lnTo>
                  <a:lnTo>
                    <a:pt x="162" y="175"/>
                  </a:lnTo>
                  <a:lnTo>
                    <a:pt x="160" y="175"/>
                  </a:lnTo>
                  <a:lnTo>
                    <a:pt x="160" y="177"/>
                  </a:lnTo>
                  <a:lnTo>
                    <a:pt x="158" y="177"/>
                  </a:lnTo>
                  <a:lnTo>
                    <a:pt x="158" y="175"/>
                  </a:lnTo>
                  <a:lnTo>
                    <a:pt x="156" y="177"/>
                  </a:lnTo>
                  <a:lnTo>
                    <a:pt x="154" y="177"/>
                  </a:lnTo>
                  <a:lnTo>
                    <a:pt x="152" y="177"/>
                  </a:lnTo>
                  <a:lnTo>
                    <a:pt x="152" y="179"/>
                  </a:lnTo>
                  <a:lnTo>
                    <a:pt x="152" y="179"/>
                  </a:lnTo>
                  <a:lnTo>
                    <a:pt x="152" y="181"/>
                  </a:lnTo>
                  <a:lnTo>
                    <a:pt x="150" y="183"/>
                  </a:lnTo>
                  <a:lnTo>
                    <a:pt x="148" y="183"/>
                  </a:lnTo>
                  <a:lnTo>
                    <a:pt x="148" y="185"/>
                  </a:lnTo>
                  <a:lnTo>
                    <a:pt x="146" y="185"/>
                  </a:lnTo>
                  <a:lnTo>
                    <a:pt x="146" y="183"/>
                  </a:lnTo>
                  <a:lnTo>
                    <a:pt x="146" y="185"/>
                  </a:lnTo>
                  <a:lnTo>
                    <a:pt x="144" y="185"/>
                  </a:lnTo>
                  <a:lnTo>
                    <a:pt x="144" y="187"/>
                  </a:lnTo>
                  <a:lnTo>
                    <a:pt x="144" y="189"/>
                  </a:lnTo>
                  <a:lnTo>
                    <a:pt x="142" y="189"/>
                  </a:lnTo>
                  <a:lnTo>
                    <a:pt x="134" y="189"/>
                  </a:lnTo>
                  <a:lnTo>
                    <a:pt x="132" y="189"/>
                  </a:lnTo>
                  <a:lnTo>
                    <a:pt x="126" y="189"/>
                  </a:lnTo>
                  <a:lnTo>
                    <a:pt x="126" y="187"/>
                  </a:lnTo>
                  <a:lnTo>
                    <a:pt x="126" y="185"/>
                  </a:lnTo>
                  <a:lnTo>
                    <a:pt x="126" y="181"/>
                  </a:lnTo>
                  <a:lnTo>
                    <a:pt x="126" y="173"/>
                  </a:lnTo>
                  <a:lnTo>
                    <a:pt x="120" y="173"/>
                  </a:lnTo>
                  <a:lnTo>
                    <a:pt x="118" y="173"/>
                  </a:lnTo>
                  <a:lnTo>
                    <a:pt x="108" y="173"/>
                  </a:lnTo>
                  <a:lnTo>
                    <a:pt x="108" y="171"/>
                  </a:lnTo>
                  <a:lnTo>
                    <a:pt x="108" y="169"/>
                  </a:lnTo>
                  <a:lnTo>
                    <a:pt x="108" y="167"/>
                  </a:lnTo>
                  <a:lnTo>
                    <a:pt x="108" y="163"/>
                  </a:lnTo>
                  <a:lnTo>
                    <a:pt x="108" y="161"/>
                  </a:lnTo>
                  <a:lnTo>
                    <a:pt x="108" y="155"/>
                  </a:lnTo>
                  <a:lnTo>
                    <a:pt x="108" y="147"/>
                  </a:lnTo>
                  <a:lnTo>
                    <a:pt x="104" y="147"/>
                  </a:lnTo>
                  <a:lnTo>
                    <a:pt x="102" y="147"/>
                  </a:lnTo>
                  <a:lnTo>
                    <a:pt x="98" y="147"/>
                  </a:lnTo>
                  <a:lnTo>
                    <a:pt x="96" y="147"/>
                  </a:lnTo>
                  <a:lnTo>
                    <a:pt x="92" y="147"/>
                  </a:lnTo>
                  <a:lnTo>
                    <a:pt x="86" y="147"/>
                  </a:lnTo>
                  <a:lnTo>
                    <a:pt x="76" y="149"/>
                  </a:lnTo>
                  <a:lnTo>
                    <a:pt x="76" y="147"/>
                  </a:lnTo>
                  <a:lnTo>
                    <a:pt x="76" y="145"/>
                  </a:lnTo>
                  <a:lnTo>
                    <a:pt x="76" y="143"/>
                  </a:lnTo>
                  <a:lnTo>
                    <a:pt x="76" y="141"/>
                  </a:lnTo>
                  <a:lnTo>
                    <a:pt x="76" y="139"/>
                  </a:lnTo>
                  <a:lnTo>
                    <a:pt x="76" y="137"/>
                  </a:lnTo>
                  <a:lnTo>
                    <a:pt x="76" y="129"/>
                  </a:lnTo>
                  <a:lnTo>
                    <a:pt x="76" y="127"/>
                  </a:lnTo>
                  <a:lnTo>
                    <a:pt x="76" y="123"/>
                  </a:lnTo>
                  <a:lnTo>
                    <a:pt x="76" y="121"/>
                  </a:lnTo>
                  <a:lnTo>
                    <a:pt x="76" y="119"/>
                  </a:lnTo>
                  <a:lnTo>
                    <a:pt x="76" y="119"/>
                  </a:lnTo>
                  <a:lnTo>
                    <a:pt x="76" y="115"/>
                  </a:lnTo>
                  <a:lnTo>
                    <a:pt x="72" y="115"/>
                  </a:lnTo>
                  <a:lnTo>
                    <a:pt x="66" y="115"/>
                  </a:lnTo>
                  <a:lnTo>
                    <a:pt x="62" y="115"/>
                  </a:lnTo>
                  <a:lnTo>
                    <a:pt x="60" y="115"/>
                  </a:lnTo>
                  <a:lnTo>
                    <a:pt x="58" y="115"/>
                  </a:lnTo>
                  <a:lnTo>
                    <a:pt x="58" y="113"/>
                  </a:lnTo>
                  <a:lnTo>
                    <a:pt x="58" y="111"/>
                  </a:lnTo>
                  <a:lnTo>
                    <a:pt x="58" y="105"/>
                  </a:lnTo>
                  <a:lnTo>
                    <a:pt x="52" y="105"/>
                  </a:lnTo>
                  <a:lnTo>
                    <a:pt x="48" y="105"/>
                  </a:lnTo>
                  <a:lnTo>
                    <a:pt x="46" y="105"/>
                  </a:lnTo>
                  <a:lnTo>
                    <a:pt x="44" y="105"/>
                  </a:lnTo>
                  <a:lnTo>
                    <a:pt x="42" y="105"/>
                  </a:lnTo>
                  <a:lnTo>
                    <a:pt x="40" y="105"/>
                  </a:lnTo>
                  <a:lnTo>
                    <a:pt x="38" y="105"/>
                  </a:lnTo>
                  <a:lnTo>
                    <a:pt x="36" y="105"/>
                  </a:lnTo>
                  <a:lnTo>
                    <a:pt x="32" y="105"/>
                  </a:lnTo>
                  <a:lnTo>
                    <a:pt x="28" y="105"/>
                  </a:lnTo>
                  <a:lnTo>
                    <a:pt x="24" y="105"/>
                  </a:lnTo>
                  <a:lnTo>
                    <a:pt x="24" y="102"/>
                  </a:lnTo>
                  <a:lnTo>
                    <a:pt x="24" y="92"/>
                  </a:lnTo>
                  <a:lnTo>
                    <a:pt x="24" y="90"/>
                  </a:lnTo>
                  <a:lnTo>
                    <a:pt x="24" y="86"/>
                  </a:lnTo>
                  <a:lnTo>
                    <a:pt x="24" y="80"/>
                  </a:lnTo>
                  <a:lnTo>
                    <a:pt x="24" y="78"/>
                  </a:lnTo>
                  <a:lnTo>
                    <a:pt x="24" y="74"/>
                  </a:lnTo>
                  <a:lnTo>
                    <a:pt x="24" y="70"/>
                  </a:lnTo>
                  <a:lnTo>
                    <a:pt x="24" y="68"/>
                  </a:lnTo>
                  <a:lnTo>
                    <a:pt x="24" y="64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6" y="62"/>
                  </a:lnTo>
                  <a:lnTo>
                    <a:pt x="14" y="62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6" y="62"/>
                  </a:lnTo>
                  <a:lnTo>
                    <a:pt x="2" y="62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4" y="58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10" y="54"/>
                  </a:lnTo>
                  <a:lnTo>
                    <a:pt x="12" y="52"/>
                  </a:lnTo>
                  <a:lnTo>
                    <a:pt x="12" y="50"/>
                  </a:lnTo>
                  <a:lnTo>
                    <a:pt x="12" y="48"/>
                  </a:lnTo>
                  <a:lnTo>
                    <a:pt x="12" y="46"/>
                  </a:lnTo>
                  <a:lnTo>
                    <a:pt x="12" y="44"/>
                  </a:lnTo>
                  <a:lnTo>
                    <a:pt x="14" y="42"/>
                  </a:lnTo>
                  <a:lnTo>
                    <a:pt x="14" y="40"/>
                  </a:lnTo>
                  <a:lnTo>
                    <a:pt x="18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0"/>
                  </a:lnTo>
                  <a:lnTo>
                    <a:pt x="20" y="28"/>
                  </a:lnTo>
                  <a:lnTo>
                    <a:pt x="22" y="26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6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4" y="14"/>
                  </a:lnTo>
                  <a:lnTo>
                    <a:pt x="34" y="12"/>
                  </a:lnTo>
                  <a:lnTo>
                    <a:pt x="36" y="10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4" y="2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5F7047C8-9040-ECEF-2ED5-969A3A9D40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2438" y="-247650"/>
              <a:ext cx="596900" cy="406400"/>
            </a:xfrm>
            <a:custGeom>
              <a:avLst/>
              <a:gdLst>
                <a:gd name="T0" fmla="*/ 240 w 376"/>
                <a:gd name="T1" fmla="*/ 0 h 256"/>
                <a:gd name="T2" fmla="*/ 262 w 376"/>
                <a:gd name="T3" fmla="*/ 0 h 256"/>
                <a:gd name="T4" fmla="*/ 290 w 376"/>
                <a:gd name="T5" fmla="*/ 0 h 256"/>
                <a:gd name="T6" fmla="*/ 302 w 376"/>
                <a:gd name="T7" fmla="*/ 6 h 256"/>
                <a:gd name="T8" fmla="*/ 304 w 376"/>
                <a:gd name="T9" fmla="*/ 16 h 256"/>
                <a:gd name="T10" fmla="*/ 312 w 376"/>
                <a:gd name="T11" fmla="*/ 28 h 256"/>
                <a:gd name="T12" fmla="*/ 316 w 376"/>
                <a:gd name="T13" fmla="*/ 42 h 256"/>
                <a:gd name="T14" fmla="*/ 326 w 376"/>
                <a:gd name="T15" fmla="*/ 54 h 256"/>
                <a:gd name="T16" fmla="*/ 338 w 376"/>
                <a:gd name="T17" fmla="*/ 68 h 256"/>
                <a:gd name="T18" fmla="*/ 338 w 376"/>
                <a:gd name="T19" fmla="*/ 78 h 256"/>
                <a:gd name="T20" fmla="*/ 340 w 376"/>
                <a:gd name="T21" fmla="*/ 88 h 256"/>
                <a:gd name="T22" fmla="*/ 336 w 376"/>
                <a:gd name="T23" fmla="*/ 98 h 256"/>
                <a:gd name="T24" fmla="*/ 340 w 376"/>
                <a:gd name="T25" fmla="*/ 130 h 256"/>
                <a:gd name="T26" fmla="*/ 348 w 376"/>
                <a:gd name="T27" fmla="*/ 146 h 256"/>
                <a:gd name="T28" fmla="*/ 370 w 376"/>
                <a:gd name="T29" fmla="*/ 168 h 256"/>
                <a:gd name="T30" fmla="*/ 374 w 376"/>
                <a:gd name="T31" fmla="*/ 178 h 256"/>
                <a:gd name="T32" fmla="*/ 368 w 376"/>
                <a:gd name="T33" fmla="*/ 190 h 256"/>
                <a:gd name="T34" fmla="*/ 358 w 376"/>
                <a:gd name="T35" fmla="*/ 198 h 256"/>
                <a:gd name="T36" fmla="*/ 350 w 376"/>
                <a:gd name="T37" fmla="*/ 214 h 256"/>
                <a:gd name="T38" fmla="*/ 346 w 376"/>
                <a:gd name="T39" fmla="*/ 226 h 256"/>
                <a:gd name="T40" fmla="*/ 330 w 376"/>
                <a:gd name="T41" fmla="*/ 232 h 256"/>
                <a:gd name="T42" fmla="*/ 304 w 376"/>
                <a:gd name="T43" fmla="*/ 232 h 256"/>
                <a:gd name="T44" fmla="*/ 266 w 376"/>
                <a:gd name="T45" fmla="*/ 232 h 256"/>
                <a:gd name="T46" fmla="*/ 230 w 376"/>
                <a:gd name="T47" fmla="*/ 230 h 256"/>
                <a:gd name="T48" fmla="*/ 218 w 376"/>
                <a:gd name="T49" fmla="*/ 234 h 256"/>
                <a:gd name="T50" fmla="*/ 216 w 376"/>
                <a:gd name="T51" fmla="*/ 244 h 256"/>
                <a:gd name="T52" fmla="*/ 216 w 376"/>
                <a:gd name="T53" fmla="*/ 254 h 256"/>
                <a:gd name="T54" fmla="*/ 202 w 376"/>
                <a:gd name="T55" fmla="*/ 254 h 256"/>
                <a:gd name="T56" fmla="*/ 176 w 376"/>
                <a:gd name="T57" fmla="*/ 254 h 256"/>
                <a:gd name="T58" fmla="*/ 160 w 376"/>
                <a:gd name="T59" fmla="*/ 254 h 256"/>
                <a:gd name="T60" fmla="*/ 138 w 376"/>
                <a:gd name="T61" fmla="*/ 254 h 256"/>
                <a:gd name="T62" fmla="*/ 114 w 376"/>
                <a:gd name="T63" fmla="*/ 254 h 256"/>
                <a:gd name="T64" fmla="*/ 100 w 376"/>
                <a:gd name="T65" fmla="*/ 254 h 256"/>
                <a:gd name="T66" fmla="*/ 84 w 376"/>
                <a:gd name="T67" fmla="*/ 242 h 256"/>
                <a:gd name="T68" fmla="*/ 84 w 376"/>
                <a:gd name="T69" fmla="*/ 212 h 256"/>
                <a:gd name="T70" fmla="*/ 84 w 376"/>
                <a:gd name="T71" fmla="*/ 194 h 256"/>
                <a:gd name="T72" fmla="*/ 84 w 376"/>
                <a:gd name="T73" fmla="*/ 182 h 256"/>
                <a:gd name="T74" fmla="*/ 84 w 376"/>
                <a:gd name="T75" fmla="*/ 166 h 256"/>
                <a:gd name="T76" fmla="*/ 84 w 376"/>
                <a:gd name="T77" fmla="*/ 150 h 256"/>
                <a:gd name="T78" fmla="*/ 84 w 376"/>
                <a:gd name="T79" fmla="*/ 138 h 256"/>
                <a:gd name="T80" fmla="*/ 74 w 376"/>
                <a:gd name="T81" fmla="*/ 126 h 256"/>
                <a:gd name="T82" fmla="*/ 58 w 376"/>
                <a:gd name="T83" fmla="*/ 116 h 256"/>
                <a:gd name="T84" fmla="*/ 58 w 376"/>
                <a:gd name="T85" fmla="*/ 100 h 256"/>
                <a:gd name="T86" fmla="*/ 42 w 376"/>
                <a:gd name="T87" fmla="*/ 98 h 256"/>
                <a:gd name="T88" fmla="*/ 0 w 376"/>
                <a:gd name="T89" fmla="*/ 98 h 256"/>
                <a:gd name="T90" fmla="*/ 4 w 376"/>
                <a:gd name="T91" fmla="*/ 82 h 256"/>
                <a:gd name="T92" fmla="*/ 8 w 376"/>
                <a:gd name="T93" fmla="*/ 72 h 256"/>
                <a:gd name="T94" fmla="*/ 14 w 376"/>
                <a:gd name="T95" fmla="*/ 56 h 256"/>
                <a:gd name="T96" fmla="*/ 26 w 376"/>
                <a:gd name="T97" fmla="*/ 40 h 256"/>
                <a:gd name="T98" fmla="*/ 34 w 376"/>
                <a:gd name="T99" fmla="*/ 32 h 256"/>
                <a:gd name="T100" fmla="*/ 34 w 376"/>
                <a:gd name="T101" fmla="*/ 18 h 256"/>
                <a:gd name="T102" fmla="*/ 44 w 376"/>
                <a:gd name="T103" fmla="*/ 10 h 256"/>
                <a:gd name="T104" fmla="*/ 52 w 376"/>
                <a:gd name="T105" fmla="*/ 2 h 256"/>
                <a:gd name="T106" fmla="*/ 64 w 376"/>
                <a:gd name="T107" fmla="*/ 0 h 256"/>
                <a:gd name="T108" fmla="*/ 98 w 376"/>
                <a:gd name="T109" fmla="*/ 0 h 256"/>
                <a:gd name="T110" fmla="*/ 116 w 376"/>
                <a:gd name="T111" fmla="*/ 0 h 256"/>
                <a:gd name="T112" fmla="*/ 146 w 376"/>
                <a:gd name="T113" fmla="*/ 0 h 256"/>
                <a:gd name="T114" fmla="*/ 170 w 376"/>
                <a:gd name="T115" fmla="*/ 0 h 256"/>
                <a:gd name="T116" fmla="*/ 190 w 376"/>
                <a:gd name="T117" fmla="*/ 0 h 256"/>
                <a:gd name="T118" fmla="*/ 214 w 376"/>
                <a:gd name="T11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6" h="256">
                  <a:moveTo>
                    <a:pt x="220" y="0"/>
                  </a:moveTo>
                  <a:lnTo>
                    <a:pt x="226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lnTo>
                    <a:pt x="240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0" y="0"/>
                  </a:lnTo>
                  <a:lnTo>
                    <a:pt x="256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74" y="0"/>
                  </a:lnTo>
                  <a:lnTo>
                    <a:pt x="276" y="0"/>
                  </a:lnTo>
                  <a:lnTo>
                    <a:pt x="278" y="0"/>
                  </a:lnTo>
                  <a:lnTo>
                    <a:pt x="284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2" y="0"/>
                  </a:lnTo>
                  <a:lnTo>
                    <a:pt x="294" y="0"/>
                  </a:lnTo>
                  <a:lnTo>
                    <a:pt x="296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302" y="6"/>
                  </a:lnTo>
                  <a:lnTo>
                    <a:pt x="300" y="8"/>
                  </a:lnTo>
                  <a:lnTo>
                    <a:pt x="300" y="10"/>
                  </a:lnTo>
                  <a:lnTo>
                    <a:pt x="300" y="12"/>
                  </a:lnTo>
                  <a:lnTo>
                    <a:pt x="300" y="14"/>
                  </a:lnTo>
                  <a:lnTo>
                    <a:pt x="300" y="16"/>
                  </a:lnTo>
                  <a:lnTo>
                    <a:pt x="302" y="16"/>
                  </a:lnTo>
                  <a:lnTo>
                    <a:pt x="304" y="16"/>
                  </a:lnTo>
                  <a:lnTo>
                    <a:pt x="306" y="16"/>
                  </a:lnTo>
                  <a:lnTo>
                    <a:pt x="308" y="18"/>
                  </a:lnTo>
                  <a:lnTo>
                    <a:pt x="310" y="18"/>
                  </a:lnTo>
                  <a:lnTo>
                    <a:pt x="312" y="20"/>
                  </a:lnTo>
                  <a:lnTo>
                    <a:pt x="314" y="22"/>
                  </a:lnTo>
                  <a:lnTo>
                    <a:pt x="314" y="26"/>
                  </a:lnTo>
                  <a:lnTo>
                    <a:pt x="312" y="28"/>
                  </a:lnTo>
                  <a:lnTo>
                    <a:pt x="312" y="30"/>
                  </a:lnTo>
                  <a:lnTo>
                    <a:pt x="312" y="32"/>
                  </a:lnTo>
                  <a:lnTo>
                    <a:pt x="312" y="34"/>
                  </a:lnTo>
                  <a:lnTo>
                    <a:pt x="312" y="38"/>
                  </a:lnTo>
                  <a:lnTo>
                    <a:pt x="312" y="40"/>
                  </a:lnTo>
                  <a:lnTo>
                    <a:pt x="314" y="40"/>
                  </a:lnTo>
                  <a:lnTo>
                    <a:pt x="316" y="42"/>
                  </a:lnTo>
                  <a:lnTo>
                    <a:pt x="318" y="42"/>
                  </a:lnTo>
                  <a:lnTo>
                    <a:pt x="318" y="44"/>
                  </a:lnTo>
                  <a:lnTo>
                    <a:pt x="318" y="46"/>
                  </a:lnTo>
                  <a:lnTo>
                    <a:pt x="320" y="48"/>
                  </a:lnTo>
                  <a:lnTo>
                    <a:pt x="324" y="50"/>
                  </a:lnTo>
                  <a:lnTo>
                    <a:pt x="324" y="52"/>
                  </a:lnTo>
                  <a:lnTo>
                    <a:pt x="326" y="54"/>
                  </a:lnTo>
                  <a:lnTo>
                    <a:pt x="328" y="56"/>
                  </a:lnTo>
                  <a:lnTo>
                    <a:pt x="328" y="58"/>
                  </a:lnTo>
                  <a:lnTo>
                    <a:pt x="332" y="62"/>
                  </a:lnTo>
                  <a:lnTo>
                    <a:pt x="332" y="64"/>
                  </a:lnTo>
                  <a:lnTo>
                    <a:pt x="334" y="66"/>
                  </a:lnTo>
                  <a:lnTo>
                    <a:pt x="336" y="66"/>
                  </a:lnTo>
                  <a:lnTo>
                    <a:pt x="338" y="68"/>
                  </a:lnTo>
                  <a:lnTo>
                    <a:pt x="336" y="70"/>
                  </a:lnTo>
                  <a:lnTo>
                    <a:pt x="336" y="72"/>
                  </a:lnTo>
                  <a:lnTo>
                    <a:pt x="334" y="72"/>
                  </a:lnTo>
                  <a:lnTo>
                    <a:pt x="334" y="74"/>
                  </a:lnTo>
                  <a:lnTo>
                    <a:pt x="336" y="76"/>
                  </a:lnTo>
                  <a:lnTo>
                    <a:pt x="336" y="78"/>
                  </a:lnTo>
                  <a:lnTo>
                    <a:pt x="338" y="78"/>
                  </a:lnTo>
                  <a:lnTo>
                    <a:pt x="338" y="80"/>
                  </a:lnTo>
                  <a:lnTo>
                    <a:pt x="336" y="82"/>
                  </a:lnTo>
                  <a:lnTo>
                    <a:pt x="336" y="84"/>
                  </a:lnTo>
                  <a:lnTo>
                    <a:pt x="336" y="86"/>
                  </a:lnTo>
                  <a:lnTo>
                    <a:pt x="338" y="86"/>
                  </a:lnTo>
                  <a:lnTo>
                    <a:pt x="338" y="88"/>
                  </a:lnTo>
                  <a:lnTo>
                    <a:pt x="340" y="88"/>
                  </a:lnTo>
                  <a:lnTo>
                    <a:pt x="340" y="90"/>
                  </a:lnTo>
                  <a:lnTo>
                    <a:pt x="342" y="92"/>
                  </a:lnTo>
                  <a:lnTo>
                    <a:pt x="340" y="96"/>
                  </a:lnTo>
                  <a:lnTo>
                    <a:pt x="338" y="96"/>
                  </a:lnTo>
                  <a:lnTo>
                    <a:pt x="336" y="96"/>
                  </a:lnTo>
                  <a:lnTo>
                    <a:pt x="336" y="96"/>
                  </a:lnTo>
                  <a:lnTo>
                    <a:pt x="336" y="98"/>
                  </a:lnTo>
                  <a:lnTo>
                    <a:pt x="336" y="100"/>
                  </a:lnTo>
                  <a:lnTo>
                    <a:pt x="334" y="104"/>
                  </a:lnTo>
                  <a:lnTo>
                    <a:pt x="336" y="110"/>
                  </a:lnTo>
                  <a:lnTo>
                    <a:pt x="338" y="116"/>
                  </a:lnTo>
                  <a:lnTo>
                    <a:pt x="338" y="120"/>
                  </a:lnTo>
                  <a:lnTo>
                    <a:pt x="340" y="124"/>
                  </a:lnTo>
                  <a:lnTo>
                    <a:pt x="340" y="130"/>
                  </a:lnTo>
                  <a:lnTo>
                    <a:pt x="340" y="134"/>
                  </a:lnTo>
                  <a:lnTo>
                    <a:pt x="342" y="136"/>
                  </a:lnTo>
                  <a:lnTo>
                    <a:pt x="344" y="138"/>
                  </a:lnTo>
                  <a:lnTo>
                    <a:pt x="344" y="140"/>
                  </a:lnTo>
                  <a:lnTo>
                    <a:pt x="344" y="142"/>
                  </a:lnTo>
                  <a:lnTo>
                    <a:pt x="346" y="144"/>
                  </a:lnTo>
                  <a:lnTo>
                    <a:pt x="348" y="146"/>
                  </a:lnTo>
                  <a:lnTo>
                    <a:pt x="350" y="146"/>
                  </a:lnTo>
                  <a:lnTo>
                    <a:pt x="358" y="156"/>
                  </a:lnTo>
                  <a:lnTo>
                    <a:pt x="360" y="158"/>
                  </a:lnTo>
                  <a:lnTo>
                    <a:pt x="362" y="158"/>
                  </a:lnTo>
                  <a:lnTo>
                    <a:pt x="366" y="162"/>
                  </a:lnTo>
                  <a:lnTo>
                    <a:pt x="368" y="164"/>
                  </a:lnTo>
                  <a:lnTo>
                    <a:pt x="370" y="168"/>
                  </a:lnTo>
                  <a:lnTo>
                    <a:pt x="372" y="170"/>
                  </a:lnTo>
                  <a:lnTo>
                    <a:pt x="372" y="172"/>
                  </a:lnTo>
                  <a:lnTo>
                    <a:pt x="374" y="174"/>
                  </a:lnTo>
                  <a:lnTo>
                    <a:pt x="374" y="176"/>
                  </a:lnTo>
                  <a:lnTo>
                    <a:pt x="376" y="176"/>
                  </a:lnTo>
                  <a:lnTo>
                    <a:pt x="376" y="178"/>
                  </a:lnTo>
                  <a:lnTo>
                    <a:pt x="374" y="178"/>
                  </a:lnTo>
                  <a:lnTo>
                    <a:pt x="374" y="180"/>
                  </a:lnTo>
                  <a:lnTo>
                    <a:pt x="372" y="182"/>
                  </a:lnTo>
                  <a:lnTo>
                    <a:pt x="372" y="184"/>
                  </a:lnTo>
                  <a:lnTo>
                    <a:pt x="370" y="184"/>
                  </a:lnTo>
                  <a:lnTo>
                    <a:pt x="370" y="186"/>
                  </a:lnTo>
                  <a:lnTo>
                    <a:pt x="368" y="188"/>
                  </a:lnTo>
                  <a:lnTo>
                    <a:pt x="368" y="190"/>
                  </a:lnTo>
                  <a:lnTo>
                    <a:pt x="366" y="192"/>
                  </a:lnTo>
                  <a:lnTo>
                    <a:pt x="366" y="192"/>
                  </a:lnTo>
                  <a:lnTo>
                    <a:pt x="364" y="192"/>
                  </a:lnTo>
                  <a:lnTo>
                    <a:pt x="362" y="194"/>
                  </a:lnTo>
                  <a:lnTo>
                    <a:pt x="362" y="196"/>
                  </a:lnTo>
                  <a:lnTo>
                    <a:pt x="360" y="196"/>
                  </a:lnTo>
                  <a:lnTo>
                    <a:pt x="358" y="198"/>
                  </a:lnTo>
                  <a:lnTo>
                    <a:pt x="358" y="200"/>
                  </a:lnTo>
                  <a:lnTo>
                    <a:pt x="358" y="204"/>
                  </a:lnTo>
                  <a:lnTo>
                    <a:pt x="358" y="206"/>
                  </a:lnTo>
                  <a:lnTo>
                    <a:pt x="356" y="208"/>
                  </a:lnTo>
                  <a:lnTo>
                    <a:pt x="352" y="210"/>
                  </a:lnTo>
                  <a:lnTo>
                    <a:pt x="352" y="212"/>
                  </a:lnTo>
                  <a:lnTo>
                    <a:pt x="350" y="214"/>
                  </a:lnTo>
                  <a:lnTo>
                    <a:pt x="350" y="216"/>
                  </a:lnTo>
                  <a:lnTo>
                    <a:pt x="350" y="218"/>
                  </a:lnTo>
                  <a:lnTo>
                    <a:pt x="350" y="220"/>
                  </a:lnTo>
                  <a:lnTo>
                    <a:pt x="350" y="222"/>
                  </a:lnTo>
                  <a:lnTo>
                    <a:pt x="348" y="224"/>
                  </a:lnTo>
                  <a:lnTo>
                    <a:pt x="346" y="224"/>
                  </a:lnTo>
                  <a:lnTo>
                    <a:pt x="346" y="226"/>
                  </a:lnTo>
                  <a:lnTo>
                    <a:pt x="346" y="226"/>
                  </a:lnTo>
                  <a:lnTo>
                    <a:pt x="342" y="228"/>
                  </a:lnTo>
                  <a:lnTo>
                    <a:pt x="340" y="228"/>
                  </a:lnTo>
                  <a:lnTo>
                    <a:pt x="340" y="230"/>
                  </a:lnTo>
                  <a:lnTo>
                    <a:pt x="338" y="230"/>
                  </a:lnTo>
                  <a:lnTo>
                    <a:pt x="338" y="232"/>
                  </a:lnTo>
                  <a:lnTo>
                    <a:pt x="330" y="232"/>
                  </a:lnTo>
                  <a:lnTo>
                    <a:pt x="324" y="232"/>
                  </a:lnTo>
                  <a:lnTo>
                    <a:pt x="320" y="232"/>
                  </a:lnTo>
                  <a:lnTo>
                    <a:pt x="318" y="232"/>
                  </a:lnTo>
                  <a:lnTo>
                    <a:pt x="312" y="232"/>
                  </a:lnTo>
                  <a:lnTo>
                    <a:pt x="308" y="232"/>
                  </a:lnTo>
                  <a:lnTo>
                    <a:pt x="306" y="232"/>
                  </a:lnTo>
                  <a:lnTo>
                    <a:pt x="304" y="232"/>
                  </a:lnTo>
                  <a:lnTo>
                    <a:pt x="302" y="232"/>
                  </a:lnTo>
                  <a:lnTo>
                    <a:pt x="298" y="232"/>
                  </a:lnTo>
                  <a:lnTo>
                    <a:pt x="296" y="232"/>
                  </a:lnTo>
                  <a:lnTo>
                    <a:pt x="288" y="232"/>
                  </a:lnTo>
                  <a:lnTo>
                    <a:pt x="286" y="232"/>
                  </a:lnTo>
                  <a:lnTo>
                    <a:pt x="268" y="232"/>
                  </a:lnTo>
                  <a:lnTo>
                    <a:pt x="266" y="232"/>
                  </a:lnTo>
                  <a:lnTo>
                    <a:pt x="258" y="232"/>
                  </a:lnTo>
                  <a:lnTo>
                    <a:pt x="256" y="232"/>
                  </a:lnTo>
                  <a:lnTo>
                    <a:pt x="254" y="230"/>
                  </a:lnTo>
                  <a:lnTo>
                    <a:pt x="246" y="230"/>
                  </a:lnTo>
                  <a:lnTo>
                    <a:pt x="240" y="230"/>
                  </a:lnTo>
                  <a:lnTo>
                    <a:pt x="234" y="230"/>
                  </a:lnTo>
                  <a:lnTo>
                    <a:pt x="230" y="230"/>
                  </a:lnTo>
                  <a:lnTo>
                    <a:pt x="228" y="230"/>
                  </a:lnTo>
                  <a:lnTo>
                    <a:pt x="224" y="230"/>
                  </a:lnTo>
                  <a:lnTo>
                    <a:pt x="220" y="230"/>
                  </a:lnTo>
                  <a:lnTo>
                    <a:pt x="218" y="230"/>
                  </a:lnTo>
                  <a:lnTo>
                    <a:pt x="218" y="232"/>
                  </a:lnTo>
                  <a:lnTo>
                    <a:pt x="220" y="232"/>
                  </a:lnTo>
                  <a:lnTo>
                    <a:pt x="218" y="234"/>
                  </a:lnTo>
                  <a:lnTo>
                    <a:pt x="218" y="236"/>
                  </a:lnTo>
                  <a:lnTo>
                    <a:pt x="218" y="238"/>
                  </a:lnTo>
                  <a:lnTo>
                    <a:pt x="218" y="240"/>
                  </a:lnTo>
                  <a:lnTo>
                    <a:pt x="216" y="240"/>
                  </a:lnTo>
                  <a:lnTo>
                    <a:pt x="216" y="240"/>
                  </a:lnTo>
                  <a:lnTo>
                    <a:pt x="216" y="242"/>
                  </a:lnTo>
                  <a:lnTo>
                    <a:pt x="216" y="244"/>
                  </a:lnTo>
                  <a:lnTo>
                    <a:pt x="218" y="244"/>
                  </a:lnTo>
                  <a:lnTo>
                    <a:pt x="218" y="246"/>
                  </a:lnTo>
                  <a:lnTo>
                    <a:pt x="216" y="246"/>
                  </a:lnTo>
                  <a:lnTo>
                    <a:pt x="216" y="248"/>
                  </a:lnTo>
                  <a:lnTo>
                    <a:pt x="216" y="250"/>
                  </a:lnTo>
                  <a:lnTo>
                    <a:pt x="216" y="252"/>
                  </a:lnTo>
                  <a:lnTo>
                    <a:pt x="216" y="254"/>
                  </a:lnTo>
                  <a:lnTo>
                    <a:pt x="216" y="256"/>
                  </a:lnTo>
                  <a:lnTo>
                    <a:pt x="212" y="256"/>
                  </a:lnTo>
                  <a:lnTo>
                    <a:pt x="210" y="256"/>
                  </a:lnTo>
                  <a:lnTo>
                    <a:pt x="208" y="256"/>
                  </a:lnTo>
                  <a:lnTo>
                    <a:pt x="206" y="256"/>
                  </a:lnTo>
                  <a:lnTo>
                    <a:pt x="206" y="254"/>
                  </a:lnTo>
                  <a:lnTo>
                    <a:pt x="202" y="254"/>
                  </a:lnTo>
                  <a:lnTo>
                    <a:pt x="194" y="254"/>
                  </a:lnTo>
                  <a:lnTo>
                    <a:pt x="190" y="254"/>
                  </a:lnTo>
                  <a:lnTo>
                    <a:pt x="188" y="254"/>
                  </a:lnTo>
                  <a:lnTo>
                    <a:pt x="186" y="254"/>
                  </a:lnTo>
                  <a:lnTo>
                    <a:pt x="184" y="254"/>
                  </a:lnTo>
                  <a:lnTo>
                    <a:pt x="180" y="254"/>
                  </a:lnTo>
                  <a:lnTo>
                    <a:pt x="176" y="254"/>
                  </a:lnTo>
                  <a:lnTo>
                    <a:pt x="174" y="254"/>
                  </a:lnTo>
                  <a:lnTo>
                    <a:pt x="170" y="254"/>
                  </a:lnTo>
                  <a:lnTo>
                    <a:pt x="168" y="254"/>
                  </a:lnTo>
                  <a:lnTo>
                    <a:pt x="166" y="254"/>
                  </a:lnTo>
                  <a:lnTo>
                    <a:pt x="164" y="254"/>
                  </a:lnTo>
                  <a:lnTo>
                    <a:pt x="162" y="254"/>
                  </a:lnTo>
                  <a:lnTo>
                    <a:pt x="160" y="254"/>
                  </a:lnTo>
                  <a:lnTo>
                    <a:pt x="158" y="254"/>
                  </a:lnTo>
                  <a:lnTo>
                    <a:pt x="156" y="254"/>
                  </a:lnTo>
                  <a:lnTo>
                    <a:pt x="152" y="254"/>
                  </a:lnTo>
                  <a:lnTo>
                    <a:pt x="152" y="254"/>
                  </a:lnTo>
                  <a:lnTo>
                    <a:pt x="148" y="254"/>
                  </a:lnTo>
                  <a:lnTo>
                    <a:pt x="144" y="254"/>
                  </a:lnTo>
                  <a:lnTo>
                    <a:pt x="138" y="254"/>
                  </a:lnTo>
                  <a:lnTo>
                    <a:pt x="134" y="254"/>
                  </a:lnTo>
                  <a:lnTo>
                    <a:pt x="132" y="254"/>
                  </a:lnTo>
                  <a:lnTo>
                    <a:pt x="130" y="254"/>
                  </a:lnTo>
                  <a:lnTo>
                    <a:pt x="126" y="254"/>
                  </a:lnTo>
                  <a:lnTo>
                    <a:pt x="118" y="254"/>
                  </a:lnTo>
                  <a:lnTo>
                    <a:pt x="116" y="254"/>
                  </a:lnTo>
                  <a:lnTo>
                    <a:pt x="114" y="254"/>
                  </a:lnTo>
                  <a:lnTo>
                    <a:pt x="112" y="254"/>
                  </a:lnTo>
                  <a:lnTo>
                    <a:pt x="110" y="254"/>
                  </a:lnTo>
                  <a:lnTo>
                    <a:pt x="108" y="254"/>
                  </a:lnTo>
                  <a:lnTo>
                    <a:pt x="106" y="254"/>
                  </a:lnTo>
                  <a:lnTo>
                    <a:pt x="104" y="254"/>
                  </a:lnTo>
                  <a:lnTo>
                    <a:pt x="102" y="254"/>
                  </a:lnTo>
                  <a:lnTo>
                    <a:pt x="100" y="254"/>
                  </a:lnTo>
                  <a:lnTo>
                    <a:pt x="98" y="254"/>
                  </a:lnTo>
                  <a:lnTo>
                    <a:pt x="94" y="254"/>
                  </a:lnTo>
                  <a:lnTo>
                    <a:pt x="88" y="254"/>
                  </a:lnTo>
                  <a:lnTo>
                    <a:pt x="86" y="254"/>
                  </a:lnTo>
                  <a:lnTo>
                    <a:pt x="84" y="254"/>
                  </a:lnTo>
                  <a:lnTo>
                    <a:pt x="84" y="246"/>
                  </a:lnTo>
                  <a:lnTo>
                    <a:pt x="84" y="242"/>
                  </a:lnTo>
                  <a:lnTo>
                    <a:pt x="84" y="232"/>
                  </a:lnTo>
                  <a:lnTo>
                    <a:pt x="84" y="228"/>
                  </a:lnTo>
                  <a:lnTo>
                    <a:pt x="84" y="226"/>
                  </a:lnTo>
                  <a:lnTo>
                    <a:pt x="84" y="224"/>
                  </a:lnTo>
                  <a:lnTo>
                    <a:pt x="84" y="220"/>
                  </a:lnTo>
                  <a:lnTo>
                    <a:pt x="84" y="216"/>
                  </a:lnTo>
                  <a:lnTo>
                    <a:pt x="84" y="212"/>
                  </a:lnTo>
                  <a:lnTo>
                    <a:pt x="84" y="210"/>
                  </a:lnTo>
                  <a:lnTo>
                    <a:pt x="84" y="206"/>
                  </a:lnTo>
                  <a:lnTo>
                    <a:pt x="84" y="202"/>
                  </a:lnTo>
                  <a:lnTo>
                    <a:pt x="84" y="200"/>
                  </a:lnTo>
                  <a:lnTo>
                    <a:pt x="84" y="198"/>
                  </a:lnTo>
                  <a:lnTo>
                    <a:pt x="84" y="196"/>
                  </a:lnTo>
                  <a:lnTo>
                    <a:pt x="84" y="194"/>
                  </a:lnTo>
                  <a:lnTo>
                    <a:pt x="84" y="192"/>
                  </a:lnTo>
                  <a:lnTo>
                    <a:pt x="84" y="192"/>
                  </a:lnTo>
                  <a:lnTo>
                    <a:pt x="84" y="190"/>
                  </a:lnTo>
                  <a:lnTo>
                    <a:pt x="84" y="188"/>
                  </a:lnTo>
                  <a:lnTo>
                    <a:pt x="84" y="186"/>
                  </a:lnTo>
                  <a:lnTo>
                    <a:pt x="84" y="184"/>
                  </a:lnTo>
                  <a:lnTo>
                    <a:pt x="84" y="182"/>
                  </a:lnTo>
                  <a:lnTo>
                    <a:pt x="84" y="180"/>
                  </a:lnTo>
                  <a:lnTo>
                    <a:pt x="84" y="178"/>
                  </a:lnTo>
                  <a:lnTo>
                    <a:pt x="84" y="176"/>
                  </a:lnTo>
                  <a:lnTo>
                    <a:pt x="84" y="174"/>
                  </a:lnTo>
                  <a:lnTo>
                    <a:pt x="84" y="172"/>
                  </a:lnTo>
                  <a:lnTo>
                    <a:pt x="84" y="168"/>
                  </a:lnTo>
                  <a:lnTo>
                    <a:pt x="84" y="166"/>
                  </a:lnTo>
                  <a:lnTo>
                    <a:pt x="84" y="164"/>
                  </a:lnTo>
                  <a:lnTo>
                    <a:pt x="84" y="162"/>
                  </a:lnTo>
                  <a:lnTo>
                    <a:pt x="84" y="160"/>
                  </a:lnTo>
                  <a:lnTo>
                    <a:pt x="84" y="156"/>
                  </a:lnTo>
                  <a:lnTo>
                    <a:pt x="84" y="154"/>
                  </a:lnTo>
                  <a:lnTo>
                    <a:pt x="84" y="152"/>
                  </a:lnTo>
                  <a:lnTo>
                    <a:pt x="84" y="150"/>
                  </a:lnTo>
                  <a:lnTo>
                    <a:pt x="84" y="148"/>
                  </a:lnTo>
                  <a:lnTo>
                    <a:pt x="84" y="146"/>
                  </a:lnTo>
                  <a:lnTo>
                    <a:pt x="84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84" y="142"/>
                  </a:lnTo>
                  <a:lnTo>
                    <a:pt x="84" y="138"/>
                  </a:lnTo>
                  <a:lnTo>
                    <a:pt x="86" y="130"/>
                  </a:lnTo>
                  <a:lnTo>
                    <a:pt x="86" y="126"/>
                  </a:lnTo>
                  <a:lnTo>
                    <a:pt x="82" y="126"/>
                  </a:lnTo>
                  <a:lnTo>
                    <a:pt x="80" y="126"/>
                  </a:lnTo>
                  <a:lnTo>
                    <a:pt x="78" y="126"/>
                  </a:lnTo>
                  <a:lnTo>
                    <a:pt x="76" y="126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62" y="126"/>
                  </a:lnTo>
                  <a:lnTo>
                    <a:pt x="58" y="126"/>
                  </a:lnTo>
                  <a:lnTo>
                    <a:pt x="58" y="122"/>
                  </a:lnTo>
                  <a:lnTo>
                    <a:pt x="58" y="120"/>
                  </a:lnTo>
                  <a:lnTo>
                    <a:pt x="58" y="118"/>
                  </a:lnTo>
                  <a:lnTo>
                    <a:pt x="58" y="116"/>
                  </a:lnTo>
                  <a:lnTo>
                    <a:pt x="58" y="114"/>
                  </a:lnTo>
                  <a:lnTo>
                    <a:pt x="58" y="112"/>
                  </a:lnTo>
                  <a:lnTo>
                    <a:pt x="58" y="108"/>
                  </a:lnTo>
                  <a:lnTo>
                    <a:pt x="58" y="106"/>
                  </a:lnTo>
                  <a:lnTo>
                    <a:pt x="58" y="104"/>
                  </a:lnTo>
                  <a:lnTo>
                    <a:pt x="58" y="102"/>
                  </a:lnTo>
                  <a:lnTo>
                    <a:pt x="58" y="100"/>
                  </a:lnTo>
                  <a:lnTo>
                    <a:pt x="58" y="98"/>
                  </a:lnTo>
                  <a:lnTo>
                    <a:pt x="56" y="98"/>
                  </a:lnTo>
                  <a:lnTo>
                    <a:pt x="56" y="98"/>
                  </a:lnTo>
                  <a:lnTo>
                    <a:pt x="54" y="100"/>
                  </a:lnTo>
                  <a:lnTo>
                    <a:pt x="52" y="98"/>
                  </a:lnTo>
                  <a:lnTo>
                    <a:pt x="50" y="98"/>
                  </a:lnTo>
                  <a:lnTo>
                    <a:pt x="42" y="98"/>
                  </a:lnTo>
                  <a:lnTo>
                    <a:pt x="34" y="98"/>
                  </a:lnTo>
                  <a:lnTo>
                    <a:pt x="30" y="98"/>
                  </a:lnTo>
                  <a:lnTo>
                    <a:pt x="20" y="98"/>
                  </a:lnTo>
                  <a:lnTo>
                    <a:pt x="18" y="98"/>
                  </a:lnTo>
                  <a:lnTo>
                    <a:pt x="16" y="98"/>
                  </a:lnTo>
                  <a:lnTo>
                    <a:pt x="6" y="98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0" y="92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6" y="78"/>
                  </a:lnTo>
                  <a:lnTo>
                    <a:pt x="8" y="78"/>
                  </a:lnTo>
                  <a:lnTo>
                    <a:pt x="8" y="76"/>
                  </a:lnTo>
                  <a:lnTo>
                    <a:pt x="8" y="74"/>
                  </a:lnTo>
                  <a:lnTo>
                    <a:pt x="8" y="74"/>
                  </a:lnTo>
                  <a:lnTo>
                    <a:pt x="8" y="72"/>
                  </a:lnTo>
                  <a:lnTo>
                    <a:pt x="8" y="68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4" y="58"/>
                  </a:lnTo>
                  <a:lnTo>
                    <a:pt x="14" y="56"/>
                  </a:lnTo>
                  <a:lnTo>
                    <a:pt x="16" y="54"/>
                  </a:lnTo>
                  <a:lnTo>
                    <a:pt x="18" y="52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4" y="44"/>
                  </a:lnTo>
                  <a:lnTo>
                    <a:pt x="24" y="42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30" y="40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6" y="36"/>
                  </a:lnTo>
                  <a:lnTo>
                    <a:pt x="36" y="34"/>
                  </a:lnTo>
                  <a:lnTo>
                    <a:pt x="34" y="32"/>
                  </a:lnTo>
                  <a:lnTo>
                    <a:pt x="36" y="30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6" y="16"/>
                  </a:lnTo>
                  <a:lnTo>
                    <a:pt x="38" y="14"/>
                  </a:lnTo>
                  <a:lnTo>
                    <a:pt x="40" y="14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2" y="10"/>
                  </a:lnTo>
                  <a:lnTo>
                    <a:pt x="44" y="10"/>
                  </a:lnTo>
                  <a:lnTo>
                    <a:pt x="44" y="8"/>
                  </a:lnTo>
                  <a:lnTo>
                    <a:pt x="46" y="8"/>
                  </a:lnTo>
                  <a:lnTo>
                    <a:pt x="48" y="6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6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8" y="0"/>
                  </a:lnTo>
                  <a:lnTo>
                    <a:pt x="190" y="0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1407E963-BEF6-BC89-5FEE-ED4273917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3" y="47625"/>
              <a:ext cx="593725" cy="382588"/>
            </a:xfrm>
            <a:custGeom>
              <a:avLst/>
              <a:gdLst>
                <a:gd name="T0" fmla="*/ 260 w 374"/>
                <a:gd name="T1" fmla="*/ 2 h 241"/>
                <a:gd name="T2" fmla="*/ 288 w 374"/>
                <a:gd name="T3" fmla="*/ 4 h 241"/>
                <a:gd name="T4" fmla="*/ 306 w 374"/>
                <a:gd name="T5" fmla="*/ 4 h 241"/>
                <a:gd name="T6" fmla="*/ 332 w 374"/>
                <a:gd name="T7" fmla="*/ 6 h 241"/>
                <a:gd name="T8" fmla="*/ 348 w 374"/>
                <a:gd name="T9" fmla="*/ 6 h 241"/>
                <a:gd name="T10" fmla="*/ 358 w 374"/>
                <a:gd name="T11" fmla="*/ 38 h 241"/>
                <a:gd name="T12" fmla="*/ 362 w 374"/>
                <a:gd name="T13" fmla="*/ 52 h 241"/>
                <a:gd name="T14" fmla="*/ 364 w 374"/>
                <a:gd name="T15" fmla="*/ 66 h 241"/>
                <a:gd name="T16" fmla="*/ 372 w 374"/>
                <a:gd name="T17" fmla="*/ 76 h 241"/>
                <a:gd name="T18" fmla="*/ 372 w 374"/>
                <a:gd name="T19" fmla="*/ 86 h 241"/>
                <a:gd name="T20" fmla="*/ 368 w 374"/>
                <a:gd name="T21" fmla="*/ 97 h 241"/>
                <a:gd name="T22" fmla="*/ 346 w 374"/>
                <a:gd name="T23" fmla="*/ 97 h 241"/>
                <a:gd name="T24" fmla="*/ 340 w 374"/>
                <a:gd name="T25" fmla="*/ 111 h 241"/>
                <a:gd name="T26" fmla="*/ 340 w 374"/>
                <a:gd name="T27" fmla="*/ 129 h 241"/>
                <a:gd name="T28" fmla="*/ 326 w 374"/>
                <a:gd name="T29" fmla="*/ 147 h 241"/>
                <a:gd name="T30" fmla="*/ 324 w 374"/>
                <a:gd name="T31" fmla="*/ 185 h 241"/>
                <a:gd name="T32" fmla="*/ 324 w 374"/>
                <a:gd name="T33" fmla="*/ 217 h 241"/>
                <a:gd name="T34" fmla="*/ 322 w 374"/>
                <a:gd name="T35" fmla="*/ 241 h 241"/>
                <a:gd name="T36" fmla="*/ 294 w 374"/>
                <a:gd name="T37" fmla="*/ 241 h 241"/>
                <a:gd name="T38" fmla="*/ 272 w 374"/>
                <a:gd name="T39" fmla="*/ 241 h 241"/>
                <a:gd name="T40" fmla="*/ 248 w 374"/>
                <a:gd name="T41" fmla="*/ 241 h 241"/>
                <a:gd name="T42" fmla="*/ 236 w 374"/>
                <a:gd name="T43" fmla="*/ 223 h 241"/>
                <a:gd name="T44" fmla="*/ 220 w 374"/>
                <a:gd name="T45" fmla="*/ 223 h 241"/>
                <a:gd name="T46" fmla="*/ 202 w 374"/>
                <a:gd name="T47" fmla="*/ 223 h 241"/>
                <a:gd name="T48" fmla="*/ 174 w 374"/>
                <a:gd name="T49" fmla="*/ 223 h 241"/>
                <a:gd name="T50" fmla="*/ 148 w 374"/>
                <a:gd name="T51" fmla="*/ 225 h 241"/>
                <a:gd name="T52" fmla="*/ 110 w 374"/>
                <a:gd name="T53" fmla="*/ 225 h 241"/>
                <a:gd name="T54" fmla="*/ 72 w 374"/>
                <a:gd name="T55" fmla="*/ 225 h 241"/>
                <a:gd name="T56" fmla="*/ 46 w 374"/>
                <a:gd name="T57" fmla="*/ 225 h 241"/>
                <a:gd name="T58" fmla="*/ 12 w 374"/>
                <a:gd name="T59" fmla="*/ 225 h 241"/>
                <a:gd name="T60" fmla="*/ 8 w 374"/>
                <a:gd name="T61" fmla="*/ 215 h 241"/>
                <a:gd name="T62" fmla="*/ 0 w 374"/>
                <a:gd name="T63" fmla="*/ 205 h 241"/>
                <a:gd name="T64" fmla="*/ 12 w 374"/>
                <a:gd name="T65" fmla="*/ 197 h 241"/>
                <a:gd name="T66" fmla="*/ 18 w 374"/>
                <a:gd name="T67" fmla="*/ 191 h 241"/>
                <a:gd name="T68" fmla="*/ 24 w 374"/>
                <a:gd name="T69" fmla="*/ 189 h 241"/>
                <a:gd name="T70" fmla="*/ 28 w 374"/>
                <a:gd name="T71" fmla="*/ 179 h 241"/>
                <a:gd name="T72" fmla="*/ 38 w 374"/>
                <a:gd name="T73" fmla="*/ 167 h 241"/>
                <a:gd name="T74" fmla="*/ 44 w 374"/>
                <a:gd name="T75" fmla="*/ 161 h 241"/>
                <a:gd name="T76" fmla="*/ 54 w 374"/>
                <a:gd name="T77" fmla="*/ 157 h 241"/>
                <a:gd name="T78" fmla="*/ 70 w 374"/>
                <a:gd name="T79" fmla="*/ 155 h 241"/>
                <a:gd name="T80" fmla="*/ 78 w 374"/>
                <a:gd name="T81" fmla="*/ 149 h 241"/>
                <a:gd name="T82" fmla="*/ 86 w 374"/>
                <a:gd name="T83" fmla="*/ 145 h 241"/>
                <a:gd name="T84" fmla="*/ 94 w 374"/>
                <a:gd name="T85" fmla="*/ 143 h 241"/>
                <a:gd name="T86" fmla="*/ 104 w 374"/>
                <a:gd name="T87" fmla="*/ 137 h 241"/>
                <a:gd name="T88" fmla="*/ 114 w 374"/>
                <a:gd name="T89" fmla="*/ 133 h 241"/>
                <a:gd name="T90" fmla="*/ 124 w 374"/>
                <a:gd name="T91" fmla="*/ 133 h 241"/>
                <a:gd name="T92" fmla="*/ 136 w 374"/>
                <a:gd name="T93" fmla="*/ 131 h 241"/>
                <a:gd name="T94" fmla="*/ 148 w 374"/>
                <a:gd name="T95" fmla="*/ 129 h 241"/>
                <a:gd name="T96" fmla="*/ 158 w 374"/>
                <a:gd name="T97" fmla="*/ 121 h 241"/>
                <a:gd name="T98" fmla="*/ 160 w 374"/>
                <a:gd name="T99" fmla="*/ 109 h 241"/>
                <a:gd name="T100" fmla="*/ 162 w 374"/>
                <a:gd name="T101" fmla="*/ 99 h 241"/>
                <a:gd name="T102" fmla="*/ 164 w 374"/>
                <a:gd name="T103" fmla="*/ 86 h 241"/>
                <a:gd name="T104" fmla="*/ 170 w 374"/>
                <a:gd name="T105" fmla="*/ 72 h 241"/>
                <a:gd name="T106" fmla="*/ 176 w 374"/>
                <a:gd name="T107" fmla="*/ 58 h 241"/>
                <a:gd name="T108" fmla="*/ 188 w 374"/>
                <a:gd name="T109" fmla="*/ 54 h 241"/>
                <a:gd name="T110" fmla="*/ 194 w 374"/>
                <a:gd name="T111" fmla="*/ 50 h 241"/>
                <a:gd name="T112" fmla="*/ 198 w 374"/>
                <a:gd name="T113" fmla="*/ 42 h 241"/>
                <a:gd name="T114" fmla="*/ 204 w 374"/>
                <a:gd name="T115" fmla="*/ 32 h 241"/>
                <a:gd name="T116" fmla="*/ 210 w 374"/>
                <a:gd name="T117" fmla="*/ 22 h 241"/>
                <a:gd name="T118" fmla="*/ 210 w 374"/>
                <a:gd name="T119" fmla="*/ 8 h 241"/>
                <a:gd name="T120" fmla="*/ 212 w 374"/>
                <a:gd name="T121" fmla="*/ 2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" h="241">
                  <a:moveTo>
                    <a:pt x="222" y="0"/>
                  </a:moveTo>
                  <a:lnTo>
                    <a:pt x="228" y="0"/>
                  </a:lnTo>
                  <a:lnTo>
                    <a:pt x="234" y="0"/>
                  </a:lnTo>
                  <a:lnTo>
                    <a:pt x="236" y="0"/>
                  </a:lnTo>
                  <a:lnTo>
                    <a:pt x="248" y="0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60" y="2"/>
                  </a:lnTo>
                  <a:lnTo>
                    <a:pt x="264" y="2"/>
                  </a:lnTo>
                  <a:lnTo>
                    <a:pt x="266" y="2"/>
                  </a:lnTo>
                  <a:lnTo>
                    <a:pt x="268" y="2"/>
                  </a:lnTo>
                  <a:lnTo>
                    <a:pt x="274" y="2"/>
                  </a:lnTo>
                  <a:lnTo>
                    <a:pt x="284" y="2"/>
                  </a:lnTo>
                  <a:lnTo>
                    <a:pt x="286" y="4"/>
                  </a:lnTo>
                  <a:lnTo>
                    <a:pt x="286" y="4"/>
                  </a:lnTo>
                  <a:lnTo>
                    <a:pt x="288" y="4"/>
                  </a:lnTo>
                  <a:lnTo>
                    <a:pt x="290" y="4"/>
                  </a:lnTo>
                  <a:lnTo>
                    <a:pt x="292" y="4"/>
                  </a:lnTo>
                  <a:lnTo>
                    <a:pt x="294" y="4"/>
                  </a:lnTo>
                  <a:lnTo>
                    <a:pt x="296" y="4"/>
                  </a:lnTo>
                  <a:lnTo>
                    <a:pt x="298" y="4"/>
                  </a:lnTo>
                  <a:lnTo>
                    <a:pt x="302" y="4"/>
                  </a:lnTo>
                  <a:lnTo>
                    <a:pt x="304" y="4"/>
                  </a:lnTo>
                  <a:lnTo>
                    <a:pt x="306" y="4"/>
                  </a:lnTo>
                  <a:lnTo>
                    <a:pt x="308" y="4"/>
                  </a:lnTo>
                  <a:lnTo>
                    <a:pt x="310" y="4"/>
                  </a:lnTo>
                  <a:lnTo>
                    <a:pt x="316" y="4"/>
                  </a:lnTo>
                  <a:lnTo>
                    <a:pt x="320" y="6"/>
                  </a:lnTo>
                  <a:lnTo>
                    <a:pt x="326" y="6"/>
                  </a:lnTo>
                  <a:lnTo>
                    <a:pt x="328" y="6"/>
                  </a:lnTo>
                  <a:lnTo>
                    <a:pt x="330" y="6"/>
                  </a:lnTo>
                  <a:lnTo>
                    <a:pt x="332" y="6"/>
                  </a:lnTo>
                  <a:lnTo>
                    <a:pt x="334" y="6"/>
                  </a:lnTo>
                  <a:lnTo>
                    <a:pt x="334" y="6"/>
                  </a:lnTo>
                  <a:lnTo>
                    <a:pt x="336" y="6"/>
                  </a:lnTo>
                  <a:lnTo>
                    <a:pt x="338" y="6"/>
                  </a:lnTo>
                  <a:lnTo>
                    <a:pt x="340" y="6"/>
                  </a:lnTo>
                  <a:lnTo>
                    <a:pt x="342" y="6"/>
                  </a:lnTo>
                  <a:lnTo>
                    <a:pt x="344" y="6"/>
                  </a:lnTo>
                  <a:lnTo>
                    <a:pt x="348" y="6"/>
                  </a:lnTo>
                  <a:lnTo>
                    <a:pt x="350" y="6"/>
                  </a:lnTo>
                  <a:lnTo>
                    <a:pt x="352" y="6"/>
                  </a:lnTo>
                  <a:lnTo>
                    <a:pt x="354" y="6"/>
                  </a:lnTo>
                  <a:lnTo>
                    <a:pt x="358" y="6"/>
                  </a:lnTo>
                  <a:lnTo>
                    <a:pt x="358" y="14"/>
                  </a:lnTo>
                  <a:lnTo>
                    <a:pt x="358" y="20"/>
                  </a:lnTo>
                  <a:lnTo>
                    <a:pt x="358" y="34"/>
                  </a:lnTo>
                  <a:lnTo>
                    <a:pt x="358" y="38"/>
                  </a:lnTo>
                  <a:lnTo>
                    <a:pt x="358" y="40"/>
                  </a:lnTo>
                  <a:lnTo>
                    <a:pt x="358" y="44"/>
                  </a:lnTo>
                  <a:lnTo>
                    <a:pt x="360" y="44"/>
                  </a:lnTo>
                  <a:lnTo>
                    <a:pt x="360" y="46"/>
                  </a:lnTo>
                  <a:lnTo>
                    <a:pt x="360" y="48"/>
                  </a:lnTo>
                  <a:lnTo>
                    <a:pt x="360" y="50"/>
                  </a:lnTo>
                  <a:lnTo>
                    <a:pt x="362" y="50"/>
                  </a:lnTo>
                  <a:lnTo>
                    <a:pt x="362" y="52"/>
                  </a:lnTo>
                  <a:lnTo>
                    <a:pt x="362" y="54"/>
                  </a:lnTo>
                  <a:lnTo>
                    <a:pt x="362" y="54"/>
                  </a:lnTo>
                  <a:lnTo>
                    <a:pt x="362" y="56"/>
                  </a:lnTo>
                  <a:lnTo>
                    <a:pt x="362" y="58"/>
                  </a:lnTo>
                  <a:lnTo>
                    <a:pt x="364" y="60"/>
                  </a:lnTo>
                  <a:lnTo>
                    <a:pt x="364" y="62"/>
                  </a:lnTo>
                  <a:lnTo>
                    <a:pt x="364" y="64"/>
                  </a:lnTo>
                  <a:lnTo>
                    <a:pt x="364" y="66"/>
                  </a:lnTo>
                  <a:lnTo>
                    <a:pt x="366" y="68"/>
                  </a:lnTo>
                  <a:lnTo>
                    <a:pt x="366" y="70"/>
                  </a:lnTo>
                  <a:lnTo>
                    <a:pt x="368" y="70"/>
                  </a:lnTo>
                  <a:lnTo>
                    <a:pt x="368" y="72"/>
                  </a:lnTo>
                  <a:lnTo>
                    <a:pt x="370" y="72"/>
                  </a:lnTo>
                  <a:lnTo>
                    <a:pt x="370" y="74"/>
                  </a:lnTo>
                  <a:lnTo>
                    <a:pt x="372" y="74"/>
                  </a:lnTo>
                  <a:lnTo>
                    <a:pt x="372" y="76"/>
                  </a:lnTo>
                  <a:lnTo>
                    <a:pt x="374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0" y="78"/>
                  </a:lnTo>
                  <a:lnTo>
                    <a:pt x="370" y="80"/>
                  </a:lnTo>
                  <a:lnTo>
                    <a:pt x="370" y="82"/>
                  </a:lnTo>
                  <a:lnTo>
                    <a:pt x="370" y="84"/>
                  </a:lnTo>
                  <a:lnTo>
                    <a:pt x="372" y="86"/>
                  </a:lnTo>
                  <a:lnTo>
                    <a:pt x="372" y="89"/>
                  </a:lnTo>
                  <a:lnTo>
                    <a:pt x="370" y="89"/>
                  </a:lnTo>
                  <a:lnTo>
                    <a:pt x="372" y="91"/>
                  </a:lnTo>
                  <a:lnTo>
                    <a:pt x="372" y="93"/>
                  </a:lnTo>
                  <a:lnTo>
                    <a:pt x="374" y="95"/>
                  </a:lnTo>
                  <a:lnTo>
                    <a:pt x="374" y="97"/>
                  </a:lnTo>
                  <a:lnTo>
                    <a:pt x="370" y="97"/>
                  </a:lnTo>
                  <a:lnTo>
                    <a:pt x="368" y="97"/>
                  </a:lnTo>
                  <a:lnTo>
                    <a:pt x="366" y="97"/>
                  </a:lnTo>
                  <a:lnTo>
                    <a:pt x="364" y="97"/>
                  </a:lnTo>
                  <a:lnTo>
                    <a:pt x="362" y="97"/>
                  </a:lnTo>
                  <a:lnTo>
                    <a:pt x="356" y="97"/>
                  </a:lnTo>
                  <a:lnTo>
                    <a:pt x="354" y="97"/>
                  </a:lnTo>
                  <a:lnTo>
                    <a:pt x="350" y="97"/>
                  </a:lnTo>
                  <a:lnTo>
                    <a:pt x="348" y="97"/>
                  </a:lnTo>
                  <a:lnTo>
                    <a:pt x="346" y="97"/>
                  </a:lnTo>
                  <a:lnTo>
                    <a:pt x="344" y="97"/>
                  </a:lnTo>
                  <a:lnTo>
                    <a:pt x="342" y="97"/>
                  </a:lnTo>
                  <a:lnTo>
                    <a:pt x="340" y="97"/>
                  </a:lnTo>
                  <a:lnTo>
                    <a:pt x="340" y="99"/>
                  </a:lnTo>
                  <a:lnTo>
                    <a:pt x="340" y="103"/>
                  </a:lnTo>
                  <a:lnTo>
                    <a:pt x="340" y="103"/>
                  </a:lnTo>
                  <a:lnTo>
                    <a:pt x="340" y="109"/>
                  </a:lnTo>
                  <a:lnTo>
                    <a:pt x="340" y="111"/>
                  </a:lnTo>
                  <a:lnTo>
                    <a:pt x="340" y="115"/>
                  </a:lnTo>
                  <a:lnTo>
                    <a:pt x="340" y="117"/>
                  </a:lnTo>
                  <a:lnTo>
                    <a:pt x="340" y="119"/>
                  </a:lnTo>
                  <a:lnTo>
                    <a:pt x="340" y="121"/>
                  </a:lnTo>
                  <a:lnTo>
                    <a:pt x="340" y="123"/>
                  </a:lnTo>
                  <a:lnTo>
                    <a:pt x="340" y="125"/>
                  </a:lnTo>
                  <a:lnTo>
                    <a:pt x="340" y="127"/>
                  </a:lnTo>
                  <a:lnTo>
                    <a:pt x="340" y="129"/>
                  </a:lnTo>
                  <a:lnTo>
                    <a:pt x="340" y="131"/>
                  </a:lnTo>
                  <a:lnTo>
                    <a:pt x="338" y="133"/>
                  </a:lnTo>
                  <a:lnTo>
                    <a:pt x="336" y="135"/>
                  </a:lnTo>
                  <a:lnTo>
                    <a:pt x="334" y="135"/>
                  </a:lnTo>
                  <a:lnTo>
                    <a:pt x="334" y="139"/>
                  </a:lnTo>
                  <a:lnTo>
                    <a:pt x="330" y="143"/>
                  </a:lnTo>
                  <a:lnTo>
                    <a:pt x="328" y="145"/>
                  </a:lnTo>
                  <a:lnTo>
                    <a:pt x="326" y="147"/>
                  </a:lnTo>
                  <a:lnTo>
                    <a:pt x="326" y="151"/>
                  </a:lnTo>
                  <a:lnTo>
                    <a:pt x="326" y="157"/>
                  </a:lnTo>
                  <a:lnTo>
                    <a:pt x="326" y="159"/>
                  </a:lnTo>
                  <a:lnTo>
                    <a:pt x="324" y="163"/>
                  </a:lnTo>
                  <a:lnTo>
                    <a:pt x="324" y="177"/>
                  </a:lnTo>
                  <a:lnTo>
                    <a:pt x="324" y="181"/>
                  </a:lnTo>
                  <a:lnTo>
                    <a:pt x="324" y="183"/>
                  </a:lnTo>
                  <a:lnTo>
                    <a:pt x="324" y="185"/>
                  </a:lnTo>
                  <a:lnTo>
                    <a:pt x="324" y="187"/>
                  </a:lnTo>
                  <a:lnTo>
                    <a:pt x="324" y="189"/>
                  </a:lnTo>
                  <a:lnTo>
                    <a:pt x="324" y="199"/>
                  </a:lnTo>
                  <a:lnTo>
                    <a:pt x="324" y="203"/>
                  </a:lnTo>
                  <a:lnTo>
                    <a:pt x="324" y="207"/>
                  </a:lnTo>
                  <a:lnTo>
                    <a:pt x="324" y="211"/>
                  </a:lnTo>
                  <a:lnTo>
                    <a:pt x="324" y="213"/>
                  </a:lnTo>
                  <a:lnTo>
                    <a:pt x="324" y="217"/>
                  </a:lnTo>
                  <a:lnTo>
                    <a:pt x="324" y="223"/>
                  </a:lnTo>
                  <a:lnTo>
                    <a:pt x="324" y="225"/>
                  </a:lnTo>
                  <a:lnTo>
                    <a:pt x="324" y="229"/>
                  </a:lnTo>
                  <a:lnTo>
                    <a:pt x="324" y="231"/>
                  </a:lnTo>
                  <a:lnTo>
                    <a:pt x="324" y="233"/>
                  </a:lnTo>
                  <a:lnTo>
                    <a:pt x="324" y="235"/>
                  </a:lnTo>
                  <a:lnTo>
                    <a:pt x="324" y="241"/>
                  </a:lnTo>
                  <a:lnTo>
                    <a:pt x="322" y="241"/>
                  </a:lnTo>
                  <a:lnTo>
                    <a:pt x="316" y="241"/>
                  </a:lnTo>
                  <a:lnTo>
                    <a:pt x="308" y="241"/>
                  </a:lnTo>
                  <a:lnTo>
                    <a:pt x="306" y="241"/>
                  </a:lnTo>
                  <a:lnTo>
                    <a:pt x="304" y="241"/>
                  </a:lnTo>
                  <a:lnTo>
                    <a:pt x="302" y="241"/>
                  </a:lnTo>
                  <a:lnTo>
                    <a:pt x="298" y="241"/>
                  </a:lnTo>
                  <a:lnTo>
                    <a:pt x="296" y="241"/>
                  </a:lnTo>
                  <a:lnTo>
                    <a:pt x="294" y="241"/>
                  </a:lnTo>
                  <a:lnTo>
                    <a:pt x="288" y="241"/>
                  </a:lnTo>
                  <a:lnTo>
                    <a:pt x="286" y="241"/>
                  </a:lnTo>
                  <a:lnTo>
                    <a:pt x="286" y="241"/>
                  </a:lnTo>
                  <a:lnTo>
                    <a:pt x="282" y="241"/>
                  </a:lnTo>
                  <a:lnTo>
                    <a:pt x="280" y="241"/>
                  </a:lnTo>
                  <a:lnTo>
                    <a:pt x="278" y="241"/>
                  </a:lnTo>
                  <a:lnTo>
                    <a:pt x="274" y="241"/>
                  </a:lnTo>
                  <a:lnTo>
                    <a:pt x="272" y="241"/>
                  </a:lnTo>
                  <a:lnTo>
                    <a:pt x="270" y="241"/>
                  </a:lnTo>
                  <a:lnTo>
                    <a:pt x="268" y="241"/>
                  </a:lnTo>
                  <a:lnTo>
                    <a:pt x="266" y="241"/>
                  </a:lnTo>
                  <a:lnTo>
                    <a:pt x="264" y="241"/>
                  </a:lnTo>
                  <a:lnTo>
                    <a:pt x="262" y="241"/>
                  </a:lnTo>
                  <a:lnTo>
                    <a:pt x="260" y="241"/>
                  </a:lnTo>
                  <a:lnTo>
                    <a:pt x="256" y="241"/>
                  </a:lnTo>
                  <a:lnTo>
                    <a:pt x="248" y="241"/>
                  </a:lnTo>
                  <a:lnTo>
                    <a:pt x="246" y="241"/>
                  </a:lnTo>
                  <a:lnTo>
                    <a:pt x="244" y="241"/>
                  </a:lnTo>
                  <a:lnTo>
                    <a:pt x="240" y="241"/>
                  </a:lnTo>
                  <a:lnTo>
                    <a:pt x="240" y="239"/>
                  </a:lnTo>
                  <a:lnTo>
                    <a:pt x="238" y="233"/>
                  </a:lnTo>
                  <a:lnTo>
                    <a:pt x="238" y="229"/>
                  </a:lnTo>
                  <a:lnTo>
                    <a:pt x="236" y="227"/>
                  </a:lnTo>
                  <a:lnTo>
                    <a:pt x="236" y="223"/>
                  </a:lnTo>
                  <a:lnTo>
                    <a:pt x="236" y="223"/>
                  </a:lnTo>
                  <a:lnTo>
                    <a:pt x="234" y="223"/>
                  </a:lnTo>
                  <a:lnTo>
                    <a:pt x="232" y="223"/>
                  </a:lnTo>
                  <a:lnTo>
                    <a:pt x="230" y="223"/>
                  </a:lnTo>
                  <a:lnTo>
                    <a:pt x="228" y="223"/>
                  </a:lnTo>
                  <a:lnTo>
                    <a:pt x="226" y="223"/>
                  </a:lnTo>
                  <a:lnTo>
                    <a:pt x="222" y="223"/>
                  </a:lnTo>
                  <a:lnTo>
                    <a:pt x="220" y="223"/>
                  </a:lnTo>
                  <a:lnTo>
                    <a:pt x="218" y="223"/>
                  </a:lnTo>
                  <a:lnTo>
                    <a:pt x="216" y="223"/>
                  </a:lnTo>
                  <a:lnTo>
                    <a:pt x="214" y="223"/>
                  </a:lnTo>
                  <a:lnTo>
                    <a:pt x="212" y="223"/>
                  </a:lnTo>
                  <a:lnTo>
                    <a:pt x="210" y="223"/>
                  </a:lnTo>
                  <a:lnTo>
                    <a:pt x="208" y="223"/>
                  </a:lnTo>
                  <a:lnTo>
                    <a:pt x="204" y="223"/>
                  </a:lnTo>
                  <a:lnTo>
                    <a:pt x="202" y="223"/>
                  </a:lnTo>
                  <a:lnTo>
                    <a:pt x="200" y="223"/>
                  </a:lnTo>
                  <a:lnTo>
                    <a:pt x="198" y="223"/>
                  </a:lnTo>
                  <a:lnTo>
                    <a:pt x="196" y="223"/>
                  </a:lnTo>
                  <a:lnTo>
                    <a:pt x="190" y="223"/>
                  </a:lnTo>
                  <a:lnTo>
                    <a:pt x="188" y="223"/>
                  </a:lnTo>
                  <a:lnTo>
                    <a:pt x="184" y="223"/>
                  </a:lnTo>
                  <a:lnTo>
                    <a:pt x="176" y="223"/>
                  </a:lnTo>
                  <a:lnTo>
                    <a:pt x="174" y="223"/>
                  </a:lnTo>
                  <a:lnTo>
                    <a:pt x="172" y="223"/>
                  </a:lnTo>
                  <a:lnTo>
                    <a:pt x="168" y="223"/>
                  </a:lnTo>
                  <a:lnTo>
                    <a:pt x="162" y="223"/>
                  </a:lnTo>
                  <a:lnTo>
                    <a:pt x="160" y="223"/>
                  </a:lnTo>
                  <a:lnTo>
                    <a:pt x="158" y="223"/>
                  </a:lnTo>
                  <a:lnTo>
                    <a:pt x="154" y="225"/>
                  </a:lnTo>
                  <a:lnTo>
                    <a:pt x="150" y="225"/>
                  </a:lnTo>
                  <a:lnTo>
                    <a:pt x="148" y="225"/>
                  </a:lnTo>
                  <a:lnTo>
                    <a:pt x="146" y="225"/>
                  </a:lnTo>
                  <a:lnTo>
                    <a:pt x="144" y="225"/>
                  </a:lnTo>
                  <a:lnTo>
                    <a:pt x="140" y="225"/>
                  </a:lnTo>
                  <a:lnTo>
                    <a:pt x="138" y="225"/>
                  </a:lnTo>
                  <a:lnTo>
                    <a:pt x="136" y="225"/>
                  </a:lnTo>
                  <a:lnTo>
                    <a:pt x="134" y="225"/>
                  </a:lnTo>
                  <a:lnTo>
                    <a:pt x="120" y="225"/>
                  </a:lnTo>
                  <a:lnTo>
                    <a:pt x="110" y="225"/>
                  </a:lnTo>
                  <a:lnTo>
                    <a:pt x="108" y="225"/>
                  </a:lnTo>
                  <a:lnTo>
                    <a:pt x="106" y="225"/>
                  </a:lnTo>
                  <a:lnTo>
                    <a:pt x="104" y="225"/>
                  </a:lnTo>
                  <a:lnTo>
                    <a:pt x="96" y="225"/>
                  </a:lnTo>
                  <a:lnTo>
                    <a:pt x="94" y="225"/>
                  </a:lnTo>
                  <a:lnTo>
                    <a:pt x="92" y="225"/>
                  </a:lnTo>
                  <a:lnTo>
                    <a:pt x="90" y="225"/>
                  </a:lnTo>
                  <a:lnTo>
                    <a:pt x="72" y="225"/>
                  </a:lnTo>
                  <a:lnTo>
                    <a:pt x="68" y="225"/>
                  </a:lnTo>
                  <a:lnTo>
                    <a:pt x="64" y="225"/>
                  </a:lnTo>
                  <a:lnTo>
                    <a:pt x="62" y="225"/>
                  </a:lnTo>
                  <a:lnTo>
                    <a:pt x="60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50" y="225"/>
                  </a:lnTo>
                  <a:lnTo>
                    <a:pt x="46" y="225"/>
                  </a:lnTo>
                  <a:lnTo>
                    <a:pt x="44" y="225"/>
                  </a:lnTo>
                  <a:lnTo>
                    <a:pt x="44" y="225"/>
                  </a:lnTo>
                  <a:lnTo>
                    <a:pt x="40" y="225"/>
                  </a:lnTo>
                  <a:lnTo>
                    <a:pt x="38" y="225"/>
                  </a:lnTo>
                  <a:lnTo>
                    <a:pt x="32" y="225"/>
                  </a:lnTo>
                  <a:lnTo>
                    <a:pt x="28" y="225"/>
                  </a:lnTo>
                  <a:lnTo>
                    <a:pt x="22" y="225"/>
                  </a:lnTo>
                  <a:lnTo>
                    <a:pt x="12" y="225"/>
                  </a:lnTo>
                  <a:lnTo>
                    <a:pt x="6" y="225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4" y="221"/>
                  </a:lnTo>
                  <a:lnTo>
                    <a:pt x="4" y="219"/>
                  </a:lnTo>
                  <a:lnTo>
                    <a:pt x="6" y="219"/>
                  </a:lnTo>
                  <a:lnTo>
                    <a:pt x="6" y="217"/>
                  </a:lnTo>
                  <a:lnTo>
                    <a:pt x="8" y="215"/>
                  </a:lnTo>
                  <a:lnTo>
                    <a:pt x="8" y="213"/>
                  </a:lnTo>
                  <a:lnTo>
                    <a:pt x="6" y="213"/>
                  </a:lnTo>
                  <a:lnTo>
                    <a:pt x="6" y="211"/>
                  </a:lnTo>
                  <a:lnTo>
                    <a:pt x="4" y="211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2" y="205"/>
                  </a:lnTo>
                  <a:lnTo>
                    <a:pt x="4" y="203"/>
                  </a:lnTo>
                  <a:lnTo>
                    <a:pt x="6" y="203"/>
                  </a:lnTo>
                  <a:lnTo>
                    <a:pt x="8" y="201"/>
                  </a:lnTo>
                  <a:lnTo>
                    <a:pt x="8" y="199"/>
                  </a:lnTo>
                  <a:lnTo>
                    <a:pt x="10" y="199"/>
                  </a:lnTo>
                  <a:lnTo>
                    <a:pt x="12" y="199"/>
                  </a:lnTo>
                  <a:lnTo>
                    <a:pt x="12" y="197"/>
                  </a:lnTo>
                  <a:lnTo>
                    <a:pt x="14" y="197"/>
                  </a:lnTo>
                  <a:lnTo>
                    <a:pt x="16" y="197"/>
                  </a:lnTo>
                  <a:lnTo>
                    <a:pt x="16" y="195"/>
                  </a:lnTo>
                  <a:lnTo>
                    <a:pt x="18" y="195"/>
                  </a:lnTo>
                  <a:lnTo>
                    <a:pt x="18" y="193"/>
                  </a:lnTo>
                  <a:lnTo>
                    <a:pt x="16" y="193"/>
                  </a:lnTo>
                  <a:lnTo>
                    <a:pt x="16" y="191"/>
                  </a:lnTo>
                  <a:lnTo>
                    <a:pt x="18" y="191"/>
                  </a:lnTo>
                  <a:lnTo>
                    <a:pt x="18" y="189"/>
                  </a:lnTo>
                  <a:lnTo>
                    <a:pt x="18" y="187"/>
                  </a:lnTo>
                  <a:lnTo>
                    <a:pt x="18" y="185"/>
                  </a:lnTo>
                  <a:lnTo>
                    <a:pt x="20" y="185"/>
                  </a:lnTo>
                  <a:lnTo>
                    <a:pt x="20" y="187"/>
                  </a:lnTo>
                  <a:lnTo>
                    <a:pt x="22" y="187"/>
                  </a:lnTo>
                  <a:lnTo>
                    <a:pt x="22" y="189"/>
                  </a:lnTo>
                  <a:lnTo>
                    <a:pt x="24" y="189"/>
                  </a:lnTo>
                  <a:lnTo>
                    <a:pt x="24" y="187"/>
                  </a:lnTo>
                  <a:lnTo>
                    <a:pt x="26" y="185"/>
                  </a:lnTo>
                  <a:lnTo>
                    <a:pt x="28" y="185"/>
                  </a:lnTo>
                  <a:lnTo>
                    <a:pt x="28" y="183"/>
                  </a:lnTo>
                  <a:lnTo>
                    <a:pt x="26" y="183"/>
                  </a:lnTo>
                  <a:lnTo>
                    <a:pt x="26" y="181"/>
                  </a:lnTo>
                  <a:lnTo>
                    <a:pt x="28" y="181"/>
                  </a:lnTo>
                  <a:lnTo>
                    <a:pt x="28" y="179"/>
                  </a:lnTo>
                  <a:lnTo>
                    <a:pt x="30" y="177"/>
                  </a:lnTo>
                  <a:lnTo>
                    <a:pt x="32" y="177"/>
                  </a:lnTo>
                  <a:lnTo>
                    <a:pt x="34" y="175"/>
                  </a:lnTo>
                  <a:lnTo>
                    <a:pt x="36" y="173"/>
                  </a:lnTo>
                  <a:lnTo>
                    <a:pt x="36" y="171"/>
                  </a:lnTo>
                  <a:lnTo>
                    <a:pt x="36" y="169"/>
                  </a:lnTo>
                  <a:lnTo>
                    <a:pt x="38" y="169"/>
                  </a:lnTo>
                  <a:lnTo>
                    <a:pt x="38" y="167"/>
                  </a:lnTo>
                  <a:lnTo>
                    <a:pt x="38" y="169"/>
                  </a:lnTo>
                  <a:lnTo>
                    <a:pt x="40" y="169"/>
                  </a:lnTo>
                  <a:lnTo>
                    <a:pt x="40" y="167"/>
                  </a:lnTo>
                  <a:lnTo>
                    <a:pt x="42" y="167"/>
                  </a:lnTo>
                  <a:lnTo>
                    <a:pt x="44" y="165"/>
                  </a:lnTo>
                  <a:lnTo>
                    <a:pt x="44" y="163"/>
                  </a:lnTo>
                  <a:lnTo>
                    <a:pt x="44" y="163"/>
                  </a:lnTo>
                  <a:lnTo>
                    <a:pt x="44" y="161"/>
                  </a:lnTo>
                  <a:lnTo>
                    <a:pt x="46" y="161"/>
                  </a:lnTo>
                  <a:lnTo>
                    <a:pt x="48" y="161"/>
                  </a:lnTo>
                  <a:lnTo>
                    <a:pt x="50" y="159"/>
                  </a:lnTo>
                  <a:lnTo>
                    <a:pt x="50" y="161"/>
                  </a:lnTo>
                  <a:lnTo>
                    <a:pt x="52" y="161"/>
                  </a:lnTo>
                  <a:lnTo>
                    <a:pt x="52" y="159"/>
                  </a:lnTo>
                  <a:lnTo>
                    <a:pt x="54" y="159"/>
                  </a:lnTo>
                  <a:lnTo>
                    <a:pt x="54" y="157"/>
                  </a:lnTo>
                  <a:lnTo>
                    <a:pt x="56" y="157"/>
                  </a:lnTo>
                  <a:lnTo>
                    <a:pt x="58" y="157"/>
                  </a:lnTo>
                  <a:lnTo>
                    <a:pt x="60" y="159"/>
                  </a:lnTo>
                  <a:lnTo>
                    <a:pt x="62" y="159"/>
                  </a:lnTo>
                  <a:lnTo>
                    <a:pt x="64" y="159"/>
                  </a:lnTo>
                  <a:lnTo>
                    <a:pt x="66" y="157"/>
                  </a:lnTo>
                  <a:lnTo>
                    <a:pt x="68" y="157"/>
                  </a:lnTo>
                  <a:lnTo>
                    <a:pt x="70" y="155"/>
                  </a:lnTo>
                  <a:lnTo>
                    <a:pt x="72" y="153"/>
                  </a:lnTo>
                  <a:lnTo>
                    <a:pt x="74" y="151"/>
                  </a:lnTo>
                  <a:lnTo>
                    <a:pt x="76" y="151"/>
                  </a:lnTo>
                  <a:lnTo>
                    <a:pt x="76" y="151"/>
                  </a:lnTo>
                  <a:lnTo>
                    <a:pt x="76" y="149"/>
                  </a:lnTo>
                  <a:lnTo>
                    <a:pt x="78" y="149"/>
                  </a:lnTo>
                  <a:lnTo>
                    <a:pt x="76" y="149"/>
                  </a:lnTo>
                  <a:lnTo>
                    <a:pt x="78" y="149"/>
                  </a:lnTo>
                  <a:lnTo>
                    <a:pt x="78" y="147"/>
                  </a:lnTo>
                  <a:lnTo>
                    <a:pt x="78" y="145"/>
                  </a:lnTo>
                  <a:lnTo>
                    <a:pt x="80" y="145"/>
                  </a:lnTo>
                  <a:lnTo>
                    <a:pt x="80" y="147"/>
                  </a:lnTo>
                  <a:lnTo>
                    <a:pt x="82" y="147"/>
                  </a:lnTo>
                  <a:lnTo>
                    <a:pt x="84" y="147"/>
                  </a:lnTo>
                  <a:lnTo>
                    <a:pt x="86" y="147"/>
                  </a:lnTo>
                  <a:lnTo>
                    <a:pt x="86" y="145"/>
                  </a:lnTo>
                  <a:lnTo>
                    <a:pt x="86" y="147"/>
                  </a:lnTo>
                  <a:lnTo>
                    <a:pt x="88" y="145"/>
                  </a:lnTo>
                  <a:lnTo>
                    <a:pt x="90" y="143"/>
                  </a:lnTo>
                  <a:lnTo>
                    <a:pt x="90" y="145"/>
                  </a:lnTo>
                  <a:lnTo>
                    <a:pt x="92" y="145"/>
                  </a:lnTo>
                  <a:lnTo>
                    <a:pt x="92" y="145"/>
                  </a:lnTo>
                  <a:lnTo>
                    <a:pt x="94" y="145"/>
                  </a:lnTo>
                  <a:lnTo>
                    <a:pt x="94" y="143"/>
                  </a:lnTo>
                  <a:lnTo>
                    <a:pt x="94" y="141"/>
                  </a:lnTo>
                  <a:lnTo>
                    <a:pt x="96" y="141"/>
                  </a:lnTo>
                  <a:lnTo>
                    <a:pt x="96" y="139"/>
                  </a:lnTo>
                  <a:lnTo>
                    <a:pt x="98" y="139"/>
                  </a:lnTo>
                  <a:lnTo>
                    <a:pt x="98" y="137"/>
                  </a:lnTo>
                  <a:lnTo>
                    <a:pt x="100" y="137"/>
                  </a:lnTo>
                  <a:lnTo>
                    <a:pt x="102" y="137"/>
                  </a:lnTo>
                  <a:lnTo>
                    <a:pt x="104" y="137"/>
                  </a:lnTo>
                  <a:lnTo>
                    <a:pt x="106" y="137"/>
                  </a:lnTo>
                  <a:lnTo>
                    <a:pt x="108" y="137"/>
                  </a:lnTo>
                  <a:lnTo>
                    <a:pt x="110" y="137"/>
                  </a:lnTo>
                  <a:lnTo>
                    <a:pt x="110" y="135"/>
                  </a:lnTo>
                  <a:lnTo>
                    <a:pt x="110" y="133"/>
                  </a:lnTo>
                  <a:lnTo>
                    <a:pt x="112" y="133"/>
                  </a:lnTo>
                  <a:lnTo>
                    <a:pt x="112" y="131"/>
                  </a:lnTo>
                  <a:lnTo>
                    <a:pt x="114" y="133"/>
                  </a:lnTo>
                  <a:lnTo>
                    <a:pt x="116" y="133"/>
                  </a:lnTo>
                  <a:lnTo>
                    <a:pt x="118" y="135"/>
                  </a:lnTo>
                  <a:lnTo>
                    <a:pt x="118" y="133"/>
                  </a:lnTo>
                  <a:lnTo>
                    <a:pt x="120" y="133"/>
                  </a:lnTo>
                  <a:lnTo>
                    <a:pt x="122" y="133"/>
                  </a:lnTo>
                  <a:lnTo>
                    <a:pt x="124" y="133"/>
                  </a:lnTo>
                  <a:lnTo>
                    <a:pt x="124" y="131"/>
                  </a:lnTo>
                  <a:lnTo>
                    <a:pt x="124" y="133"/>
                  </a:lnTo>
                  <a:lnTo>
                    <a:pt x="126" y="133"/>
                  </a:lnTo>
                  <a:lnTo>
                    <a:pt x="128" y="133"/>
                  </a:lnTo>
                  <a:lnTo>
                    <a:pt x="130" y="135"/>
                  </a:lnTo>
                  <a:lnTo>
                    <a:pt x="130" y="133"/>
                  </a:lnTo>
                  <a:lnTo>
                    <a:pt x="132" y="133"/>
                  </a:lnTo>
                  <a:lnTo>
                    <a:pt x="134" y="133"/>
                  </a:lnTo>
                  <a:lnTo>
                    <a:pt x="134" y="131"/>
                  </a:lnTo>
                  <a:lnTo>
                    <a:pt x="136" y="131"/>
                  </a:lnTo>
                  <a:lnTo>
                    <a:pt x="138" y="131"/>
                  </a:lnTo>
                  <a:lnTo>
                    <a:pt x="140" y="131"/>
                  </a:lnTo>
                  <a:lnTo>
                    <a:pt x="140" y="131"/>
                  </a:lnTo>
                  <a:lnTo>
                    <a:pt x="140" y="129"/>
                  </a:lnTo>
                  <a:lnTo>
                    <a:pt x="142" y="129"/>
                  </a:lnTo>
                  <a:lnTo>
                    <a:pt x="144" y="129"/>
                  </a:lnTo>
                  <a:lnTo>
                    <a:pt x="146" y="129"/>
                  </a:lnTo>
                  <a:lnTo>
                    <a:pt x="148" y="129"/>
                  </a:lnTo>
                  <a:lnTo>
                    <a:pt x="150" y="129"/>
                  </a:lnTo>
                  <a:lnTo>
                    <a:pt x="150" y="127"/>
                  </a:lnTo>
                  <a:lnTo>
                    <a:pt x="152" y="127"/>
                  </a:lnTo>
                  <a:lnTo>
                    <a:pt x="152" y="125"/>
                  </a:lnTo>
                  <a:lnTo>
                    <a:pt x="154" y="125"/>
                  </a:lnTo>
                  <a:lnTo>
                    <a:pt x="156" y="123"/>
                  </a:lnTo>
                  <a:lnTo>
                    <a:pt x="158" y="123"/>
                  </a:lnTo>
                  <a:lnTo>
                    <a:pt x="158" y="121"/>
                  </a:lnTo>
                  <a:lnTo>
                    <a:pt x="160" y="119"/>
                  </a:lnTo>
                  <a:lnTo>
                    <a:pt x="162" y="119"/>
                  </a:lnTo>
                  <a:lnTo>
                    <a:pt x="162" y="117"/>
                  </a:lnTo>
                  <a:lnTo>
                    <a:pt x="162" y="115"/>
                  </a:lnTo>
                  <a:lnTo>
                    <a:pt x="162" y="113"/>
                  </a:lnTo>
                  <a:lnTo>
                    <a:pt x="160" y="113"/>
                  </a:lnTo>
                  <a:lnTo>
                    <a:pt x="160" y="111"/>
                  </a:lnTo>
                  <a:lnTo>
                    <a:pt x="160" y="109"/>
                  </a:lnTo>
                  <a:lnTo>
                    <a:pt x="158" y="109"/>
                  </a:lnTo>
                  <a:lnTo>
                    <a:pt x="158" y="107"/>
                  </a:lnTo>
                  <a:lnTo>
                    <a:pt x="158" y="105"/>
                  </a:lnTo>
                  <a:lnTo>
                    <a:pt x="158" y="103"/>
                  </a:lnTo>
                  <a:lnTo>
                    <a:pt x="158" y="103"/>
                  </a:lnTo>
                  <a:lnTo>
                    <a:pt x="160" y="103"/>
                  </a:lnTo>
                  <a:lnTo>
                    <a:pt x="162" y="101"/>
                  </a:lnTo>
                  <a:lnTo>
                    <a:pt x="162" y="99"/>
                  </a:lnTo>
                  <a:lnTo>
                    <a:pt x="164" y="99"/>
                  </a:lnTo>
                  <a:lnTo>
                    <a:pt x="164" y="97"/>
                  </a:lnTo>
                  <a:lnTo>
                    <a:pt x="164" y="95"/>
                  </a:lnTo>
                  <a:lnTo>
                    <a:pt x="166" y="93"/>
                  </a:lnTo>
                  <a:lnTo>
                    <a:pt x="166" y="91"/>
                  </a:lnTo>
                  <a:lnTo>
                    <a:pt x="164" y="91"/>
                  </a:lnTo>
                  <a:lnTo>
                    <a:pt x="164" y="89"/>
                  </a:lnTo>
                  <a:lnTo>
                    <a:pt x="164" y="86"/>
                  </a:lnTo>
                  <a:lnTo>
                    <a:pt x="166" y="84"/>
                  </a:lnTo>
                  <a:lnTo>
                    <a:pt x="166" y="82"/>
                  </a:lnTo>
                  <a:lnTo>
                    <a:pt x="166" y="80"/>
                  </a:lnTo>
                  <a:lnTo>
                    <a:pt x="166" y="78"/>
                  </a:lnTo>
                  <a:lnTo>
                    <a:pt x="168" y="78"/>
                  </a:lnTo>
                  <a:lnTo>
                    <a:pt x="168" y="76"/>
                  </a:lnTo>
                  <a:lnTo>
                    <a:pt x="170" y="74"/>
                  </a:lnTo>
                  <a:lnTo>
                    <a:pt x="170" y="72"/>
                  </a:lnTo>
                  <a:lnTo>
                    <a:pt x="170" y="70"/>
                  </a:lnTo>
                  <a:lnTo>
                    <a:pt x="170" y="68"/>
                  </a:lnTo>
                  <a:lnTo>
                    <a:pt x="172" y="66"/>
                  </a:lnTo>
                  <a:lnTo>
                    <a:pt x="172" y="64"/>
                  </a:lnTo>
                  <a:lnTo>
                    <a:pt x="172" y="62"/>
                  </a:lnTo>
                  <a:lnTo>
                    <a:pt x="172" y="64"/>
                  </a:lnTo>
                  <a:lnTo>
                    <a:pt x="174" y="62"/>
                  </a:lnTo>
                  <a:lnTo>
                    <a:pt x="176" y="58"/>
                  </a:lnTo>
                  <a:lnTo>
                    <a:pt x="178" y="58"/>
                  </a:lnTo>
                  <a:lnTo>
                    <a:pt x="180" y="58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4" y="54"/>
                  </a:lnTo>
                  <a:lnTo>
                    <a:pt x="184" y="54"/>
                  </a:lnTo>
                  <a:lnTo>
                    <a:pt x="186" y="54"/>
                  </a:lnTo>
                  <a:lnTo>
                    <a:pt x="188" y="54"/>
                  </a:lnTo>
                  <a:lnTo>
                    <a:pt x="186" y="52"/>
                  </a:lnTo>
                  <a:lnTo>
                    <a:pt x="188" y="52"/>
                  </a:lnTo>
                  <a:lnTo>
                    <a:pt x="188" y="52"/>
                  </a:lnTo>
                  <a:lnTo>
                    <a:pt x="190" y="50"/>
                  </a:lnTo>
                  <a:lnTo>
                    <a:pt x="190" y="52"/>
                  </a:lnTo>
                  <a:lnTo>
                    <a:pt x="192" y="52"/>
                  </a:lnTo>
                  <a:lnTo>
                    <a:pt x="194" y="52"/>
                  </a:lnTo>
                  <a:lnTo>
                    <a:pt x="194" y="50"/>
                  </a:lnTo>
                  <a:lnTo>
                    <a:pt x="192" y="50"/>
                  </a:lnTo>
                  <a:lnTo>
                    <a:pt x="192" y="48"/>
                  </a:lnTo>
                  <a:lnTo>
                    <a:pt x="194" y="50"/>
                  </a:lnTo>
                  <a:lnTo>
                    <a:pt x="194" y="48"/>
                  </a:lnTo>
                  <a:lnTo>
                    <a:pt x="194" y="46"/>
                  </a:lnTo>
                  <a:lnTo>
                    <a:pt x="194" y="44"/>
                  </a:lnTo>
                  <a:lnTo>
                    <a:pt x="196" y="44"/>
                  </a:lnTo>
                  <a:lnTo>
                    <a:pt x="198" y="42"/>
                  </a:lnTo>
                  <a:lnTo>
                    <a:pt x="198" y="40"/>
                  </a:lnTo>
                  <a:lnTo>
                    <a:pt x="198" y="38"/>
                  </a:lnTo>
                  <a:lnTo>
                    <a:pt x="198" y="36"/>
                  </a:lnTo>
                  <a:lnTo>
                    <a:pt x="200" y="36"/>
                  </a:lnTo>
                  <a:lnTo>
                    <a:pt x="202" y="36"/>
                  </a:lnTo>
                  <a:lnTo>
                    <a:pt x="202" y="34"/>
                  </a:lnTo>
                  <a:lnTo>
                    <a:pt x="204" y="34"/>
                  </a:lnTo>
                  <a:lnTo>
                    <a:pt x="204" y="32"/>
                  </a:lnTo>
                  <a:lnTo>
                    <a:pt x="204" y="30"/>
                  </a:lnTo>
                  <a:lnTo>
                    <a:pt x="206" y="30"/>
                  </a:lnTo>
                  <a:lnTo>
                    <a:pt x="208" y="30"/>
                  </a:lnTo>
                  <a:lnTo>
                    <a:pt x="208" y="28"/>
                  </a:lnTo>
                  <a:lnTo>
                    <a:pt x="208" y="26"/>
                  </a:lnTo>
                  <a:lnTo>
                    <a:pt x="210" y="26"/>
                  </a:lnTo>
                  <a:lnTo>
                    <a:pt x="210" y="24"/>
                  </a:lnTo>
                  <a:lnTo>
                    <a:pt x="210" y="22"/>
                  </a:lnTo>
                  <a:lnTo>
                    <a:pt x="210" y="20"/>
                  </a:lnTo>
                  <a:lnTo>
                    <a:pt x="210" y="18"/>
                  </a:lnTo>
                  <a:lnTo>
                    <a:pt x="210" y="16"/>
                  </a:lnTo>
                  <a:lnTo>
                    <a:pt x="208" y="14"/>
                  </a:lnTo>
                  <a:lnTo>
                    <a:pt x="210" y="14"/>
                  </a:lnTo>
                  <a:lnTo>
                    <a:pt x="210" y="12"/>
                  </a:lnTo>
                  <a:lnTo>
                    <a:pt x="210" y="10"/>
                  </a:lnTo>
                  <a:lnTo>
                    <a:pt x="210" y="8"/>
                  </a:lnTo>
                  <a:lnTo>
                    <a:pt x="208" y="8"/>
                  </a:lnTo>
                  <a:lnTo>
                    <a:pt x="208" y="6"/>
                  </a:lnTo>
                  <a:lnTo>
                    <a:pt x="208" y="4"/>
                  </a:lnTo>
                  <a:lnTo>
                    <a:pt x="210" y="4"/>
                  </a:lnTo>
                  <a:lnTo>
                    <a:pt x="210" y="6"/>
                  </a:lnTo>
                  <a:lnTo>
                    <a:pt x="210" y="4"/>
                  </a:lnTo>
                  <a:lnTo>
                    <a:pt x="212" y="4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6" y="2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3A033097-95D9-7CBA-BB31-B4811FBD6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213" y="120650"/>
              <a:ext cx="488950" cy="588963"/>
            </a:xfrm>
            <a:custGeom>
              <a:avLst/>
              <a:gdLst>
                <a:gd name="T0" fmla="*/ 136 w 308"/>
                <a:gd name="T1" fmla="*/ 16 h 371"/>
                <a:gd name="T2" fmla="*/ 152 w 308"/>
                <a:gd name="T3" fmla="*/ 43 h 371"/>
                <a:gd name="T4" fmla="*/ 174 w 308"/>
                <a:gd name="T5" fmla="*/ 53 h 371"/>
                <a:gd name="T6" fmla="*/ 188 w 308"/>
                <a:gd name="T7" fmla="*/ 77 h 371"/>
                <a:gd name="T8" fmla="*/ 216 w 308"/>
                <a:gd name="T9" fmla="*/ 85 h 371"/>
                <a:gd name="T10" fmla="*/ 238 w 308"/>
                <a:gd name="T11" fmla="*/ 111 h 371"/>
                <a:gd name="T12" fmla="*/ 250 w 308"/>
                <a:gd name="T13" fmla="*/ 131 h 371"/>
                <a:gd name="T14" fmla="*/ 242 w 308"/>
                <a:gd name="T15" fmla="*/ 141 h 371"/>
                <a:gd name="T16" fmla="*/ 236 w 308"/>
                <a:gd name="T17" fmla="*/ 149 h 371"/>
                <a:gd name="T18" fmla="*/ 220 w 308"/>
                <a:gd name="T19" fmla="*/ 159 h 371"/>
                <a:gd name="T20" fmla="*/ 224 w 308"/>
                <a:gd name="T21" fmla="*/ 173 h 371"/>
                <a:gd name="T22" fmla="*/ 214 w 308"/>
                <a:gd name="T23" fmla="*/ 191 h 371"/>
                <a:gd name="T24" fmla="*/ 214 w 308"/>
                <a:gd name="T25" fmla="*/ 201 h 371"/>
                <a:gd name="T26" fmla="*/ 228 w 308"/>
                <a:gd name="T27" fmla="*/ 211 h 371"/>
                <a:gd name="T28" fmla="*/ 236 w 308"/>
                <a:gd name="T29" fmla="*/ 225 h 371"/>
                <a:gd name="T30" fmla="*/ 240 w 308"/>
                <a:gd name="T31" fmla="*/ 243 h 371"/>
                <a:gd name="T32" fmla="*/ 244 w 308"/>
                <a:gd name="T33" fmla="*/ 251 h 371"/>
                <a:gd name="T34" fmla="*/ 244 w 308"/>
                <a:gd name="T35" fmla="*/ 269 h 371"/>
                <a:gd name="T36" fmla="*/ 248 w 308"/>
                <a:gd name="T37" fmla="*/ 287 h 371"/>
                <a:gd name="T38" fmla="*/ 252 w 308"/>
                <a:gd name="T39" fmla="*/ 297 h 371"/>
                <a:gd name="T40" fmla="*/ 264 w 308"/>
                <a:gd name="T41" fmla="*/ 311 h 371"/>
                <a:gd name="T42" fmla="*/ 276 w 308"/>
                <a:gd name="T43" fmla="*/ 323 h 371"/>
                <a:gd name="T44" fmla="*/ 282 w 308"/>
                <a:gd name="T45" fmla="*/ 337 h 371"/>
                <a:gd name="T46" fmla="*/ 302 w 308"/>
                <a:gd name="T47" fmla="*/ 343 h 371"/>
                <a:gd name="T48" fmla="*/ 288 w 308"/>
                <a:gd name="T49" fmla="*/ 347 h 371"/>
                <a:gd name="T50" fmla="*/ 256 w 308"/>
                <a:gd name="T51" fmla="*/ 347 h 371"/>
                <a:gd name="T52" fmla="*/ 224 w 308"/>
                <a:gd name="T53" fmla="*/ 347 h 371"/>
                <a:gd name="T54" fmla="*/ 194 w 308"/>
                <a:gd name="T55" fmla="*/ 347 h 371"/>
                <a:gd name="T56" fmla="*/ 168 w 308"/>
                <a:gd name="T57" fmla="*/ 347 h 371"/>
                <a:gd name="T58" fmla="*/ 136 w 308"/>
                <a:gd name="T59" fmla="*/ 347 h 371"/>
                <a:gd name="T60" fmla="*/ 110 w 308"/>
                <a:gd name="T61" fmla="*/ 345 h 371"/>
                <a:gd name="T62" fmla="*/ 72 w 308"/>
                <a:gd name="T63" fmla="*/ 347 h 371"/>
                <a:gd name="T64" fmla="*/ 70 w 308"/>
                <a:gd name="T65" fmla="*/ 361 h 371"/>
                <a:gd name="T66" fmla="*/ 60 w 308"/>
                <a:gd name="T67" fmla="*/ 359 h 371"/>
                <a:gd name="T68" fmla="*/ 46 w 308"/>
                <a:gd name="T69" fmla="*/ 351 h 371"/>
                <a:gd name="T70" fmla="*/ 30 w 308"/>
                <a:gd name="T71" fmla="*/ 345 h 371"/>
                <a:gd name="T72" fmla="*/ 22 w 308"/>
                <a:gd name="T73" fmla="*/ 341 h 371"/>
                <a:gd name="T74" fmla="*/ 8 w 308"/>
                <a:gd name="T75" fmla="*/ 321 h 371"/>
                <a:gd name="T76" fmla="*/ 8 w 308"/>
                <a:gd name="T77" fmla="*/ 305 h 371"/>
                <a:gd name="T78" fmla="*/ 4 w 308"/>
                <a:gd name="T79" fmla="*/ 297 h 371"/>
                <a:gd name="T80" fmla="*/ 10 w 308"/>
                <a:gd name="T81" fmla="*/ 289 h 371"/>
                <a:gd name="T82" fmla="*/ 6 w 308"/>
                <a:gd name="T83" fmla="*/ 277 h 371"/>
                <a:gd name="T84" fmla="*/ 10 w 308"/>
                <a:gd name="T85" fmla="*/ 263 h 371"/>
                <a:gd name="T86" fmla="*/ 10 w 308"/>
                <a:gd name="T87" fmla="*/ 249 h 371"/>
                <a:gd name="T88" fmla="*/ 18 w 308"/>
                <a:gd name="T89" fmla="*/ 233 h 371"/>
                <a:gd name="T90" fmla="*/ 26 w 308"/>
                <a:gd name="T91" fmla="*/ 231 h 371"/>
                <a:gd name="T92" fmla="*/ 34 w 308"/>
                <a:gd name="T93" fmla="*/ 217 h 371"/>
                <a:gd name="T94" fmla="*/ 42 w 308"/>
                <a:gd name="T95" fmla="*/ 203 h 371"/>
                <a:gd name="T96" fmla="*/ 48 w 308"/>
                <a:gd name="T97" fmla="*/ 195 h 371"/>
                <a:gd name="T98" fmla="*/ 48 w 308"/>
                <a:gd name="T99" fmla="*/ 177 h 371"/>
                <a:gd name="T100" fmla="*/ 56 w 308"/>
                <a:gd name="T101" fmla="*/ 169 h 371"/>
                <a:gd name="T102" fmla="*/ 58 w 308"/>
                <a:gd name="T103" fmla="*/ 147 h 371"/>
                <a:gd name="T104" fmla="*/ 58 w 308"/>
                <a:gd name="T105" fmla="*/ 137 h 371"/>
                <a:gd name="T106" fmla="*/ 70 w 308"/>
                <a:gd name="T107" fmla="*/ 125 h 371"/>
                <a:gd name="T108" fmla="*/ 72 w 308"/>
                <a:gd name="T109" fmla="*/ 115 h 371"/>
                <a:gd name="T110" fmla="*/ 66 w 308"/>
                <a:gd name="T111" fmla="*/ 105 h 371"/>
                <a:gd name="T112" fmla="*/ 84 w 308"/>
                <a:gd name="T113" fmla="*/ 97 h 371"/>
                <a:gd name="T114" fmla="*/ 78 w 308"/>
                <a:gd name="T115" fmla="*/ 87 h 371"/>
                <a:gd name="T116" fmla="*/ 74 w 308"/>
                <a:gd name="T117" fmla="*/ 77 h 371"/>
                <a:gd name="T118" fmla="*/ 80 w 308"/>
                <a:gd name="T119" fmla="*/ 57 h 371"/>
                <a:gd name="T120" fmla="*/ 92 w 308"/>
                <a:gd name="T121" fmla="*/ 28 h 371"/>
                <a:gd name="T122" fmla="*/ 104 w 308"/>
                <a:gd name="T123" fmla="*/ 14 h 371"/>
                <a:gd name="T124" fmla="*/ 112 w 308"/>
                <a:gd name="T1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8" h="371">
                  <a:moveTo>
                    <a:pt x="120" y="0"/>
                  </a:moveTo>
                  <a:lnTo>
                    <a:pt x="120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6" y="2"/>
                  </a:lnTo>
                  <a:lnTo>
                    <a:pt x="136" y="6"/>
                  </a:lnTo>
                  <a:lnTo>
                    <a:pt x="136" y="8"/>
                  </a:lnTo>
                  <a:lnTo>
                    <a:pt x="136" y="12"/>
                  </a:lnTo>
                  <a:lnTo>
                    <a:pt x="136" y="16"/>
                  </a:lnTo>
                  <a:lnTo>
                    <a:pt x="136" y="18"/>
                  </a:lnTo>
                  <a:lnTo>
                    <a:pt x="136" y="24"/>
                  </a:lnTo>
                  <a:lnTo>
                    <a:pt x="136" y="28"/>
                  </a:lnTo>
                  <a:lnTo>
                    <a:pt x="136" y="30"/>
                  </a:lnTo>
                  <a:lnTo>
                    <a:pt x="136" y="40"/>
                  </a:lnTo>
                  <a:lnTo>
                    <a:pt x="136" y="43"/>
                  </a:lnTo>
                  <a:lnTo>
                    <a:pt x="140" y="43"/>
                  </a:lnTo>
                  <a:lnTo>
                    <a:pt x="144" y="43"/>
                  </a:lnTo>
                  <a:lnTo>
                    <a:pt x="148" y="43"/>
                  </a:lnTo>
                  <a:lnTo>
                    <a:pt x="150" y="43"/>
                  </a:lnTo>
                  <a:lnTo>
                    <a:pt x="152" y="43"/>
                  </a:lnTo>
                  <a:lnTo>
                    <a:pt x="154" y="43"/>
                  </a:lnTo>
                  <a:lnTo>
                    <a:pt x="156" y="43"/>
                  </a:lnTo>
                  <a:lnTo>
                    <a:pt x="158" y="43"/>
                  </a:lnTo>
                  <a:lnTo>
                    <a:pt x="160" y="43"/>
                  </a:lnTo>
                  <a:lnTo>
                    <a:pt x="164" y="43"/>
                  </a:lnTo>
                  <a:lnTo>
                    <a:pt x="170" y="43"/>
                  </a:lnTo>
                  <a:lnTo>
                    <a:pt x="170" y="49"/>
                  </a:lnTo>
                  <a:lnTo>
                    <a:pt x="170" y="51"/>
                  </a:lnTo>
                  <a:lnTo>
                    <a:pt x="170" y="53"/>
                  </a:lnTo>
                  <a:lnTo>
                    <a:pt x="172" y="53"/>
                  </a:lnTo>
                  <a:lnTo>
                    <a:pt x="174" y="53"/>
                  </a:lnTo>
                  <a:lnTo>
                    <a:pt x="178" y="53"/>
                  </a:lnTo>
                  <a:lnTo>
                    <a:pt x="184" y="53"/>
                  </a:lnTo>
                  <a:lnTo>
                    <a:pt x="188" y="53"/>
                  </a:lnTo>
                  <a:lnTo>
                    <a:pt x="188" y="57"/>
                  </a:lnTo>
                  <a:lnTo>
                    <a:pt x="188" y="57"/>
                  </a:lnTo>
                  <a:lnTo>
                    <a:pt x="188" y="59"/>
                  </a:lnTo>
                  <a:lnTo>
                    <a:pt x="188" y="61"/>
                  </a:lnTo>
                  <a:lnTo>
                    <a:pt x="188" y="65"/>
                  </a:lnTo>
                  <a:lnTo>
                    <a:pt x="188" y="67"/>
                  </a:lnTo>
                  <a:lnTo>
                    <a:pt x="188" y="75"/>
                  </a:lnTo>
                  <a:lnTo>
                    <a:pt x="188" y="77"/>
                  </a:lnTo>
                  <a:lnTo>
                    <a:pt x="188" y="79"/>
                  </a:lnTo>
                  <a:lnTo>
                    <a:pt x="188" y="81"/>
                  </a:lnTo>
                  <a:lnTo>
                    <a:pt x="188" y="83"/>
                  </a:lnTo>
                  <a:lnTo>
                    <a:pt x="188" y="85"/>
                  </a:lnTo>
                  <a:lnTo>
                    <a:pt x="188" y="87"/>
                  </a:lnTo>
                  <a:lnTo>
                    <a:pt x="198" y="85"/>
                  </a:lnTo>
                  <a:lnTo>
                    <a:pt x="204" y="85"/>
                  </a:lnTo>
                  <a:lnTo>
                    <a:pt x="208" y="85"/>
                  </a:lnTo>
                  <a:lnTo>
                    <a:pt x="210" y="85"/>
                  </a:lnTo>
                  <a:lnTo>
                    <a:pt x="214" y="85"/>
                  </a:lnTo>
                  <a:lnTo>
                    <a:pt x="216" y="85"/>
                  </a:lnTo>
                  <a:lnTo>
                    <a:pt x="220" y="85"/>
                  </a:lnTo>
                  <a:lnTo>
                    <a:pt x="220" y="93"/>
                  </a:lnTo>
                  <a:lnTo>
                    <a:pt x="220" y="99"/>
                  </a:lnTo>
                  <a:lnTo>
                    <a:pt x="220" y="101"/>
                  </a:lnTo>
                  <a:lnTo>
                    <a:pt x="220" y="105"/>
                  </a:lnTo>
                  <a:lnTo>
                    <a:pt x="220" y="107"/>
                  </a:lnTo>
                  <a:lnTo>
                    <a:pt x="220" y="109"/>
                  </a:lnTo>
                  <a:lnTo>
                    <a:pt x="220" y="111"/>
                  </a:lnTo>
                  <a:lnTo>
                    <a:pt x="230" y="111"/>
                  </a:lnTo>
                  <a:lnTo>
                    <a:pt x="232" y="111"/>
                  </a:lnTo>
                  <a:lnTo>
                    <a:pt x="238" y="111"/>
                  </a:lnTo>
                  <a:lnTo>
                    <a:pt x="238" y="119"/>
                  </a:lnTo>
                  <a:lnTo>
                    <a:pt x="238" y="123"/>
                  </a:lnTo>
                  <a:lnTo>
                    <a:pt x="238" y="125"/>
                  </a:lnTo>
                  <a:lnTo>
                    <a:pt x="238" y="127"/>
                  </a:lnTo>
                  <a:lnTo>
                    <a:pt x="244" y="127"/>
                  </a:lnTo>
                  <a:lnTo>
                    <a:pt x="246" y="127"/>
                  </a:lnTo>
                  <a:lnTo>
                    <a:pt x="254" y="127"/>
                  </a:lnTo>
                  <a:lnTo>
                    <a:pt x="256" y="127"/>
                  </a:lnTo>
                  <a:lnTo>
                    <a:pt x="254" y="129"/>
                  </a:lnTo>
                  <a:lnTo>
                    <a:pt x="252" y="131"/>
                  </a:lnTo>
                  <a:lnTo>
                    <a:pt x="250" y="131"/>
                  </a:lnTo>
                  <a:lnTo>
                    <a:pt x="248" y="133"/>
                  </a:lnTo>
                  <a:lnTo>
                    <a:pt x="248" y="135"/>
                  </a:lnTo>
                  <a:lnTo>
                    <a:pt x="246" y="135"/>
                  </a:lnTo>
                  <a:lnTo>
                    <a:pt x="246" y="137"/>
                  </a:lnTo>
                  <a:lnTo>
                    <a:pt x="248" y="137"/>
                  </a:lnTo>
                  <a:lnTo>
                    <a:pt x="248" y="139"/>
                  </a:lnTo>
                  <a:lnTo>
                    <a:pt x="246" y="139"/>
                  </a:lnTo>
                  <a:lnTo>
                    <a:pt x="244" y="141"/>
                  </a:lnTo>
                  <a:lnTo>
                    <a:pt x="244" y="143"/>
                  </a:lnTo>
                  <a:lnTo>
                    <a:pt x="242" y="143"/>
                  </a:lnTo>
                  <a:lnTo>
                    <a:pt x="242" y="141"/>
                  </a:lnTo>
                  <a:lnTo>
                    <a:pt x="240" y="141"/>
                  </a:lnTo>
                  <a:lnTo>
                    <a:pt x="240" y="139"/>
                  </a:lnTo>
                  <a:lnTo>
                    <a:pt x="238" y="139"/>
                  </a:lnTo>
                  <a:lnTo>
                    <a:pt x="238" y="141"/>
                  </a:lnTo>
                  <a:lnTo>
                    <a:pt x="238" y="143"/>
                  </a:lnTo>
                  <a:lnTo>
                    <a:pt x="238" y="145"/>
                  </a:lnTo>
                  <a:lnTo>
                    <a:pt x="236" y="145"/>
                  </a:lnTo>
                  <a:lnTo>
                    <a:pt x="236" y="147"/>
                  </a:lnTo>
                  <a:lnTo>
                    <a:pt x="238" y="147"/>
                  </a:lnTo>
                  <a:lnTo>
                    <a:pt x="238" y="149"/>
                  </a:lnTo>
                  <a:lnTo>
                    <a:pt x="236" y="149"/>
                  </a:lnTo>
                  <a:lnTo>
                    <a:pt x="236" y="151"/>
                  </a:lnTo>
                  <a:lnTo>
                    <a:pt x="234" y="151"/>
                  </a:lnTo>
                  <a:lnTo>
                    <a:pt x="232" y="151"/>
                  </a:lnTo>
                  <a:lnTo>
                    <a:pt x="232" y="153"/>
                  </a:lnTo>
                  <a:lnTo>
                    <a:pt x="230" y="153"/>
                  </a:lnTo>
                  <a:lnTo>
                    <a:pt x="228" y="153"/>
                  </a:lnTo>
                  <a:lnTo>
                    <a:pt x="228" y="155"/>
                  </a:lnTo>
                  <a:lnTo>
                    <a:pt x="226" y="157"/>
                  </a:lnTo>
                  <a:lnTo>
                    <a:pt x="224" y="157"/>
                  </a:lnTo>
                  <a:lnTo>
                    <a:pt x="222" y="159"/>
                  </a:lnTo>
                  <a:lnTo>
                    <a:pt x="220" y="159"/>
                  </a:lnTo>
                  <a:lnTo>
                    <a:pt x="220" y="161"/>
                  </a:lnTo>
                  <a:lnTo>
                    <a:pt x="222" y="163"/>
                  </a:lnTo>
                  <a:lnTo>
                    <a:pt x="222" y="165"/>
                  </a:lnTo>
                  <a:lnTo>
                    <a:pt x="224" y="165"/>
                  </a:lnTo>
                  <a:lnTo>
                    <a:pt x="226" y="165"/>
                  </a:lnTo>
                  <a:lnTo>
                    <a:pt x="226" y="167"/>
                  </a:lnTo>
                  <a:lnTo>
                    <a:pt x="228" y="167"/>
                  </a:lnTo>
                  <a:lnTo>
                    <a:pt x="228" y="169"/>
                  </a:lnTo>
                  <a:lnTo>
                    <a:pt x="226" y="171"/>
                  </a:lnTo>
                  <a:lnTo>
                    <a:pt x="226" y="173"/>
                  </a:lnTo>
                  <a:lnTo>
                    <a:pt x="224" y="173"/>
                  </a:lnTo>
                  <a:lnTo>
                    <a:pt x="224" y="175"/>
                  </a:lnTo>
                  <a:lnTo>
                    <a:pt x="222" y="177"/>
                  </a:lnTo>
                  <a:lnTo>
                    <a:pt x="222" y="179"/>
                  </a:lnTo>
                  <a:lnTo>
                    <a:pt x="220" y="179"/>
                  </a:lnTo>
                  <a:lnTo>
                    <a:pt x="218" y="183"/>
                  </a:lnTo>
                  <a:lnTo>
                    <a:pt x="216" y="183"/>
                  </a:lnTo>
                  <a:lnTo>
                    <a:pt x="216" y="185"/>
                  </a:lnTo>
                  <a:lnTo>
                    <a:pt x="216" y="187"/>
                  </a:lnTo>
                  <a:lnTo>
                    <a:pt x="214" y="187"/>
                  </a:lnTo>
                  <a:lnTo>
                    <a:pt x="214" y="189"/>
                  </a:lnTo>
                  <a:lnTo>
                    <a:pt x="214" y="191"/>
                  </a:lnTo>
                  <a:lnTo>
                    <a:pt x="214" y="193"/>
                  </a:lnTo>
                  <a:lnTo>
                    <a:pt x="216" y="193"/>
                  </a:lnTo>
                  <a:lnTo>
                    <a:pt x="216" y="195"/>
                  </a:lnTo>
                  <a:lnTo>
                    <a:pt x="214" y="195"/>
                  </a:lnTo>
                  <a:lnTo>
                    <a:pt x="214" y="197"/>
                  </a:lnTo>
                  <a:lnTo>
                    <a:pt x="214" y="199"/>
                  </a:lnTo>
                  <a:lnTo>
                    <a:pt x="212" y="199"/>
                  </a:lnTo>
                  <a:lnTo>
                    <a:pt x="210" y="199"/>
                  </a:lnTo>
                  <a:lnTo>
                    <a:pt x="210" y="201"/>
                  </a:lnTo>
                  <a:lnTo>
                    <a:pt x="212" y="201"/>
                  </a:lnTo>
                  <a:lnTo>
                    <a:pt x="214" y="201"/>
                  </a:lnTo>
                  <a:lnTo>
                    <a:pt x="216" y="203"/>
                  </a:lnTo>
                  <a:lnTo>
                    <a:pt x="216" y="205"/>
                  </a:lnTo>
                  <a:lnTo>
                    <a:pt x="218" y="205"/>
                  </a:lnTo>
                  <a:lnTo>
                    <a:pt x="220" y="207"/>
                  </a:lnTo>
                  <a:lnTo>
                    <a:pt x="222" y="207"/>
                  </a:lnTo>
                  <a:lnTo>
                    <a:pt x="224" y="207"/>
                  </a:lnTo>
                  <a:lnTo>
                    <a:pt x="226" y="209"/>
                  </a:lnTo>
                  <a:lnTo>
                    <a:pt x="228" y="209"/>
                  </a:lnTo>
                  <a:lnTo>
                    <a:pt x="228" y="211"/>
                  </a:lnTo>
                  <a:lnTo>
                    <a:pt x="230" y="211"/>
                  </a:lnTo>
                  <a:lnTo>
                    <a:pt x="228" y="211"/>
                  </a:lnTo>
                  <a:lnTo>
                    <a:pt x="228" y="213"/>
                  </a:lnTo>
                  <a:lnTo>
                    <a:pt x="230" y="213"/>
                  </a:lnTo>
                  <a:lnTo>
                    <a:pt x="230" y="215"/>
                  </a:lnTo>
                  <a:lnTo>
                    <a:pt x="230" y="217"/>
                  </a:lnTo>
                  <a:lnTo>
                    <a:pt x="230" y="219"/>
                  </a:lnTo>
                  <a:lnTo>
                    <a:pt x="228" y="219"/>
                  </a:lnTo>
                  <a:lnTo>
                    <a:pt x="228" y="221"/>
                  </a:lnTo>
                  <a:lnTo>
                    <a:pt x="230" y="223"/>
                  </a:lnTo>
                  <a:lnTo>
                    <a:pt x="232" y="225"/>
                  </a:lnTo>
                  <a:lnTo>
                    <a:pt x="234" y="225"/>
                  </a:lnTo>
                  <a:lnTo>
                    <a:pt x="236" y="225"/>
                  </a:lnTo>
                  <a:lnTo>
                    <a:pt x="236" y="227"/>
                  </a:lnTo>
                  <a:lnTo>
                    <a:pt x="238" y="227"/>
                  </a:lnTo>
                  <a:lnTo>
                    <a:pt x="238" y="229"/>
                  </a:lnTo>
                  <a:lnTo>
                    <a:pt x="238" y="231"/>
                  </a:lnTo>
                  <a:lnTo>
                    <a:pt x="238" y="233"/>
                  </a:lnTo>
                  <a:lnTo>
                    <a:pt x="238" y="235"/>
                  </a:lnTo>
                  <a:lnTo>
                    <a:pt x="238" y="237"/>
                  </a:lnTo>
                  <a:lnTo>
                    <a:pt x="240" y="237"/>
                  </a:lnTo>
                  <a:lnTo>
                    <a:pt x="240" y="239"/>
                  </a:lnTo>
                  <a:lnTo>
                    <a:pt x="240" y="241"/>
                  </a:lnTo>
                  <a:lnTo>
                    <a:pt x="240" y="243"/>
                  </a:lnTo>
                  <a:lnTo>
                    <a:pt x="240" y="245"/>
                  </a:lnTo>
                  <a:lnTo>
                    <a:pt x="240" y="247"/>
                  </a:lnTo>
                  <a:lnTo>
                    <a:pt x="242" y="247"/>
                  </a:lnTo>
                  <a:lnTo>
                    <a:pt x="242" y="249"/>
                  </a:lnTo>
                  <a:lnTo>
                    <a:pt x="244" y="249"/>
                  </a:lnTo>
                  <a:lnTo>
                    <a:pt x="244" y="247"/>
                  </a:lnTo>
                  <a:lnTo>
                    <a:pt x="244" y="249"/>
                  </a:lnTo>
                  <a:lnTo>
                    <a:pt x="246" y="249"/>
                  </a:lnTo>
                  <a:lnTo>
                    <a:pt x="246" y="249"/>
                  </a:lnTo>
                  <a:lnTo>
                    <a:pt x="244" y="249"/>
                  </a:lnTo>
                  <a:lnTo>
                    <a:pt x="244" y="251"/>
                  </a:lnTo>
                  <a:lnTo>
                    <a:pt x="244" y="253"/>
                  </a:lnTo>
                  <a:lnTo>
                    <a:pt x="246" y="253"/>
                  </a:lnTo>
                  <a:lnTo>
                    <a:pt x="246" y="255"/>
                  </a:lnTo>
                  <a:lnTo>
                    <a:pt x="246" y="257"/>
                  </a:lnTo>
                  <a:lnTo>
                    <a:pt x="244" y="257"/>
                  </a:lnTo>
                  <a:lnTo>
                    <a:pt x="246" y="257"/>
                  </a:lnTo>
                  <a:lnTo>
                    <a:pt x="246" y="259"/>
                  </a:lnTo>
                  <a:lnTo>
                    <a:pt x="244" y="261"/>
                  </a:lnTo>
                  <a:lnTo>
                    <a:pt x="244" y="265"/>
                  </a:lnTo>
                  <a:lnTo>
                    <a:pt x="244" y="267"/>
                  </a:lnTo>
                  <a:lnTo>
                    <a:pt x="244" y="269"/>
                  </a:lnTo>
                  <a:lnTo>
                    <a:pt x="244" y="271"/>
                  </a:lnTo>
                  <a:lnTo>
                    <a:pt x="244" y="273"/>
                  </a:lnTo>
                  <a:lnTo>
                    <a:pt x="244" y="275"/>
                  </a:lnTo>
                  <a:lnTo>
                    <a:pt x="246" y="275"/>
                  </a:lnTo>
                  <a:lnTo>
                    <a:pt x="246" y="277"/>
                  </a:lnTo>
                  <a:lnTo>
                    <a:pt x="244" y="279"/>
                  </a:lnTo>
                  <a:lnTo>
                    <a:pt x="244" y="281"/>
                  </a:lnTo>
                  <a:lnTo>
                    <a:pt x="246" y="283"/>
                  </a:lnTo>
                  <a:lnTo>
                    <a:pt x="246" y="285"/>
                  </a:lnTo>
                  <a:lnTo>
                    <a:pt x="248" y="285"/>
                  </a:lnTo>
                  <a:lnTo>
                    <a:pt x="248" y="287"/>
                  </a:lnTo>
                  <a:lnTo>
                    <a:pt x="250" y="287"/>
                  </a:lnTo>
                  <a:lnTo>
                    <a:pt x="250" y="289"/>
                  </a:lnTo>
                  <a:lnTo>
                    <a:pt x="252" y="289"/>
                  </a:lnTo>
                  <a:lnTo>
                    <a:pt x="252" y="287"/>
                  </a:lnTo>
                  <a:lnTo>
                    <a:pt x="254" y="287"/>
                  </a:lnTo>
                  <a:lnTo>
                    <a:pt x="254" y="289"/>
                  </a:lnTo>
                  <a:lnTo>
                    <a:pt x="254" y="291"/>
                  </a:lnTo>
                  <a:lnTo>
                    <a:pt x="254" y="293"/>
                  </a:lnTo>
                  <a:lnTo>
                    <a:pt x="256" y="295"/>
                  </a:lnTo>
                  <a:lnTo>
                    <a:pt x="254" y="297"/>
                  </a:lnTo>
                  <a:lnTo>
                    <a:pt x="252" y="297"/>
                  </a:lnTo>
                  <a:lnTo>
                    <a:pt x="252" y="297"/>
                  </a:lnTo>
                  <a:lnTo>
                    <a:pt x="254" y="297"/>
                  </a:lnTo>
                  <a:lnTo>
                    <a:pt x="254" y="299"/>
                  </a:lnTo>
                  <a:lnTo>
                    <a:pt x="256" y="299"/>
                  </a:lnTo>
                  <a:lnTo>
                    <a:pt x="256" y="301"/>
                  </a:lnTo>
                  <a:lnTo>
                    <a:pt x="258" y="301"/>
                  </a:lnTo>
                  <a:lnTo>
                    <a:pt x="258" y="303"/>
                  </a:lnTo>
                  <a:lnTo>
                    <a:pt x="258" y="305"/>
                  </a:lnTo>
                  <a:lnTo>
                    <a:pt x="260" y="309"/>
                  </a:lnTo>
                  <a:lnTo>
                    <a:pt x="262" y="309"/>
                  </a:lnTo>
                  <a:lnTo>
                    <a:pt x="264" y="311"/>
                  </a:lnTo>
                  <a:lnTo>
                    <a:pt x="262" y="313"/>
                  </a:lnTo>
                  <a:lnTo>
                    <a:pt x="264" y="315"/>
                  </a:lnTo>
                  <a:lnTo>
                    <a:pt x="264" y="317"/>
                  </a:lnTo>
                  <a:lnTo>
                    <a:pt x="266" y="319"/>
                  </a:lnTo>
                  <a:lnTo>
                    <a:pt x="266" y="317"/>
                  </a:lnTo>
                  <a:lnTo>
                    <a:pt x="270" y="317"/>
                  </a:lnTo>
                  <a:lnTo>
                    <a:pt x="272" y="319"/>
                  </a:lnTo>
                  <a:lnTo>
                    <a:pt x="274" y="319"/>
                  </a:lnTo>
                  <a:lnTo>
                    <a:pt x="274" y="321"/>
                  </a:lnTo>
                  <a:lnTo>
                    <a:pt x="274" y="323"/>
                  </a:lnTo>
                  <a:lnTo>
                    <a:pt x="276" y="323"/>
                  </a:lnTo>
                  <a:lnTo>
                    <a:pt x="276" y="325"/>
                  </a:lnTo>
                  <a:lnTo>
                    <a:pt x="276" y="327"/>
                  </a:lnTo>
                  <a:lnTo>
                    <a:pt x="278" y="329"/>
                  </a:lnTo>
                  <a:lnTo>
                    <a:pt x="280" y="327"/>
                  </a:lnTo>
                  <a:lnTo>
                    <a:pt x="282" y="327"/>
                  </a:lnTo>
                  <a:lnTo>
                    <a:pt x="282" y="329"/>
                  </a:lnTo>
                  <a:lnTo>
                    <a:pt x="282" y="331"/>
                  </a:lnTo>
                  <a:lnTo>
                    <a:pt x="280" y="331"/>
                  </a:lnTo>
                  <a:lnTo>
                    <a:pt x="280" y="333"/>
                  </a:lnTo>
                  <a:lnTo>
                    <a:pt x="282" y="335"/>
                  </a:lnTo>
                  <a:lnTo>
                    <a:pt x="282" y="337"/>
                  </a:lnTo>
                  <a:lnTo>
                    <a:pt x="284" y="337"/>
                  </a:lnTo>
                  <a:lnTo>
                    <a:pt x="284" y="339"/>
                  </a:lnTo>
                  <a:lnTo>
                    <a:pt x="288" y="341"/>
                  </a:lnTo>
                  <a:lnTo>
                    <a:pt x="290" y="341"/>
                  </a:lnTo>
                  <a:lnTo>
                    <a:pt x="292" y="343"/>
                  </a:lnTo>
                  <a:lnTo>
                    <a:pt x="296" y="343"/>
                  </a:lnTo>
                  <a:lnTo>
                    <a:pt x="298" y="345"/>
                  </a:lnTo>
                  <a:lnTo>
                    <a:pt x="300" y="343"/>
                  </a:lnTo>
                  <a:lnTo>
                    <a:pt x="298" y="343"/>
                  </a:lnTo>
                  <a:lnTo>
                    <a:pt x="300" y="343"/>
                  </a:lnTo>
                  <a:lnTo>
                    <a:pt x="302" y="343"/>
                  </a:lnTo>
                  <a:lnTo>
                    <a:pt x="302" y="345"/>
                  </a:lnTo>
                  <a:lnTo>
                    <a:pt x="302" y="345"/>
                  </a:lnTo>
                  <a:lnTo>
                    <a:pt x="304" y="345"/>
                  </a:lnTo>
                  <a:lnTo>
                    <a:pt x="306" y="345"/>
                  </a:lnTo>
                  <a:lnTo>
                    <a:pt x="308" y="347"/>
                  </a:lnTo>
                  <a:lnTo>
                    <a:pt x="306" y="347"/>
                  </a:lnTo>
                  <a:lnTo>
                    <a:pt x="300" y="347"/>
                  </a:lnTo>
                  <a:lnTo>
                    <a:pt x="298" y="347"/>
                  </a:lnTo>
                  <a:lnTo>
                    <a:pt x="294" y="347"/>
                  </a:lnTo>
                  <a:lnTo>
                    <a:pt x="292" y="347"/>
                  </a:lnTo>
                  <a:lnTo>
                    <a:pt x="288" y="347"/>
                  </a:lnTo>
                  <a:lnTo>
                    <a:pt x="286" y="347"/>
                  </a:lnTo>
                  <a:lnTo>
                    <a:pt x="282" y="347"/>
                  </a:lnTo>
                  <a:lnTo>
                    <a:pt x="278" y="347"/>
                  </a:lnTo>
                  <a:lnTo>
                    <a:pt x="276" y="347"/>
                  </a:lnTo>
                  <a:lnTo>
                    <a:pt x="274" y="347"/>
                  </a:lnTo>
                  <a:lnTo>
                    <a:pt x="268" y="347"/>
                  </a:lnTo>
                  <a:lnTo>
                    <a:pt x="266" y="347"/>
                  </a:lnTo>
                  <a:lnTo>
                    <a:pt x="262" y="347"/>
                  </a:lnTo>
                  <a:lnTo>
                    <a:pt x="260" y="347"/>
                  </a:lnTo>
                  <a:lnTo>
                    <a:pt x="258" y="347"/>
                  </a:lnTo>
                  <a:lnTo>
                    <a:pt x="256" y="347"/>
                  </a:lnTo>
                  <a:lnTo>
                    <a:pt x="254" y="347"/>
                  </a:lnTo>
                  <a:lnTo>
                    <a:pt x="252" y="347"/>
                  </a:lnTo>
                  <a:lnTo>
                    <a:pt x="250" y="347"/>
                  </a:lnTo>
                  <a:lnTo>
                    <a:pt x="242" y="347"/>
                  </a:lnTo>
                  <a:lnTo>
                    <a:pt x="240" y="347"/>
                  </a:lnTo>
                  <a:lnTo>
                    <a:pt x="236" y="347"/>
                  </a:lnTo>
                  <a:lnTo>
                    <a:pt x="232" y="347"/>
                  </a:lnTo>
                  <a:lnTo>
                    <a:pt x="230" y="347"/>
                  </a:lnTo>
                  <a:lnTo>
                    <a:pt x="228" y="347"/>
                  </a:lnTo>
                  <a:lnTo>
                    <a:pt x="226" y="347"/>
                  </a:lnTo>
                  <a:lnTo>
                    <a:pt x="224" y="347"/>
                  </a:lnTo>
                  <a:lnTo>
                    <a:pt x="218" y="347"/>
                  </a:lnTo>
                  <a:lnTo>
                    <a:pt x="216" y="347"/>
                  </a:lnTo>
                  <a:lnTo>
                    <a:pt x="216" y="347"/>
                  </a:lnTo>
                  <a:lnTo>
                    <a:pt x="210" y="347"/>
                  </a:lnTo>
                  <a:lnTo>
                    <a:pt x="206" y="347"/>
                  </a:lnTo>
                  <a:lnTo>
                    <a:pt x="204" y="347"/>
                  </a:lnTo>
                  <a:lnTo>
                    <a:pt x="202" y="347"/>
                  </a:lnTo>
                  <a:lnTo>
                    <a:pt x="200" y="347"/>
                  </a:lnTo>
                  <a:lnTo>
                    <a:pt x="198" y="347"/>
                  </a:lnTo>
                  <a:lnTo>
                    <a:pt x="196" y="347"/>
                  </a:lnTo>
                  <a:lnTo>
                    <a:pt x="194" y="347"/>
                  </a:lnTo>
                  <a:lnTo>
                    <a:pt x="192" y="347"/>
                  </a:lnTo>
                  <a:lnTo>
                    <a:pt x="190" y="347"/>
                  </a:lnTo>
                  <a:lnTo>
                    <a:pt x="188" y="347"/>
                  </a:lnTo>
                  <a:lnTo>
                    <a:pt x="186" y="347"/>
                  </a:lnTo>
                  <a:lnTo>
                    <a:pt x="184" y="347"/>
                  </a:lnTo>
                  <a:lnTo>
                    <a:pt x="182" y="347"/>
                  </a:lnTo>
                  <a:lnTo>
                    <a:pt x="178" y="347"/>
                  </a:lnTo>
                  <a:lnTo>
                    <a:pt x="174" y="347"/>
                  </a:lnTo>
                  <a:lnTo>
                    <a:pt x="172" y="347"/>
                  </a:lnTo>
                  <a:lnTo>
                    <a:pt x="170" y="347"/>
                  </a:lnTo>
                  <a:lnTo>
                    <a:pt x="168" y="347"/>
                  </a:lnTo>
                  <a:lnTo>
                    <a:pt x="168" y="347"/>
                  </a:lnTo>
                  <a:lnTo>
                    <a:pt x="166" y="347"/>
                  </a:lnTo>
                  <a:lnTo>
                    <a:pt x="160" y="347"/>
                  </a:lnTo>
                  <a:lnTo>
                    <a:pt x="158" y="347"/>
                  </a:lnTo>
                  <a:lnTo>
                    <a:pt x="154" y="347"/>
                  </a:lnTo>
                  <a:lnTo>
                    <a:pt x="152" y="347"/>
                  </a:lnTo>
                  <a:lnTo>
                    <a:pt x="146" y="347"/>
                  </a:lnTo>
                  <a:lnTo>
                    <a:pt x="144" y="347"/>
                  </a:lnTo>
                  <a:lnTo>
                    <a:pt x="142" y="347"/>
                  </a:lnTo>
                  <a:lnTo>
                    <a:pt x="140" y="347"/>
                  </a:lnTo>
                  <a:lnTo>
                    <a:pt x="136" y="347"/>
                  </a:lnTo>
                  <a:lnTo>
                    <a:pt x="134" y="347"/>
                  </a:lnTo>
                  <a:lnTo>
                    <a:pt x="132" y="347"/>
                  </a:lnTo>
                  <a:lnTo>
                    <a:pt x="128" y="347"/>
                  </a:lnTo>
                  <a:lnTo>
                    <a:pt x="126" y="347"/>
                  </a:lnTo>
                  <a:lnTo>
                    <a:pt x="122" y="347"/>
                  </a:lnTo>
                  <a:lnTo>
                    <a:pt x="120" y="347"/>
                  </a:lnTo>
                  <a:lnTo>
                    <a:pt x="120" y="347"/>
                  </a:lnTo>
                  <a:lnTo>
                    <a:pt x="116" y="345"/>
                  </a:lnTo>
                  <a:lnTo>
                    <a:pt x="114" y="345"/>
                  </a:lnTo>
                  <a:lnTo>
                    <a:pt x="112" y="345"/>
                  </a:lnTo>
                  <a:lnTo>
                    <a:pt x="110" y="345"/>
                  </a:lnTo>
                  <a:lnTo>
                    <a:pt x="108" y="345"/>
                  </a:lnTo>
                  <a:lnTo>
                    <a:pt x="106" y="345"/>
                  </a:lnTo>
                  <a:lnTo>
                    <a:pt x="104" y="345"/>
                  </a:lnTo>
                  <a:lnTo>
                    <a:pt x="100" y="345"/>
                  </a:lnTo>
                  <a:lnTo>
                    <a:pt x="90" y="345"/>
                  </a:lnTo>
                  <a:lnTo>
                    <a:pt x="88" y="345"/>
                  </a:lnTo>
                  <a:lnTo>
                    <a:pt x="86" y="345"/>
                  </a:lnTo>
                  <a:lnTo>
                    <a:pt x="76" y="345"/>
                  </a:lnTo>
                  <a:lnTo>
                    <a:pt x="74" y="345"/>
                  </a:lnTo>
                  <a:lnTo>
                    <a:pt x="72" y="345"/>
                  </a:lnTo>
                  <a:lnTo>
                    <a:pt x="72" y="347"/>
                  </a:lnTo>
                  <a:lnTo>
                    <a:pt x="74" y="347"/>
                  </a:lnTo>
                  <a:lnTo>
                    <a:pt x="74" y="349"/>
                  </a:lnTo>
                  <a:lnTo>
                    <a:pt x="72" y="349"/>
                  </a:lnTo>
                  <a:lnTo>
                    <a:pt x="72" y="351"/>
                  </a:lnTo>
                  <a:lnTo>
                    <a:pt x="72" y="351"/>
                  </a:lnTo>
                  <a:lnTo>
                    <a:pt x="72" y="353"/>
                  </a:lnTo>
                  <a:lnTo>
                    <a:pt x="72" y="355"/>
                  </a:lnTo>
                  <a:lnTo>
                    <a:pt x="70" y="355"/>
                  </a:lnTo>
                  <a:lnTo>
                    <a:pt x="70" y="357"/>
                  </a:lnTo>
                  <a:lnTo>
                    <a:pt x="70" y="359"/>
                  </a:lnTo>
                  <a:lnTo>
                    <a:pt x="70" y="361"/>
                  </a:lnTo>
                  <a:lnTo>
                    <a:pt x="70" y="363"/>
                  </a:lnTo>
                  <a:lnTo>
                    <a:pt x="68" y="363"/>
                  </a:lnTo>
                  <a:lnTo>
                    <a:pt x="68" y="365"/>
                  </a:lnTo>
                  <a:lnTo>
                    <a:pt x="68" y="367"/>
                  </a:lnTo>
                  <a:lnTo>
                    <a:pt x="66" y="371"/>
                  </a:lnTo>
                  <a:lnTo>
                    <a:pt x="66" y="369"/>
                  </a:lnTo>
                  <a:lnTo>
                    <a:pt x="64" y="365"/>
                  </a:lnTo>
                  <a:lnTo>
                    <a:pt x="62" y="363"/>
                  </a:lnTo>
                  <a:lnTo>
                    <a:pt x="62" y="361"/>
                  </a:lnTo>
                  <a:lnTo>
                    <a:pt x="60" y="361"/>
                  </a:lnTo>
                  <a:lnTo>
                    <a:pt x="60" y="359"/>
                  </a:lnTo>
                  <a:lnTo>
                    <a:pt x="58" y="359"/>
                  </a:lnTo>
                  <a:lnTo>
                    <a:pt x="58" y="361"/>
                  </a:lnTo>
                  <a:lnTo>
                    <a:pt x="56" y="361"/>
                  </a:lnTo>
                  <a:lnTo>
                    <a:pt x="54" y="361"/>
                  </a:lnTo>
                  <a:lnTo>
                    <a:pt x="52" y="359"/>
                  </a:lnTo>
                  <a:lnTo>
                    <a:pt x="52" y="357"/>
                  </a:lnTo>
                  <a:lnTo>
                    <a:pt x="50" y="355"/>
                  </a:lnTo>
                  <a:lnTo>
                    <a:pt x="50" y="353"/>
                  </a:lnTo>
                  <a:lnTo>
                    <a:pt x="50" y="351"/>
                  </a:lnTo>
                  <a:lnTo>
                    <a:pt x="48" y="351"/>
                  </a:lnTo>
                  <a:lnTo>
                    <a:pt x="46" y="351"/>
                  </a:lnTo>
                  <a:lnTo>
                    <a:pt x="44" y="351"/>
                  </a:lnTo>
                  <a:lnTo>
                    <a:pt x="42" y="351"/>
                  </a:lnTo>
                  <a:lnTo>
                    <a:pt x="40" y="351"/>
                  </a:lnTo>
                  <a:lnTo>
                    <a:pt x="36" y="349"/>
                  </a:lnTo>
                  <a:lnTo>
                    <a:pt x="36" y="347"/>
                  </a:lnTo>
                  <a:lnTo>
                    <a:pt x="36" y="345"/>
                  </a:lnTo>
                  <a:lnTo>
                    <a:pt x="34" y="345"/>
                  </a:lnTo>
                  <a:lnTo>
                    <a:pt x="32" y="345"/>
                  </a:lnTo>
                  <a:lnTo>
                    <a:pt x="32" y="347"/>
                  </a:lnTo>
                  <a:lnTo>
                    <a:pt x="30" y="347"/>
                  </a:lnTo>
                  <a:lnTo>
                    <a:pt x="30" y="345"/>
                  </a:lnTo>
                  <a:lnTo>
                    <a:pt x="28" y="345"/>
                  </a:lnTo>
                  <a:lnTo>
                    <a:pt x="26" y="345"/>
                  </a:lnTo>
                  <a:lnTo>
                    <a:pt x="26" y="345"/>
                  </a:lnTo>
                  <a:lnTo>
                    <a:pt x="28" y="343"/>
                  </a:lnTo>
                  <a:lnTo>
                    <a:pt x="28" y="341"/>
                  </a:lnTo>
                  <a:lnTo>
                    <a:pt x="26" y="341"/>
                  </a:lnTo>
                  <a:lnTo>
                    <a:pt x="26" y="343"/>
                  </a:lnTo>
                  <a:lnTo>
                    <a:pt x="24" y="343"/>
                  </a:lnTo>
                  <a:lnTo>
                    <a:pt x="24" y="343"/>
                  </a:lnTo>
                  <a:lnTo>
                    <a:pt x="24" y="341"/>
                  </a:lnTo>
                  <a:lnTo>
                    <a:pt x="22" y="341"/>
                  </a:lnTo>
                  <a:lnTo>
                    <a:pt x="20" y="341"/>
                  </a:lnTo>
                  <a:lnTo>
                    <a:pt x="18" y="339"/>
                  </a:lnTo>
                  <a:lnTo>
                    <a:pt x="16" y="337"/>
                  </a:lnTo>
                  <a:lnTo>
                    <a:pt x="12" y="333"/>
                  </a:lnTo>
                  <a:lnTo>
                    <a:pt x="12" y="331"/>
                  </a:lnTo>
                  <a:lnTo>
                    <a:pt x="12" y="329"/>
                  </a:lnTo>
                  <a:lnTo>
                    <a:pt x="10" y="329"/>
                  </a:lnTo>
                  <a:lnTo>
                    <a:pt x="10" y="327"/>
                  </a:lnTo>
                  <a:lnTo>
                    <a:pt x="8" y="325"/>
                  </a:lnTo>
                  <a:lnTo>
                    <a:pt x="8" y="323"/>
                  </a:lnTo>
                  <a:lnTo>
                    <a:pt x="8" y="321"/>
                  </a:lnTo>
                  <a:lnTo>
                    <a:pt x="8" y="319"/>
                  </a:lnTo>
                  <a:lnTo>
                    <a:pt x="8" y="317"/>
                  </a:lnTo>
                  <a:lnTo>
                    <a:pt x="10" y="317"/>
                  </a:lnTo>
                  <a:lnTo>
                    <a:pt x="10" y="315"/>
                  </a:lnTo>
                  <a:lnTo>
                    <a:pt x="8" y="313"/>
                  </a:lnTo>
                  <a:lnTo>
                    <a:pt x="8" y="311"/>
                  </a:lnTo>
                  <a:lnTo>
                    <a:pt x="8" y="309"/>
                  </a:lnTo>
                  <a:lnTo>
                    <a:pt x="10" y="309"/>
                  </a:lnTo>
                  <a:lnTo>
                    <a:pt x="10" y="307"/>
                  </a:lnTo>
                  <a:lnTo>
                    <a:pt x="10" y="305"/>
                  </a:lnTo>
                  <a:lnTo>
                    <a:pt x="8" y="305"/>
                  </a:lnTo>
                  <a:lnTo>
                    <a:pt x="8" y="303"/>
                  </a:lnTo>
                  <a:lnTo>
                    <a:pt x="6" y="303"/>
                  </a:lnTo>
                  <a:lnTo>
                    <a:pt x="4" y="301"/>
                  </a:lnTo>
                  <a:lnTo>
                    <a:pt x="4" y="303"/>
                  </a:lnTo>
                  <a:lnTo>
                    <a:pt x="2" y="303"/>
                  </a:lnTo>
                  <a:lnTo>
                    <a:pt x="0" y="301"/>
                  </a:lnTo>
                  <a:lnTo>
                    <a:pt x="0" y="299"/>
                  </a:lnTo>
                  <a:lnTo>
                    <a:pt x="0" y="297"/>
                  </a:lnTo>
                  <a:lnTo>
                    <a:pt x="2" y="297"/>
                  </a:lnTo>
                  <a:lnTo>
                    <a:pt x="4" y="297"/>
                  </a:lnTo>
                  <a:lnTo>
                    <a:pt x="4" y="297"/>
                  </a:lnTo>
                  <a:lnTo>
                    <a:pt x="2" y="293"/>
                  </a:lnTo>
                  <a:lnTo>
                    <a:pt x="2" y="291"/>
                  </a:lnTo>
                  <a:lnTo>
                    <a:pt x="2" y="289"/>
                  </a:lnTo>
                  <a:lnTo>
                    <a:pt x="4" y="289"/>
                  </a:lnTo>
                  <a:lnTo>
                    <a:pt x="4" y="291"/>
                  </a:lnTo>
                  <a:lnTo>
                    <a:pt x="6" y="291"/>
                  </a:lnTo>
                  <a:lnTo>
                    <a:pt x="6" y="289"/>
                  </a:lnTo>
                  <a:lnTo>
                    <a:pt x="6" y="287"/>
                  </a:lnTo>
                  <a:lnTo>
                    <a:pt x="8" y="287"/>
                  </a:lnTo>
                  <a:lnTo>
                    <a:pt x="8" y="289"/>
                  </a:lnTo>
                  <a:lnTo>
                    <a:pt x="10" y="289"/>
                  </a:lnTo>
                  <a:lnTo>
                    <a:pt x="10" y="287"/>
                  </a:lnTo>
                  <a:lnTo>
                    <a:pt x="12" y="287"/>
                  </a:lnTo>
                  <a:lnTo>
                    <a:pt x="12" y="285"/>
                  </a:lnTo>
                  <a:lnTo>
                    <a:pt x="10" y="285"/>
                  </a:lnTo>
                  <a:lnTo>
                    <a:pt x="8" y="285"/>
                  </a:lnTo>
                  <a:lnTo>
                    <a:pt x="6" y="285"/>
                  </a:lnTo>
                  <a:lnTo>
                    <a:pt x="4" y="283"/>
                  </a:lnTo>
                  <a:lnTo>
                    <a:pt x="4" y="281"/>
                  </a:lnTo>
                  <a:lnTo>
                    <a:pt x="4" y="279"/>
                  </a:lnTo>
                  <a:lnTo>
                    <a:pt x="6" y="279"/>
                  </a:lnTo>
                  <a:lnTo>
                    <a:pt x="6" y="277"/>
                  </a:lnTo>
                  <a:lnTo>
                    <a:pt x="8" y="277"/>
                  </a:lnTo>
                  <a:lnTo>
                    <a:pt x="8" y="275"/>
                  </a:lnTo>
                  <a:lnTo>
                    <a:pt x="8" y="273"/>
                  </a:lnTo>
                  <a:lnTo>
                    <a:pt x="10" y="273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8" y="269"/>
                  </a:lnTo>
                  <a:lnTo>
                    <a:pt x="8" y="267"/>
                  </a:lnTo>
                  <a:lnTo>
                    <a:pt x="10" y="267"/>
                  </a:lnTo>
                  <a:lnTo>
                    <a:pt x="10" y="265"/>
                  </a:lnTo>
                  <a:lnTo>
                    <a:pt x="10" y="263"/>
                  </a:lnTo>
                  <a:lnTo>
                    <a:pt x="10" y="261"/>
                  </a:lnTo>
                  <a:lnTo>
                    <a:pt x="10" y="259"/>
                  </a:lnTo>
                  <a:lnTo>
                    <a:pt x="8" y="259"/>
                  </a:lnTo>
                  <a:lnTo>
                    <a:pt x="6" y="259"/>
                  </a:lnTo>
                  <a:lnTo>
                    <a:pt x="8" y="259"/>
                  </a:lnTo>
                  <a:lnTo>
                    <a:pt x="8" y="257"/>
                  </a:lnTo>
                  <a:lnTo>
                    <a:pt x="8" y="255"/>
                  </a:lnTo>
                  <a:lnTo>
                    <a:pt x="8" y="253"/>
                  </a:lnTo>
                  <a:lnTo>
                    <a:pt x="10" y="251"/>
                  </a:lnTo>
                  <a:lnTo>
                    <a:pt x="10" y="249"/>
                  </a:lnTo>
                  <a:lnTo>
                    <a:pt x="10" y="249"/>
                  </a:lnTo>
                  <a:lnTo>
                    <a:pt x="12" y="249"/>
                  </a:lnTo>
                  <a:lnTo>
                    <a:pt x="14" y="249"/>
                  </a:lnTo>
                  <a:lnTo>
                    <a:pt x="14" y="247"/>
                  </a:lnTo>
                  <a:lnTo>
                    <a:pt x="14" y="245"/>
                  </a:lnTo>
                  <a:lnTo>
                    <a:pt x="16" y="243"/>
                  </a:lnTo>
                  <a:lnTo>
                    <a:pt x="16" y="241"/>
                  </a:lnTo>
                  <a:lnTo>
                    <a:pt x="18" y="239"/>
                  </a:lnTo>
                  <a:lnTo>
                    <a:pt x="20" y="239"/>
                  </a:lnTo>
                  <a:lnTo>
                    <a:pt x="20" y="237"/>
                  </a:lnTo>
                  <a:lnTo>
                    <a:pt x="18" y="235"/>
                  </a:lnTo>
                  <a:lnTo>
                    <a:pt x="18" y="233"/>
                  </a:lnTo>
                  <a:lnTo>
                    <a:pt x="18" y="231"/>
                  </a:lnTo>
                  <a:lnTo>
                    <a:pt x="20" y="231"/>
                  </a:lnTo>
                  <a:lnTo>
                    <a:pt x="20" y="233"/>
                  </a:lnTo>
                  <a:lnTo>
                    <a:pt x="22" y="233"/>
                  </a:lnTo>
                  <a:lnTo>
                    <a:pt x="22" y="229"/>
                  </a:lnTo>
                  <a:lnTo>
                    <a:pt x="22" y="227"/>
                  </a:lnTo>
                  <a:lnTo>
                    <a:pt x="24" y="227"/>
                  </a:lnTo>
                  <a:lnTo>
                    <a:pt x="24" y="229"/>
                  </a:lnTo>
                  <a:lnTo>
                    <a:pt x="24" y="229"/>
                  </a:lnTo>
                  <a:lnTo>
                    <a:pt x="24" y="231"/>
                  </a:lnTo>
                  <a:lnTo>
                    <a:pt x="26" y="231"/>
                  </a:lnTo>
                  <a:lnTo>
                    <a:pt x="26" y="229"/>
                  </a:lnTo>
                  <a:lnTo>
                    <a:pt x="26" y="227"/>
                  </a:lnTo>
                  <a:lnTo>
                    <a:pt x="28" y="227"/>
                  </a:lnTo>
                  <a:lnTo>
                    <a:pt x="30" y="225"/>
                  </a:lnTo>
                  <a:lnTo>
                    <a:pt x="30" y="223"/>
                  </a:lnTo>
                  <a:lnTo>
                    <a:pt x="30" y="221"/>
                  </a:lnTo>
                  <a:lnTo>
                    <a:pt x="32" y="221"/>
                  </a:lnTo>
                  <a:lnTo>
                    <a:pt x="34" y="221"/>
                  </a:lnTo>
                  <a:lnTo>
                    <a:pt x="36" y="221"/>
                  </a:lnTo>
                  <a:lnTo>
                    <a:pt x="36" y="219"/>
                  </a:lnTo>
                  <a:lnTo>
                    <a:pt x="34" y="217"/>
                  </a:lnTo>
                  <a:lnTo>
                    <a:pt x="34" y="215"/>
                  </a:lnTo>
                  <a:lnTo>
                    <a:pt x="36" y="215"/>
                  </a:lnTo>
                  <a:lnTo>
                    <a:pt x="38" y="213"/>
                  </a:lnTo>
                  <a:lnTo>
                    <a:pt x="38" y="211"/>
                  </a:lnTo>
                  <a:lnTo>
                    <a:pt x="38" y="209"/>
                  </a:lnTo>
                  <a:lnTo>
                    <a:pt x="38" y="207"/>
                  </a:lnTo>
                  <a:lnTo>
                    <a:pt x="40" y="207"/>
                  </a:lnTo>
                  <a:lnTo>
                    <a:pt x="40" y="209"/>
                  </a:lnTo>
                  <a:lnTo>
                    <a:pt x="42" y="209"/>
                  </a:lnTo>
                  <a:lnTo>
                    <a:pt x="42" y="207"/>
                  </a:lnTo>
                  <a:lnTo>
                    <a:pt x="42" y="203"/>
                  </a:lnTo>
                  <a:lnTo>
                    <a:pt x="44" y="201"/>
                  </a:lnTo>
                  <a:lnTo>
                    <a:pt x="46" y="201"/>
                  </a:lnTo>
                  <a:lnTo>
                    <a:pt x="48" y="201"/>
                  </a:lnTo>
                  <a:lnTo>
                    <a:pt x="48" y="201"/>
                  </a:lnTo>
                  <a:lnTo>
                    <a:pt x="46" y="201"/>
                  </a:lnTo>
                  <a:lnTo>
                    <a:pt x="46" y="199"/>
                  </a:lnTo>
                  <a:lnTo>
                    <a:pt x="44" y="199"/>
                  </a:lnTo>
                  <a:lnTo>
                    <a:pt x="44" y="197"/>
                  </a:lnTo>
                  <a:lnTo>
                    <a:pt x="46" y="197"/>
                  </a:lnTo>
                  <a:lnTo>
                    <a:pt x="46" y="195"/>
                  </a:lnTo>
                  <a:lnTo>
                    <a:pt x="48" y="195"/>
                  </a:lnTo>
                  <a:lnTo>
                    <a:pt x="48" y="193"/>
                  </a:lnTo>
                  <a:lnTo>
                    <a:pt x="48" y="191"/>
                  </a:lnTo>
                  <a:lnTo>
                    <a:pt x="46" y="191"/>
                  </a:lnTo>
                  <a:lnTo>
                    <a:pt x="46" y="189"/>
                  </a:lnTo>
                  <a:lnTo>
                    <a:pt x="48" y="189"/>
                  </a:lnTo>
                  <a:lnTo>
                    <a:pt x="48" y="187"/>
                  </a:lnTo>
                  <a:lnTo>
                    <a:pt x="50" y="187"/>
                  </a:lnTo>
                  <a:lnTo>
                    <a:pt x="50" y="183"/>
                  </a:lnTo>
                  <a:lnTo>
                    <a:pt x="48" y="181"/>
                  </a:lnTo>
                  <a:lnTo>
                    <a:pt x="48" y="179"/>
                  </a:lnTo>
                  <a:lnTo>
                    <a:pt x="48" y="177"/>
                  </a:lnTo>
                  <a:lnTo>
                    <a:pt x="50" y="177"/>
                  </a:lnTo>
                  <a:lnTo>
                    <a:pt x="52" y="177"/>
                  </a:lnTo>
                  <a:lnTo>
                    <a:pt x="54" y="177"/>
                  </a:lnTo>
                  <a:lnTo>
                    <a:pt x="52" y="173"/>
                  </a:lnTo>
                  <a:lnTo>
                    <a:pt x="52" y="171"/>
                  </a:lnTo>
                  <a:lnTo>
                    <a:pt x="54" y="171"/>
                  </a:lnTo>
                  <a:lnTo>
                    <a:pt x="56" y="173"/>
                  </a:lnTo>
                  <a:lnTo>
                    <a:pt x="58" y="173"/>
                  </a:lnTo>
                  <a:lnTo>
                    <a:pt x="60" y="173"/>
                  </a:lnTo>
                  <a:lnTo>
                    <a:pt x="60" y="171"/>
                  </a:lnTo>
                  <a:lnTo>
                    <a:pt x="56" y="169"/>
                  </a:lnTo>
                  <a:lnTo>
                    <a:pt x="54" y="167"/>
                  </a:lnTo>
                  <a:lnTo>
                    <a:pt x="54" y="165"/>
                  </a:lnTo>
                  <a:lnTo>
                    <a:pt x="56" y="163"/>
                  </a:lnTo>
                  <a:lnTo>
                    <a:pt x="56" y="161"/>
                  </a:lnTo>
                  <a:lnTo>
                    <a:pt x="54" y="161"/>
                  </a:lnTo>
                  <a:lnTo>
                    <a:pt x="52" y="157"/>
                  </a:lnTo>
                  <a:lnTo>
                    <a:pt x="52" y="155"/>
                  </a:lnTo>
                  <a:lnTo>
                    <a:pt x="54" y="153"/>
                  </a:lnTo>
                  <a:lnTo>
                    <a:pt x="56" y="149"/>
                  </a:lnTo>
                  <a:lnTo>
                    <a:pt x="56" y="147"/>
                  </a:lnTo>
                  <a:lnTo>
                    <a:pt x="58" y="147"/>
                  </a:lnTo>
                  <a:lnTo>
                    <a:pt x="60" y="145"/>
                  </a:lnTo>
                  <a:lnTo>
                    <a:pt x="62" y="145"/>
                  </a:lnTo>
                  <a:lnTo>
                    <a:pt x="64" y="145"/>
                  </a:lnTo>
                  <a:lnTo>
                    <a:pt x="64" y="143"/>
                  </a:lnTo>
                  <a:lnTo>
                    <a:pt x="64" y="141"/>
                  </a:lnTo>
                  <a:lnTo>
                    <a:pt x="62" y="141"/>
                  </a:lnTo>
                  <a:lnTo>
                    <a:pt x="60" y="141"/>
                  </a:lnTo>
                  <a:lnTo>
                    <a:pt x="58" y="141"/>
                  </a:lnTo>
                  <a:lnTo>
                    <a:pt x="58" y="139"/>
                  </a:lnTo>
                  <a:lnTo>
                    <a:pt x="56" y="139"/>
                  </a:lnTo>
                  <a:lnTo>
                    <a:pt x="58" y="137"/>
                  </a:lnTo>
                  <a:lnTo>
                    <a:pt x="58" y="135"/>
                  </a:lnTo>
                  <a:lnTo>
                    <a:pt x="60" y="135"/>
                  </a:lnTo>
                  <a:lnTo>
                    <a:pt x="62" y="133"/>
                  </a:lnTo>
                  <a:lnTo>
                    <a:pt x="64" y="135"/>
                  </a:lnTo>
                  <a:lnTo>
                    <a:pt x="66" y="135"/>
                  </a:lnTo>
                  <a:lnTo>
                    <a:pt x="66" y="133"/>
                  </a:lnTo>
                  <a:lnTo>
                    <a:pt x="68" y="131"/>
                  </a:lnTo>
                  <a:lnTo>
                    <a:pt x="70" y="131"/>
                  </a:lnTo>
                  <a:lnTo>
                    <a:pt x="70" y="129"/>
                  </a:lnTo>
                  <a:lnTo>
                    <a:pt x="70" y="127"/>
                  </a:lnTo>
                  <a:lnTo>
                    <a:pt x="70" y="125"/>
                  </a:lnTo>
                  <a:lnTo>
                    <a:pt x="70" y="123"/>
                  </a:lnTo>
                  <a:lnTo>
                    <a:pt x="68" y="123"/>
                  </a:lnTo>
                  <a:lnTo>
                    <a:pt x="66" y="121"/>
                  </a:lnTo>
                  <a:lnTo>
                    <a:pt x="64" y="121"/>
                  </a:lnTo>
                  <a:lnTo>
                    <a:pt x="62" y="121"/>
                  </a:lnTo>
                  <a:lnTo>
                    <a:pt x="62" y="119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7"/>
                  </a:lnTo>
                  <a:lnTo>
                    <a:pt x="70" y="115"/>
                  </a:lnTo>
                  <a:lnTo>
                    <a:pt x="72" y="115"/>
                  </a:lnTo>
                  <a:lnTo>
                    <a:pt x="72" y="113"/>
                  </a:lnTo>
                  <a:lnTo>
                    <a:pt x="70" y="113"/>
                  </a:lnTo>
                  <a:lnTo>
                    <a:pt x="68" y="113"/>
                  </a:lnTo>
                  <a:lnTo>
                    <a:pt x="66" y="113"/>
                  </a:lnTo>
                  <a:lnTo>
                    <a:pt x="64" y="113"/>
                  </a:lnTo>
                  <a:lnTo>
                    <a:pt x="62" y="113"/>
                  </a:lnTo>
                  <a:lnTo>
                    <a:pt x="62" y="111"/>
                  </a:lnTo>
                  <a:lnTo>
                    <a:pt x="62" y="109"/>
                  </a:lnTo>
                  <a:lnTo>
                    <a:pt x="62" y="107"/>
                  </a:lnTo>
                  <a:lnTo>
                    <a:pt x="64" y="105"/>
                  </a:lnTo>
                  <a:lnTo>
                    <a:pt x="66" y="105"/>
                  </a:lnTo>
                  <a:lnTo>
                    <a:pt x="66" y="103"/>
                  </a:lnTo>
                  <a:lnTo>
                    <a:pt x="68" y="103"/>
                  </a:lnTo>
                  <a:lnTo>
                    <a:pt x="70" y="101"/>
                  </a:lnTo>
                  <a:lnTo>
                    <a:pt x="72" y="101"/>
                  </a:lnTo>
                  <a:lnTo>
                    <a:pt x="72" y="101"/>
                  </a:lnTo>
                  <a:lnTo>
                    <a:pt x="74" y="101"/>
                  </a:lnTo>
                  <a:lnTo>
                    <a:pt x="76" y="99"/>
                  </a:lnTo>
                  <a:lnTo>
                    <a:pt x="78" y="99"/>
                  </a:lnTo>
                  <a:lnTo>
                    <a:pt x="80" y="99"/>
                  </a:lnTo>
                  <a:lnTo>
                    <a:pt x="82" y="97"/>
                  </a:lnTo>
                  <a:lnTo>
                    <a:pt x="84" y="97"/>
                  </a:lnTo>
                  <a:lnTo>
                    <a:pt x="86" y="97"/>
                  </a:lnTo>
                  <a:lnTo>
                    <a:pt x="86" y="95"/>
                  </a:lnTo>
                  <a:lnTo>
                    <a:pt x="86" y="93"/>
                  </a:lnTo>
                  <a:lnTo>
                    <a:pt x="84" y="93"/>
                  </a:lnTo>
                  <a:lnTo>
                    <a:pt x="82" y="95"/>
                  </a:lnTo>
                  <a:lnTo>
                    <a:pt x="80" y="95"/>
                  </a:lnTo>
                  <a:lnTo>
                    <a:pt x="78" y="95"/>
                  </a:lnTo>
                  <a:lnTo>
                    <a:pt x="76" y="93"/>
                  </a:lnTo>
                  <a:lnTo>
                    <a:pt x="76" y="91"/>
                  </a:lnTo>
                  <a:lnTo>
                    <a:pt x="76" y="89"/>
                  </a:lnTo>
                  <a:lnTo>
                    <a:pt x="78" y="87"/>
                  </a:lnTo>
                  <a:lnTo>
                    <a:pt x="80" y="85"/>
                  </a:lnTo>
                  <a:lnTo>
                    <a:pt x="82" y="83"/>
                  </a:lnTo>
                  <a:lnTo>
                    <a:pt x="84" y="83"/>
                  </a:lnTo>
                  <a:lnTo>
                    <a:pt x="84" y="81"/>
                  </a:lnTo>
                  <a:lnTo>
                    <a:pt x="84" y="79"/>
                  </a:lnTo>
                  <a:lnTo>
                    <a:pt x="82" y="79"/>
                  </a:lnTo>
                  <a:lnTo>
                    <a:pt x="80" y="79"/>
                  </a:lnTo>
                  <a:lnTo>
                    <a:pt x="78" y="79"/>
                  </a:lnTo>
                  <a:lnTo>
                    <a:pt x="76" y="79"/>
                  </a:lnTo>
                  <a:lnTo>
                    <a:pt x="76" y="77"/>
                  </a:lnTo>
                  <a:lnTo>
                    <a:pt x="74" y="77"/>
                  </a:lnTo>
                  <a:lnTo>
                    <a:pt x="74" y="75"/>
                  </a:lnTo>
                  <a:lnTo>
                    <a:pt x="76" y="73"/>
                  </a:lnTo>
                  <a:lnTo>
                    <a:pt x="78" y="71"/>
                  </a:lnTo>
                  <a:lnTo>
                    <a:pt x="78" y="69"/>
                  </a:lnTo>
                  <a:lnTo>
                    <a:pt x="80" y="69"/>
                  </a:lnTo>
                  <a:lnTo>
                    <a:pt x="80" y="65"/>
                  </a:lnTo>
                  <a:lnTo>
                    <a:pt x="80" y="63"/>
                  </a:lnTo>
                  <a:lnTo>
                    <a:pt x="80" y="61"/>
                  </a:lnTo>
                  <a:lnTo>
                    <a:pt x="82" y="59"/>
                  </a:lnTo>
                  <a:lnTo>
                    <a:pt x="80" y="57"/>
                  </a:lnTo>
                  <a:lnTo>
                    <a:pt x="80" y="57"/>
                  </a:lnTo>
                  <a:lnTo>
                    <a:pt x="80" y="53"/>
                  </a:lnTo>
                  <a:lnTo>
                    <a:pt x="80" y="51"/>
                  </a:lnTo>
                  <a:lnTo>
                    <a:pt x="82" y="49"/>
                  </a:lnTo>
                  <a:lnTo>
                    <a:pt x="82" y="47"/>
                  </a:lnTo>
                  <a:lnTo>
                    <a:pt x="84" y="45"/>
                  </a:lnTo>
                  <a:lnTo>
                    <a:pt x="86" y="43"/>
                  </a:lnTo>
                  <a:lnTo>
                    <a:pt x="86" y="38"/>
                  </a:lnTo>
                  <a:lnTo>
                    <a:pt x="88" y="36"/>
                  </a:lnTo>
                  <a:lnTo>
                    <a:pt x="90" y="32"/>
                  </a:lnTo>
                  <a:lnTo>
                    <a:pt x="90" y="30"/>
                  </a:lnTo>
                  <a:lnTo>
                    <a:pt x="92" y="28"/>
                  </a:lnTo>
                  <a:lnTo>
                    <a:pt x="96" y="24"/>
                  </a:lnTo>
                  <a:lnTo>
                    <a:pt x="96" y="22"/>
                  </a:lnTo>
                  <a:lnTo>
                    <a:pt x="96" y="20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96" y="12"/>
                  </a:lnTo>
                  <a:lnTo>
                    <a:pt x="98" y="12"/>
                  </a:lnTo>
                  <a:lnTo>
                    <a:pt x="98" y="14"/>
                  </a:lnTo>
                  <a:lnTo>
                    <a:pt x="100" y="14"/>
                  </a:lnTo>
                  <a:lnTo>
                    <a:pt x="102" y="14"/>
                  </a:lnTo>
                  <a:lnTo>
                    <a:pt x="104" y="14"/>
                  </a:lnTo>
                  <a:lnTo>
                    <a:pt x="106" y="14"/>
                  </a:lnTo>
                  <a:lnTo>
                    <a:pt x="106" y="12"/>
                  </a:lnTo>
                  <a:lnTo>
                    <a:pt x="106" y="10"/>
                  </a:lnTo>
                  <a:lnTo>
                    <a:pt x="106" y="8"/>
                  </a:lnTo>
                  <a:lnTo>
                    <a:pt x="104" y="8"/>
                  </a:lnTo>
                  <a:lnTo>
                    <a:pt x="104" y="8"/>
                  </a:lnTo>
                  <a:lnTo>
                    <a:pt x="106" y="6"/>
                  </a:lnTo>
                  <a:lnTo>
                    <a:pt x="108" y="4"/>
                  </a:lnTo>
                  <a:lnTo>
                    <a:pt x="110" y="4"/>
                  </a:lnTo>
                  <a:lnTo>
                    <a:pt x="110" y="2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7FF4C4BD-DEB3-6D83-E640-70B0CA777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600" y="76200"/>
              <a:ext cx="520700" cy="363538"/>
            </a:xfrm>
            <a:custGeom>
              <a:avLst/>
              <a:gdLst>
                <a:gd name="T0" fmla="*/ 222 w 328"/>
                <a:gd name="T1" fmla="*/ 8 h 229"/>
                <a:gd name="T2" fmla="*/ 254 w 328"/>
                <a:gd name="T3" fmla="*/ 10 h 229"/>
                <a:gd name="T4" fmla="*/ 270 w 328"/>
                <a:gd name="T5" fmla="*/ 14 h 229"/>
                <a:gd name="T6" fmla="*/ 280 w 328"/>
                <a:gd name="T7" fmla="*/ 24 h 229"/>
                <a:gd name="T8" fmla="*/ 284 w 328"/>
                <a:gd name="T9" fmla="*/ 38 h 229"/>
                <a:gd name="T10" fmla="*/ 282 w 328"/>
                <a:gd name="T11" fmla="*/ 48 h 229"/>
                <a:gd name="T12" fmla="*/ 286 w 328"/>
                <a:gd name="T13" fmla="*/ 60 h 229"/>
                <a:gd name="T14" fmla="*/ 294 w 328"/>
                <a:gd name="T15" fmla="*/ 75 h 229"/>
                <a:gd name="T16" fmla="*/ 292 w 328"/>
                <a:gd name="T17" fmla="*/ 85 h 229"/>
                <a:gd name="T18" fmla="*/ 292 w 328"/>
                <a:gd name="T19" fmla="*/ 97 h 229"/>
                <a:gd name="T20" fmla="*/ 298 w 328"/>
                <a:gd name="T21" fmla="*/ 107 h 229"/>
                <a:gd name="T22" fmla="*/ 304 w 328"/>
                <a:gd name="T23" fmla="*/ 117 h 229"/>
                <a:gd name="T24" fmla="*/ 306 w 328"/>
                <a:gd name="T25" fmla="*/ 133 h 229"/>
                <a:gd name="T26" fmla="*/ 312 w 328"/>
                <a:gd name="T27" fmla="*/ 137 h 229"/>
                <a:gd name="T28" fmla="*/ 320 w 328"/>
                <a:gd name="T29" fmla="*/ 141 h 229"/>
                <a:gd name="T30" fmla="*/ 326 w 328"/>
                <a:gd name="T31" fmla="*/ 151 h 229"/>
                <a:gd name="T32" fmla="*/ 326 w 328"/>
                <a:gd name="T33" fmla="*/ 161 h 229"/>
                <a:gd name="T34" fmla="*/ 316 w 328"/>
                <a:gd name="T35" fmla="*/ 169 h 229"/>
                <a:gd name="T36" fmla="*/ 316 w 328"/>
                <a:gd name="T37" fmla="*/ 179 h 229"/>
                <a:gd name="T38" fmla="*/ 308 w 328"/>
                <a:gd name="T39" fmla="*/ 181 h 229"/>
                <a:gd name="T40" fmla="*/ 308 w 328"/>
                <a:gd name="T41" fmla="*/ 193 h 229"/>
                <a:gd name="T42" fmla="*/ 300 w 328"/>
                <a:gd name="T43" fmla="*/ 207 h 229"/>
                <a:gd name="T44" fmla="*/ 296 w 328"/>
                <a:gd name="T45" fmla="*/ 225 h 229"/>
                <a:gd name="T46" fmla="*/ 292 w 328"/>
                <a:gd name="T47" fmla="*/ 229 h 229"/>
                <a:gd name="T48" fmla="*/ 272 w 328"/>
                <a:gd name="T49" fmla="*/ 229 h 229"/>
                <a:gd name="T50" fmla="*/ 246 w 328"/>
                <a:gd name="T51" fmla="*/ 229 h 229"/>
                <a:gd name="T52" fmla="*/ 220 w 328"/>
                <a:gd name="T53" fmla="*/ 229 h 229"/>
                <a:gd name="T54" fmla="*/ 190 w 328"/>
                <a:gd name="T55" fmla="*/ 229 h 229"/>
                <a:gd name="T56" fmla="*/ 178 w 328"/>
                <a:gd name="T57" fmla="*/ 227 h 229"/>
                <a:gd name="T58" fmla="*/ 164 w 328"/>
                <a:gd name="T59" fmla="*/ 205 h 229"/>
                <a:gd name="T60" fmla="*/ 136 w 328"/>
                <a:gd name="T61" fmla="*/ 205 h 229"/>
                <a:gd name="T62" fmla="*/ 120 w 328"/>
                <a:gd name="T63" fmla="*/ 205 h 229"/>
                <a:gd name="T64" fmla="*/ 90 w 328"/>
                <a:gd name="T65" fmla="*/ 205 h 229"/>
                <a:gd name="T66" fmla="*/ 68 w 328"/>
                <a:gd name="T67" fmla="*/ 205 h 229"/>
                <a:gd name="T68" fmla="*/ 38 w 328"/>
                <a:gd name="T69" fmla="*/ 205 h 229"/>
                <a:gd name="T70" fmla="*/ 24 w 328"/>
                <a:gd name="T71" fmla="*/ 205 h 229"/>
                <a:gd name="T72" fmla="*/ 2 w 328"/>
                <a:gd name="T73" fmla="*/ 205 h 229"/>
                <a:gd name="T74" fmla="*/ 10 w 328"/>
                <a:gd name="T75" fmla="*/ 199 h 229"/>
                <a:gd name="T76" fmla="*/ 18 w 328"/>
                <a:gd name="T77" fmla="*/ 189 h 229"/>
                <a:gd name="T78" fmla="*/ 10 w 328"/>
                <a:gd name="T79" fmla="*/ 181 h 229"/>
                <a:gd name="T80" fmla="*/ 8 w 328"/>
                <a:gd name="T81" fmla="*/ 169 h 229"/>
                <a:gd name="T82" fmla="*/ 14 w 328"/>
                <a:gd name="T83" fmla="*/ 159 h 229"/>
                <a:gd name="T84" fmla="*/ 20 w 328"/>
                <a:gd name="T85" fmla="*/ 161 h 229"/>
                <a:gd name="T86" fmla="*/ 30 w 328"/>
                <a:gd name="T87" fmla="*/ 159 h 229"/>
                <a:gd name="T88" fmla="*/ 36 w 328"/>
                <a:gd name="T89" fmla="*/ 143 h 229"/>
                <a:gd name="T90" fmla="*/ 44 w 328"/>
                <a:gd name="T91" fmla="*/ 133 h 229"/>
                <a:gd name="T92" fmla="*/ 50 w 328"/>
                <a:gd name="T93" fmla="*/ 127 h 229"/>
                <a:gd name="T94" fmla="*/ 48 w 328"/>
                <a:gd name="T95" fmla="*/ 115 h 229"/>
                <a:gd name="T96" fmla="*/ 48 w 328"/>
                <a:gd name="T97" fmla="*/ 105 h 229"/>
                <a:gd name="T98" fmla="*/ 44 w 328"/>
                <a:gd name="T99" fmla="*/ 93 h 229"/>
                <a:gd name="T100" fmla="*/ 48 w 328"/>
                <a:gd name="T101" fmla="*/ 77 h 229"/>
                <a:gd name="T102" fmla="*/ 64 w 328"/>
                <a:gd name="T103" fmla="*/ 68 h 229"/>
                <a:gd name="T104" fmla="*/ 76 w 328"/>
                <a:gd name="T105" fmla="*/ 60 h 229"/>
                <a:gd name="T106" fmla="*/ 94 w 328"/>
                <a:gd name="T107" fmla="*/ 58 h 229"/>
                <a:gd name="T108" fmla="*/ 102 w 328"/>
                <a:gd name="T109" fmla="*/ 44 h 229"/>
                <a:gd name="T110" fmla="*/ 110 w 328"/>
                <a:gd name="T111" fmla="*/ 36 h 229"/>
                <a:gd name="T112" fmla="*/ 110 w 328"/>
                <a:gd name="T113" fmla="*/ 14 h 229"/>
                <a:gd name="T114" fmla="*/ 112 w 328"/>
                <a:gd name="T115" fmla="*/ 0 h 229"/>
                <a:gd name="T116" fmla="*/ 136 w 328"/>
                <a:gd name="T117" fmla="*/ 2 h 229"/>
                <a:gd name="T118" fmla="*/ 170 w 328"/>
                <a:gd name="T119" fmla="*/ 4 h 229"/>
                <a:gd name="T120" fmla="*/ 192 w 328"/>
                <a:gd name="T121" fmla="*/ 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8" h="229">
                  <a:moveTo>
                    <a:pt x="196" y="6"/>
                  </a:moveTo>
                  <a:lnTo>
                    <a:pt x="198" y="6"/>
                  </a:lnTo>
                  <a:lnTo>
                    <a:pt x="204" y="6"/>
                  </a:lnTo>
                  <a:lnTo>
                    <a:pt x="212" y="8"/>
                  </a:lnTo>
                  <a:lnTo>
                    <a:pt x="216" y="8"/>
                  </a:lnTo>
                  <a:lnTo>
                    <a:pt x="218" y="8"/>
                  </a:lnTo>
                  <a:lnTo>
                    <a:pt x="222" y="8"/>
                  </a:lnTo>
                  <a:lnTo>
                    <a:pt x="226" y="8"/>
                  </a:lnTo>
                  <a:lnTo>
                    <a:pt x="230" y="8"/>
                  </a:lnTo>
                  <a:lnTo>
                    <a:pt x="234" y="8"/>
                  </a:lnTo>
                  <a:lnTo>
                    <a:pt x="238" y="8"/>
                  </a:lnTo>
                  <a:lnTo>
                    <a:pt x="240" y="10"/>
                  </a:lnTo>
                  <a:lnTo>
                    <a:pt x="244" y="10"/>
                  </a:lnTo>
                  <a:lnTo>
                    <a:pt x="254" y="10"/>
                  </a:lnTo>
                  <a:lnTo>
                    <a:pt x="258" y="10"/>
                  </a:lnTo>
                  <a:lnTo>
                    <a:pt x="260" y="10"/>
                  </a:lnTo>
                  <a:lnTo>
                    <a:pt x="260" y="12"/>
                  </a:lnTo>
                  <a:lnTo>
                    <a:pt x="264" y="12"/>
                  </a:lnTo>
                  <a:lnTo>
                    <a:pt x="266" y="12"/>
                  </a:lnTo>
                  <a:lnTo>
                    <a:pt x="266" y="14"/>
                  </a:lnTo>
                  <a:lnTo>
                    <a:pt x="270" y="14"/>
                  </a:lnTo>
                  <a:lnTo>
                    <a:pt x="274" y="14"/>
                  </a:lnTo>
                  <a:lnTo>
                    <a:pt x="276" y="14"/>
                  </a:lnTo>
                  <a:lnTo>
                    <a:pt x="278" y="14"/>
                  </a:lnTo>
                  <a:lnTo>
                    <a:pt x="278" y="16"/>
                  </a:lnTo>
                  <a:lnTo>
                    <a:pt x="278" y="18"/>
                  </a:lnTo>
                  <a:lnTo>
                    <a:pt x="280" y="22"/>
                  </a:lnTo>
                  <a:lnTo>
                    <a:pt x="280" y="24"/>
                  </a:lnTo>
                  <a:lnTo>
                    <a:pt x="280" y="26"/>
                  </a:lnTo>
                  <a:lnTo>
                    <a:pt x="282" y="30"/>
                  </a:lnTo>
                  <a:lnTo>
                    <a:pt x="284" y="32"/>
                  </a:lnTo>
                  <a:lnTo>
                    <a:pt x="284" y="36"/>
                  </a:lnTo>
                  <a:lnTo>
                    <a:pt x="286" y="36"/>
                  </a:lnTo>
                  <a:lnTo>
                    <a:pt x="286" y="38"/>
                  </a:lnTo>
                  <a:lnTo>
                    <a:pt x="284" y="38"/>
                  </a:lnTo>
                  <a:lnTo>
                    <a:pt x="282" y="38"/>
                  </a:lnTo>
                  <a:lnTo>
                    <a:pt x="282" y="40"/>
                  </a:lnTo>
                  <a:lnTo>
                    <a:pt x="282" y="42"/>
                  </a:lnTo>
                  <a:lnTo>
                    <a:pt x="282" y="44"/>
                  </a:lnTo>
                  <a:lnTo>
                    <a:pt x="284" y="44"/>
                  </a:lnTo>
                  <a:lnTo>
                    <a:pt x="284" y="46"/>
                  </a:lnTo>
                  <a:lnTo>
                    <a:pt x="282" y="48"/>
                  </a:lnTo>
                  <a:lnTo>
                    <a:pt x="284" y="50"/>
                  </a:lnTo>
                  <a:lnTo>
                    <a:pt x="286" y="52"/>
                  </a:lnTo>
                  <a:lnTo>
                    <a:pt x="286" y="54"/>
                  </a:lnTo>
                  <a:lnTo>
                    <a:pt x="284" y="54"/>
                  </a:lnTo>
                  <a:lnTo>
                    <a:pt x="284" y="56"/>
                  </a:lnTo>
                  <a:lnTo>
                    <a:pt x="284" y="58"/>
                  </a:lnTo>
                  <a:lnTo>
                    <a:pt x="286" y="60"/>
                  </a:lnTo>
                  <a:lnTo>
                    <a:pt x="288" y="60"/>
                  </a:lnTo>
                  <a:lnTo>
                    <a:pt x="288" y="62"/>
                  </a:lnTo>
                  <a:lnTo>
                    <a:pt x="290" y="66"/>
                  </a:lnTo>
                  <a:lnTo>
                    <a:pt x="292" y="73"/>
                  </a:lnTo>
                  <a:lnTo>
                    <a:pt x="292" y="75"/>
                  </a:lnTo>
                  <a:lnTo>
                    <a:pt x="292" y="77"/>
                  </a:lnTo>
                  <a:lnTo>
                    <a:pt x="294" y="75"/>
                  </a:lnTo>
                  <a:lnTo>
                    <a:pt x="294" y="77"/>
                  </a:lnTo>
                  <a:lnTo>
                    <a:pt x="294" y="81"/>
                  </a:lnTo>
                  <a:lnTo>
                    <a:pt x="294" y="83"/>
                  </a:lnTo>
                  <a:lnTo>
                    <a:pt x="294" y="81"/>
                  </a:lnTo>
                  <a:lnTo>
                    <a:pt x="292" y="81"/>
                  </a:lnTo>
                  <a:lnTo>
                    <a:pt x="292" y="83"/>
                  </a:lnTo>
                  <a:lnTo>
                    <a:pt x="292" y="85"/>
                  </a:lnTo>
                  <a:lnTo>
                    <a:pt x="294" y="85"/>
                  </a:lnTo>
                  <a:lnTo>
                    <a:pt x="294" y="87"/>
                  </a:lnTo>
                  <a:lnTo>
                    <a:pt x="292" y="87"/>
                  </a:lnTo>
                  <a:lnTo>
                    <a:pt x="292" y="89"/>
                  </a:lnTo>
                  <a:lnTo>
                    <a:pt x="294" y="91"/>
                  </a:lnTo>
                  <a:lnTo>
                    <a:pt x="294" y="93"/>
                  </a:lnTo>
                  <a:lnTo>
                    <a:pt x="292" y="97"/>
                  </a:lnTo>
                  <a:lnTo>
                    <a:pt x="292" y="99"/>
                  </a:lnTo>
                  <a:lnTo>
                    <a:pt x="292" y="101"/>
                  </a:lnTo>
                  <a:lnTo>
                    <a:pt x="292" y="105"/>
                  </a:lnTo>
                  <a:lnTo>
                    <a:pt x="292" y="107"/>
                  </a:lnTo>
                  <a:lnTo>
                    <a:pt x="294" y="107"/>
                  </a:lnTo>
                  <a:lnTo>
                    <a:pt x="296" y="107"/>
                  </a:lnTo>
                  <a:lnTo>
                    <a:pt x="298" y="107"/>
                  </a:lnTo>
                  <a:lnTo>
                    <a:pt x="300" y="109"/>
                  </a:lnTo>
                  <a:lnTo>
                    <a:pt x="302" y="109"/>
                  </a:lnTo>
                  <a:lnTo>
                    <a:pt x="304" y="111"/>
                  </a:lnTo>
                  <a:lnTo>
                    <a:pt x="306" y="113"/>
                  </a:lnTo>
                  <a:lnTo>
                    <a:pt x="306" y="115"/>
                  </a:lnTo>
                  <a:lnTo>
                    <a:pt x="306" y="117"/>
                  </a:lnTo>
                  <a:lnTo>
                    <a:pt x="304" y="117"/>
                  </a:lnTo>
                  <a:lnTo>
                    <a:pt x="304" y="119"/>
                  </a:lnTo>
                  <a:lnTo>
                    <a:pt x="304" y="121"/>
                  </a:lnTo>
                  <a:lnTo>
                    <a:pt x="304" y="123"/>
                  </a:lnTo>
                  <a:lnTo>
                    <a:pt x="304" y="127"/>
                  </a:lnTo>
                  <a:lnTo>
                    <a:pt x="304" y="129"/>
                  </a:lnTo>
                  <a:lnTo>
                    <a:pt x="306" y="133"/>
                  </a:lnTo>
                  <a:lnTo>
                    <a:pt x="306" y="133"/>
                  </a:lnTo>
                  <a:lnTo>
                    <a:pt x="304" y="133"/>
                  </a:lnTo>
                  <a:lnTo>
                    <a:pt x="304" y="135"/>
                  </a:lnTo>
                  <a:lnTo>
                    <a:pt x="306" y="137"/>
                  </a:lnTo>
                  <a:lnTo>
                    <a:pt x="308" y="137"/>
                  </a:lnTo>
                  <a:lnTo>
                    <a:pt x="308" y="135"/>
                  </a:lnTo>
                  <a:lnTo>
                    <a:pt x="310" y="135"/>
                  </a:lnTo>
                  <a:lnTo>
                    <a:pt x="312" y="137"/>
                  </a:lnTo>
                  <a:lnTo>
                    <a:pt x="312" y="139"/>
                  </a:lnTo>
                  <a:lnTo>
                    <a:pt x="312" y="141"/>
                  </a:lnTo>
                  <a:lnTo>
                    <a:pt x="314" y="139"/>
                  </a:lnTo>
                  <a:lnTo>
                    <a:pt x="316" y="139"/>
                  </a:lnTo>
                  <a:lnTo>
                    <a:pt x="318" y="139"/>
                  </a:lnTo>
                  <a:lnTo>
                    <a:pt x="318" y="141"/>
                  </a:lnTo>
                  <a:lnTo>
                    <a:pt x="320" y="141"/>
                  </a:lnTo>
                  <a:lnTo>
                    <a:pt x="322" y="141"/>
                  </a:lnTo>
                  <a:lnTo>
                    <a:pt x="324" y="143"/>
                  </a:lnTo>
                  <a:lnTo>
                    <a:pt x="324" y="145"/>
                  </a:lnTo>
                  <a:lnTo>
                    <a:pt x="324" y="147"/>
                  </a:lnTo>
                  <a:lnTo>
                    <a:pt x="326" y="147"/>
                  </a:lnTo>
                  <a:lnTo>
                    <a:pt x="326" y="149"/>
                  </a:lnTo>
                  <a:lnTo>
                    <a:pt x="326" y="151"/>
                  </a:lnTo>
                  <a:lnTo>
                    <a:pt x="328" y="153"/>
                  </a:lnTo>
                  <a:lnTo>
                    <a:pt x="328" y="155"/>
                  </a:lnTo>
                  <a:lnTo>
                    <a:pt x="328" y="157"/>
                  </a:lnTo>
                  <a:lnTo>
                    <a:pt x="328" y="159"/>
                  </a:lnTo>
                  <a:lnTo>
                    <a:pt x="328" y="161"/>
                  </a:lnTo>
                  <a:lnTo>
                    <a:pt x="328" y="163"/>
                  </a:lnTo>
                  <a:lnTo>
                    <a:pt x="326" y="161"/>
                  </a:lnTo>
                  <a:lnTo>
                    <a:pt x="326" y="159"/>
                  </a:lnTo>
                  <a:lnTo>
                    <a:pt x="324" y="159"/>
                  </a:lnTo>
                  <a:lnTo>
                    <a:pt x="320" y="161"/>
                  </a:lnTo>
                  <a:lnTo>
                    <a:pt x="318" y="163"/>
                  </a:lnTo>
                  <a:lnTo>
                    <a:pt x="318" y="165"/>
                  </a:lnTo>
                  <a:lnTo>
                    <a:pt x="316" y="165"/>
                  </a:lnTo>
                  <a:lnTo>
                    <a:pt x="316" y="169"/>
                  </a:lnTo>
                  <a:lnTo>
                    <a:pt x="316" y="173"/>
                  </a:lnTo>
                  <a:lnTo>
                    <a:pt x="316" y="175"/>
                  </a:lnTo>
                  <a:lnTo>
                    <a:pt x="316" y="177"/>
                  </a:lnTo>
                  <a:lnTo>
                    <a:pt x="318" y="177"/>
                  </a:lnTo>
                  <a:lnTo>
                    <a:pt x="318" y="179"/>
                  </a:lnTo>
                  <a:lnTo>
                    <a:pt x="316" y="179"/>
                  </a:lnTo>
                  <a:lnTo>
                    <a:pt x="316" y="179"/>
                  </a:lnTo>
                  <a:lnTo>
                    <a:pt x="316" y="181"/>
                  </a:lnTo>
                  <a:lnTo>
                    <a:pt x="316" y="179"/>
                  </a:lnTo>
                  <a:lnTo>
                    <a:pt x="314" y="179"/>
                  </a:lnTo>
                  <a:lnTo>
                    <a:pt x="312" y="179"/>
                  </a:lnTo>
                  <a:lnTo>
                    <a:pt x="310" y="179"/>
                  </a:lnTo>
                  <a:lnTo>
                    <a:pt x="308" y="181"/>
                  </a:lnTo>
                  <a:lnTo>
                    <a:pt x="308" y="181"/>
                  </a:lnTo>
                  <a:lnTo>
                    <a:pt x="310" y="185"/>
                  </a:lnTo>
                  <a:lnTo>
                    <a:pt x="310" y="187"/>
                  </a:lnTo>
                  <a:lnTo>
                    <a:pt x="312" y="189"/>
                  </a:lnTo>
                  <a:lnTo>
                    <a:pt x="310" y="189"/>
                  </a:lnTo>
                  <a:lnTo>
                    <a:pt x="310" y="191"/>
                  </a:lnTo>
                  <a:lnTo>
                    <a:pt x="308" y="191"/>
                  </a:lnTo>
                  <a:lnTo>
                    <a:pt x="308" y="193"/>
                  </a:lnTo>
                  <a:lnTo>
                    <a:pt x="308" y="195"/>
                  </a:lnTo>
                  <a:lnTo>
                    <a:pt x="310" y="199"/>
                  </a:lnTo>
                  <a:lnTo>
                    <a:pt x="310" y="201"/>
                  </a:lnTo>
                  <a:lnTo>
                    <a:pt x="308" y="203"/>
                  </a:lnTo>
                  <a:lnTo>
                    <a:pt x="304" y="205"/>
                  </a:lnTo>
                  <a:lnTo>
                    <a:pt x="302" y="207"/>
                  </a:lnTo>
                  <a:lnTo>
                    <a:pt x="300" y="207"/>
                  </a:lnTo>
                  <a:lnTo>
                    <a:pt x="300" y="209"/>
                  </a:lnTo>
                  <a:lnTo>
                    <a:pt x="298" y="211"/>
                  </a:lnTo>
                  <a:lnTo>
                    <a:pt x="298" y="213"/>
                  </a:lnTo>
                  <a:lnTo>
                    <a:pt x="298" y="215"/>
                  </a:lnTo>
                  <a:lnTo>
                    <a:pt x="298" y="217"/>
                  </a:lnTo>
                  <a:lnTo>
                    <a:pt x="296" y="223"/>
                  </a:lnTo>
                  <a:lnTo>
                    <a:pt x="296" y="225"/>
                  </a:lnTo>
                  <a:lnTo>
                    <a:pt x="294" y="225"/>
                  </a:lnTo>
                  <a:lnTo>
                    <a:pt x="294" y="227"/>
                  </a:lnTo>
                  <a:lnTo>
                    <a:pt x="294" y="229"/>
                  </a:lnTo>
                  <a:lnTo>
                    <a:pt x="296" y="229"/>
                  </a:lnTo>
                  <a:lnTo>
                    <a:pt x="296" y="229"/>
                  </a:lnTo>
                  <a:lnTo>
                    <a:pt x="294" y="229"/>
                  </a:lnTo>
                  <a:lnTo>
                    <a:pt x="292" y="229"/>
                  </a:lnTo>
                  <a:lnTo>
                    <a:pt x="290" y="229"/>
                  </a:lnTo>
                  <a:lnTo>
                    <a:pt x="288" y="229"/>
                  </a:lnTo>
                  <a:lnTo>
                    <a:pt x="286" y="229"/>
                  </a:lnTo>
                  <a:lnTo>
                    <a:pt x="280" y="229"/>
                  </a:lnTo>
                  <a:lnTo>
                    <a:pt x="276" y="229"/>
                  </a:lnTo>
                  <a:lnTo>
                    <a:pt x="274" y="229"/>
                  </a:lnTo>
                  <a:lnTo>
                    <a:pt x="272" y="229"/>
                  </a:lnTo>
                  <a:lnTo>
                    <a:pt x="268" y="229"/>
                  </a:lnTo>
                  <a:lnTo>
                    <a:pt x="266" y="229"/>
                  </a:lnTo>
                  <a:lnTo>
                    <a:pt x="262" y="229"/>
                  </a:lnTo>
                  <a:lnTo>
                    <a:pt x="258" y="229"/>
                  </a:lnTo>
                  <a:lnTo>
                    <a:pt x="254" y="229"/>
                  </a:lnTo>
                  <a:lnTo>
                    <a:pt x="248" y="229"/>
                  </a:lnTo>
                  <a:lnTo>
                    <a:pt x="246" y="229"/>
                  </a:lnTo>
                  <a:lnTo>
                    <a:pt x="240" y="229"/>
                  </a:lnTo>
                  <a:lnTo>
                    <a:pt x="238" y="229"/>
                  </a:lnTo>
                  <a:lnTo>
                    <a:pt x="236" y="229"/>
                  </a:lnTo>
                  <a:lnTo>
                    <a:pt x="234" y="229"/>
                  </a:lnTo>
                  <a:lnTo>
                    <a:pt x="230" y="229"/>
                  </a:lnTo>
                  <a:lnTo>
                    <a:pt x="226" y="229"/>
                  </a:lnTo>
                  <a:lnTo>
                    <a:pt x="220" y="229"/>
                  </a:lnTo>
                  <a:lnTo>
                    <a:pt x="210" y="229"/>
                  </a:lnTo>
                  <a:lnTo>
                    <a:pt x="208" y="229"/>
                  </a:lnTo>
                  <a:lnTo>
                    <a:pt x="200" y="229"/>
                  </a:lnTo>
                  <a:lnTo>
                    <a:pt x="196" y="229"/>
                  </a:lnTo>
                  <a:lnTo>
                    <a:pt x="194" y="229"/>
                  </a:lnTo>
                  <a:lnTo>
                    <a:pt x="192" y="229"/>
                  </a:lnTo>
                  <a:lnTo>
                    <a:pt x="190" y="229"/>
                  </a:lnTo>
                  <a:lnTo>
                    <a:pt x="188" y="229"/>
                  </a:lnTo>
                  <a:lnTo>
                    <a:pt x="186" y="229"/>
                  </a:lnTo>
                  <a:lnTo>
                    <a:pt x="184" y="229"/>
                  </a:lnTo>
                  <a:lnTo>
                    <a:pt x="182" y="229"/>
                  </a:lnTo>
                  <a:lnTo>
                    <a:pt x="180" y="229"/>
                  </a:lnTo>
                  <a:lnTo>
                    <a:pt x="178" y="229"/>
                  </a:lnTo>
                  <a:lnTo>
                    <a:pt x="178" y="227"/>
                  </a:lnTo>
                  <a:lnTo>
                    <a:pt x="178" y="225"/>
                  </a:lnTo>
                  <a:lnTo>
                    <a:pt x="178" y="221"/>
                  </a:lnTo>
                  <a:lnTo>
                    <a:pt x="178" y="213"/>
                  </a:lnTo>
                  <a:lnTo>
                    <a:pt x="178" y="205"/>
                  </a:lnTo>
                  <a:lnTo>
                    <a:pt x="176" y="205"/>
                  </a:lnTo>
                  <a:lnTo>
                    <a:pt x="166" y="205"/>
                  </a:lnTo>
                  <a:lnTo>
                    <a:pt x="164" y="205"/>
                  </a:lnTo>
                  <a:lnTo>
                    <a:pt x="160" y="205"/>
                  </a:lnTo>
                  <a:lnTo>
                    <a:pt x="152" y="205"/>
                  </a:lnTo>
                  <a:lnTo>
                    <a:pt x="148" y="205"/>
                  </a:lnTo>
                  <a:lnTo>
                    <a:pt x="146" y="205"/>
                  </a:lnTo>
                  <a:lnTo>
                    <a:pt x="140" y="205"/>
                  </a:lnTo>
                  <a:lnTo>
                    <a:pt x="138" y="205"/>
                  </a:lnTo>
                  <a:lnTo>
                    <a:pt x="136" y="205"/>
                  </a:lnTo>
                  <a:lnTo>
                    <a:pt x="134" y="205"/>
                  </a:lnTo>
                  <a:lnTo>
                    <a:pt x="132" y="205"/>
                  </a:lnTo>
                  <a:lnTo>
                    <a:pt x="128" y="205"/>
                  </a:lnTo>
                  <a:lnTo>
                    <a:pt x="126" y="205"/>
                  </a:lnTo>
                  <a:lnTo>
                    <a:pt x="122" y="205"/>
                  </a:lnTo>
                  <a:lnTo>
                    <a:pt x="122" y="205"/>
                  </a:lnTo>
                  <a:lnTo>
                    <a:pt x="120" y="205"/>
                  </a:lnTo>
                  <a:lnTo>
                    <a:pt x="112" y="205"/>
                  </a:lnTo>
                  <a:lnTo>
                    <a:pt x="108" y="205"/>
                  </a:lnTo>
                  <a:lnTo>
                    <a:pt x="100" y="205"/>
                  </a:lnTo>
                  <a:lnTo>
                    <a:pt x="98" y="205"/>
                  </a:lnTo>
                  <a:lnTo>
                    <a:pt x="94" y="205"/>
                  </a:lnTo>
                  <a:lnTo>
                    <a:pt x="92" y="205"/>
                  </a:lnTo>
                  <a:lnTo>
                    <a:pt x="90" y="205"/>
                  </a:lnTo>
                  <a:lnTo>
                    <a:pt x="88" y="205"/>
                  </a:lnTo>
                  <a:lnTo>
                    <a:pt x="86" y="205"/>
                  </a:lnTo>
                  <a:lnTo>
                    <a:pt x="82" y="205"/>
                  </a:lnTo>
                  <a:lnTo>
                    <a:pt x="76" y="205"/>
                  </a:lnTo>
                  <a:lnTo>
                    <a:pt x="72" y="205"/>
                  </a:lnTo>
                  <a:lnTo>
                    <a:pt x="70" y="205"/>
                  </a:lnTo>
                  <a:lnTo>
                    <a:pt x="68" y="205"/>
                  </a:lnTo>
                  <a:lnTo>
                    <a:pt x="60" y="205"/>
                  </a:lnTo>
                  <a:lnTo>
                    <a:pt x="58" y="205"/>
                  </a:lnTo>
                  <a:lnTo>
                    <a:pt x="56" y="205"/>
                  </a:lnTo>
                  <a:lnTo>
                    <a:pt x="54" y="205"/>
                  </a:lnTo>
                  <a:lnTo>
                    <a:pt x="50" y="205"/>
                  </a:lnTo>
                  <a:lnTo>
                    <a:pt x="44" y="205"/>
                  </a:lnTo>
                  <a:lnTo>
                    <a:pt x="38" y="205"/>
                  </a:lnTo>
                  <a:lnTo>
                    <a:pt x="36" y="205"/>
                  </a:lnTo>
                  <a:lnTo>
                    <a:pt x="34" y="205"/>
                  </a:lnTo>
                  <a:lnTo>
                    <a:pt x="32" y="205"/>
                  </a:lnTo>
                  <a:lnTo>
                    <a:pt x="30" y="205"/>
                  </a:lnTo>
                  <a:lnTo>
                    <a:pt x="28" y="205"/>
                  </a:lnTo>
                  <a:lnTo>
                    <a:pt x="26" y="205"/>
                  </a:lnTo>
                  <a:lnTo>
                    <a:pt x="24" y="205"/>
                  </a:lnTo>
                  <a:lnTo>
                    <a:pt x="22" y="205"/>
                  </a:lnTo>
                  <a:lnTo>
                    <a:pt x="20" y="205"/>
                  </a:lnTo>
                  <a:lnTo>
                    <a:pt x="18" y="205"/>
                  </a:lnTo>
                  <a:lnTo>
                    <a:pt x="10" y="205"/>
                  </a:lnTo>
                  <a:lnTo>
                    <a:pt x="8" y="205"/>
                  </a:lnTo>
                  <a:lnTo>
                    <a:pt x="4" y="205"/>
                  </a:lnTo>
                  <a:lnTo>
                    <a:pt x="2" y="205"/>
                  </a:lnTo>
                  <a:lnTo>
                    <a:pt x="2" y="203"/>
                  </a:lnTo>
                  <a:lnTo>
                    <a:pt x="0" y="201"/>
                  </a:lnTo>
                  <a:lnTo>
                    <a:pt x="0" y="199"/>
                  </a:lnTo>
                  <a:lnTo>
                    <a:pt x="4" y="197"/>
                  </a:lnTo>
                  <a:lnTo>
                    <a:pt x="6" y="197"/>
                  </a:lnTo>
                  <a:lnTo>
                    <a:pt x="8" y="197"/>
                  </a:lnTo>
                  <a:lnTo>
                    <a:pt x="10" y="199"/>
                  </a:lnTo>
                  <a:lnTo>
                    <a:pt x="12" y="199"/>
                  </a:lnTo>
                  <a:lnTo>
                    <a:pt x="14" y="197"/>
                  </a:lnTo>
                  <a:lnTo>
                    <a:pt x="14" y="195"/>
                  </a:lnTo>
                  <a:lnTo>
                    <a:pt x="16" y="195"/>
                  </a:lnTo>
                  <a:lnTo>
                    <a:pt x="18" y="193"/>
                  </a:lnTo>
                  <a:lnTo>
                    <a:pt x="18" y="191"/>
                  </a:lnTo>
                  <a:lnTo>
                    <a:pt x="18" y="189"/>
                  </a:lnTo>
                  <a:lnTo>
                    <a:pt x="18" y="187"/>
                  </a:lnTo>
                  <a:lnTo>
                    <a:pt x="16" y="187"/>
                  </a:lnTo>
                  <a:lnTo>
                    <a:pt x="14" y="185"/>
                  </a:lnTo>
                  <a:lnTo>
                    <a:pt x="14" y="183"/>
                  </a:lnTo>
                  <a:lnTo>
                    <a:pt x="14" y="181"/>
                  </a:lnTo>
                  <a:lnTo>
                    <a:pt x="12" y="181"/>
                  </a:lnTo>
                  <a:lnTo>
                    <a:pt x="10" y="181"/>
                  </a:lnTo>
                  <a:lnTo>
                    <a:pt x="8" y="179"/>
                  </a:lnTo>
                  <a:lnTo>
                    <a:pt x="10" y="177"/>
                  </a:lnTo>
                  <a:lnTo>
                    <a:pt x="10" y="175"/>
                  </a:lnTo>
                  <a:lnTo>
                    <a:pt x="8" y="175"/>
                  </a:lnTo>
                  <a:lnTo>
                    <a:pt x="8" y="173"/>
                  </a:lnTo>
                  <a:lnTo>
                    <a:pt x="8" y="171"/>
                  </a:lnTo>
                  <a:lnTo>
                    <a:pt x="8" y="169"/>
                  </a:lnTo>
                  <a:lnTo>
                    <a:pt x="6" y="167"/>
                  </a:lnTo>
                  <a:lnTo>
                    <a:pt x="8" y="165"/>
                  </a:lnTo>
                  <a:lnTo>
                    <a:pt x="8" y="163"/>
                  </a:lnTo>
                  <a:lnTo>
                    <a:pt x="10" y="163"/>
                  </a:lnTo>
                  <a:lnTo>
                    <a:pt x="12" y="161"/>
                  </a:lnTo>
                  <a:lnTo>
                    <a:pt x="12" y="159"/>
                  </a:lnTo>
                  <a:lnTo>
                    <a:pt x="14" y="159"/>
                  </a:lnTo>
                  <a:lnTo>
                    <a:pt x="16" y="157"/>
                  </a:lnTo>
                  <a:lnTo>
                    <a:pt x="16" y="155"/>
                  </a:lnTo>
                  <a:lnTo>
                    <a:pt x="18" y="155"/>
                  </a:lnTo>
                  <a:lnTo>
                    <a:pt x="18" y="157"/>
                  </a:lnTo>
                  <a:lnTo>
                    <a:pt x="18" y="159"/>
                  </a:lnTo>
                  <a:lnTo>
                    <a:pt x="18" y="161"/>
                  </a:lnTo>
                  <a:lnTo>
                    <a:pt x="20" y="161"/>
                  </a:lnTo>
                  <a:lnTo>
                    <a:pt x="22" y="161"/>
                  </a:lnTo>
                  <a:lnTo>
                    <a:pt x="22" y="159"/>
                  </a:lnTo>
                  <a:lnTo>
                    <a:pt x="24" y="159"/>
                  </a:lnTo>
                  <a:lnTo>
                    <a:pt x="26" y="159"/>
                  </a:lnTo>
                  <a:lnTo>
                    <a:pt x="26" y="159"/>
                  </a:lnTo>
                  <a:lnTo>
                    <a:pt x="28" y="159"/>
                  </a:lnTo>
                  <a:lnTo>
                    <a:pt x="30" y="159"/>
                  </a:lnTo>
                  <a:lnTo>
                    <a:pt x="32" y="157"/>
                  </a:lnTo>
                  <a:lnTo>
                    <a:pt x="34" y="153"/>
                  </a:lnTo>
                  <a:lnTo>
                    <a:pt x="34" y="151"/>
                  </a:lnTo>
                  <a:lnTo>
                    <a:pt x="34" y="149"/>
                  </a:lnTo>
                  <a:lnTo>
                    <a:pt x="36" y="147"/>
                  </a:lnTo>
                  <a:lnTo>
                    <a:pt x="36" y="145"/>
                  </a:lnTo>
                  <a:lnTo>
                    <a:pt x="36" y="143"/>
                  </a:lnTo>
                  <a:lnTo>
                    <a:pt x="36" y="141"/>
                  </a:lnTo>
                  <a:lnTo>
                    <a:pt x="38" y="141"/>
                  </a:lnTo>
                  <a:lnTo>
                    <a:pt x="40" y="139"/>
                  </a:lnTo>
                  <a:lnTo>
                    <a:pt x="40" y="137"/>
                  </a:lnTo>
                  <a:lnTo>
                    <a:pt x="42" y="135"/>
                  </a:lnTo>
                  <a:lnTo>
                    <a:pt x="44" y="135"/>
                  </a:lnTo>
                  <a:lnTo>
                    <a:pt x="44" y="133"/>
                  </a:lnTo>
                  <a:lnTo>
                    <a:pt x="46" y="133"/>
                  </a:lnTo>
                  <a:lnTo>
                    <a:pt x="46" y="133"/>
                  </a:lnTo>
                  <a:lnTo>
                    <a:pt x="48" y="133"/>
                  </a:lnTo>
                  <a:lnTo>
                    <a:pt x="48" y="131"/>
                  </a:lnTo>
                  <a:lnTo>
                    <a:pt x="50" y="131"/>
                  </a:lnTo>
                  <a:lnTo>
                    <a:pt x="50" y="129"/>
                  </a:lnTo>
                  <a:lnTo>
                    <a:pt x="50" y="127"/>
                  </a:lnTo>
                  <a:lnTo>
                    <a:pt x="50" y="125"/>
                  </a:lnTo>
                  <a:lnTo>
                    <a:pt x="50" y="123"/>
                  </a:lnTo>
                  <a:lnTo>
                    <a:pt x="50" y="121"/>
                  </a:lnTo>
                  <a:lnTo>
                    <a:pt x="48" y="121"/>
                  </a:lnTo>
                  <a:lnTo>
                    <a:pt x="48" y="119"/>
                  </a:lnTo>
                  <a:lnTo>
                    <a:pt x="48" y="117"/>
                  </a:lnTo>
                  <a:lnTo>
                    <a:pt x="48" y="115"/>
                  </a:lnTo>
                  <a:lnTo>
                    <a:pt x="48" y="113"/>
                  </a:lnTo>
                  <a:lnTo>
                    <a:pt x="50" y="113"/>
                  </a:lnTo>
                  <a:lnTo>
                    <a:pt x="50" y="111"/>
                  </a:lnTo>
                  <a:lnTo>
                    <a:pt x="50" y="109"/>
                  </a:lnTo>
                  <a:lnTo>
                    <a:pt x="48" y="109"/>
                  </a:lnTo>
                  <a:lnTo>
                    <a:pt x="48" y="107"/>
                  </a:lnTo>
                  <a:lnTo>
                    <a:pt x="48" y="105"/>
                  </a:lnTo>
                  <a:lnTo>
                    <a:pt x="48" y="103"/>
                  </a:lnTo>
                  <a:lnTo>
                    <a:pt x="48" y="101"/>
                  </a:lnTo>
                  <a:lnTo>
                    <a:pt x="48" y="99"/>
                  </a:lnTo>
                  <a:lnTo>
                    <a:pt x="48" y="97"/>
                  </a:lnTo>
                  <a:lnTo>
                    <a:pt x="46" y="95"/>
                  </a:lnTo>
                  <a:lnTo>
                    <a:pt x="44" y="95"/>
                  </a:lnTo>
                  <a:lnTo>
                    <a:pt x="44" y="93"/>
                  </a:lnTo>
                  <a:lnTo>
                    <a:pt x="44" y="91"/>
                  </a:lnTo>
                  <a:lnTo>
                    <a:pt x="44" y="89"/>
                  </a:lnTo>
                  <a:lnTo>
                    <a:pt x="42" y="85"/>
                  </a:lnTo>
                  <a:lnTo>
                    <a:pt x="44" y="83"/>
                  </a:lnTo>
                  <a:lnTo>
                    <a:pt x="46" y="83"/>
                  </a:lnTo>
                  <a:lnTo>
                    <a:pt x="48" y="79"/>
                  </a:lnTo>
                  <a:lnTo>
                    <a:pt x="48" y="77"/>
                  </a:lnTo>
                  <a:lnTo>
                    <a:pt x="50" y="77"/>
                  </a:lnTo>
                  <a:lnTo>
                    <a:pt x="56" y="77"/>
                  </a:lnTo>
                  <a:lnTo>
                    <a:pt x="60" y="77"/>
                  </a:lnTo>
                  <a:lnTo>
                    <a:pt x="60" y="73"/>
                  </a:lnTo>
                  <a:lnTo>
                    <a:pt x="60" y="71"/>
                  </a:lnTo>
                  <a:lnTo>
                    <a:pt x="60" y="68"/>
                  </a:lnTo>
                  <a:lnTo>
                    <a:pt x="64" y="68"/>
                  </a:lnTo>
                  <a:lnTo>
                    <a:pt x="66" y="68"/>
                  </a:lnTo>
                  <a:lnTo>
                    <a:pt x="68" y="68"/>
                  </a:lnTo>
                  <a:lnTo>
                    <a:pt x="70" y="68"/>
                  </a:lnTo>
                  <a:lnTo>
                    <a:pt x="74" y="68"/>
                  </a:lnTo>
                  <a:lnTo>
                    <a:pt x="76" y="68"/>
                  </a:lnTo>
                  <a:lnTo>
                    <a:pt x="76" y="62"/>
                  </a:lnTo>
                  <a:lnTo>
                    <a:pt x="76" y="60"/>
                  </a:lnTo>
                  <a:lnTo>
                    <a:pt x="76" y="58"/>
                  </a:lnTo>
                  <a:lnTo>
                    <a:pt x="82" y="58"/>
                  </a:lnTo>
                  <a:lnTo>
                    <a:pt x="84" y="58"/>
                  </a:lnTo>
                  <a:lnTo>
                    <a:pt x="88" y="58"/>
                  </a:lnTo>
                  <a:lnTo>
                    <a:pt x="90" y="58"/>
                  </a:lnTo>
                  <a:lnTo>
                    <a:pt x="92" y="58"/>
                  </a:lnTo>
                  <a:lnTo>
                    <a:pt x="94" y="58"/>
                  </a:lnTo>
                  <a:lnTo>
                    <a:pt x="94" y="56"/>
                  </a:lnTo>
                  <a:lnTo>
                    <a:pt x="94" y="54"/>
                  </a:lnTo>
                  <a:lnTo>
                    <a:pt x="94" y="52"/>
                  </a:lnTo>
                  <a:lnTo>
                    <a:pt x="94" y="50"/>
                  </a:lnTo>
                  <a:lnTo>
                    <a:pt x="100" y="50"/>
                  </a:lnTo>
                  <a:lnTo>
                    <a:pt x="102" y="50"/>
                  </a:lnTo>
                  <a:lnTo>
                    <a:pt x="102" y="44"/>
                  </a:lnTo>
                  <a:lnTo>
                    <a:pt x="102" y="42"/>
                  </a:lnTo>
                  <a:lnTo>
                    <a:pt x="102" y="40"/>
                  </a:lnTo>
                  <a:lnTo>
                    <a:pt x="104" y="40"/>
                  </a:lnTo>
                  <a:lnTo>
                    <a:pt x="108" y="40"/>
                  </a:lnTo>
                  <a:lnTo>
                    <a:pt x="110" y="40"/>
                  </a:lnTo>
                  <a:lnTo>
                    <a:pt x="110" y="38"/>
                  </a:lnTo>
                  <a:lnTo>
                    <a:pt x="110" y="36"/>
                  </a:lnTo>
                  <a:lnTo>
                    <a:pt x="110" y="30"/>
                  </a:lnTo>
                  <a:lnTo>
                    <a:pt x="110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10" y="18"/>
                  </a:lnTo>
                  <a:lnTo>
                    <a:pt x="110" y="16"/>
                  </a:lnTo>
                  <a:lnTo>
                    <a:pt x="110" y="14"/>
                  </a:lnTo>
                  <a:lnTo>
                    <a:pt x="110" y="12"/>
                  </a:lnTo>
                  <a:lnTo>
                    <a:pt x="110" y="10"/>
                  </a:lnTo>
                  <a:lnTo>
                    <a:pt x="110" y="8"/>
                  </a:lnTo>
                  <a:lnTo>
                    <a:pt x="106" y="8"/>
                  </a:lnTo>
                  <a:lnTo>
                    <a:pt x="106" y="4"/>
                  </a:lnTo>
                  <a:lnTo>
                    <a:pt x="106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24" y="2"/>
                  </a:lnTo>
                  <a:lnTo>
                    <a:pt x="128" y="2"/>
                  </a:lnTo>
                  <a:lnTo>
                    <a:pt x="130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4" y="2"/>
                  </a:lnTo>
                  <a:lnTo>
                    <a:pt x="152" y="2"/>
                  </a:lnTo>
                  <a:lnTo>
                    <a:pt x="156" y="4"/>
                  </a:lnTo>
                  <a:lnTo>
                    <a:pt x="158" y="4"/>
                  </a:lnTo>
                  <a:lnTo>
                    <a:pt x="164" y="4"/>
                  </a:lnTo>
                  <a:lnTo>
                    <a:pt x="170" y="4"/>
                  </a:lnTo>
                  <a:lnTo>
                    <a:pt x="172" y="4"/>
                  </a:lnTo>
                  <a:lnTo>
                    <a:pt x="174" y="4"/>
                  </a:lnTo>
                  <a:lnTo>
                    <a:pt x="176" y="4"/>
                  </a:lnTo>
                  <a:lnTo>
                    <a:pt x="184" y="6"/>
                  </a:lnTo>
                  <a:lnTo>
                    <a:pt x="188" y="6"/>
                  </a:lnTo>
                  <a:lnTo>
                    <a:pt x="190" y="6"/>
                  </a:lnTo>
                  <a:lnTo>
                    <a:pt x="192" y="6"/>
                  </a:lnTo>
                  <a:lnTo>
                    <a:pt x="194" y="6"/>
                  </a:lnTo>
                  <a:lnTo>
                    <a:pt x="196" y="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9E4CED03-C1BE-4686-5FCC-1E20D3376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3150" y="1804988"/>
              <a:ext cx="639763" cy="401638"/>
            </a:xfrm>
            <a:custGeom>
              <a:avLst/>
              <a:gdLst>
                <a:gd name="T0" fmla="*/ 94 w 403"/>
                <a:gd name="T1" fmla="*/ 0 h 253"/>
                <a:gd name="T2" fmla="*/ 124 w 403"/>
                <a:gd name="T3" fmla="*/ 8 h 253"/>
                <a:gd name="T4" fmla="*/ 122 w 403"/>
                <a:gd name="T5" fmla="*/ 24 h 253"/>
                <a:gd name="T6" fmla="*/ 112 w 403"/>
                <a:gd name="T7" fmla="*/ 38 h 253"/>
                <a:gd name="T8" fmla="*/ 100 w 403"/>
                <a:gd name="T9" fmla="*/ 52 h 253"/>
                <a:gd name="T10" fmla="*/ 100 w 403"/>
                <a:gd name="T11" fmla="*/ 70 h 253"/>
                <a:gd name="T12" fmla="*/ 102 w 403"/>
                <a:gd name="T13" fmla="*/ 84 h 253"/>
                <a:gd name="T14" fmla="*/ 122 w 403"/>
                <a:gd name="T15" fmla="*/ 84 h 253"/>
                <a:gd name="T16" fmla="*/ 138 w 403"/>
                <a:gd name="T17" fmla="*/ 84 h 253"/>
                <a:gd name="T18" fmla="*/ 153 w 403"/>
                <a:gd name="T19" fmla="*/ 84 h 253"/>
                <a:gd name="T20" fmla="*/ 169 w 403"/>
                <a:gd name="T21" fmla="*/ 88 h 253"/>
                <a:gd name="T22" fmla="*/ 171 w 403"/>
                <a:gd name="T23" fmla="*/ 100 h 253"/>
                <a:gd name="T24" fmla="*/ 187 w 403"/>
                <a:gd name="T25" fmla="*/ 100 h 253"/>
                <a:gd name="T26" fmla="*/ 203 w 403"/>
                <a:gd name="T27" fmla="*/ 100 h 253"/>
                <a:gd name="T28" fmla="*/ 221 w 403"/>
                <a:gd name="T29" fmla="*/ 100 h 253"/>
                <a:gd name="T30" fmla="*/ 241 w 403"/>
                <a:gd name="T31" fmla="*/ 100 h 253"/>
                <a:gd name="T32" fmla="*/ 275 w 403"/>
                <a:gd name="T33" fmla="*/ 100 h 253"/>
                <a:gd name="T34" fmla="*/ 313 w 403"/>
                <a:gd name="T35" fmla="*/ 100 h 253"/>
                <a:gd name="T36" fmla="*/ 343 w 403"/>
                <a:gd name="T37" fmla="*/ 100 h 253"/>
                <a:gd name="T38" fmla="*/ 349 w 403"/>
                <a:gd name="T39" fmla="*/ 102 h 253"/>
                <a:gd name="T40" fmla="*/ 359 w 403"/>
                <a:gd name="T41" fmla="*/ 104 h 253"/>
                <a:gd name="T42" fmla="*/ 363 w 403"/>
                <a:gd name="T43" fmla="*/ 112 h 253"/>
                <a:gd name="T44" fmla="*/ 363 w 403"/>
                <a:gd name="T45" fmla="*/ 118 h 253"/>
                <a:gd name="T46" fmla="*/ 371 w 403"/>
                <a:gd name="T47" fmla="*/ 128 h 253"/>
                <a:gd name="T48" fmla="*/ 369 w 403"/>
                <a:gd name="T49" fmla="*/ 140 h 253"/>
                <a:gd name="T50" fmla="*/ 375 w 403"/>
                <a:gd name="T51" fmla="*/ 146 h 253"/>
                <a:gd name="T52" fmla="*/ 381 w 403"/>
                <a:gd name="T53" fmla="*/ 154 h 253"/>
                <a:gd name="T54" fmla="*/ 391 w 403"/>
                <a:gd name="T55" fmla="*/ 158 h 253"/>
                <a:gd name="T56" fmla="*/ 397 w 403"/>
                <a:gd name="T57" fmla="*/ 170 h 253"/>
                <a:gd name="T58" fmla="*/ 399 w 403"/>
                <a:gd name="T59" fmla="*/ 180 h 253"/>
                <a:gd name="T60" fmla="*/ 387 w 403"/>
                <a:gd name="T61" fmla="*/ 182 h 253"/>
                <a:gd name="T62" fmla="*/ 389 w 403"/>
                <a:gd name="T63" fmla="*/ 194 h 253"/>
                <a:gd name="T64" fmla="*/ 383 w 403"/>
                <a:gd name="T65" fmla="*/ 202 h 253"/>
                <a:gd name="T66" fmla="*/ 389 w 403"/>
                <a:gd name="T67" fmla="*/ 210 h 253"/>
                <a:gd name="T68" fmla="*/ 393 w 403"/>
                <a:gd name="T69" fmla="*/ 222 h 253"/>
                <a:gd name="T70" fmla="*/ 393 w 403"/>
                <a:gd name="T71" fmla="*/ 236 h 253"/>
                <a:gd name="T72" fmla="*/ 397 w 403"/>
                <a:gd name="T73" fmla="*/ 244 h 253"/>
                <a:gd name="T74" fmla="*/ 391 w 403"/>
                <a:gd name="T75" fmla="*/ 250 h 253"/>
                <a:gd name="T76" fmla="*/ 361 w 403"/>
                <a:gd name="T77" fmla="*/ 250 h 253"/>
                <a:gd name="T78" fmla="*/ 285 w 403"/>
                <a:gd name="T79" fmla="*/ 250 h 253"/>
                <a:gd name="T80" fmla="*/ 247 w 403"/>
                <a:gd name="T81" fmla="*/ 250 h 253"/>
                <a:gd name="T82" fmla="*/ 207 w 403"/>
                <a:gd name="T83" fmla="*/ 250 h 253"/>
                <a:gd name="T84" fmla="*/ 185 w 403"/>
                <a:gd name="T85" fmla="*/ 250 h 253"/>
                <a:gd name="T86" fmla="*/ 167 w 403"/>
                <a:gd name="T87" fmla="*/ 250 h 253"/>
                <a:gd name="T88" fmla="*/ 136 w 403"/>
                <a:gd name="T89" fmla="*/ 250 h 253"/>
                <a:gd name="T90" fmla="*/ 102 w 403"/>
                <a:gd name="T91" fmla="*/ 250 h 253"/>
                <a:gd name="T92" fmla="*/ 64 w 403"/>
                <a:gd name="T93" fmla="*/ 250 h 253"/>
                <a:gd name="T94" fmla="*/ 42 w 403"/>
                <a:gd name="T95" fmla="*/ 250 h 253"/>
                <a:gd name="T96" fmla="*/ 14 w 403"/>
                <a:gd name="T97" fmla="*/ 250 h 253"/>
                <a:gd name="T98" fmla="*/ 0 w 403"/>
                <a:gd name="T99" fmla="*/ 242 h 253"/>
                <a:gd name="T100" fmla="*/ 0 w 403"/>
                <a:gd name="T101" fmla="*/ 216 h 253"/>
                <a:gd name="T102" fmla="*/ 0 w 403"/>
                <a:gd name="T103" fmla="*/ 194 h 253"/>
                <a:gd name="T104" fmla="*/ 0 w 403"/>
                <a:gd name="T105" fmla="*/ 154 h 253"/>
                <a:gd name="T106" fmla="*/ 0 w 403"/>
                <a:gd name="T107" fmla="*/ 134 h 253"/>
                <a:gd name="T108" fmla="*/ 6 w 403"/>
                <a:gd name="T109" fmla="*/ 114 h 253"/>
                <a:gd name="T110" fmla="*/ 0 w 403"/>
                <a:gd name="T111" fmla="*/ 92 h 253"/>
                <a:gd name="T112" fmla="*/ 0 w 403"/>
                <a:gd name="T113" fmla="*/ 52 h 253"/>
                <a:gd name="T114" fmla="*/ 0 w 403"/>
                <a:gd name="T115" fmla="*/ 26 h 253"/>
                <a:gd name="T116" fmla="*/ 2 w 403"/>
                <a:gd name="T117" fmla="*/ 4 h 253"/>
                <a:gd name="T118" fmla="*/ 16 w 403"/>
                <a:gd name="T119" fmla="*/ 0 h 253"/>
                <a:gd name="T120" fmla="*/ 56 w 403"/>
                <a:gd name="T12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3" h="253">
                  <a:moveTo>
                    <a:pt x="64" y="0"/>
                  </a:move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100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6" y="0"/>
                  </a:lnTo>
                  <a:lnTo>
                    <a:pt x="124" y="0"/>
                  </a:lnTo>
                  <a:lnTo>
                    <a:pt x="124" y="4"/>
                  </a:lnTo>
                  <a:lnTo>
                    <a:pt x="124" y="4"/>
                  </a:lnTo>
                  <a:lnTo>
                    <a:pt x="124" y="8"/>
                  </a:lnTo>
                  <a:lnTo>
                    <a:pt x="124" y="10"/>
                  </a:lnTo>
                  <a:lnTo>
                    <a:pt x="124" y="12"/>
                  </a:lnTo>
                  <a:lnTo>
                    <a:pt x="124" y="14"/>
                  </a:lnTo>
                  <a:lnTo>
                    <a:pt x="124" y="16"/>
                  </a:lnTo>
                  <a:lnTo>
                    <a:pt x="122" y="16"/>
                  </a:lnTo>
                  <a:lnTo>
                    <a:pt x="122" y="18"/>
                  </a:lnTo>
                  <a:lnTo>
                    <a:pt x="122" y="22"/>
                  </a:lnTo>
                  <a:lnTo>
                    <a:pt x="122" y="24"/>
                  </a:lnTo>
                  <a:lnTo>
                    <a:pt x="120" y="26"/>
                  </a:lnTo>
                  <a:lnTo>
                    <a:pt x="120" y="28"/>
                  </a:lnTo>
                  <a:lnTo>
                    <a:pt x="118" y="30"/>
                  </a:lnTo>
                  <a:lnTo>
                    <a:pt x="116" y="32"/>
                  </a:lnTo>
                  <a:lnTo>
                    <a:pt x="116" y="34"/>
                  </a:lnTo>
                  <a:lnTo>
                    <a:pt x="114" y="34"/>
                  </a:lnTo>
                  <a:lnTo>
                    <a:pt x="114" y="36"/>
                  </a:lnTo>
                  <a:lnTo>
                    <a:pt x="112" y="38"/>
                  </a:lnTo>
                  <a:lnTo>
                    <a:pt x="110" y="40"/>
                  </a:lnTo>
                  <a:lnTo>
                    <a:pt x="108" y="40"/>
                  </a:lnTo>
                  <a:lnTo>
                    <a:pt x="106" y="40"/>
                  </a:lnTo>
                  <a:lnTo>
                    <a:pt x="102" y="40"/>
                  </a:lnTo>
                  <a:lnTo>
                    <a:pt x="100" y="42"/>
                  </a:lnTo>
                  <a:lnTo>
                    <a:pt x="100" y="44"/>
                  </a:lnTo>
                  <a:lnTo>
                    <a:pt x="100" y="50"/>
                  </a:lnTo>
                  <a:lnTo>
                    <a:pt x="100" y="52"/>
                  </a:lnTo>
                  <a:lnTo>
                    <a:pt x="100" y="54"/>
                  </a:lnTo>
                  <a:lnTo>
                    <a:pt x="100" y="58"/>
                  </a:lnTo>
                  <a:lnTo>
                    <a:pt x="100" y="60"/>
                  </a:lnTo>
                  <a:lnTo>
                    <a:pt x="100" y="62"/>
                  </a:lnTo>
                  <a:lnTo>
                    <a:pt x="100" y="64"/>
                  </a:lnTo>
                  <a:lnTo>
                    <a:pt x="100" y="66"/>
                  </a:lnTo>
                  <a:lnTo>
                    <a:pt x="100" y="68"/>
                  </a:lnTo>
                  <a:lnTo>
                    <a:pt x="100" y="70"/>
                  </a:lnTo>
                  <a:lnTo>
                    <a:pt x="100" y="72"/>
                  </a:lnTo>
                  <a:lnTo>
                    <a:pt x="100" y="74"/>
                  </a:lnTo>
                  <a:lnTo>
                    <a:pt x="100" y="76"/>
                  </a:lnTo>
                  <a:lnTo>
                    <a:pt x="100" y="78"/>
                  </a:lnTo>
                  <a:lnTo>
                    <a:pt x="100" y="80"/>
                  </a:lnTo>
                  <a:lnTo>
                    <a:pt x="100" y="82"/>
                  </a:lnTo>
                  <a:lnTo>
                    <a:pt x="100" y="84"/>
                  </a:lnTo>
                  <a:lnTo>
                    <a:pt x="102" y="84"/>
                  </a:lnTo>
                  <a:lnTo>
                    <a:pt x="106" y="84"/>
                  </a:lnTo>
                  <a:lnTo>
                    <a:pt x="108" y="84"/>
                  </a:lnTo>
                  <a:lnTo>
                    <a:pt x="110" y="84"/>
                  </a:lnTo>
                  <a:lnTo>
                    <a:pt x="112" y="84"/>
                  </a:lnTo>
                  <a:lnTo>
                    <a:pt x="114" y="84"/>
                  </a:lnTo>
                  <a:lnTo>
                    <a:pt x="118" y="84"/>
                  </a:lnTo>
                  <a:lnTo>
                    <a:pt x="120" y="84"/>
                  </a:lnTo>
                  <a:lnTo>
                    <a:pt x="122" y="84"/>
                  </a:lnTo>
                  <a:lnTo>
                    <a:pt x="124" y="82"/>
                  </a:lnTo>
                  <a:lnTo>
                    <a:pt x="124" y="84"/>
                  </a:lnTo>
                  <a:lnTo>
                    <a:pt x="126" y="84"/>
                  </a:lnTo>
                  <a:lnTo>
                    <a:pt x="128" y="84"/>
                  </a:lnTo>
                  <a:lnTo>
                    <a:pt x="130" y="84"/>
                  </a:lnTo>
                  <a:lnTo>
                    <a:pt x="134" y="84"/>
                  </a:lnTo>
                  <a:lnTo>
                    <a:pt x="136" y="84"/>
                  </a:lnTo>
                  <a:lnTo>
                    <a:pt x="138" y="84"/>
                  </a:lnTo>
                  <a:lnTo>
                    <a:pt x="138" y="84"/>
                  </a:lnTo>
                  <a:lnTo>
                    <a:pt x="141" y="84"/>
                  </a:lnTo>
                  <a:lnTo>
                    <a:pt x="143" y="84"/>
                  </a:lnTo>
                  <a:lnTo>
                    <a:pt x="145" y="84"/>
                  </a:lnTo>
                  <a:lnTo>
                    <a:pt x="147" y="84"/>
                  </a:lnTo>
                  <a:lnTo>
                    <a:pt x="149" y="84"/>
                  </a:lnTo>
                  <a:lnTo>
                    <a:pt x="151" y="84"/>
                  </a:lnTo>
                  <a:lnTo>
                    <a:pt x="153" y="84"/>
                  </a:lnTo>
                  <a:lnTo>
                    <a:pt x="155" y="84"/>
                  </a:lnTo>
                  <a:lnTo>
                    <a:pt x="157" y="84"/>
                  </a:lnTo>
                  <a:lnTo>
                    <a:pt x="159" y="84"/>
                  </a:lnTo>
                  <a:lnTo>
                    <a:pt x="163" y="84"/>
                  </a:lnTo>
                  <a:lnTo>
                    <a:pt x="165" y="84"/>
                  </a:lnTo>
                  <a:lnTo>
                    <a:pt x="167" y="84"/>
                  </a:lnTo>
                  <a:lnTo>
                    <a:pt x="169" y="84"/>
                  </a:lnTo>
                  <a:lnTo>
                    <a:pt x="169" y="88"/>
                  </a:lnTo>
                  <a:lnTo>
                    <a:pt x="169" y="90"/>
                  </a:lnTo>
                  <a:lnTo>
                    <a:pt x="169" y="92"/>
                  </a:lnTo>
                  <a:lnTo>
                    <a:pt x="169" y="94"/>
                  </a:lnTo>
                  <a:lnTo>
                    <a:pt x="169" y="96"/>
                  </a:lnTo>
                  <a:lnTo>
                    <a:pt x="169" y="98"/>
                  </a:lnTo>
                  <a:lnTo>
                    <a:pt x="169" y="100"/>
                  </a:lnTo>
                  <a:lnTo>
                    <a:pt x="169" y="100"/>
                  </a:lnTo>
                  <a:lnTo>
                    <a:pt x="171" y="100"/>
                  </a:lnTo>
                  <a:lnTo>
                    <a:pt x="175" y="100"/>
                  </a:lnTo>
                  <a:lnTo>
                    <a:pt x="177" y="100"/>
                  </a:lnTo>
                  <a:lnTo>
                    <a:pt x="179" y="100"/>
                  </a:lnTo>
                  <a:lnTo>
                    <a:pt x="181" y="100"/>
                  </a:lnTo>
                  <a:lnTo>
                    <a:pt x="183" y="100"/>
                  </a:lnTo>
                  <a:lnTo>
                    <a:pt x="185" y="100"/>
                  </a:lnTo>
                  <a:lnTo>
                    <a:pt x="187" y="100"/>
                  </a:lnTo>
                  <a:lnTo>
                    <a:pt x="187" y="100"/>
                  </a:lnTo>
                  <a:lnTo>
                    <a:pt x="189" y="100"/>
                  </a:lnTo>
                  <a:lnTo>
                    <a:pt x="191" y="100"/>
                  </a:lnTo>
                  <a:lnTo>
                    <a:pt x="193" y="100"/>
                  </a:lnTo>
                  <a:lnTo>
                    <a:pt x="195" y="100"/>
                  </a:lnTo>
                  <a:lnTo>
                    <a:pt x="197" y="100"/>
                  </a:lnTo>
                  <a:lnTo>
                    <a:pt x="199" y="100"/>
                  </a:lnTo>
                  <a:lnTo>
                    <a:pt x="201" y="100"/>
                  </a:lnTo>
                  <a:lnTo>
                    <a:pt x="203" y="100"/>
                  </a:lnTo>
                  <a:lnTo>
                    <a:pt x="205" y="100"/>
                  </a:lnTo>
                  <a:lnTo>
                    <a:pt x="207" y="100"/>
                  </a:lnTo>
                  <a:lnTo>
                    <a:pt x="211" y="100"/>
                  </a:lnTo>
                  <a:lnTo>
                    <a:pt x="213" y="100"/>
                  </a:lnTo>
                  <a:lnTo>
                    <a:pt x="215" y="100"/>
                  </a:lnTo>
                  <a:lnTo>
                    <a:pt x="217" y="100"/>
                  </a:lnTo>
                  <a:lnTo>
                    <a:pt x="219" y="100"/>
                  </a:lnTo>
                  <a:lnTo>
                    <a:pt x="221" y="100"/>
                  </a:lnTo>
                  <a:lnTo>
                    <a:pt x="225" y="100"/>
                  </a:lnTo>
                  <a:lnTo>
                    <a:pt x="227" y="100"/>
                  </a:lnTo>
                  <a:lnTo>
                    <a:pt x="229" y="100"/>
                  </a:lnTo>
                  <a:lnTo>
                    <a:pt x="231" y="100"/>
                  </a:lnTo>
                  <a:lnTo>
                    <a:pt x="233" y="100"/>
                  </a:lnTo>
                  <a:lnTo>
                    <a:pt x="237" y="100"/>
                  </a:lnTo>
                  <a:lnTo>
                    <a:pt x="237" y="100"/>
                  </a:lnTo>
                  <a:lnTo>
                    <a:pt x="241" y="100"/>
                  </a:lnTo>
                  <a:lnTo>
                    <a:pt x="243" y="100"/>
                  </a:lnTo>
                  <a:lnTo>
                    <a:pt x="245" y="100"/>
                  </a:lnTo>
                  <a:lnTo>
                    <a:pt x="253" y="100"/>
                  </a:lnTo>
                  <a:lnTo>
                    <a:pt x="255" y="100"/>
                  </a:lnTo>
                  <a:lnTo>
                    <a:pt x="269" y="100"/>
                  </a:lnTo>
                  <a:lnTo>
                    <a:pt x="271" y="100"/>
                  </a:lnTo>
                  <a:lnTo>
                    <a:pt x="273" y="100"/>
                  </a:lnTo>
                  <a:lnTo>
                    <a:pt x="275" y="100"/>
                  </a:lnTo>
                  <a:lnTo>
                    <a:pt x="277" y="100"/>
                  </a:lnTo>
                  <a:lnTo>
                    <a:pt x="281" y="100"/>
                  </a:lnTo>
                  <a:lnTo>
                    <a:pt x="285" y="100"/>
                  </a:lnTo>
                  <a:lnTo>
                    <a:pt x="285" y="100"/>
                  </a:lnTo>
                  <a:lnTo>
                    <a:pt x="299" y="100"/>
                  </a:lnTo>
                  <a:lnTo>
                    <a:pt x="301" y="100"/>
                  </a:lnTo>
                  <a:lnTo>
                    <a:pt x="307" y="100"/>
                  </a:lnTo>
                  <a:lnTo>
                    <a:pt x="313" y="100"/>
                  </a:lnTo>
                  <a:lnTo>
                    <a:pt x="319" y="100"/>
                  </a:lnTo>
                  <a:lnTo>
                    <a:pt x="331" y="100"/>
                  </a:lnTo>
                  <a:lnTo>
                    <a:pt x="333" y="100"/>
                  </a:lnTo>
                  <a:lnTo>
                    <a:pt x="333" y="100"/>
                  </a:lnTo>
                  <a:lnTo>
                    <a:pt x="335" y="100"/>
                  </a:lnTo>
                  <a:lnTo>
                    <a:pt x="337" y="100"/>
                  </a:lnTo>
                  <a:lnTo>
                    <a:pt x="341" y="100"/>
                  </a:lnTo>
                  <a:lnTo>
                    <a:pt x="343" y="100"/>
                  </a:lnTo>
                  <a:lnTo>
                    <a:pt x="343" y="100"/>
                  </a:lnTo>
                  <a:lnTo>
                    <a:pt x="343" y="100"/>
                  </a:lnTo>
                  <a:lnTo>
                    <a:pt x="343" y="100"/>
                  </a:lnTo>
                  <a:lnTo>
                    <a:pt x="345" y="100"/>
                  </a:lnTo>
                  <a:lnTo>
                    <a:pt x="347" y="100"/>
                  </a:lnTo>
                  <a:lnTo>
                    <a:pt x="347" y="100"/>
                  </a:lnTo>
                  <a:lnTo>
                    <a:pt x="349" y="100"/>
                  </a:lnTo>
                  <a:lnTo>
                    <a:pt x="349" y="102"/>
                  </a:lnTo>
                  <a:lnTo>
                    <a:pt x="351" y="102"/>
                  </a:lnTo>
                  <a:lnTo>
                    <a:pt x="353" y="102"/>
                  </a:lnTo>
                  <a:lnTo>
                    <a:pt x="355" y="102"/>
                  </a:lnTo>
                  <a:lnTo>
                    <a:pt x="355" y="104"/>
                  </a:lnTo>
                  <a:lnTo>
                    <a:pt x="357" y="104"/>
                  </a:lnTo>
                  <a:lnTo>
                    <a:pt x="357" y="102"/>
                  </a:lnTo>
                  <a:lnTo>
                    <a:pt x="359" y="102"/>
                  </a:lnTo>
                  <a:lnTo>
                    <a:pt x="359" y="104"/>
                  </a:lnTo>
                  <a:lnTo>
                    <a:pt x="359" y="106"/>
                  </a:lnTo>
                  <a:lnTo>
                    <a:pt x="361" y="106"/>
                  </a:lnTo>
                  <a:lnTo>
                    <a:pt x="359" y="106"/>
                  </a:lnTo>
                  <a:lnTo>
                    <a:pt x="361" y="106"/>
                  </a:lnTo>
                  <a:lnTo>
                    <a:pt x="361" y="108"/>
                  </a:lnTo>
                  <a:lnTo>
                    <a:pt x="363" y="108"/>
                  </a:lnTo>
                  <a:lnTo>
                    <a:pt x="363" y="110"/>
                  </a:lnTo>
                  <a:lnTo>
                    <a:pt x="363" y="112"/>
                  </a:lnTo>
                  <a:lnTo>
                    <a:pt x="361" y="112"/>
                  </a:lnTo>
                  <a:lnTo>
                    <a:pt x="363" y="114"/>
                  </a:lnTo>
                  <a:lnTo>
                    <a:pt x="361" y="112"/>
                  </a:lnTo>
                  <a:lnTo>
                    <a:pt x="361" y="114"/>
                  </a:lnTo>
                  <a:lnTo>
                    <a:pt x="363" y="116"/>
                  </a:lnTo>
                  <a:lnTo>
                    <a:pt x="361" y="116"/>
                  </a:lnTo>
                  <a:lnTo>
                    <a:pt x="363" y="116"/>
                  </a:lnTo>
                  <a:lnTo>
                    <a:pt x="363" y="118"/>
                  </a:lnTo>
                  <a:lnTo>
                    <a:pt x="365" y="118"/>
                  </a:lnTo>
                  <a:lnTo>
                    <a:pt x="365" y="120"/>
                  </a:lnTo>
                  <a:lnTo>
                    <a:pt x="365" y="122"/>
                  </a:lnTo>
                  <a:lnTo>
                    <a:pt x="367" y="122"/>
                  </a:lnTo>
                  <a:lnTo>
                    <a:pt x="367" y="124"/>
                  </a:lnTo>
                  <a:lnTo>
                    <a:pt x="369" y="124"/>
                  </a:lnTo>
                  <a:lnTo>
                    <a:pt x="369" y="126"/>
                  </a:lnTo>
                  <a:lnTo>
                    <a:pt x="371" y="128"/>
                  </a:lnTo>
                  <a:lnTo>
                    <a:pt x="369" y="128"/>
                  </a:lnTo>
                  <a:lnTo>
                    <a:pt x="369" y="130"/>
                  </a:lnTo>
                  <a:lnTo>
                    <a:pt x="369" y="132"/>
                  </a:lnTo>
                  <a:lnTo>
                    <a:pt x="369" y="134"/>
                  </a:lnTo>
                  <a:lnTo>
                    <a:pt x="369" y="136"/>
                  </a:lnTo>
                  <a:lnTo>
                    <a:pt x="367" y="138"/>
                  </a:lnTo>
                  <a:lnTo>
                    <a:pt x="369" y="138"/>
                  </a:lnTo>
                  <a:lnTo>
                    <a:pt x="369" y="140"/>
                  </a:lnTo>
                  <a:lnTo>
                    <a:pt x="367" y="140"/>
                  </a:lnTo>
                  <a:lnTo>
                    <a:pt x="365" y="140"/>
                  </a:lnTo>
                  <a:lnTo>
                    <a:pt x="365" y="144"/>
                  </a:lnTo>
                  <a:lnTo>
                    <a:pt x="367" y="146"/>
                  </a:lnTo>
                  <a:lnTo>
                    <a:pt x="369" y="146"/>
                  </a:lnTo>
                  <a:lnTo>
                    <a:pt x="371" y="146"/>
                  </a:lnTo>
                  <a:lnTo>
                    <a:pt x="373" y="146"/>
                  </a:lnTo>
                  <a:lnTo>
                    <a:pt x="375" y="146"/>
                  </a:lnTo>
                  <a:lnTo>
                    <a:pt x="375" y="148"/>
                  </a:lnTo>
                  <a:lnTo>
                    <a:pt x="375" y="148"/>
                  </a:lnTo>
                  <a:lnTo>
                    <a:pt x="375" y="150"/>
                  </a:lnTo>
                  <a:lnTo>
                    <a:pt x="377" y="150"/>
                  </a:lnTo>
                  <a:lnTo>
                    <a:pt x="379" y="150"/>
                  </a:lnTo>
                  <a:lnTo>
                    <a:pt x="381" y="150"/>
                  </a:lnTo>
                  <a:lnTo>
                    <a:pt x="381" y="152"/>
                  </a:lnTo>
                  <a:lnTo>
                    <a:pt x="381" y="154"/>
                  </a:lnTo>
                  <a:lnTo>
                    <a:pt x="381" y="156"/>
                  </a:lnTo>
                  <a:lnTo>
                    <a:pt x="383" y="158"/>
                  </a:lnTo>
                  <a:lnTo>
                    <a:pt x="385" y="158"/>
                  </a:lnTo>
                  <a:lnTo>
                    <a:pt x="387" y="158"/>
                  </a:lnTo>
                  <a:lnTo>
                    <a:pt x="387" y="156"/>
                  </a:lnTo>
                  <a:lnTo>
                    <a:pt x="389" y="156"/>
                  </a:lnTo>
                  <a:lnTo>
                    <a:pt x="391" y="156"/>
                  </a:lnTo>
                  <a:lnTo>
                    <a:pt x="391" y="158"/>
                  </a:lnTo>
                  <a:lnTo>
                    <a:pt x="393" y="160"/>
                  </a:lnTo>
                  <a:lnTo>
                    <a:pt x="393" y="162"/>
                  </a:lnTo>
                  <a:lnTo>
                    <a:pt x="395" y="162"/>
                  </a:lnTo>
                  <a:lnTo>
                    <a:pt x="395" y="164"/>
                  </a:lnTo>
                  <a:lnTo>
                    <a:pt x="393" y="166"/>
                  </a:lnTo>
                  <a:lnTo>
                    <a:pt x="393" y="168"/>
                  </a:lnTo>
                  <a:lnTo>
                    <a:pt x="395" y="170"/>
                  </a:lnTo>
                  <a:lnTo>
                    <a:pt x="397" y="170"/>
                  </a:lnTo>
                  <a:lnTo>
                    <a:pt x="395" y="170"/>
                  </a:lnTo>
                  <a:lnTo>
                    <a:pt x="395" y="172"/>
                  </a:lnTo>
                  <a:lnTo>
                    <a:pt x="397" y="172"/>
                  </a:lnTo>
                  <a:lnTo>
                    <a:pt x="397" y="174"/>
                  </a:lnTo>
                  <a:lnTo>
                    <a:pt x="397" y="176"/>
                  </a:lnTo>
                  <a:lnTo>
                    <a:pt x="397" y="178"/>
                  </a:lnTo>
                  <a:lnTo>
                    <a:pt x="399" y="178"/>
                  </a:lnTo>
                  <a:lnTo>
                    <a:pt x="399" y="180"/>
                  </a:lnTo>
                  <a:lnTo>
                    <a:pt x="397" y="182"/>
                  </a:lnTo>
                  <a:lnTo>
                    <a:pt x="395" y="180"/>
                  </a:lnTo>
                  <a:lnTo>
                    <a:pt x="395" y="182"/>
                  </a:lnTo>
                  <a:lnTo>
                    <a:pt x="393" y="182"/>
                  </a:lnTo>
                  <a:lnTo>
                    <a:pt x="391" y="182"/>
                  </a:lnTo>
                  <a:lnTo>
                    <a:pt x="389" y="184"/>
                  </a:lnTo>
                  <a:lnTo>
                    <a:pt x="389" y="182"/>
                  </a:lnTo>
                  <a:lnTo>
                    <a:pt x="387" y="182"/>
                  </a:lnTo>
                  <a:lnTo>
                    <a:pt x="387" y="184"/>
                  </a:lnTo>
                  <a:lnTo>
                    <a:pt x="387" y="186"/>
                  </a:lnTo>
                  <a:lnTo>
                    <a:pt x="387" y="188"/>
                  </a:lnTo>
                  <a:lnTo>
                    <a:pt x="385" y="188"/>
                  </a:lnTo>
                  <a:lnTo>
                    <a:pt x="385" y="190"/>
                  </a:lnTo>
                  <a:lnTo>
                    <a:pt x="385" y="192"/>
                  </a:lnTo>
                  <a:lnTo>
                    <a:pt x="387" y="192"/>
                  </a:lnTo>
                  <a:lnTo>
                    <a:pt x="389" y="194"/>
                  </a:lnTo>
                  <a:lnTo>
                    <a:pt x="389" y="196"/>
                  </a:lnTo>
                  <a:lnTo>
                    <a:pt x="387" y="196"/>
                  </a:lnTo>
                  <a:lnTo>
                    <a:pt x="387" y="196"/>
                  </a:lnTo>
                  <a:lnTo>
                    <a:pt x="387" y="198"/>
                  </a:lnTo>
                  <a:lnTo>
                    <a:pt x="387" y="200"/>
                  </a:lnTo>
                  <a:lnTo>
                    <a:pt x="385" y="198"/>
                  </a:lnTo>
                  <a:lnTo>
                    <a:pt x="385" y="200"/>
                  </a:lnTo>
                  <a:lnTo>
                    <a:pt x="383" y="202"/>
                  </a:lnTo>
                  <a:lnTo>
                    <a:pt x="385" y="202"/>
                  </a:lnTo>
                  <a:lnTo>
                    <a:pt x="385" y="204"/>
                  </a:lnTo>
                  <a:lnTo>
                    <a:pt x="385" y="206"/>
                  </a:lnTo>
                  <a:lnTo>
                    <a:pt x="387" y="208"/>
                  </a:lnTo>
                  <a:lnTo>
                    <a:pt x="387" y="210"/>
                  </a:lnTo>
                  <a:lnTo>
                    <a:pt x="385" y="210"/>
                  </a:lnTo>
                  <a:lnTo>
                    <a:pt x="387" y="210"/>
                  </a:lnTo>
                  <a:lnTo>
                    <a:pt x="389" y="210"/>
                  </a:lnTo>
                  <a:lnTo>
                    <a:pt x="389" y="212"/>
                  </a:lnTo>
                  <a:lnTo>
                    <a:pt x="391" y="212"/>
                  </a:lnTo>
                  <a:lnTo>
                    <a:pt x="391" y="214"/>
                  </a:lnTo>
                  <a:lnTo>
                    <a:pt x="391" y="216"/>
                  </a:lnTo>
                  <a:lnTo>
                    <a:pt x="393" y="216"/>
                  </a:lnTo>
                  <a:lnTo>
                    <a:pt x="391" y="218"/>
                  </a:lnTo>
                  <a:lnTo>
                    <a:pt x="391" y="220"/>
                  </a:lnTo>
                  <a:lnTo>
                    <a:pt x="393" y="222"/>
                  </a:lnTo>
                  <a:lnTo>
                    <a:pt x="393" y="224"/>
                  </a:lnTo>
                  <a:lnTo>
                    <a:pt x="391" y="224"/>
                  </a:lnTo>
                  <a:lnTo>
                    <a:pt x="389" y="226"/>
                  </a:lnTo>
                  <a:lnTo>
                    <a:pt x="391" y="228"/>
                  </a:lnTo>
                  <a:lnTo>
                    <a:pt x="391" y="230"/>
                  </a:lnTo>
                  <a:lnTo>
                    <a:pt x="395" y="232"/>
                  </a:lnTo>
                  <a:lnTo>
                    <a:pt x="395" y="234"/>
                  </a:lnTo>
                  <a:lnTo>
                    <a:pt x="393" y="236"/>
                  </a:lnTo>
                  <a:lnTo>
                    <a:pt x="393" y="238"/>
                  </a:lnTo>
                  <a:lnTo>
                    <a:pt x="395" y="238"/>
                  </a:lnTo>
                  <a:lnTo>
                    <a:pt x="397" y="238"/>
                  </a:lnTo>
                  <a:lnTo>
                    <a:pt x="399" y="238"/>
                  </a:lnTo>
                  <a:lnTo>
                    <a:pt x="399" y="240"/>
                  </a:lnTo>
                  <a:lnTo>
                    <a:pt x="399" y="242"/>
                  </a:lnTo>
                  <a:lnTo>
                    <a:pt x="397" y="242"/>
                  </a:lnTo>
                  <a:lnTo>
                    <a:pt x="397" y="244"/>
                  </a:lnTo>
                  <a:lnTo>
                    <a:pt x="399" y="244"/>
                  </a:lnTo>
                  <a:lnTo>
                    <a:pt x="399" y="246"/>
                  </a:lnTo>
                  <a:lnTo>
                    <a:pt x="401" y="248"/>
                  </a:lnTo>
                  <a:lnTo>
                    <a:pt x="401" y="250"/>
                  </a:lnTo>
                  <a:lnTo>
                    <a:pt x="403" y="250"/>
                  </a:lnTo>
                  <a:lnTo>
                    <a:pt x="399" y="250"/>
                  </a:lnTo>
                  <a:lnTo>
                    <a:pt x="395" y="250"/>
                  </a:lnTo>
                  <a:lnTo>
                    <a:pt x="391" y="250"/>
                  </a:lnTo>
                  <a:lnTo>
                    <a:pt x="389" y="250"/>
                  </a:lnTo>
                  <a:lnTo>
                    <a:pt x="383" y="250"/>
                  </a:lnTo>
                  <a:lnTo>
                    <a:pt x="375" y="250"/>
                  </a:lnTo>
                  <a:lnTo>
                    <a:pt x="373" y="250"/>
                  </a:lnTo>
                  <a:lnTo>
                    <a:pt x="371" y="250"/>
                  </a:lnTo>
                  <a:lnTo>
                    <a:pt x="365" y="250"/>
                  </a:lnTo>
                  <a:lnTo>
                    <a:pt x="363" y="250"/>
                  </a:lnTo>
                  <a:lnTo>
                    <a:pt x="361" y="250"/>
                  </a:lnTo>
                  <a:lnTo>
                    <a:pt x="359" y="250"/>
                  </a:lnTo>
                  <a:lnTo>
                    <a:pt x="353" y="250"/>
                  </a:lnTo>
                  <a:lnTo>
                    <a:pt x="337" y="250"/>
                  </a:lnTo>
                  <a:lnTo>
                    <a:pt x="333" y="250"/>
                  </a:lnTo>
                  <a:lnTo>
                    <a:pt x="323" y="250"/>
                  </a:lnTo>
                  <a:lnTo>
                    <a:pt x="289" y="250"/>
                  </a:lnTo>
                  <a:lnTo>
                    <a:pt x="285" y="250"/>
                  </a:lnTo>
                  <a:lnTo>
                    <a:pt x="285" y="250"/>
                  </a:lnTo>
                  <a:lnTo>
                    <a:pt x="277" y="250"/>
                  </a:lnTo>
                  <a:lnTo>
                    <a:pt x="271" y="250"/>
                  </a:lnTo>
                  <a:lnTo>
                    <a:pt x="269" y="250"/>
                  </a:lnTo>
                  <a:lnTo>
                    <a:pt x="259" y="250"/>
                  </a:lnTo>
                  <a:lnTo>
                    <a:pt x="257" y="250"/>
                  </a:lnTo>
                  <a:lnTo>
                    <a:pt x="251" y="250"/>
                  </a:lnTo>
                  <a:lnTo>
                    <a:pt x="249" y="250"/>
                  </a:lnTo>
                  <a:lnTo>
                    <a:pt x="247" y="250"/>
                  </a:lnTo>
                  <a:lnTo>
                    <a:pt x="239" y="250"/>
                  </a:lnTo>
                  <a:lnTo>
                    <a:pt x="231" y="250"/>
                  </a:lnTo>
                  <a:lnTo>
                    <a:pt x="223" y="250"/>
                  </a:lnTo>
                  <a:lnTo>
                    <a:pt x="217" y="250"/>
                  </a:lnTo>
                  <a:lnTo>
                    <a:pt x="215" y="250"/>
                  </a:lnTo>
                  <a:lnTo>
                    <a:pt x="213" y="250"/>
                  </a:lnTo>
                  <a:lnTo>
                    <a:pt x="211" y="250"/>
                  </a:lnTo>
                  <a:lnTo>
                    <a:pt x="207" y="250"/>
                  </a:lnTo>
                  <a:lnTo>
                    <a:pt x="203" y="250"/>
                  </a:lnTo>
                  <a:lnTo>
                    <a:pt x="201" y="250"/>
                  </a:lnTo>
                  <a:lnTo>
                    <a:pt x="199" y="250"/>
                  </a:lnTo>
                  <a:lnTo>
                    <a:pt x="197" y="250"/>
                  </a:lnTo>
                  <a:lnTo>
                    <a:pt x="191" y="250"/>
                  </a:lnTo>
                  <a:lnTo>
                    <a:pt x="189" y="250"/>
                  </a:lnTo>
                  <a:lnTo>
                    <a:pt x="187" y="250"/>
                  </a:lnTo>
                  <a:lnTo>
                    <a:pt x="185" y="250"/>
                  </a:lnTo>
                  <a:lnTo>
                    <a:pt x="183" y="250"/>
                  </a:lnTo>
                  <a:lnTo>
                    <a:pt x="181" y="250"/>
                  </a:lnTo>
                  <a:lnTo>
                    <a:pt x="179" y="250"/>
                  </a:lnTo>
                  <a:lnTo>
                    <a:pt x="177" y="250"/>
                  </a:lnTo>
                  <a:lnTo>
                    <a:pt x="175" y="250"/>
                  </a:lnTo>
                  <a:lnTo>
                    <a:pt x="173" y="250"/>
                  </a:lnTo>
                  <a:lnTo>
                    <a:pt x="169" y="250"/>
                  </a:lnTo>
                  <a:lnTo>
                    <a:pt x="167" y="250"/>
                  </a:lnTo>
                  <a:lnTo>
                    <a:pt x="165" y="250"/>
                  </a:lnTo>
                  <a:lnTo>
                    <a:pt x="161" y="250"/>
                  </a:lnTo>
                  <a:lnTo>
                    <a:pt x="157" y="250"/>
                  </a:lnTo>
                  <a:lnTo>
                    <a:pt x="151" y="250"/>
                  </a:lnTo>
                  <a:lnTo>
                    <a:pt x="145" y="250"/>
                  </a:lnTo>
                  <a:lnTo>
                    <a:pt x="138" y="250"/>
                  </a:lnTo>
                  <a:lnTo>
                    <a:pt x="138" y="250"/>
                  </a:lnTo>
                  <a:lnTo>
                    <a:pt x="136" y="250"/>
                  </a:lnTo>
                  <a:lnTo>
                    <a:pt x="130" y="250"/>
                  </a:lnTo>
                  <a:lnTo>
                    <a:pt x="124" y="250"/>
                  </a:lnTo>
                  <a:lnTo>
                    <a:pt x="120" y="250"/>
                  </a:lnTo>
                  <a:lnTo>
                    <a:pt x="118" y="250"/>
                  </a:lnTo>
                  <a:lnTo>
                    <a:pt x="112" y="250"/>
                  </a:lnTo>
                  <a:lnTo>
                    <a:pt x="108" y="250"/>
                  </a:lnTo>
                  <a:lnTo>
                    <a:pt x="106" y="250"/>
                  </a:lnTo>
                  <a:lnTo>
                    <a:pt x="102" y="250"/>
                  </a:lnTo>
                  <a:lnTo>
                    <a:pt x="88" y="250"/>
                  </a:lnTo>
                  <a:lnTo>
                    <a:pt x="86" y="250"/>
                  </a:lnTo>
                  <a:lnTo>
                    <a:pt x="82" y="250"/>
                  </a:lnTo>
                  <a:lnTo>
                    <a:pt x="78" y="250"/>
                  </a:lnTo>
                  <a:lnTo>
                    <a:pt x="76" y="250"/>
                  </a:lnTo>
                  <a:lnTo>
                    <a:pt x="74" y="250"/>
                  </a:lnTo>
                  <a:lnTo>
                    <a:pt x="70" y="250"/>
                  </a:lnTo>
                  <a:lnTo>
                    <a:pt x="64" y="250"/>
                  </a:lnTo>
                  <a:lnTo>
                    <a:pt x="62" y="250"/>
                  </a:lnTo>
                  <a:lnTo>
                    <a:pt x="58" y="250"/>
                  </a:lnTo>
                  <a:lnTo>
                    <a:pt x="56" y="250"/>
                  </a:lnTo>
                  <a:lnTo>
                    <a:pt x="54" y="250"/>
                  </a:lnTo>
                  <a:lnTo>
                    <a:pt x="48" y="250"/>
                  </a:lnTo>
                  <a:lnTo>
                    <a:pt x="46" y="250"/>
                  </a:lnTo>
                  <a:lnTo>
                    <a:pt x="42" y="250"/>
                  </a:lnTo>
                  <a:lnTo>
                    <a:pt x="42" y="250"/>
                  </a:lnTo>
                  <a:lnTo>
                    <a:pt x="40" y="250"/>
                  </a:lnTo>
                  <a:lnTo>
                    <a:pt x="36" y="250"/>
                  </a:lnTo>
                  <a:lnTo>
                    <a:pt x="28" y="250"/>
                  </a:lnTo>
                  <a:lnTo>
                    <a:pt x="26" y="250"/>
                  </a:lnTo>
                  <a:lnTo>
                    <a:pt x="22" y="250"/>
                  </a:lnTo>
                  <a:lnTo>
                    <a:pt x="20" y="250"/>
                  </a:lnTo>
                  <a:lnTo>
                    <a:pt x="18" y="250"/>
                  </a:lnTo>
                  <a:lnTo>
                    <a:pt x="14" y="250"/>
                  </a:lnTo>
                  <a:lnTo>
                    <a:pt x="12" y="250"/>
                  </a:lnTo>
                  <a:lnTo>
                    <a:pt x="10" y="250"/>
                  </a:lnTo>
                  <a:lnTo>
                    <a:pt x="8" y="250"/>
                  </a:lnTo>
                  <a:lnTo>
                    <a:pt x="6" y="250"/>
                  </a:lnTo>
                  <a:lnTo>
                    <a:pt x="2" y="253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0" y="242"/>
                  </a:lnTo>
                  <a:lnTo>
                    <a:pt x="0" y="240"/>
                  </a:lnTo>
                  <a:lnTo>
                    <a:pt x="0" y="238"/>
                  </a:lnTo>
                  <a:lnTo>
                    <a:pt x="0" y="236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6"/>
                  </a:lnTo>
                  <a:lnTo>
                    <a:pt x="0" y="218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0" y="208"/>
                  </a:lnTo>
                  <a:lnTo>
                    <a:pt x="0" y="206"/>
                  </a:lnTo>
                  <a:lnTo>
                    <a:pt x="0" y="204"/>
                  </a:lnTo>
                  <a:lnTo>
                    <a:pt x="0" y="200"/>
                  </a:lnTo>
                  <a:lnTo>
                    <a:pt x="0" y="198"/>
                  </a:lnTo>
                  <a:lnTo>
                    <a:pt x="0" y="196"/>
                  </a:lnTo>
                  <a:lnTo>
                    <a:pt x="0" y="194"/>
                  </a:lnTo>
                  <a:lnTo>
                    <a:pt x="0" y="192"/>
                  </a:lnTo>
                  <a:lnTo>
                    <a:pt x="0" y="180"/>
                  </a:lnTo>
                  <a:lnTo>
                    <a:pt x="0" y="178"/>
                  </a:lnTo>
                  <a:lnTo>
                    <a:pt x="0" y="170"/>
                  </a:lnTo>
                  <a:lnTo>
                    <a:pt x="0" y="168"/>
                  </a:lnTo>
                  <a:lnTo>
                    <a:pt x="0" y="164"/>
                  </a:lnTo>
                  <a:lnTo>
                    <a:pt x="0" y="160"/>
                  </a:lnTo>
                  <a:lnTo>
                    <a:pt x="0" y="154"/>
                  </a:lnTo>
                  <a:lnTo>
                    <a:pt x="0" y="152"/>
                  </a:lnTo>
                  <a:lnTo>
                    <a:pt x="0" y="150"/>
                  </a:lnTo>
                  <a:lnTo>
                    <a:pt x="0" y="146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0" y="138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0" y="132"/>
                  </a:lnTo>
                  <a:lnTo>
                    <a:pt x="0" y="128"/>
                  </a:lnTo>
                  <a:lnTo>
                    <a:pt x="0" y="124"/>
                  </a:lnTo>
                  <a:lnTo>
                    <a:pt x="4" y="122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4" y="116"/>
                  </a:lnTo>
                  <a:lnTo>
                    <a:pt x="6" y="114"/>
                  </a:lnTo>
                  <a:lnTo>
                    <a:pt x="4" y="114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0" y="102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0D19AF67-3E01-618B-26CB-21114053EF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67475" y="2084388"/>
              <a:ext cx="641350" cy="280988"/>
            </a:xfrm>
            <a:custGeom>
              <a:avLst/>
              <a:gdLst>
                <a:gd name="T0" fmla="*/ 6 w 404"/>
                <a:gd name="T1" fmla="*/ 153 h 177"/>
                <a:gd name="T2" fmla="*/ 2 w 404"/>
                <a:gd name="T3" fmla="*/ 169 h 177"/>
                <a:gd name="T4" fmla="*/ 0 w 404"/>
                <a:gd name="T5" fmla="*/ 161 h 177"/>
                <a:gd name="T6" fmla="*/ 326 w 404"/>
                <a:gd name="T7" fmla="*/ 0 h 177"/>
                <a:gd name="T8" fmla="*/ 346 w 404"/>
                <a:gd name="T9" fmla="*/ 0 h 177"/>
                <a:gd name="T10" fmla="*/ 366 w 404"/>
                <a:gd name="T11" fmla="*/ 0 h 177"/>
                <a:gd name="T12" fmla="*/ 404 w 404"/>
                <a:gd name="T13" fmla="*/ 12 h 177"/>
                <a:gd name="T14" fmla="*/ 404 w 404"/>
                <a:gd name="T15" fmla="*/ 36 h 177"/>
                <a:gd name="T16" fmla="*/ 402 w 404"/>
                <a:gd name="T17" fmla="*/ 66 h 177"/>
                <a:gd name="T18" fmla="*/ 402 w 404"/>
                <a:gd name="T19" fmla="*/ 105 h 177"/>
                <a:gd name="T20" fmla="*/ 394 w 404"/>
                <a:gd name="T21" fmla="*/ 127 h 177"/>
                <a:gd name="T22" fmla="*/ 376 w 404"/>
                <a:gd name="T23" fmla="*/ 139 h 177"/>
                <a:gd name="T24" fmla="*/ 360 w 404"/>
                <a:gd name="T25" fmla="*/ 177 h 177"/>
                <a:gd name="T26" fmla="*/ 344 w 404"/>
                <a:gd name="T27" fmla="*/ 177 h 177"/>
                <a:gd name="T28" fmla="*/ 320 w 404"/>
                <a:gd name="T29" fmla="*/ 177 h 177"/>
                <a:gd name="T30" fmla="*/ 284 w 404"/>
                <a:gd name="T31" fmla="*/ 177 h 177"/>
                <a:gd name="T32" fmla="*/ 260 w 404"/>
                <a:gd name="T33" fmla="*/ 177 h 177"/>
                <a:gd name="T34" fmla="*/ 238 w 404"/>
                <a:gd name="T35" fmla="*/ 177 h 177"/>
                <a:gd name="T36" fmla="*/ 218 w 404"/>
                <a:gd name="T37" fmla="*/ 177 h 177"/>
                <a:gd name="T38" fmla="*/ 204 w 404"/>
                <a:gd name="T39" fmla="*/ 177 h 177"/>
                <a:gd name="T40" fmla="*/ 188 w 404"/>
                <a:gd name="T41" fmla="*/ 177 h 177"/>
                <a:gd name="T42" fmla="*/ 168 w 404"/>
                <a:gd name="T43" fmla="*/ 175 h 177"/>
                <a:gd name="T44" fmla="*/ 138 w 404"/>
                <a:gd name="T45" fmla="*/ 175 h 177"/>
                <a:gd name="T46" fmla="*/ 114 w 404"/>
                <a:gd name="T47" fmla="*/ 175 h 177"/>
                <a:gd name="T48" fmla="*/ 70 w 404"/>
                <a:gd name="T49" fmla="*/ 175 h 177"/>
                <a:gd name="T50" fmla="*/ 54 w 404"/>
                <a:gd name="T51" fmla="*/ 175 h 177"/>
                <a:gd name="T52" fmla="*/ 38 w 404"/>
                <a:gd name="T53" fmla="*/ 175 h 177"/>
                <a:gd name="T54" fmla="*/ 26 w 404"/>
                <a:gd name="T55" fmla="*/ 167 h 177"/>
                <a:gd name="T56" fmla="*/ 34 w 404"/>
                <a:gd name="T57" fmla="*/ 159 h 177"/>
                <a:gd name="T58" fmla="*/ 46 w 404"/>
                <a:gd name="T59" fmla="*/ 151 h 177"/>
                <a:gd name="T60" fmla="*/ 50 w 404"/>
                <a:gd name="T61" fmla="*/ 147 h 177"/>
                <a:gd name="T62" fmla="*/ 46 w 404"/>
                <a:gd name="T63" fmla="*/ 137 h 177"/>
                <a:gd name="T64" fmla="*/ 56 w 404"/>
                <a:gd name="T65" fmla="*/ 137 h 177"/>
                <a:gd name="T66" fmla="*/ 56 w 404"/>
                <a:gd name="T67" fmla="*/ 127 h 177"/>
                <a:gd name="T68" fmla="*/ 56 w 404"/>
                <a:gd name="T69" fmla="*/ 121 h 177"/>
                <a:gd name="T70" fmla="*/ 58 w 404"/>
                <a:gd name="T71" fmla="*/ 117 h 177"/>
                <a:gd name="T72" fmla="*/ 66 w 404"/>
                <a:gd name="T73" fmla="*/ 109 h 177"/>
                <a:gd name="T74" fmla="*/ 64 w 404"/>
                <a:gd name="T75" fmla="*/ 105 h 177"/>
                <a:gd name="T76" fmla="*/ 62 w 404"/>
                <a:gd name="T77" fmla="*/ 103 h 177"/>
                <a:gd name="T78" fmla="*/ 60 w 404"/>
                <a:gd name="T79" fmla="*/ 95 h 177"/>
                <a:gd name="T80" fmla="*/ 66 w 404"/>
                <a:gd name="T81" fmla="*/ 83 h 177"/>
                <a:gd name="T82" fmla="*/ 66 w 404"/>
                <a:gd name="T83" fmla="*/ 70 h 177"/>
                <a:gd name="T84" fmla="*/ 72 w 404"/>
                <a:gd name="T85" fmla="*/ 62 h 177"/>
                <a:gd name="T86" fmla="*/ 72 w 404"/>
                <a:gd name="T87" fmla="*/ 52 h 177"/>
                <a:gd name="T88" fmla="*/ 78 w 404"/>
                <a:gd name="T89" fmla="*/ 42 h 177"/>
                <a:gd name="T90" fmla="*/ 84 w 404"/>
                <a:gd name="T91" fmla="*/ 36 h 177"/>
                <a:gd name="T92" fmla="*/ 78 w 404"/>
                <a:gd name="T93" fmla="*/ 32 h 177"/>
                <a:gd name="T94" fmla="*/ 88 w 404"/>
                <a:gd name="T95" fmla="*/ 26 h 177"/>
                <a:gd name="T96" fmla="*/ 112 w 404"/>
                <a:gd name="T97" fmla="*/ 24 h 177"/>
                <a:gd name="T98" fmla="*/ 126 w 404"/>
                <a:gd name="T99" fmla="*/ 24 h 177"/>
                <a:gd name="T100" fmla="*/ 144 w 404"/>
                <a:gd name="T101" fmla="*/ 24 h 177"/>
                <a:gd name="T102" fmla="*/ 162 w 404"/>
                <a:gd name="T103" fmla="*/ 24 h 177"/>
                <a:gd name="T104" fmla="*/ 176 w 404"/>
                <a:gd name="T105" fmla="*/ 26 h 177"/>
                <a:gd name="T106" fmla="*/ 190 w 404"/>
                <a:gd name="T107" fmla="*/ 24 h 177"/>
                <a:gd name="T108" fmla="*/ 204 w 404"/>
                <a:gd name="T109" fmla="*/ 24 h 177"/>
                <a:gd name="T110" fmla="*/ 252 w 404"/>
                <a:gd name="T111" fmla="*/ 24 h 177"/>
                <a:gd name="T112" fmla="*/ 274 w 404"/>
                <a:gd name="T113" fmla="*/ 24 h 177"/>
                <a:gd name="T114" fmla="*/ 304 w 404"/>
                <a:gd name="T115" fmla="*/ 1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4" h="177">
                  <a:moveTo>
                    <a:pt x="4" y="167"/>
                  </a:moveTo>
                  <a:lnTo>
                    <a:pt x="4" y="165"/>
                  </a:lnTo>
                  <a:lnTo>
                    <a:pt x="2" y="165"/>
                  </a:lnTo>
                  <a:lnTo>
                    <a:pt x="2" y="165"/>
                  </a:lnTo>
                  <a:lnTo>
                    <a:pt x="4" y="165"/>
                  </a:lnTo>
                  <a:lnTo>
                    <a:pt x="4" y="165"/>
                  </a:lnTo>
                  <a:lnTo>
                    <a:pt x="4" y="167"/>
                  </a:lnTo>
                  <a:close/>
                  <a:moveTo>
                    <a:pt x="6" y="153"/>
                  </a:moveTo>
                  <a:lnTo>
                    <a:pt x="8" y="155"/>
                  </a:lnTo>
                  <a:lnTo>
                    <a:pt x="4" y="155"/>
                  </a:lnTo>
                  <a:lnTo>
                    <a:pt x="2" y="155"/>
                  </a:lnTo>
                  <a:lnTo>
                    <a:pt x="2" y="157"/>
                  </a:lnTo>
                  <a:lnTo>
                    <a:pt x="2" y="159"/>
                  </a:lnTo>
                  <a:lnTo>
                    <a:pt x="2" y="163"/>
                  </a:lnTo>
                  <a:lnTo>
                    <a:pt x="2" y="167"/>
                  </a:lnTo>
                  <a:lnTo>
                    <a:pt x="2" y="169"/>
                  </a:lnTo>
                  <a:lnTo>
                    <a:pt x="2" y="171"/>
                  </a:lnTo>
                  <a:lnTo>
                    <a:pt x="4" y="173"/>
                  </a:lnTo>
                  <a:lnTo>
                    <a:pt x="4" y="175"/>
                  </a:lnTo>
                  <a:lnTo>
                    <a:pt x="4" y="177"/>
                  </a:lnTo>
                  <a:lnTo>
                    <a:pt x="2" y="177"/>
                  </a:lnTo>
                  <a:lnTo>
                    <a:pt x="2" y="175"/>
                  </a:lnTo>
                  <a:lnTo>
                    <a:pt x="0" y="167"/>
                  </a:lnTo>
                  <a:lnTo>
                    <a:pt x="0" y="161"/>
                  </a:lnTo>
                  <a:lnTo>
                    <a:pt x="0" y="155"/>
                  </a:lnTo>
                  <a:lnTo>
                    <a:pt x="4" y="153"/>
                  </a:lnTo>
                  <a:lnTo>
                    <a:pt x="6" y="153"/>
                  </a:lnTo>
                  <a:close/>
                  <a:moveTo>
                    <a:pt x="314" y="0"/>
                  </a:moveTo>
                  <a:lnTo>
                    <a:pt x="318" y="0"/>
                  </a:lnTo>
                  <a:lnTo>
                    <a:pt x="320" y="0"/>
                  </a:lnTo>
                  <a:lnTo>
                    <a:pt x="322" y="0"/>
                  </a:lnTo>
                  <a:lnTo>
                    <a:pt x="326" y="0"/>
                  </a:lnTo>
                  <a:lnTo>
                    <a:pt x="328" y="0"/>
                  </a:lnTo>
                  <a:lnTo>
                    <a:pt x="330" y="0"/>
                  </a:lnTo>
                  <a:lnTo>
                    <a:pt x="332" y="0"/>
                  </a:lnTo>
                  <a:lnTo>
                    <a:pt x="334" y="0"/>
                  </a:lnTo>
                  <a:lnTo>
                    <a:pt x="340" y="0"/>
                  </a:lnTo>
                  <a:lnTo>
                    <a:pt x="342" y="0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48" y="0"/>
                  </a:lnTo>
                  <a:lnTo>
                    <a:pt x="350" y="0"/>
                  </a:lnTo>
                  <a:lnTo>
                    <a:pt x="352" y="0"/>
                  </a:lnTo>
                  <a:lnTo>
                    <a:pt x="354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58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4" y="0"/>
                  </a:lnTo>
                  <a:lnTo>
                    <a:pt x="380" y="0"/>
                  </a:lnTo>
                  <a:lnTo>
                    <a:pt x="396" y="0"/>
                  </a:lnTo>
                  <a:lnTo>
                    <a:pt x="400" y="0"/>
                  </a:lnTo>
                  <a:lnTo>
                    <a:pt x="404" y="0"/>
                  </a:lnTo>
                  <a:lnTo>
                    <a:pt x="404" y="2"/>
                  </a:lnTo>
                  <a:lnTo>
                    <a:pt x="404" y="12"/>
                  </a:lnTo>
                  <a:lnTo>
                    <a:pt x="404" y="16"/>
                  </a:lnTo>
                  <a:lnTo>
                    <a:pt x="404" y="18"/>
                  </a:lnTo>
                  <a:lnTo>
                    <a:pt x="404" y="20"/>
                  </a:lnTo>
                  <a:lnTo>
                    <a:pt x="404" y="26"/>
                  </a:lnTo>
                  <a:lnTo>
                    <a:pt x="404" y="28"/>
                  </a:lnTo>
                  <a:lnTo>
                    <a:pt x="404" y="30"/>
                  </a:lnTo>
                  <a:lnTo>
                    <a:pt x="404" y="34"/>
                  </a:lnTo>
                  <a:lnTo>
                    <a:pt x="404" y="36"/>
                  </a:lnTo>
                  <a:lnTo>
                    <a:pt x="404" y="38"/>
                  </a:lnTo>
                  <a:lnTo>
                    <a:pt x="404" y="40"/>
                  </a:lnTo>
                  <a:lnTo>
                    <a:pt x="404" y="42"/>
                  </a:lnTo>
                  <a:lnTo>
                    <a:pt x="404" y="48"/>
                  </a:lnTo>
                  <a:lnTo>
                    <a:pt x="404" y="52"/>
                  </a:lnTo>
                  <a:lnTo>
                    <a:pt x="404" y="56"/>
                  </a:lnTo>
                  <a:lnTo>
                    <a:pt x="404" y="60"/>
                  </a:lnTo>
                  <a:lnTo>
                    <a:pt x="402" y="66"/>
                  </a:lnTo>
                  <a:lnTo>
                    <a:pt x="402" y="77"/>
                  </a:lnTo>
                  <a:lnTo>
                    <a:pt x="402" y="81"/>
                  </a:lnTo>
                  <a:lnTo>
                    <a:pt x="402" y="83"/>
                  </a:lnTo>
                  <a:lnTo>
                    <a:pt x="402" y="95"/>
                  </a:lnTo>
                  <a:lnTo>
                    <a:pt x="402" y="97"/>
                  </a:lnTo>
                  <a:lnTo>
                    <a:pt x="402" y="101"/>
                  </a:lnTo>
                  <a:lnTo>
                    <a:pt x="402" y="103"/>
                  </a:lnTo>
                  <a:lnTo>
                    <a:pt x="402" y="105"/>
                  </a:lnTo>
                  <a:lnTo>
                    <a:pt x="402" y="107"/>
                  </a:lnTo>
                  <a:lnTo>
                    <a:pt x="402" y="109"/>
                  </a:lnTo>
                  <a:lnTo>
                    <a:pt x="402" y="111"/>
                  </a:lnTo>
                  <a:lnTo>
                    <a:pt x="402" y="115"/>
                  </a:lnTo>
                  <a:lnTo>
                    <a:pt x="402" y="121"/>
                  </a:lnTo>
                  <a:lnTo>
                    <a:pt x="402" y="127"/>
                  </a:lnTo>
                  <a:lnTo>
                    <a:pt x="398" y="127"/>
                  </a:lnTo>
                  <a:lnTo>
                    <a:pt x="394" y="127"/>
                  </a:lnTo>
                  <a:lnTo>
                    <a:pt x="392" y="127"/>
                  </a:lnTo>
                  <a:lnTo>
                    <a:pt x="390" y="127"/>
                  </a:lnTo>
                  <a:lnTo>
                    <a:pt x="386" y="127"/>
                  </a:lnTo>
                  <a:lnTo>
                    <a:pt x="378" y="127"/>
                  </a:lnTo>
                  <a:lnTo>
                    <a:pt x="376" y="127"/>
                  </a:lnTo>
                  <a:lnTo>
                    <a:pt x="376" y="131"/>
                  </a:lnTo>
                  <a:lnTo>
                    <a:pt x="376" y="137"/>
                  </a:lnTo>
                  <a:lnTo>
                    <a:pt x="376" y="139"/>
                  </a:lnTo>
                  <a:lnTo>
                    <a:pt x="376" y="147"/>
                  </a:lnTo>
                  <a:lnTo>
                    <a:pt x="376" y="149"/>
                  </a:lnTo>
                  <a:lnTo>
                    <a:pt x="376" y="153"/>
                  </a:lnTo>
                  <a:lnTo>
                    <a:pt x="376" y="167"/>
                  </a:lnTo>
                  <a:lnTo>
                    <a:pt x="376" y="173"/>
                  </a:lnTo>
                  <a:lnTo>
                    <a:pt x="376" y="177"/>
                  </a:lnTo>
                  <a:lnTo>
                    <a:pt x="366" y="177"/>
                  </a:lnTo>
                  <a:lnTo>
                    <a:pt x="360" y="177"/>
                  </a:lnTo>
                  <a:lnTo>
                    <a:pt x="358" y="177"/>
                  </a:lnTo>
                  <a:lnTo>
                    <a:pt x="356" y="177"/>
                  </a:lnTo>
                  <a:lnTo>
                    <a:pt x="354" y="177"/>
                  </a:lnTo>
                  <a:lnTo>
                    <a:pt x="352" y="177"/>
                  </a:lnTo>
                  <a:lnTo>
                    <a:pt x="350" y="177"/>
                  </a:lnTo>
                  <a:lnTo>
                    <a:pt x="348" y="177"/>
                  </a:lnTo>
                  <a:lnTo>
                    <a:pt x="346" y="177"/>
                  </a:lnTo>
                  <a:lnTo>
                    <a:pt x="344" y="177"/>
                  </a:lnTo>
                  <a:lnTo>
                    <a:pt x="342" y="177"/>
                  </a:lnTo>
                  <a:lnTo>
                    <a:pt x="340" y="177"/>
                  </a:lnTo>
                  <a:lnTo>
                    <a:pt x="338" y="177"/>
                  </a:lnTo>
                  <a:lnTo>
                    <a:pt x="336" y="177"/>
                  </a:lnTo>
                  <a:lnTo>
                    <a:pt x="332" y="177"/>
                  </a:lnTo>
                  <a:lnTo>
                    <a:pt x="324" y="177"/>
                  </a:lnTo>
                  <a:lnTo>
                    <a:pt x="322" y="177"/>
                  </a:lnTo>
                  <a:lnTo>
                    <a:pt x="320" y="177"/>
                  </a:lnTo>
                  <a:lnTo>
                    <a:pt x="314" y="177"/>
                  </a:lnTo>
                  <a:lnTo>
                    <a:pt x="306" y="177"/>
                  </a:lnTo>
                  <a:lnTo>
                    <a:pt x="304" y="177"/>
                  </a:lnTo>
                  <a:lnTo>
                    <a:pt x="302" y="177"/>
                  </a:lnTo>
                  <a:lnTo>
                    <a:pt x="300" y="177"/>
                  </a:lnTo>
                  <a:lnTo>
                    <a:pt x="294" y="177"/>
                  </a:lnTo>
                  <a:lnTo>
                    <a:pt x="286" y="177"/>
                  </a:lnTo>
                  <a:lnTo>
                    <a:pt x="284" y="177"/>
                  </a:lnTo>
                  <a:lnTo>
                    <a:pt x="278" y="177"/>
                  </a:lnTo>
                  <a:lnTo>
                    <a:pt x="276" y="177"/>
                  </a:lnTo>
                  <a:lnTo>
                    <a:pt x="274" y="177"/>
                  </a:lnTo>
                  <a:lnTo>
                    <a:pt x="272" y="177"/>
                  </a:lnTo>
                  <a:lnTo>
                    <a:pt x="266" y="177"/>
                  </a:lnTo>
                  <a:lnTo>
                    <a:pt x="264" y="177"/>
                  </a:lnTo>
                  <a:lnTo>
                    <a:pt x="262" y="177"/>
                  </a:lnTo>
                  <a:lnTo>
                    <a:pt x="260" y="177"/>
                  </a:lnTo>
                  <a:lnTo>
                    <a:pt x="254" y="177"/>
                  </a:lnTo>
                  <a:lnTo>
                    <a:pt x="252" y="177"/>
                  </a:lnTo>
                  <a:lnTo>
                    <a:pt x="250" y="177"/>
                  </a:lnTo>
                  <a:lnTo>
                    <a:pt x="248" y="177"/>
                  </a:lnTo>
                  <a:lnTo>
                    <a:pt x="246" y="177"/>
                  </a:lnTo>
                  <a:lnTo>
                    <a:pt x="244" y="177"/>
                  </a:lnTo>
                  <a:lnTo>
                    <a:pt x="242" y="177"/>
                  </a:lnTo>
                  <a:lnTo>
                    <a:pt x="238" y="177"/>
                  </a:lnTo>
                  <a:lnTo>
                    <a:pt x="236" y="177"/>
                  </a:lnTo>
                  <a:lnTo>
                    <a:pt x="234" y="177"/>
                  </a:lnTo>
                  <a:lnTo>
                    <a:pt x="232" y="177"/>
                  </a:lnTo>
                  <a:lnTo>
                    <a:pt x="230" y="177"/>
                  </a:lnTo>
                  <a:lnTo>
                    <a:pt x="226" y="177"/>
                  </a:lnTo>
                  <a:lnTo>
                    <a:pt x="222" y="177"/>
                  </a:lnTo>
                  <a:lnTo>
                    <a:pt x="220" y="177"/>
                  </a:lnTo>
                  <a:lnTo>
                    <a:pt x="218" y="177"/>
                  </a:lnTo>
                  <a:lnTo>
                    <a:pt x="216" y="177"/>
                  </a:lnTo>
                  <a:lnTo>
                    <a:pt x="214" y="177"/>
                  </a:lnTo>
                  <a:lnTo>
                    <a:pt x="212" y="177"/>
                  </a:lnTo>
                  <a:lnTo>
                    <a:pt x="210" y="177"/>
                  </a:lnTo>
                  <a:lnTo>
                    <a:pt x="210" y="177"/>
                  </a:lnTo>
                  <a:lnTo>
                    <a:pt x="208" y="177"/>
                  </a:lnTo>
                  <a:lnTo>
                    <a:pt x="206" y="177"/>
                  </a:lnTo>
                  <a:lnTo>
                    <a:pt x="204" y="177"/>
                  </a:lnTo>
                  <a:lnTo>
                    <a:pt x="202" y="177"/>
                  </a:lnTo>
                  <a:lnTo>
                    <a:pt x="200" y="177"/>
                  </a:lnTo>
                  <a:lnTo>
                    <a:pt x="198" y="177"/>
                  </a:lnTo>
                  <a:lnTo>
                    <a:pt x="196" y="177"/>
                  </a:lnTo>
                  <a:lnTo>
                    <a:pt x="194" y="177"/>
                  </a:lnTo>
                  <a:lnTo>
                    <a:pt x="192" y="177"/>
                  </a:lnTo>
                  <a:lnTo>
                    <a:pt x="190" y="177"/>
                  </a:lnTo>
                  <a:lnTo>
                    <a:pt x="188" y="177"/>
                  </a:lnTo>
                  <a:lnTo>
                    <a:pt x="186" y="177"/>
                  </a:lnTo>
                  <a:lnTo>
                    <a:pt x="184" y="177"/>
                  </a:lnTo>
                  <a:lnTo>
                    <a:pt x="182" y="177"/>
                  </a:lnTo>
                  <a:lnTo>
                    <a:pt x="180" y="177"/>
                  </a:lnTo>
                  <a:lnTo>
                    <a:pt x="178" y="175"/>
                  </a:lnTo>
                  <a:lnTo>
                    <a:pt x="178" y="177"/>
                  </a:lnTo>
                  <a:lnTo>
                    <a:pt x="176" y="177"/>
                  </a:lnTo>
                  <a:lnTo>
                    <a:pt x="168" y="175"/>
                  </a:lnTo>
                  <a:lnTo>
                    <a:pt x="160" y="175"/>
                  </a:lnTo>
                  <a:lnTo>
                    <a:pt x="158" y="175"/>
                  </a:lnTo>
                  <a:lnTo>
                    <a:pt x="150" y="175"/>
                  </a:lnTo>
                  <a:lnTo>
                    <a:pt x="148" y="175"/>
                  </a:lnTo>
                  <a:lnTo>
                    <a:pt x="146" y="175"/>
                  </a:lnTo>
                  <a:lnTo>
                    <a:pt x="144" y="175"/>
                  </a:lnTo>
                  <a:lnTo>
                    <a:pt x="142" y="175"/>
                  </a:lnTo>
                  <a:lnTo>
                    <a:pt x="138" y="175"/>
                  </a:lnTo>
                  <a:lnTo>
                    <a:pt x="136" y="175"/>
                  </a:lnTo>
                  <a:lnTo>
                    <a:pt x="134" y="175"/>
                  </a:lnTo>
                  <a:lnTo>
                    <a:pt x="132" y="175"/>
                  </a:lnTo>
                  <a:lnTo>
                    <a:pt x="130" y="175"/>
                  </a:lnTo>
                  <a:lnTo>
                    <a:pt x="128" y="175"/>
                  </a:lnTo>
                  <a:lnTo>
                    <a:pt x="126" y="175"/>
                  </a:lnTo>
                  <a:lnTo>
                    <a:pt x="116" y="175"/>
                  </a:lnTo>
                  <a:lnTo>
                    <a:pt x="114" y="175"/>
                  </a:lnTo>
                  <a:lnTo>
                    <a:pt x="102" y="175"/>
                  </a:lnTo>
                  <a:lnTo>
                    <a:pt x="94" y="175"/>
                  </a:lnTo>
                  <a:lnTo>
                    <a:pt x="92" y="175"/>
                  </a:lnTo>
                  <a:lnTo>
                    <a:pt x="90" y="175"/>
                  </a:lnTo>
                  <a:lnTo>
                    <a:pt x="84" y="175"/>
                  </a:lnTo>
                  <a:lnTo>
                    <a:pt x="76" y="175"/>
                  </a:lnTo>
                  <a:lnTo>
                    <a:pt x="74" y="175"/>
                  </a:lnTo>
                  <a:lnTo>
                    <a:pt x="70" y="175"/>
                  </a:lnTo>
                  <a:lnTo>
                    <a:pt x="68" y="175"/>
                  </a:lnTo>
                  <a:lnTo>
                    <a:pt x="66" y="175"/>
                  </a:lnTo>
                  <a:lnTo>
                    <a:pt x="66" y="175"/>
                  </a:lnTo>
                  <a:lnTo>
                    <a:pt x="62" y="175"/>
                  </a:lnTo>
                  <a:lnTo>
                    <a:pt x="60" y="175"/>
                  </a:lnTo>
                  <a:lnTo>
                    <a:pt x="58" y="175"/>
                  </a:lnTo>
                  <a:lnTo>
                    <a:pt x="56" y="175"/>
                  </a:lnTo>
                  <a:lnTo>
                    <a:pt x="54" y="175"/>
                  </a:lnTo>
                  <a:lnTo>
                    <a:pt x="52" y="175"/>
                  </a:lnTo>
                  <a:lnTo>
                    <a:pt x="50" y="175"/>
                  </a:lnTo>
                  <a:lnTo>
                    <a:pt x="48" y="175"/>
                  </a:lnTo>
                  <a:lnTo>
                    <a:pt x="46" y="175"/>
                  </a:lnTo>
                  <a:lnTo>
                    <a:pt x="44" y="175"/>
                  </a:lnTo>
                  <a:lnTo>
                    <a:pt x="42" y="175"/>
                  </a:lnTo>
                  <a:lnTo>
                    <a:pt x="40" y="175"/>
                  </a:lnTo>
                  <a:lnTo>
                    <a:pt x="38" y="175"/>
                  </a:lnTo>
                  <a:lnTo>
                    <a:pt x="36" y="175"/>
                  </a:lnTo>
                  <a:lnTo>
                    <a:pt x="34" y="175"/>
                  </a:lnTo>
                  <a:lnTo>
                    <a:pt x="32" y="175"/>
                  </a:lnTo>
                  <a:lnTo>
                    <a:pt x="30" y="173"/>
                  </a:lnTo>
                  <a:lnTo>
                    <a:pt x="28" y="173"/>
                  </a:lnTo>
                  <a:lnTo>
                    <a:pt x="28" y="171"/>
                  </a:lnTo>
                  <a:lnTo>
                    <a:pt x="26" y="169"/>
                  </a:lnTo>
                  <a:lnTo>
                    <a:pt x="26" y="167"/>
                  </a:lnTo>
                  <a:lnTo>
                    <a:pt x="28" y="167"/>
                  </a:lnTo>
                  <a:lnTo>
                    <a:pt x="28" y="165"/>
                  </a:lnTo>
                  <a:lnTo>
                    <a:pt x="30" y="165"/>
                  </a:lnTo>
                  <a:lnTo>
                    <a:pt x="32" y="165"/>
                  </a:lnTo>
                  <a:lnTo>
                    <a:pt x="32" y="165"/>
                  </a:lnTo>
                  <a:lnTo>
                    <a:pt x="34" y="163"/>
                  </a:lnTo>
                  <a:lnTo>
                    <a:pt x="34" y="161"/>
                  </a:lnTo>
                  <a:lnTo>
                    <a:pt x="34" y="159"/>
                  </a:lnTo>
                  <a:lnTo>
                    <a:pt x="34" y="157"/>
                  </a:lnTo>
                  <a:lnTo>
                    <a:pt x="36" y="157"/>
                  </a:lnTo>
                  <a:lnTo>
                    <a:pt x="38" y="157"/>
                  </a:lnTo>
                  <a:lnTo>
                    <a:pt x="42" y="157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4" y="151"/>
                  </a:lnTo>
                  <a:lnTo>
                    <a:pt x="46" y="151"/>
                  </a:lnTo>
                  <a:lnTo>
                    <a:pt x="44" y="149"/>
                  </a:lnTo>
                  <a:lnTo>
                    <a:pt x="46" y="149"/>
                  </a:lnTo>
                  <a:lnTo>
                    <a:pt x="46" y="147"/>
                  </a:lnTo>
                  <a:lnTo>
                    <a:pt x="48" y="147"/>
                  </a:lnTo>
                  <a:lnTo>
                    <a:pt x="48" y="145"/>
                  </a:lnTo>
                  <a:lnTo>
                    <a:pt x="48" y="147"/>
                  </a:lnTo>
                  <a:lnTo>
                    <a:pt x="48" y="149"/>
                  </a:lnTo>
                  <a:lnTo>
                    <a:pt x="50" y="147"/>
                  </a:lnTo>
                  <a:lnTo>
                    <a:pt x="50" y="145"/>
                  </a:lnTo>
                  <a:lnTo>
                    <a:pt x="52" y="145"/>
                  </a:lnTo>
                  <a:lnTo>
                    <a:pt x="50" y="143"/>
                  </a:lnTo>
                  <a:lnTo>
                    <a:pt x="48" y="143"/>
                  </a:lnTo>
                  <a:lnTo>
                    <a:pt x="46" y="143"/>
                  </a:lnTo>
                  <a:lnTo>
                    <a:pt x="44" y="143"/>
                  </a:lnTo>
                  <a:lnTo>
                    <a:pt x="44" y="135"/>
                  </a:lnTo>
                  <a:lnTo>
                    <a:pt x="46" y="137"/>
                  </a:lnTo>
                  <a:lnTo>
                    <a:pt x="48" y="137"/>
                  </a:lnTo>
                  <a:lnTo>
                    <a:pt x="50" y="137"/>
                  </a:lnTo>
                  <a:lnTo>
                    <a:pt x="50" y="135"/>
                  </a:lnTo>
                  <a:lnTo>
                    <a:pt x="52" y="135"/>
                  </a:lnTo>
                  <a:lnTo>
                    <a:pt x="54" y="135"/>
                  </a:lnTo>
                  <a:lnTo>
                    <a:pt x="54" y="137"/>
                  </a:lnTo>
                  <a:lnTo>
                    <a:pt x="56" y="135"/>
                  </a:lnTo>
                  <a:lnTo>
                    <a:pt x="56" y="137"/>
                  </a:lnTo>
                  <a:lnTo>
                    <a:pt x="56" y="135"/>
                  </a:lnTo>
                  <a:lnTo>
                    <a:pt x="54" y="135"/>
                  </a:lnTo>
                  <a:lnTo>
                    <a:pt x="54" y="133"/>
                  </a:lnTo>
                  <a:lnTo>
                    <a:pt x="52" y="133"/>
                  </a:lnTo>
                  <a:lnTo>
                    <a:pt x="52" y="131"/>
                  </a:lnTo>
                  <a:lnTo>
                    <a:pt x="52" y="129"/>
                  </a:lnTo>
                  <a:lnTo>
                    <a:pt x="54" y="127"/>
                  </a:lnTo>
                  <a:lnTo>
                    <a:pt x="56" y="127"/>
                  </a:lnTo>
                  <a:lnTo>
                    <a:pt x="56" y="129"/>
                  </a:lnTo>
                  <a:lnTo>
                    <a:pt x="56" y="127"/>
                  </a:lnTo>
                  <a:lnTo>
                    <a:pt x="58" y="129"/>
                  </a:lnTo>
                  <a:lnTo>
                    <a:pt x="58" y="127"/>
                  </a:lnTo>
                  <a:lnTo>
                    <a:pt x="56" y="127"/>
                  </a:lnTo>
                  <a:lnTo>
                    <a:pt x="54" y="125"/>
                  </a:lnTo>
                  <a:lnTo>
                    <a:pt x="54" y="123"/>
                  </a:lnTo>
                  <a:lnTo>
                    <a:pt x="56" y="121"/>
                  </a:lnTo>
                  <a:lnTo>
                    <a:pt x="56" y="119"/>
                  </a:lnTo>
                  <a:lnTo>
                    <a:pt x="56" y="117"/>
                  </a:lnTo>
                  <a:lnTo>
                    <a:pt x="58" y="117"/>
                  </a:lnTo>
                  <a:lnTo>
                    <a:pt x="58" y="119"/>
                  </a:lnTo>
                  <a:lnTo>
                    <a:pt x="60" y="119"/>
                  </a:lnTo>
                  <a:lnTo>
                    <a:pt x="62" y="117"/>
                  </a:lnTo>
                  <a:lnTo>
                    <a:pt x="60" y="117"/>
                  </a:lnTo>
                  <a:lnTo>
                    <a:pt x="58" y="117"/>
                  </a:lnTo>
                  <a:lnTo>
                    <a:pt x="56" y="117"/>
                  </a:lnTo>
                  <a:lnTo>
                    <a:pt x="58" y="115"/>
                  </a:lnTo>
                  <a:lnTo>
                    <a:pt x="60" y="115"/>
                  </a:lnTo>
                  <a:lnTo>
                    <a:pt x="62" y="115"/>
                  </a:lnTo>
                  <a:lnTo>
                    <a:pt x="62" y="113"/>
                  </a:lnTo>
                  <a:lnTo>
                    <a:pt x="62" y="111"/>
                  </a:lnTo>
                  <a:lnTo>
                    <a:pt x="64" y="111"/>
                  </a:lnTo>
                  <a:lnTo>
                    <a:pt x="66" y="109"/>
                  </a:lnTo>
                  <a:lnTo>
                    <a:pt x="64" y="109"/>
                  </a:lnTo>
                  <a:lnTo>
                    <a:pt x="62" y="109"/>
                  </a:lnTo>
                  <a:lnTo>
                    <a:pt x="60" y="107"/>
                  </a:lnTo>
                  <a:lnTo>
                    <a:pt x="60" y="105"/>
                  </a:lnTo>
                  <a:lnTo>
                    <a:pt x="62" y="105"/>
                  </a:lnTo>
                  <a:lnTo>
                    <a:pt x="62" y="107"/>
                  </a:lnTo>
                  <a:lnTo>
                    <a:pt x="62" y="105"/>
                  </a:lnTo>
                  <a:lnTo>
                    <a:pt x="64" y="105"/>
                  </a:lnTo>
                  <a:lnTo>
                    <a:pt x="64" y="103"/>
                  </a:lnTo>
                  <a:lnTo>
                    <a:pt x="66" y="103"/>
                  </a:lnTo>
                  <a:lnTo>
                    <a:pt x="66" y="103"/>
                  </a:lnTo>
                  <a:lnTo>
                    <a:pt x="66" y="101"/>
                  </a:lnTo>
                  <a:lnTo>
                    <a:pt x="66" y="101"/>
                  </a:lnTo>
                  <a:lnTo>
                    <a:pt x="64" y="101"/>
                  </a:lnTo>
                  <a:lnTo>
                    <a:pt x="64" y="103"/>
                  </a:lnTo>
                  <a:lnTo>
                    <a:pt x="62" y="103"/>
                  </a:lnTo>
                  <a:lnTo>
                    <a:pt x="62" y="105"/>
                  </a:lnTo>
                  <a:lnTo>
                    <a:pt x="60" y="105"/>
                  </a:lnTo>
                  <a:lnTo>
                    <a:pt x="60" y="101"/>
                  </a:lnTo>
                  <a:lnTo>
                    <a:pt x="60" y="99"/>
                  </a:lnTo>
                  <a:lnTo>
                    <a:pt x="60" y="97"/>
                  </a:lnTo>
                  <a:lnTo>
                    <a:pt x="62" y="97"/>
                  </a:lnTo>
                  <a:lnTo>
                    <a:pt x="62" y="95"/>
                  </a:lnTo>
                  <a:lnTo>
                    <a:pt x="60" y="95"/>
                  </a:lnTo>
                  <a:lnTo>
                    <a:pt x="62" y="93"/>
                  </a:lnTo>
                  <a:lnTo>
                    <a:pt x="62" y="91"/>
                  </a:lnTo>
                  <a:lnTo>
                    <a:pt x="62" y="89"/>
                  </a:lnTo>
                  <a:lnTo>
                    <a:pt x="62" y="87"/>
                  </a:lnTo>
                  <a:lnTo>
                    <a:pt x="64" y="87"/>
                  </a:lnTo>
                  <a:lnTo>
                    <a:pt x="64" y="85"/>
                  </a:lnTo>
                  <a:lnTo>
                    <a:pt x="66" y="85"/>
                  </a:lnTo>
                  <a:lnTo>
                    <a:pt x="66" y="83"/>
                  </a:lnTo>
                  <a:lnTo>
                    <a:pt x="66" y="81"/>
                  </a:lnTo>
                  <a:lnTo>
                    <a:pt x="66" y="79"/>
                  </a:lnTo>
                  <a:lnTo>
                    <a:pt x="68" y="77"/>
                  </a:lnTo>
                  <a:lnTo>
                    <a:pt x="68" y="74"/>
                  </a:lnTo>
                  <a:lnTo>
                    <a:pt x="70" y="74"/>
                  </a:lnTo>
                  <a:lnTo>
                    <a:pt x="70" y="72"/>
                  </a:lnTo>
                  <a:lnTo>
                    <a:pt x="68" y="70"/>
                  </a:lnTo>
                  <a:lnTo>
                    <a:pt x="66" y="70"/>
                  </a:lnTo>
                  <a:lnTo>
                    <a:pt x="66" y="68"/>
                  </a:lnTo>
                  <a:lnTo>
                    <a:pt x="68" y="68"/>
                  </a:lnTo>
                  <a:lnTo>
                    <a:pt x="68" y="68"/>
                  </a:lnTo>
                  <a:lnTo>
                    <a:pt x="70" y="68"/>
                  </a:lnTo>
                  <a:lnTo>
                    <a:pt x="72" y="66"/>
                  </a:lnTo>
                  <a:lnTo>
                    <a:pt x="74" y="64"/>
                  </a:lnTo>
                  <a:lnTo>
                    <a:pt x="72" y="64"/>
                  </a:lnTo>
                  <a:lnTo>
                    <a:pt x="72" y="62"/>
                  </a:lnTo>
                  <a:lnTo>
                    <a:pt x="74" y="62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4" y="58"/>
                  </a:lnTo>
                  <a:lnTo>
                    <a:pt x="74" y="56"/>
                  </a:lnTo>
                  <a:lnTo>
                    <a:pt x="74" y="54"/>
                  </a:lnTo>
                  <a:lnTo>
                    <a:pt x="72" y="54"/>
                  </a:lnTo>
                  <a:lnTo>
                    <a:pt x="72" y="52"/>
                  </a:lnTo>
                  <a:lnTo>
                    <a:pt x="74" y="52"/>
                  </a:lnTo>
                  <a:lnTo>
                    <a:pt x="74" y="50"/>
                  </a:lnTo>
                  <a:lnTo>
                    <a:pt x="72" y="48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6" y="44"/>
                  </a:lnTo>
                  <a:lnTo>
                    <a:pt x="76" y="42"/>
                  </a:lnTo>
                  <a:lnTo>
                    <a:pt x="78" y="42"/>
                  </a:lnTo>
                  <a:lnTo>
                    <a:pt x="80" y="42"/>
                  </a:lnTo>
                  <a:lnTo>
                    <a:pt x="80" y="40"/>
                  </a:lnTo>
                  <a:lnTo>
                    <a:pt x="82" y="40"/>
                  </a:lnTo>
                  <a:lnTo>
                    <a:pt x="84" y="40"/>
                  </a:lnTo>
                  <a:lnTo>
                    <a:pt x="84" y="38"/>
                  </a:lnTo>
                  <a:lnTo>
                    <a:pt x="84" y="36"/>
                  </a:lnTo>
                  <a:lnTo>
                    <a:pt x="86" y="36"/>
                  </a:lnTo>
                  <a:lnTo>
                    <a:pt x="84" y="36"/>
                  </a:lnTo>
                  <a:lnTo>
                    <a:pt x="82" y="36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6" y="38"/>
                  </a:lnTo>
                  <a:lnTo>
                    <a:pt x="78" y="36"/>
                  </a:lnTo>
                  <a:lnTo>
                    <a:pt x="80" y="34"/>
                  </a:lnTo>
                  <a:lnTo>
                    <a:pt x="78" y="34"/>
                  </a:lnTo>
                  <a:lnTo>
                    <a:pt x="78" y="32"/>
                  </a:lnTo>
                  <a:lnTo>
                    <a:pt x="80" y="32"/>
                  </a:lnTo>
                  <a:lnTo>
                    <a:pt x="82" y="32"/>
                  </a:lnTo>
                  <a:lnTo>
                    <a:pt x="84" y="32"/>
                  </a:lnTo>
                  <a:lnTo>
                    <a:pt x="84" y="30"/>
                  </a:lnTo>
                  <a:lnTo>
                    <a:pt x="84" y="28"/>
                  </a:lnTo>
                  <a:lnTo>
                    <a:pt x="86" y="28"/>
                  </a:lnTo>
                  <a:lnTo>
                    <a:pt x="88" y="28"/>
                  </a:lnTo>
                  <a:lnTo>
                    <a:pt x="88" y="26"/>
                  </a:lnTo>
                  <a:lnTo>
                    <a:pt x="90" y="26"/>
                  </a:lnTo>
                  <a:lnTo>
                    <a:pt x="98" y="26"/>
                  </a:lnTo>
                  <a:lnTo>
                    <a:pt x="100" y="24"/>
                  </a:lnTo>
                  <a:lnTo>
                    <a:pt x="104" y="24"/>
                  </a:lnTo>
                  <a:lnTo>
                    <a:pt x="106" y="26"/>
                  </a:lnTo>
                  <a:lnTo>
                    <a:pt x="108" y="26"/>
                  </a:lnTo>
                  <a:lnTo>
                    <a:pt x="110" y="26"/>
                  </a:lnTo>
                  <a:lnTo>
                    <a:pt x="112" y="24"/>
                  </a:lnTo>
                  <a:lnTo>
                    <a:pt x="114" y="24"/>
                  </a:lnTo>
                  <a:lnTo>
                    <a:pt x="114" y="24"/>
                  </a:lnTo>
                  <a:lnTo>
                    <a:pt x="116" y="24"/>
                  </a:lnTo>
                  <a:lnTo>
                    <a:pt x="118" y="24"/>
                  </a:lnTo>
                  <a:lnTo>
                    <a:pt x="120" y="24"/>
                  </a:lnTo>
                  <a:lnTo>
                    <a:pt x="122" y="24"/>
                  </a:lnTo>
                  <a:lnTo>
                    <a:pt x="124" y="24"/>
                  </a:lnTo>
                  <a:lnTo>
                    <a:pt x="126" y="24"/>
                  </a:lnTo>
                  <a:lnTo>
                    <a:pt x="128" y="24"/>
                  </a:lnTo>
                  <a:lnTo>
                    <a:pt x="130" y="24"/>
                  </a:lnTo>
                  <a:lnTo>
                    <a:pt x="132" y="24"/>
                  </a:lnTo>
                  <a:lnTo>
                    <a:pt x="134" y="24"/>
                  </a:lnTo>
                  <a:lnTo>
                    <a:pt x="136" y="24"/>
                  </a:lnTo>
                  <a:lnTo>
                    <a:pt x="138" y="24"/>
                  </a:lnTo>
                  <a:lnTo>
                    <a:pt x="142" y="24"/>
                  </a:lnTo>
                  <a:lnTo>
                    <a:pt x="144" y="24"/>
                  </a:lnTo>
                  <a:lnTo>
                    <a:pt x="146" y="24"/>
                  </a:lnTo>
                  <a:lnTo>
                    <a:pt x="148" y="24"/>
                  </a:lnTo>
                  <a:lnTo>
                    <a:pt x="150" y="24"/>
                  </a:lnTo>
                  <a:lnTo>
                    <a:pt x="152" y="24"/>
                  </a:lnTo>
                  <a:lnTo>
                    <a:pt x="154" y="24"/>
                  </a:lnTo>
                  <a:lnTo>
                    <a:pt x="156" y="24"/>
                  </a:lnTo>
                  <a:lnTo>
                    <a:pt x="160" y="24"/>
                  </a:lnTo>
                  <a:lnTo>
                    <a:pt x="162" y="24"/>
                  </a:lnTo>
                  <a:lnTo>
                    <a:pt x="162" y="24"/>
                  </a:lnTo>
                  <a:lnTo>
                    <a:pt x="164" y="24"/>
                  </a:lnTo>
                  <a:lnTo>
                    <a:pt x="166" y="24"/>
                  </a:lnTo>
                  <a:lnTo>
                    <a:pt x="168" y="24"/>
                  </a:lnTo>
                  <a:lnTo>
                    <a:pt x="170" y="26"/>
                  </a:lnTo>
                  <a:lnTo>
                    <a:pt x="172" y="26"/>
                  </a:lnTo>
                  <a:lnTo>
                    <a:pt x="174" y="26"/>
                  </a:lnTo>
                  <a:lnTo>
                    <a:pt x="176" y="26"/>
                  </a:lnTo>
                  <a:lnTo>
                    <a:pt x="178" y="26"/>
                  </a:lnTo>
                  <a:lnTo>
                    <a:pt x="180" y="26"/>
                  </a:lnTo>
                  <a:lnTo>
                    <a:pt x="182" y="26"/>
                  </a:lnTo>
                  <a:lnTo>
                    <a:pt x="182" y="24"/>
                  </a:lnTo>
                  <a:lnTo>
                    <a:pt x="184" y="24"/>
                  </a:lnTo>
                  <a:lnTo>
                    <a:pt x="186" y="24"/>
                  </a:lnTo>
                  <a:lnTo>
                    <a:pt x="188" y="24"/>
                  </a:lnTo>
                  <a:lnTo>
                    <a:pt x="190" y="24"/>
                  </a:lnTo>
                  <a:lnTo>
                    <a:pt x="192" y="24"/>
                  </a:lnTo>
                  <a:lnTo>
                    <a:pt x="194" y="24"/>
                  </a:lnTo>
                  <a:lnTo>
                    <a:pt x="196" y="24"/>
                  </a:lnTo>
                  <a:lnTo>
                    <a:pt x="198" y="24"/>
                  </a:lnTo>
                  <a:lnTo>
                    <a:pt x="200" y="24"/>
                  </a:lnTo>
                  <a:lnTo>
                    <a:pt x="200" y="26"/>
                  </a:lnTo>
                  <a:lnTo>
                    <a:pt x="202" y="26"/>
                  </a:lnTo>
                  <a:lnTo>
                    <a:pt x="204" y="24"/>
                  </a:lnTo>
                  <a:lnTo>
                    <a:pt x="208" y="24"/>
                  </a:lnTo>
                  <a:lnTo>
                    <a:pt x="214" y="24"/>
                  </a:lnTo>
                  <a:lnTo>
                    <a:pt x="222" y="24"/>
                  </a:lnTo>
                  <a:lnTo>
                    <a:pt x="226" y="24"/>
                  </a:lnTo>
                  <a:lnTo>
                    <a:pt x="236" y="24"/>
                  </a:lnTo>
                  <a:lnTo>
                    <a:pt x="242" y="24"/>
                  </a:lnTo>
                  <a:lnTo>
                    <a:pt x="244" y="24"/>
                  </a:lnTo>
                  <a:lnTo>
                    <a:pt x="252" y="24"/>
                  </a:lnTo>
                  <a:lnTo>
                    <a:pt x="256" y="24"/>
                  </a:lnTo>
                  <a:lnTo>
                    <a:pt x="258" y="24"/>
                  </a:lnTo>
                  <a:lnTo>
                    <a:pt x="258" y="24"/>
                  </a:lnTo>
                  <a:lnTo>
                    <a:pt x="264" y="24"/>
                  </a:lnTo>
                  <a:lnTo>
                    <a:pt x="268" y="24"/>
                  </a:lnTo>
                  <a:lnTo>
                    <a:pt x="270" y="24"/>
                  </a:lnTo>
                  <a:lnTo>
                    <a:pt x="272" y="24"/>
                  </a:lnTo>
                  <a:lnTo>
                    <a:pt x="274" y="24"/>
                  </a:lnTo>
                  <a:lnTo>
                    <a:pt x="276" y="24"/>
                  </a:lnTo>
                  <a:lnTo>
                    <a:pt x="278" y="24"/>
                  </a:lnTo>
                  <a:lnTo>
                    <a:pt x="286" y="24"/>
                  </a:lnTo>
                  <a:lnTo>
                    <a:pt x="288" y="24"/>
                  </a:lnTo>
                  <a:lnTo>
                    <a:pt x="294" y="24"/>
                  </a:lnTo>
                  <a:lnTo>
                    <a:pt x="304" y="24"/>
                  </a:lnTo>
                  <a:lnTo>
                    <a:pt x="304" y="22"/>
                  </a:lnTo>
                  <a:lnTo>
                    <a:pt x="304" y="14"/>
                  </a:lnTo>
                  <a:lnTo>
                    <a:pt x="304" y="8"/>
                  </a:lnTo>
                  <a:lnTo>
                    <a:pt x="304" y="2"/>
                  </a:lnTo>
                  <a:lnTo>
                    <a:pt x="304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2" y="0"/>
                  </a:lnTo>
                  <a:lnTo>
                    <a:pt x="31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8" name="Freeform 41">
              <a:extLst>
                <a:ext uri="{FF2B5EF4-FFF2-40B4-BE49-F238E27FC236}">
                  <a16:creationId xmlns:a16="http://schemas.microsoft.com/office/drawing/2014/main" id="{25611782-9FAE-23DD-B715-760DF91881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6800" y="274638"/>
              <a:ext cx="396875" cy="517525"/>
            </a:xfrm>
            <a:custGeom>
              <a:avLst/>
              <a:gdLst>
                <a:gd name="T0" fmla="*/ 104 w 250"/>
                <a:gd name="T1" fmla="*/ 8 h 326"/>
                <a:gd name="T2" fmla="*/ 124 w 250"/>
                <a:gd name="T3" fmla="*/ 10 h 326"/>
                <a:gd name="T4" fmla="*/ 130 w 250"/>
                <a:gd name="T5" fmla="*/ 8 h 326"/>
                <a:gd name="T6" fmla="*/ 146 w 250"/>
                <a:gd name="T7" fmla="*/ 14 h 326"/>
                <a:gd name="T8" fmla="*/ 158 w 250"/>
                <a:gd name="T9" fmla="*/ 24 h 326"/>
                <a:gd name="T10" fmla="*/ 176 w 250"/>
                <a:gd name="T11" fmla="*/ 34 h 326"/>
                <a:gd name="T12" fmla="*/ 182 w 250"/>
                <a:gd name="T13" fmla="*/ 38 h 326"/>
                <a:gd name="T14" fmla="*/ 192 w 250"/>
                <a:gd name="T15" fmla="*/ 48 h 326"/>
                <a:gd name="T16" fmla="*/ 206 w 250"/>
                <a:gd name="T17" fmla="*/ 58 h 326"/>
                <a:gd name="T18" fmla="*/ 220 w 250"/>
                <a:gd name="T19" fmla="*/ 58 h 326"/>
                <a:gd name="T20" fmla="*/ 230 w 250"/>
                <a:gd name="T21" fmla="*/ 58 h 326"/>
                <a:gd name="T22" fmla="*/ 230 w 250"/>
                <a:gd name="T23" fmla="*/ 80 h 326"/>
                <a:gd name="T24" fmla="*/ 230 w 250"/>
                <a:gd name="T25" fmla="*/ 102 h 326"/>
                <a:gd name="T26" fmla="*/ 230 w 250"/>
                <a:gd name="T27" fmla="*/ 126 h 326"/>
                <a:gd name="T28" fmla="*/ 230 w 250"/>
                <a:gd name="T29" fmla="*/ 180 h 326"/>
                <a:gd name="T30" fmla="*/ 230 w 250"/>
                <a:gd name="T31" fmla="*/ 218 h 326"/>
                <a:gd name="T32" fmla="*/ 230 w 250"/>
                <a:gd name="T33" fmla="*/ 246 h 326"/>
                <a:gd name="T34" fmla="*/ 248 w 250"/>
                <a:gd name="T35" fmla="*/ 266 h 326"/>
                <a:gd name="T36" fmla="*/ 242 w 250"/>
                <a:gd name="T37" fmla="*/ 282 h 326"/>
                <a:gd name="T38" fmla="*/ 226 w 250"/>
                <a:gd name="T39" fmla="*/ 296 h 326"/>
                <a:gd name="T40" fmla="*/ 210 w 250"/>
                <a:gd name="T41" fmla="*/ 306 h 326"/>
                <a:gd name="T42" fmla="*/ 194 w 250"/>
                <a:gd name="T43" fmla="*/ 316 h 326"/>
                <a:gd name="T44" fmla="*/ 182 w 250"/>
                <a:gd name="T45" fmla="*/ 326 h 326"/>
                <a:gd name="T46" fmla="*/ 182 w 250"/>
                <a:gd name="T47" fmla="*/ 318 h 326"/>
                <a:gd name="T48" fmla="*/ 174 w 250"/>
                <a:gd name="T49" fmla="*/ 318 h 326"/>
                <a:gd name="T50" fmla="*/ 172 w 250"/>
                <a:gd name="T51" fmla="*/ 312 h 326"/>
                <a:gd name="T52" fmla="*/ 166 w 250"/>
                <a:gd name="T53" fmla="*/ 302 h 326"/>
                <a:gd name="T54" fmla="*/ 166 w 250"/>
                <a:gd name="T55" fmla="*/ 288 h 326"/>
                <a:gd name="T56" fmla="*/ 148 w 250"/>
                <a:gd name="T57" fmla="*/ 276 h 326"/>
                <a:gd name="T58" fmla="*/ 144 w 250"/>
                <a:gd name="T59" fmla="*/ 260 h 326"/>
                <a:gd name="T60" fmla="*/ 130 w 250"/>
                <a:gd name="T61" fmla="*/ 254 h 326"/>
                <a:gd name="T62" fmla="*/ 120 w 250"/>
                <a:gd name="T63" fmla="*/ 238 h 326"/>
                <a:gd name="T64" fmla="*/ 108 w 250"/>
                <a:gd name="T65" fmla="*/ 228 h 326"/>
                <a:gd name="T66" fmla="*/ 96 w 250"/>
                <a:gd name="T67" fmla="*/ 220 h 326"/>
                <a:gd name="T68" fmla="*/ 88 w 250"/>
                <a:gd name="T69" fmla="*/ 208 h 326"/>
                <a:gd name="T70" fmla="*/ 76 w 250"/>
                <a:gd name="T71" fmla="*/ 204 h 326"/>
                <a:gd name="T72" fmla="*/ 64 w 250"/>
                <a:gd name="T73" fmla="*/ 200 h 326"/>
                <a:gd name="T74" fmla="*/ 48 w 250"/>
                <a:gd name="T75" fmla="*/ 196 h 326"/>
                <a:gd name="T76" fmla="*/ 36 w 250"/>
                <a:gd name="T77" fmla="*/ 200 h 326"/>
                <a:gd name="T78" fmla="*/ 28 w 250"/>
                <a:gd name="T79" fmla="*/ 196 h 326"/>
                <a:gd name="T80" fmla="*/ 14 w 250"/>
                <a:gd name="T81" fmla="*/ 184 h 326"/>
                <a:gd name="T82" fmla="*/ 8 w 250"/>
                <a:gd name="T83" fmla="*/ 168 h 326"/>
                <a:gd name="T84" fmla="*/ 2 w 250"/>
                <a:gd name="T85" fmla="*/ 152 h 326"/>
                <a:gd name="T86" fmla="*/ 2 w 250"/>
                <a:gd name="T87" fmla="*/ 138 h 326"/>
                <a:gd name="T88" fmla="*/ 6 w 250"/>
                <a:gd name="T89" fmla="*/ 124 h 326"/>
                <a:gd name="T90" fmla="*/ 2 w 250"/>
                <a:gd name="T91" fmla="*/ 114 h 326"/>
                <a:gd name="T92" fmla="*/ 4 w 250"/>
                <a:gd name="T93" fmla="*/ 104 h 326"/>
                <a:gd name="T94" fmla="*/ 10 w 250"/>
                <a:gd name="T95" fmla="*/ 92 h 326"/>
                <a:gd name="T96" fmla="*/ 22 w 250"/>
                <a:gd name="T97" fmla="*/ 76 h 326"/>
                <a:gd name="T98" fmla="*/ 22 w 250"/>
                <a:gd name="T99" fmla="*/ 60 h 326"/>
                <a:gd name="T100" fmla="*/ 28 w 250"/>
                <a:gd name="T101" fmla="*/ 54 h 326"/>
                <a:gd name="T102" fmla="*/ 30 w 250"/>
                <a:gd name="T103" fmla="*/ 38 h 326"/>
                <a:gd name="T104" fmla="*/ 42 w 250"/>
                <a:gd name="T105" fmla="*/ 32 h 326"/>
                <a:gd name="T106" fmla="*/ 46 w 250"/>
                <a:gd name="T107" fmla="*/ 18 h 326"/>
                <a:gd name="T108" fmla="*/ 56 w 250"/>
                <a:gd name="T109" fmla="*/ 10 h 326"/>
                <a:gd name="T110" fmla="*/ 68 w 250"/>
                <a:gd name="T111" fmla="*/ 6 h 326"/>
                <a:gd name="T112" fmla="*/ 82 w 250"/>
                <a:gd name="T113" fmla="*/ 4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0" h="326">
                  <a:moveTo>
                    <a:pt x="88" y="2"/>
                  </a:moveTo>
                  <a:lnTo>
                    <a:pt x="88" y="6"/>
                  </a:lnTo>
                  <a:lnTo>
                    <a:pt x="88" y="8"/>
                  </a:lnTo>
                  <a:lnTo>
                    <a:pt x="92" y="8"/>
                  </a:lnTo>
                  <a:lnTo>
                    <a:pt x="92" y="8"/>
                  </a:lnTo>
                  <a:lnTo>
                    <a:pt x="94" y="8"/>
                  </a:lnTo>
                  <a:lnTo>
                    <a:pt x="96" y="8"/>
                  </a:lnTo>
                  <a:lnTo>
                    <a:pt x="98" y="8"/>
                  </a:lnTo>
                  <a:lnTo>
                    <a:pt x="104" y="8"/>
                  </a:lnTo>
                  <a:lnTo>
                    <a:pt x="106" y="8"/>
                  </a:lnTo>
                  <a:lnTo>
                    <a:pt x="108" y="8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8"/>
                  </a:lnTo>
                  <a:lnTo>
                    <a:pt x="116" y="8"/>
                  </a:lnTo>
                  <a:lnTo>
                    <a:pt x="120" y="8"/>
                  </a:lnTo>
                  <a:lnTo>
                    <a:pt x="122" y="10"/>
                  </a:lnTo>
                  <a:lnTo>
                    <a:pt x="124" y="10"/>
                  </a:lnTo>
                  <a:lnTo>
                    <a:pt x="124" y="8"/>
                  </a:lnTo>
                  <a:lnTo>
                    <a:pt x="124" y="8"/>
                  </a:lnTo>
                  <a:lnTo>
                    <a:pt x="124" y="8"/>
                  </a:lnTo>
                  <a:lnTo>
                    <a:pt x="124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8" y="6"/>
                  </a:lnTo>
                  <a:lnTo>
                    <a:pt x="128" y="8"/>
                  </a:lnTo>
                  <a:lnTo>
                    <a:pt x="130" y="8"/>
                  </a:lnTo>
                  <a:lnTo>
                    <a:pt x="132" y="8"/>
                  </a:lnTo>
                  <a:lnTo>
                    <a:pt x="134" y="8"/>
                  </a:lnTo>
                  <a:lnTo>
                    <a:pt x="136" y="10"/>
                  </a:lnTo>
                  <a:lnTo>
                    <a:pt x="136" y="12"/>
                  </a:lnTo>
                  <a:lnTo>
                    <a:pt x="138" y="12"/>
                  </a:lnTo>
                  <a:lnTo>
                    <a:pt x="140" y="12"/>
                  </a:lnTo>
                  <a:lnTo>
                    <a:pt x="140" y="14"/>
                  </a:lnTo>
                  <a:lnTo>
                    <a:pt x="144" y="14"/>
                  </a:lnTo>
                  <a:lnTo>
                    <a:pt x="146" y="14"/>
                  </a:lnTo>
                  <a:lnTo>
                    <a:pt x="148" y="16"/>
                  </a:lnTo>
                  <a:lnTo>
                    <a:pt x="148" y="14"/>
                  </a:lnTo>
                  <a:lnTo>
                    <a:pt x="150" y="16"/>
                  </a:lnTo>
                  <a:lnTo>
                    <a:pt x="150" y="18"/>
                  </a:lnTo>
                  <a:lnTo>
                    <a:pt x="152" y="18"/>
                  </a:lnTo>
                  <a:lnTo>
                    <a:pt x="154" y="20"/>
                  </a:lnTo>
                  <a:lnTo>
                    <a:pt x="154" y="22"/>
                  </a:lnTo>
                  <a:lnTo>
                    <a:pt x="154" y="24"/>
                  </a:lnTo>
                  <a:lnTo>
                    <a:pt x="158" y="24"/>
                  </a:lnTo>
                  <a:lnTo>
                    <a:pt x="160" y="26"/>
                  </a:lnTo>
                  <a:lnTo>
                    <a:pt x="162" y="28"/>
                  </a:lnTo>
                  <a:lnTo>
                    <a:pt x="164" y="30"/>
                  </a:lnTo>
                  <a:lnTo>
                    <a:pt x="166" y="30"/>
                  </a:lnTo>
                  <a:lnTo>
                    <a:pt x="168" y="32"/>
                  </a:lnTo>
                  <a:lnTo>
                    <a:pt x="170" y="32"/>
                  </a:lnTo>
                  <a:lnTo>
                    <a:pt x="172" y="34"/>
                  </a:lnTo>
                  <a:lnTo>
                    <a:pt x="172" y="34"/>
                  </a:lnTo>
                  <a:lnTo>
                    <a:pt x="176" y="34"/>
                  </a:lnTo>
                  <a:lnTo>
                    <a:pt x="176" y="32"/>
                  </a:lnTo>
                  <a:lnTo>
                    <a:pt x="174" y="32"/>
                  </a:lnTo>
                  <a:lnTo>
                    <a:pt x="174" y="30"/>
                  </a:lnTo>
                  <a:lnTo>
                    <a:pt x="176" y="32"/>
                  </a:lnTo>
                  <a:lnTo>
                    <a:pt x="178" y="32"/>
                  </a:lnTo>
                  <a:lnTo>
                    <a:pt x="180" y="32"/>
                  </a:lnTo>
                  <a:lnTo>
                    <a:pt x="182" y="32"/>
                  </a:lnTo>
                  <a:lnTo>
                    <a:pt x="182" y="36"/>
                  </a:lnTo>
                  <a:lnTo>
                    <a:pt x="182" y="38"/>
                  </a:lnTo>
                  <a:lnTo>
                    <a:pt x="180" y="38"/>
                  </a:lnTo>
                  <a:lnTo>
                    <a:pt x="180" y="40"/>
                  </a:lnTo>
                  <a:lnTo>
                    <a:pt x="182" y="42"/>
                  </a:lnTo>
                  <a:lnTo>
                    <a:pt x="184" y="44"/>
                  </a:lnTo>
                  <a:lnTo>
                    <a:pt x="186" y="44"/>
                  </a:lnTo>
                  <a:lnTo>
                    <a:pt x="190" y="44"/>
                  </a:lnTo>
                  <a:lnTo>
                    <a:pt x="192" y="44"/>
                  </a:lnTo>
                  <a:lnTo>
                    <a:pt x="192" y="46"/>
                  </a:lnTo>
                  <a:lnTo>
                    <a:pt x="192" y="48"/>
                  </a:lnTo>
                  <a:lnTo>
                    <a:pt x="194" y="50"/>
                  </a:lnTo>
                  <a:lnTo>
                    <a:pt x="196" y="50"/>
                  </a:lnTo>
                  <a:lnTo>
                    <a:pt x="198" y="50"/>
                  </a:lnTo>
                  <a:lnTo>
                    <a:pt x="198" y="48"/>
                  </a:lnTo>
                  <a:lnTo>
                    <a:pt x="202" y="50"/>
                  </a:lnTo>
                  <a:lnTo>
                    <a:pt x="202" y="52"/>
                  </a:lnTo>
                  <a:lnTo>
                    <a:pt x="202" y="54"/>
                  </a:lnTo>
                  <a:lnTo>
                    <a:pt x="202" y="56"/>
                  </a:lnTo>
                  <a:lnTo>
                    <a:pt x="206" y="58"/>
                  </a:lnTo>
                  <a:lnTo>
                    <a:pt x="210" y="56"/>
                  </a:lnTo>
                  <a:lnTo>
                    <a:pt x="212" y="56"/>
                  </a:lnTo>
                  <a:lnTo>
                    <a:pt x="212" y="56"/>
                  </a:lnTo>
                  <a:lnTo>
                    <a:pt x="214" y="56"/>
                  </a:lnTo>
                  <a:lnTo>
                    <a:pt x="216" y="56"/>
                  </a:lnTo>
                  <a:lnTo>
                    <a:pt x="216" y="58"/>
                  </a:lnTo>
                  <a:lnTo>
                    <a:pt x="218" y="58"/>
                  </a:lnTo>
                  <a:lnTo>
                    <a:pt x="220" y="58"/>
                  </a:lnTo>
                  <a:lnTo>
                    <a:pt x="220" y="58"/>
                  </a:lnTo>
                  <a:lnTo>
                    <a:pt x="222" y="58"/>
                  </a:lnTo>
                  <a:lnTo>
                    <a:pt x="222" y="60"/>
                  </a:lnTo>
                  <a:lnTo>
                    <a:pt x="222" y="58"/>
                  </a:lnTo>
                  <a:lnTo>
                    <a:pt x="224" y="58"/>
                  </a:lnTo>
                  <a:lnTo>
                    <a:pt x="224" y="56"/>
                  </a:lnTo>
                  <a:lnTo>
                    <a:pt x="224" y="56"/>
                  </a:lnTo>
                  <a:lnTo>
                    <a:pt x="226" y="56"/>
                  </a:lnTo>
                  <a:lnTo>
                    <a:pt x="228" y="56"/>
                  </a:lnTo>
                  <a:lnTo>
                    <a:pt x="230" y="58"/>
                  </a:lnTo>
                  <a:lnTo>
                    <a:pt x="230" y="60"/>
                  </a:lnTo>
                  <a:lnTo>
                    <a:pt x="230" y="62"/>
                  </a:lnTo>
                  <a:lnTo>
                    <a:pt x="230" y="64"/>
                  </a:lnTo>
                  <a:lnTo>
                    <a:pt x="230" y="70"/>
                  </a:lnTo>
                  <a:lnTo>
                    <a:pt x="230" y="72"/>
                  </a:lnTo>
                  <a:lnTo>
                    <a:pt x="230" y="74"/>
                  </a:lnTo>
                  <a:lnTo>
                    <a:pt x="230" y="76"/>
                  </a:lnTo>
                  <a:lnTo>
                    <a:pt x="230" y="78"/>
                  </a:lnTo>
                  <a:lnTo>
                    <a:pt x="230" y="80"/>
                  </a:lnTo>
                  <a:lnTo>
                    <a:pt x="230" y="82"/>
                  </a:lnTo>
                  <a:lnTo>
                    <a:pt x="230" y="84"/>
                  </a:lnTo>
                  <a:lnTo>
                    <a:pt x="230" y="86"/>
                  </a:lnTo>
                  <a:lnTo>
                    <a:pt x="230" y="92"/>
                  </a:lnTo>
                  <a:lnTo>
                    <a:pt x="230" y="94"/>
                  </a:lnTo>
                  <a:lnTo>
                    <a:pt x="230" y="96"/>
                  </a:lnTo>
                  <a:lnTo>
                    <a:pt x="230" y="98"/>
                  </a:lnTo>
                  <a:lnTo>
                    <a:pt x="230" y="100"/>
                  </a:lnTo>
                  <a:lnTo>
                    <a:pt x="230" y="102"/>
                  </a:lnTo>
                  <a:lnTo>
                    <a:pt x="230" y="104"/>
                  </a:lnTo>
                  <a:lnTo>
                    <a:pt x="230" y="108"/>
                  </a:lnTo>
                  <a:lnTo>
                    <a:pt x="230" y="110"/>
                  </a:lnTo>
                  <a:lnTo>
                    <a:pt x="230" y="112"/>
                  </a:lnTo>
                  <a:lnTo>
                    <a:pt x="230" y="116"/>
                  </a:lnTo>
                  <a:lnTo>
                    <a:pt x="230" y="118"/>
                  </a:lnTo>
                  <a:lnTo>
                    <a:pt x="230" y="122"/>
                  </a:lnTo>
                  <a:lnTo>
                    <a:pt x="230" y="124"/>
                  </a:lnTo>
                  <a:lnTo>
                    <a:pt x="230" y="126"/>
                  </a:lnTo>
                  <a:lnTo>
                    <a:pt x="230" y="138"/>
                  </a:lnTo>
                  <a:lnTo>
                    <a:pt x="230" y="140"/>
                  </a:lnTo>
                  <a:lnTo>
                    <a:pt x="230" y="150"/>
                  </a:lnTo>
                  <a:lnTo>
                    <a:pt x="230" y="162"/>
                  </a:lnTo>
                  <a:lnTo>
                    <a:pt x="230" y="166"/>
                  </a:lnTo>
                  <a:lnTo>
                    <a:pt x="230" y="170"/>
                  </a:lnTo>
                  <a:lnTo>
                    <a:pt x="230" y="176"/>
                  </a:lnTo>
                  <a:lnTo>
                    <a:pt x="230" y="178"/>
                  </a:lnTo>
                  <a:lnTo>
                    <a:pt x="230" y="180"/>
                  </a:lnTo>
                  <a:lnTo>
                    <a:pt x="230" y="184"/>
                  </a:lnTo>
                  <a:lnTo>
                    <a:pt x="230" y="190"/>
                  </a:lnTo>
                  <a:lnTo>
                    <a:pt x="230" y="192"/>
                  </a:lnTo>
                  <a:lnTo>
                    <a:pt x="230" y="194"/>
                  </a:lnTo>
                  <a:lnTo>
                    <a:pt x="230" y="196"/>
                  </a:lnTo>
                  <a:lnTo>
                    <a:pt x="230" y="198"/>
                  </a:lnTo>
                  <a:lnTo>
                    <a:pt x="230" y="210"/>
                  </a:lnTo>
                  <a:lnTo>
                    <a:pt x="230" y="214"/>
                  </a:lnTo>
                  <a:lnTo>
                    <a:pt x="230" y="218"/>
                  </a:lnTo>
                  <a:lnTo>
                    <a:pt x="230" y="222"/>
                  </a:lnTo>
                  <a:lnTo>
                    <a:pt x="230" y="224"/>
                  </a:lnTo>
                  <a:lnTo>
                    <a:pt x="230" y="226"/>
                  </a:lnTo>
                  <a:lnTo>
                    <a:pt x="230" y="228"/>
                  </a:lnTo>
                  <a:lnTo>
                    <a:pt x="230" y="230"/>
                  </a:lnTo>
                  <a:lnTo>
                    <a:pt x="230" y="232"/>
                  </a:lnTo>
                  <a:lnTo>
                    <a:pt x="230" y="238"/>
                  </a:lnTo>
                  <a:lnTo>
                    <a:pt x="230" y="240"/>
                  </a:lnTo>
                  <a:lnTo>
                    <a:pt x="230" y="246"/>
                  </a:lnTo>
                  <a:lnTo>
                    <a:pt x="230" y="256"/>
                  </a:lnTo>
                  <a:lnTo>
                    <a:pt x="230" y="266"/>
                  </a:lnTo>
                  <a:lnTo>
                    <a:pt x="236" y="266"/>
                  </a:lnTo>
                  <a:lnTo>
                    <a:pt x="238" y="266"/>
                  </a:lnTo>
                  <a:lnTo>
                    <a:pt x="240" y="266"/>
                  </a:lnTo>
                  <a:lnTo>
                    <a:pt x="242" y="266"/>
                  </a:lnTo>
                  <a:lnTo>
                    <a:pt x="244" y="266"/>
                  </a:lnTo>
                  <a:lnTo>
                    <a:pt x="246" y="266"/>
                  </a:lnTo>
                  <a:lnTo>
                    <a:pt x="248" y="266"/>
                  </a:lnTo>
                  <a:lnTo>
                    <a:pt x="248" y="268"/>
                  </a:lnTo>
                  <a:lnTo>
                    <a:pt x="250" y="270"/>
                  </a:lnTo>
                  <a:lnTo>
                    <a:pt x="250" y="272"/>
                  </a:lnTo>
                  <a:lnTo>
                    <a:pt x="248" y="274"/>
                  </a:lnTo>
                  <a:lnTo>
                    <a:pt x="248" y="276"/>
                  </a:lnTo>
                  <a:lnTo>
                    <a:pt x="248" y="278"/>
                  </a:lnTo>
                  <a:lnTo>
                    <a:pt x="244" y="280"/>
                  </a:lnTo>
                  <a:lnTo>
                    <a:pt x="242" y="280"/>
                  </a:lnTo>
                  <a:lnTo>
                    <a:pt x="242" y="282"/>
                  </a:lnTo>
                  <a:lnTo>
                    <a:pt x="238" y="284"/>
                  </a:lnTo>
                  <a:lnTo>
                    <a:pt x="236" y="284"/>
                  </a:lnTo>
                  <a:lnTo>
                    <a:pt x="234" y="286"/>
                  </a:lnTo>
                  <a:lnTo>
                    <a:pt x="234" y="288"/>
                  </a:lnTo>
                  <a:lnTo>
                    <a:pt x="232" y="290"/>
                  </a:lnTo>
                  <a:lnTo>
                    <a:pt x="230" y="294"/>
                  </a:lnTo>
                  <a:lnTo>
                    <a:pt x="228" y="296"/>
                  </a:lnTo>
                  <a:lnTo>
                    <a:pt x="228" y="296"/>
                  </a:lnTo>
                  <a:lnTo>
                    <a:pt x="226" y="296"/>
                  </a:lnTo>
                  <a:lnTo>
                    <a:pt x="224" y="296"/>
                  </a:lnTo>
                  <a:lnTo>
                    <a:pt x="222" y="296"/>
                  </a:lnTo>
                  <a:lnTo>
                    <a:pt x="220" y="298"/>
                  </a:lnTo>
                  <a:lnTo>
                    <a:pt x="220" y="300"/>
                  </a:lnTo>
                  <a:lnTo>
                    <a:pt x="216" y="302"/>
                  </a:lnTo>
                  <a:lnTo>
                    <a:pt x="214" y="306"/>
                  </a:lnTo>
                  <a:lnTo>
                    <a:pt x="214" y="308"/>
                  </a:lnTo>
                  <a:lnTo>
                    <a:pt x="212" y="308"/>
                  </a:lnTo>
                  <a:lnTo>
                    <a:pt x="210" y="306"/>
                  </a:lnTo>
                  <a:lnTo>
                    <a:pt x="208" y="306"/>
                  </a:lnTo>
                  <a:lnTo>
                    <a:pt x="208" y="308"/>
                  </a:lnTo>
                  <a:lnTo>
                    <a:pt x="206" y="308"/>
                  </a:lnTo>
                  <a:lnTo>
                    <a:pt x="204" y="308"/>
                  </a:lnTo>
                  <a:lnTo>
                    <a:pt x="202" y="308"/>
                  </a:lnTo>
                  <a:lnTo>
                    <a:pt x="200" y="308"/>
                  </a:lnTo>
                  <a:lnTo>
                    <a:pt x="198" y="308"/>
                  </a:lnTo>
                  <a:lnTo>
                    <a:pt x="196" y="308"/>
                  </a:lnTo>
                  <a:lnTo>
                    <a:pt x="194" y="316"/>
                  </a:lnTo>
                  <a:lnTo>
                    <a:pt x="192" y="316"/>
                  </a:lnTo>
                  <a:lnTo>
                    <a:pt x="192" y="318"/>
                  </a:lnTo>
                  <a:lnTo>
                    <a:pt x="190" y="320"/>
                  </a:lnTo>
                  <a:lnTo>
                    <a:pt x="190" y="322"/>
                  </a:lnTo>
                  <a:lnTo>
                    <a:pt x="188" y="322"/>
                  </a:lnTo>
                  <a:lnTo>
                    <a:pt x="188" y="324"/>
                  </a:lnTo>
                  <a:lnTo>
                    <a:pt x="186" y="326"/>
                  </a:lnTo>
                  <a:lnTo>
                    <a:pt x="184" y="326"/>
                  </a:lnTo>
                  <a:lnTo>
                    <a:pt x="182" y="326"/>
                  </a:lnTo>
                  <a:lnTo>
                    <a:pt x="182" y="324"/>
                  </a:lnTo>
                  <a:lnTo>
                    <a:pt x="180" y="322"/>
                  </a:lnTo>
                  <a:lnTo>
                    <a:pt x="182" y="322"/>
                  </a:lnTo>
                  <a:lnTo>
                    <a:pt x="184" y="322"/>
                  </a:lnTo>
                  <a:lnTo>
                    <a:pt x="184" y="324"/>
                  </a:lnTo>
                  <a:lnTo>
                    <a:pt x="184" y="322"/>
                  </a:lnTo>
                  <a:lnTo>
                    <a:pt x="184" y="320"/>
                  </a:lnTo>
                  <a:lnTo>
                    <a:pt x="184" y="318"/>
                  </a:lnTo>
                  <a:lnTo>
                    <a:pt x="182" y="318"/>
                  </a:lnTo>
                  <a:lnTo>
                    <a:pt x="180" y="318"/>
                  </a:lnTo>
                  <a:lnTo>
                    <a:pt x="180" y="316"/>
                  </a:lnTo>
                  <a:lnTo>
                    <a:pt x="178" y="314"/>
                  </a:lnTo>
                  <a:lnTo>
                    <a:pt x="176" y="314"/>
                  </a:lnTo>
                  <a:lnTo>
                    <a:pt x="176" y="316"/>
                  </a:lnTo>
                  <a:lnTo>
                    <a:pt x="174" y="316"/>
                  </a:lnTo>
                  <a:lnTo>
                    <a:pt x="172" y="316"/>
                  </a:lnTo>
                  <a:lnTo>
                    <a:pt x="172" y="318"/>
                  </a:lnTo>
                  <a:lnTo>
                    <a:pt x="174" y="318"/>
                  </a:lnTo>
                  <a:lnTo>
                    <a:pt x="174" y="320"/>
                  </a:lnTo>
                  <a:lnTo>
                    <a:pt x="172" y="322"/>
                  </a:lnTo>
                  <a:lnTo>
                    <a:pt x="172" y="322"/>
                  </a:lnTo>
                  <a:lnTo>
                    <a:pt x="170" y="320"/>
                  </a:lnTo>
                  <a:lnTo>
                    <a:pt x="170" y="318"/>
                  </a:lnTo>
                  <a:lnTo>
                    <a:pt x="170" y="316"/>
                  </a:lnTo>
                  <a:lnTo>
                    <a:pt x="170" y="314"/>
                  </a:lnTo>
                  <a:lnTo>
                    <a:pt x="172" y="314"/>
                  </a:lnTo>
                  <a:lnTo>
                    <a:pt x="172" y="312"/>
                  </a:lnTo>
                  <a:lnTo>
                    <a:pt x="170" y="312"/>
                  </a:lnTo>
                  <a:lnTo>
                    <a:pt x="170" y="310"/>
                  </a:lnTo>
                  <a:lnTo>
                    <a:pt x="168" y="308"/>
                  </a:lnTo>
                  <a:lnTo>
                    <a:pt x="170" y="308"/>
                  </a:lnTo>
                  <a:lnTo>
                    <a:pt x="170" y="306"/>
                  </a:lnTo>
                  <a:lnTo>
                    <a:pt x="168" y="306"/>
                  </a:lnTo>
                  <a:lnTo>
                    <a:pt x="168" y="304"/>
                  </a:lnTo>
                  <a:lnTo>
                    <a:pt x="166" y="304"/>
                  </a:lnTo>
                  <a:lnTo>
                    <a:pt x="166" y="302"/>
                  </a:lnTo>
                  <a:lnTo>
                    <a:pt x="166" y="300"/>
                  </a:lnTo>
                  <a:lnTo>
                    <a:pt x="168" y="298"/>
                  </a:lnTo>
                  <a:lnTo>
                    <a:pt x="168" y="296"/>
                  </a:lnTo>
                  <a:lnTo>
                    <a:pt x="168" y="296"/>
                  </a:lnTo>
                  <a:lnTo>
                    <a:pt x="166" y="296"/>
                  </a:lnTo>
                  <a:lnTo>
                    <a:pt x="166" y="294"/>
                  </a:lnTo>
                  <a:lnTo>
                    <a:pt x="166" y="292"/>
                  </a:lnTo>
                  <a:lnTo>
                    <a:pt x="166" y="290"/>
                  </a:lnTo>
                  <a:lnTo>
                    <a:pt x="166" y="288"/>
                  </a:lnTo>
                  <a:lnTo>
                    <a:pt x="164" y="284"/>
                  </a:lnTo>
                  <a:lnTo>
                    <a:pt x="162" y="282"/>
                  </a:lnTo>
                  <a:lnTo>
                    <a:pt x="160" y="284"/>
                  </a:lnTo>
                  <a:lnTo>
                    <a:pt x="158" y="284"/>
                  </a:lnTo>
                  <a:lnTo>
                    <a:pt x="152" y="282"/>
                  </a:lnTo>
                  <a:lnTo>
                    <a:pt x="150" y="280"/>
                  </a:lnTo>
                  <a:lnTo>
                    <a:pt x="150" y="278"/>
                  </a:lnTo>
                  <a:lnTo>
                    <a:pt x="150" y="276"/>
                  </a:lnTo>
                  <a:lnTo>
                    <a:pt x="148" y="276"/>
                  </a:lnTo>
                  <a:lnTo>
                    <a:pt x="148" y="274"/>
                  </a:lnTo>
                  <a:lnTo>
                    <a:pt x="146" y="272"/>
                  </a:lnTo>
                  <a:lnTo>
                    <a:pt x="146" y="270"/>
                  </a:lnTo>
                  <a:lnTo>
                    <a:pt x="146" y="268"/>
                  </a:lnTo>
                  <a:lnTo>
                    <a:pt x="146" y="266"/>
                  </a:lnTo>
                  <a:lnTo>
                    <a:pt x="146" y="264"/>
                  </a:lnTo>
                  <a:lnTo>
                    <a:pt x="146" y="262"/>
                  </a:lnTo>
                  <a:lnTo>
                    <a:pt x="146" y="260"/>
                  </a:lnTo>
                  <a:lnTo>
                    <a:pt x="144" y="260"/>
                  </a:lnTo>
                  <a:lnTo>
                    <a:pt x="142" y="260"/>
                  </a:lnTo>
                  <a:lnTo>
                    <a:pt x="140" y="260"/>
                  </a:lnTo>
                  <a:lnTo>
                    <a:pt x="140" y="258"/>
                  </a:lnTo>
                  <a:lnTo>
                    <a:pt x="140" y="256"/>
                  </a:lnTo>
                  <a:lnTo>
                    <a:pt x="138" y="254"/>
                  </a:lnTo>
                  <a:lnTo>
                    <a:pt x="138" y="252"/>
                  </a:lnTo>
                  <a:lnTo>
                    <a:pt x="136" y="252"/>
                  </a:lnTo>
                  <a:lnTo>
                    <a:pt x="132" y="252"/>
                  </a:lnTo>
                  <a:lnTo>
                    <a:pt x="130" y="254"/>
                  </a:lnTo>
                  <a:lnTo>
                    <a:pt x="128" y="252"/>
                  </a:lnTo>
                  <a:lnTo>
                    <a:pt x="126" y="252"/>
                  </a:lnTo>
                  <a:lnTo>
                    <a:pt x="124" y="250"/>
                  </a:lnTo>
                  <a:lnTo>
                    <a:pt x="124" y="248"/>
                  </a:lnTo>
                  <a:lnTo>
                    <a:pt x="124" y="246"/>
                  </a:lnTo>
                  <a:lnTo>
                    <a:pt x="124" y="244"/>
                  </a:lnTo>
                  <a:lnTo>
                    <a:pt x="122" y="242"/>
                  </a:lnTo>
                  <a:lnTo>
                    <a:pt x="122" y="240"/>
                  </a:lnTo>
                  <a:lnTo>
                    <a:pt x="120" y="238"/>
                  </a:lnTo>
                  <a:lnTo>
                    <a:pt x="118" y="238"/>
                  </a:lnTo>
                  <a:lnTo>
                    <a:pt x="118" y="236"/>
                  </a:lnTo>
                  <a:lnTo>
                    <a:pt x="116" y="234"/>
                  </a:lnTo>
                  <a:lnTo>
                    <a:pt x="114" y="232"/>
                  </a:lnTo>
                  <a:lnTo>
                    <a:pt x="112" y="232"/>
                  </a:lnTo>
                  <a:lnTo>
                    <a:pt x="110" y="232"/>
                  </a:lnTo>
                  <a:lnTo>
                    <a:pt x="110" y="230"/>
                  </a:lnTo>
                  <a:lnTo>
                    <a:pt x="108" y="230"/>
                  </a:lnTo>
                  <a:lnTo>
                    <a:pt x="108" y="228"/>
                  </a:lnTo>
                  <a:lnTo>
                    <a:pt x="108" y="226"/>
                  </a:lnTo>
                  <a:lnTo>
                    <a:pt x="106" y="226"/>
                  </a:lnTo>
                  <a:lnTo>
                    <a:pt x="104" y="226"/>
                  </a:lnTo>
                  <a:lnTo>
                    <a:pt x="104" y="224"/>
                  </a:lnTo>
                  <a:lnTo>
                    <a:pt x="102" y="224"/>
                  </a:lnTo>
                  <a:lnTo>
                    <a:pt x="100" y="222"/>
                  </a:lnTo>
                  <a:lnTo>
                    <a:pt x="98" y="222"/>
                  </a:lnTo>
                  <a:lnTo>
                    <a:pt x="98" y="220"/>
                  </a:lnTo>
                  <a:lnTo>
                    <a:pt x="96" y="220"/>
                  </a:lnTo>
                  <a:lnTo>
                    <a:pt x="94" y="220"/>
                  </a:lnTo>
                  <a:lnTo>
                    <a:pt x="92" y="218"/>
                  </a:lnTo>
                  <a:lnTo>
                    <a:pt x="92" y="216"/>
                  </a:lnTo>
                  <a:lnTo>
                    <a:pt x="92" y="214"/>
                  </a:lnTo>
                  <a:lnTo>
                    <a:pt x="92" y="212"/>
                  </a:lnTo>
                  <a:lnTo>
                    <a:pt x="92" y="210"/>
                  </a:lnTo>
                  <a:lnTo>
                    <a:pt x="90" y="210"/>
                  </a:lnTo>
                  <a:lnTo>
                    <a:pt x="90" y="208"/>
                  </a:lnTo>
                  <a:lnTo>
                    <a:pt x="88" y="208"/>
                  </a:lnTo>
                  <a:lnTo>
                    <a:pt x="86" y="208"/>
                  </a:lnTo>
                  <a:lnTo>
                    <a:pt x="84" y="208"/>
                  </a:lnTo>
                  <a:lnTo>
                    <a:pt x="82" y="208"/>
                  </a:lnTo>
                  <a:lnTo>
                    <a:pt x="80" y="208"/>
                  </a:lnTo>
                  <a:lnTo>
                    <a:pt x="80" y="206"/>
                  </a:lnTo>
                  <a:lnTo>
                    <a:pt x="78" y="206"/>
                  </a:lnTo>
                  <a:lnTo>
                    <a:pt x="78" y="204"/>
                  </a:lnTo>
                  <a:lnTo>
                    <a:pt x="76" y="204"/>
                  </a:lnTo>
                  <a:lnTo>
                    <a:pt x="76" y="204"/>
                  </a:lnTo>
                  <a:lnTo>
                    <a:pt x="74" y="204"/>
                  </a:lnTo>
                  <a:lnTo>
                    <a:pt x="72" y="204"/>
                  </a:lnTo>
                  <a:lnTo>
                    <a:pt x="70" y="202"/>
                  </a:lnTo>
                  <a:lnTo>
                    <a:pt x="70" y="200"/>
                  </a:lnTo>
                  <a:lnTo>
                    <a:pt x="70" y="200"/>
                  </a:lnTo>
                  <a:lnTo>
                    <a:pt x="70" y="198"/>
                  </a:lnTo>
                  <a:lnTo>
                    <a:pt x="68" y="198"/>
                  </a:lnTo>
                  <a:lnTo>
                    <a:pt x="66" y="198"/>
                  </a:lnTo>
                  <a:lnTo>
                    <a:pt x="64" y="200"/>
                  </a:lnTo>
                  <a:lnTo>
                    <a:pt x="62" y="200"/>
                  </a:lnTo>
                  <a:lnTo>
                    <a:pt x="60" y="200"/>
                  </a:lnTo>
                  <a:lnTo>
                    <a:pt x="58" y="200"/>
                  </a:lnTo>
                  <a:lnTo>
                    <a:pt x="58" y="198"/>
                  </a:lnTo>
                  <a:lnTo>
                    <a:pt x="56" y="198"/>
                  </a:lnTo>
                  <a:lnTo>
                    <a:pt x="54" y="198"/>
                  </a:lnTo>
                  <a:lnTo>
                    <a:pt x="52" y="198"/>
                  </a:lnTo>
                  <a:lnTo>
                    <a:pt x="50" y="198"/>
                  </a:lnTo>
                  <a:lnTo>
                    <a:pt x="48" y="196"/>
                  </a:lnTo>
                  <a:lnTo>
                    <a:pt x="48" y="194"/>
                  </a:lnTo>
                  <a:lnTo>
                    <a:pt x="46" y="194"/>
                  </a:lnTo>
                  <a:lnTo>
                    <a:pt x="44" y="194"/>
                  </a:lnTo>
                  <a:lnTo>
                    <a:pt x="44" y="196"/>
                  </a:lnTo>
                  <a:lnTo>
                    <a:pt x="44" y="198"/>
                  </a:lnTo>
                  <a:lnTo>
                    <a:pt x="42" y="200"/>
                  </a:lnTo>
                  <a:lnTo>
                    <a:pt x="40" y="200"/>
                  </a:lnTo>
                  <a:lnTo>
                    <a:pt x="38" y="200"/>
                  </a:lnTo>
                  <a:lnTo>
                    <a:pt x="36" y="200"/>
                  </a:lnTo>
                  <a:lnTo>
                    <a:pt x="36" y="200"/>
                  </a:lnTo>
                  <a:lnTo>
                    <a:pt x="34" y="200"/>
                  </a:lnTo>
                  <a:lnTo>
                    <a:pt x="34" y="202"/>
                  </a:lnTo>
                  <a:lnTo>
                    <a:pt x="32" y="202"/>
                  </a:lnTo>
                  <a:lnTo>
                    <a:pt x="32" y="200"/>
                  </a:lnTo>
                  <a:lnTo>
                    <a:pt x="30" y="200"/>
                  </a:lnTo>
                  <a:lnTo>
                    <a:pt x="28" y="198"/>
                  </a:lnTo>
                  <a:lnTo>
                    <a:pt x="28" y="198"/>
                  </a:lnTo>
                  <a:lnTo>
                    <a:pt x="28" y="196"/>
                  </a:lnTo>
                  <a:lnTo>
                    <a:pt x="26" y="196"/>
                  </a:lnTo>
                  <a:lnTo>
                    <a:pt x="24" y="198"/>
                  </a:lnTo>
                  <a:lnTo>
                    <a:pt x="22" y="198"/>
                  </a:lnTo>
                  <a:lnTo>
                    <a:pt x="20" y="198"/>
                  </a:lnTo>
                  <a:lnTo>
                    <a:pt x="18" y="196"/>
                  </a:lnTo>
                  <a:lnTo>
                    <a:pt x="16" y="194"/>
                  </a:lnTo>
                  <a:lnTo>
                    <a:pt x="14" y="192"/>
                  </a:lnTo>
                  <a:lnTo>
                    <a:pt x="14" y="188"/>
                  </a:lnTo>
                  <a:lnTo>
                    <a:pt x="14" y="184"/>
                  </a:lnTo>
                  <a:lnTo>
                    <a:pt x="14" y="180"/>
                  </a:lnTo>
                  <a:lnTo>
                    <a:pt x="14" y="178"/>
                  </a:lnTo>
                  <a:lnTo>
                    <a:pt x="14" y="176"/>
                  </a:lnTo>
                  <a:lnTo>
                    <a:pt x="12" y="176"/>
                  </a:lnTo>
                  <a:lnTo>
                    <a:pt x="12" y="174"/>
                  </a:lnTo>
                  <a:lnTo>
                    <a:pt x="8" y="170"/>
                  </a:lnTo>
                  <a:lnTo>
                    <a:pt x="8" y="168"/>
                  </a:lnTo>
                  <a:lnTo>
                    <a:pt x="6" y="168"/>
                  </a:lnTo>
                  <a:lnTo>
                    <a:pt x="8" y="168"/>
                  </a:lnTo>
                  <a:lnTo>
                    <a:pt x="10" y="164"/>
                  </a:lnTo>
                  <a:lnTo>
                    <a:pt x="10" y="162"/>
                  </a:lnTo>
                  <a:lnTo>
                    <a:pt x="10" y="160"/>
                  </a:lnTo>
                  <a:lnTo>
                    <a:pt x="10" y="158"/>
                  </a:lnTo>
                  <a:lnTo>
                    <a:pt x="8" y="158"/>
                  </a:lnTo>
                  <a:lnTo>
                    <a:pt x="8" y="156"/>
                  </a:lnTo>
                  <a:lnTo>
                    <a:pt x="6" y="156"/>
                  </a:lnTo>
                  <a:lnTo>
                    <a:pt x="4" y="154"/>
                  </a:lnTo>
                  <a:lnTo>
                    <a:pt x="2" y="152"/>
                  </a:lnTo>
                  <a:lnTo>
                    <a:pt x="2" y="152"/>
                  </a:lnTo>
                  <a:lnTo>
                    <a:pt x="2" y="150"/>
                  </a:lnTo>
                  <a:lnTo>
                    <a:pt x="2" y="148"/>
                  </a:lnTo>
                  <a:lnTo>
                    <a:pt x="2" y="146"/>
                  </a:lnTo>
                  <a:lnTo>
                    <a:pt x="0" y="144"/>
                  </a:lnTo>
                  <a:lnTo>
                    <a:pt x="0" y="142"/>
                  </a:lnTo>
                  <a:lnTo>
                    <a:pt x="2" y="142"/>
                  </a:lnTo>
                  <a:lnTo>
                    <a:pt x="2" y="140"/>
                  </a:lnTo>
                  <a:lnTo>
                    <a:pt x="2" y="138"/>
                  </a:lnTo>
                  <a:lnTo>
                    <a:pt x="2" y="136"/>
                  </a:lnTo>
                  <a:lnTo>
                    <a:pt x="4" y="136"/>
                  </a:lnTo>
                  <a:lnTo>
                    <a:pt x="4" y="134"/>
                  </a:lnTo>
                  <a:lnTo>
                    <a:pt x="4" y="132"/>
                  </a:lnTo>
                  <a:lnTo>
                    <a:pt x="4" y="130"/>
                  </a:lnTo>
                  <a:lnTo>
                    <a:pt x="4" y="128"/>
                  </a:lnTo>
                  <a:lnTo>
                    <a:pt x="6" y="128"/>
                  </a:lnTo>
                  <a:lnTo>
                    <a:pt x="6" y="126"/>
                  </a:lnTo>
                  <a:lnTo>
                    <a:pt x="6" y="124"/>
                  </a:lnTo>
                  <a:lnTo>
                    <a:pt x="4" y="124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0" y="122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4"/>
                  </a:lnTo>
                  <a:lnTo>
                    <a:pt x="2" y="114"/>
                  </a:lnTo>
                  <a:lnTo>
                    <a:pt x="4" y="114"/>
                  </a:lnTo>
                  <a:lnTo>
                    <a:pt x="4" y="112"/>
                  </a:lnTo>
                  <a:lnTo>
                    <a:pt x="2" y="112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2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6" y="104"/>
                  </a:lnTo>
                  <a:lnTo>
                    <a:pt x="6" y="102"/>
                  </a:lnTo>
                  <a:lnTo>
                    <a:pt x="6" y="100"/>
                  </a:lnTo>
                  <a:lnTo>
                    <a:pt x="8" y="100"/>
                  </a:lnTo>
                  <a:lnTo>
                    <a:pt x="8" y="98"/>
                  </a:lnTo>
                  <a:lnTo>
                    <a:pt x="10" y="92"/>
                  </a:lnTo>
                  <a:lnTo>
                    <a:pt x="10" y="90"/>
                  </a:lnTo>
                  <a:lnTo>
                    <a:pt x="10" y="88"/>
                  </a:lnTo>
                  <a:lnTo>
                    <a:pt x="10" y="86"/>
                  </a:lnTo>
                  <a:lnTo>
                    <a:pt x="12" y="84"/>
                  </a:lnTo>
                  <a:lnTo>
                    <a:pt x="12" y="82"/>
                  </a:lnTo>
                  <a:lnTo>
                    <a:pt x="14" y="82"/>
                  </a:lnTo>
                  <a:lnTo>
                    <a:pt x="16" y="80"/>
                  </a:lnTo>
                  <a:lnTo>
                    <a:pt x="20" y="78"/>
                  </a:lnTo>
                  <a:lnTo>
                    <a:pt x="22" y="76"/>
                  </a:lnTo>
                  <a:lnTo>
                    <a:pt x="22" y="74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20" y="66"/>
                  </a:lnTo>
                  <a:lnTo>
                    <a:pt x="22" y="66"/>
                  </a:lnTo>
                  <a:lnTo>
                    <a:pt x="22" y="64"/>
                  </a:lnTo>
                  <a:lnTo>
                    <a:pt x="24" y="64"/>
                  </a:lnTo>
                  <a:lnTo>
                    <a:pt x="22" y="62"/>
                  </a:lnTo>
                  <a:lnTo>
                    <a:pt x="22" y="60"/>
                  </a:lnTo>
                  <a:lnTo>
                    <a:pt x="20" y="56"/>
                  </a:lnTo>
                  <a:lnTo>
                    <a:pt x="20" y="56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8" y="54"/>
                  </a:lnTo>
                  <a:lnTo>
                    <a:pt x="28" y="56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30" y="54"/>
                  </a:lnTo>
                  <a:lnTo>
                    <a:pt x="30" y="52"/>
                  </a:lnTo>
                  <a:lnTo>
                    <a:pt x="28" y="52"/>
                  </a:lnTo>
                  <a:lnTo>
                    <a:pt x="28" y="50"/>
                  </a:lnTo>
                  <a:lnTo>
                    <a:pt x="28" y="48"/>
                  </a:lnTo>
                  <a:lnTo>
                    <a:pt x="28" y="44"/>
                  </a:lnTo>
                  <a:lnTo>
                    <a:pt x="28" y="40"/>
                  </a:lnTo>
                  <a:lnTo>
                    <a:pt x="30" y="40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8" y="34"/>
                  </a:lnTo>
                  <a:lnTo>
                    <a:pt x="38" y="36"/>
                  </a:lnTo>
                  <a:lnTo>
                    <a:pt x="40" y="38"/>
                  </a:lnTo>
                  <a:lnTo>
                    <a:pt x="40" y="36"/>
                  </a:lnTo>
                  <a:lnTo>
                    <a:pt x="40" y="34"/>
                  </a:lnTo>
                  <a:lnTo>
                    <a:pt x="40" y="32"/>
                  </a:lnTo>
                  <a:lnTo>
                    <a:pt x="42" y="32"/>
                  </a:lnTo>
                  <a:lnTo>
                    <a:pt x="44" y="30"/>
                  </a:lnTo>
                  <a:lnTo>
                    <a:pt x="44" y="28"/>
                  </a:lnTo>
                  <a:lnTo>
                    <a:pt x="44" y="26"/>
                  </a:lnTo>
                  <a:lnTo>
                    <a:pt x="44" y="24"/>
                  </a:lnTo>
                  <a:lnTo>
                    <a:pt x="46" y="24"/>
                  </a:lnTo>
                  <a:lnTo>
                    <a:pt x="48" y="22"/>
                  </a:lnTo>
                  <a:lnTo>
                    <a:pt x="48" y="20"/>
                  </a:lnTo>
                  <a:lnTo>
                    <a:pt x="48" y="18"/>
                  </a:lnTo>
                  <a:lnTo>
                    <a:pt x="46" y="18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48" y="14"/>
                  </a:lnTo>
                  <a:lnTo>
                    <a:pt x="50" y="14"/>
                  </a:lnTo>
                  <a:lnTo>
                    <a:pt x="50" y="12"/>
                  </a:lnTo>
                  <a:lnTo>
                    <a:pt x="52" y="12"/>
                  </a:lnTo>
                  <a:lnTo>
                    <a:pt x="54" y="12"/>
                  </a:lnTo>
                  <a:lnTo>
                    <a:pt x="56" y="12"/>
                  </a:lnTo>
                  <a:lnTo>
                    <a:pt x="56" y="10"/>
                  </a:lnTo>
                  <a:lnTo>
                    <a:pt x="58" y="10"/>
                  </a:lnTo>
                  <a:lnTo>
                    <a:pt x="58" y="12"/>
                  </a:lnTo>
                  <a:lnTo>
                    <a:pt x="60" y="12"/>
                  </a:lnTo>
                  <a:lnTo>
                    <a:pt x="60" y="10"/>
                  </a:lnTo>
                  <a:lnTo>
                    <a:pt x="62" y="8"/>
                  </a:lnTo>
                  <a:lnTo>
                    <a:pt x="62" y="8"/>
                  </a:lnTo>
                  <a:lnTo>
                    <a:pt x="64" y="8"/>
                  </a:lnTo>
                  <a:lnTo>
                    <a:pt x="66" y="6"/>
                  </a:lnTo>
                  <a:lnTo>
                    <a:pt x="68" y="6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72" y="4"/>
                  </a:lnTo>
                  <a:lnTo>
                    <a:pt x="74" y="4"/>
                  </a:lnTo>
                  <a:lnTo>
                    <a:pt x="76" y="6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78" y="4"/>
                  </a:lnTo>
                  <a:lnTo>
                    <a:pt x="82" y="4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2"/>
                  </a:lnTo>
                  <a:lnTo>
                    <a:pt x="8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9" name="Freeform 42">
              <a:extLst>
                <a:ext uri="{FF2B5EF4-FFF2-40B4-BE49-F238E27FC236}">
                  <a16:creationId xmlns:a16="http://schemas.microsoft.com/office/drawing/2014/main" id="{205B49D6-65FE-9B89-320C-42912F9EB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1488" y="401638"/>
              <a:ext cx="544513" cy="592138"/>
            </a:xfrm>
            <a:custGeom>
              <a:avLst/>
              <a:gdLst>
                <a:gd name="T0" fmla="*/ 273 w 343"/>
                <a:gd name="T1" fmla="*/ 24 h 373"/>
                <a:gd name="T2" fmla="*/ 313 w 343"/>
                <a:gd name="T3" fmla="*/ 24 h 373"/>
                <a:gd name="T4" fmla="*/ 317 w 343"/>
                <a:gd name="T5" fmla="*/ 54 h 373"/>
                <a:gd name="T6" fmla="*/ 315 w 343"/>
                <a:gd name="T7" fmla="*/ 82 h 373"/>
                <a:gd name="T8" fmla="*/ 315 w 343"/>
                <a:gd name="T9" fmla="*/ 122 h 373"/>
                <a:gd name="T10" fmla="*/ 315 w 343"/>
                <a:gd name="T11" fmla="*/ 176 h 373"/>
                <a:gd name="T12" fmla="*/ 315 w 343"/>
                <a:gd name="T13" fmla="*/ 210 h 373"/>
                <a:gd name="T14" fmla="*/ 321 w 343"/>
                <a:gd name="T15" fmla="*/ 244 h 373"/>
                <a:gd name="T16" fmla="*/ 323 w 343"/>
                <a:gd name="T17" fmla="*/ 276 h 373"/>
                <a:gd name="T18" fmla="*/ 341 w 343"/>
                <a:gd name="T19" fmla="*/ 293 h 373"/>
                <a:gd name="T20" fmla="*/ 335 w 343"/>
                <a:gd name="T21" fmla="*/ 315 h 373"/>
                <a:gd name="T22" fmla="*/ 329 w 343"/>
                <a:gd name="T23" fmla="*/ 331 h 373"/>
                <a:gd name="T24" fmla="*/ 325 w 343"/>
                <a:gd name="T25" fmla="*/ 345 h 373"/>
                <a:gd name="T26" fmla="*/ 319 w 343"/>
                <a:gd name="T27" fmla="*/ 365 h 373"/>
                <a:gd name="T28" fmla="*/ 309 w 343"/>
                <a:gd name="T29" fmla="*/ 371 h 373"/>
                <a:gd name="T30" fmla="*/ 295 w 343"/>
                <a:gd name="T31" fmla="*/ 369 h 373"/>
                <a:gd name="T32" fmla="*/ 277 w 343"/>
                <a:gd name="T33" fmla="*/ 365 h 373"/>
                <a:gd name="T34" fmla="*/ 263 w 343"/>
                <a:gd name="T35" fmla="*/ 361 h 373"/>
                <a:gd name="T36" fmla="*/ 257 w 343"/>
                <a:gd name="T37" fmla="*/ 353 h 373"/>
                <a:gd name="T38" fmla="*/ 251 w 343"/>
                <a:gd name="T39" fmla="*/ 345 h 373"/>
                <a:gd name="T40" fmla="*/ 231 w 343"/>
                <a:gd name="T41" fmla="*/ 341 h 373"/>
                <a:gd name="T42" fmla="*/ 229 w 343"/>
                <a:gd name="T43" fmla="*/ 333 h 373"/>
                <a:gd name="T44" fmla="*/ 219 w 343"/>
                <a:gd name="T45" fmla="*/ 323 h 373"/>
                <a:gd name="T46" fmla="*/ 209 w 343"/>
                <a:gd name="T47" fmla="*/ 317 h 373"/>
                <a:gd name="T48" fmla="*/ 213 w 343"/>
                <a:gd name="T49" fmla="*/ 313 h 373"/>
                <a:gd name="T50" fmla="*/ 209 w 343"/>
                <a:gd name="T51" fmla="*/ 307 h 373"/>
                <a:gd name="T52" fmla="*/ 211 w 343"/>
                <a:gd name="T53" fmla="*/ 303 h 373"/>
                <a:gd name="T54" fmla="*/ 207 w 343"/>
                <a:gd name="T55" fmla="*/ 291 h 373"/>
                <a:gd name="T56" fmla="*/ 199 w 343"/>
                <a:gd name="T57" fmla="*/ 274 h 373"/>
                <a:gd name="T58" fmla="*/ 187 w 343"/>
                <a:gd name="T59" fmla="*/ 260 h 373"/>
                <a:gd name="T60" fmla="*/ 181 w 343"/>
                <a:gd name="T61" fmla="*/ 244 h 373"/>
                <a:gd name="T62" fmla="*/ 167 w 343"/>
                <a:gd name="T63" fmla="*/ 232 h 373"/>
                <a:gd name="T64" fmla="*/ 159 w 343"/>
                <a:gd name="T65" fmla="*/ 222 h 373"/>
                <a:gd name="T66" fmla="*/ 143 w 343"/>
                <a:gd name="T67" fmla="*/ 216 h 373"/>
                <a:gd name="T68" fmla="*/ 129 w 343"/>
                <a:gd name="T69" fmla="*/ 208 h 373"/>
                <a:gd name="T70" fmla="*/ 121 w 343"/>
                <a:gd name="T71" fmla="*/ 202 h 373"/>
                <a:gd name="T72" fmla="*/ 113 w 343"/>
                <a:gd name="T73" fmla="*/ 196 h 373"/>
                <a:gd name="T74" fmla="*/ 109 w 343"/>
                <a:gd name="T75" fmla="*/ 192 h 373"/>
                <a:gd name="T76" fmla="*/ 103 w 343"/>
                <a:gd name="T77" fmla="*/ 188 h 373"/>
                <a:gd name="T78" fmla="*/ 93 w 343"/>
                <a:gd name="T79" fmla="*/ 188 h 373"/>
                <a:gd name="T80" fmla="*/ 81 w 343"/>
                <a:gd name="T81" fmla="*/ 184 h 373"/>
                <a:gd name="T82" fmla="*/ 69 w 343"/>
                <a:gd name="T83" fmla="*/ 174 h 373"/>
                <a:gd name="T84" fmla="*/ 51 w 343"/>
                <a:gd name="T85" fmla="*/ 166 h 373"/>
                <a:gd name="T86" fmla="*/ 40 w 343"/>
                <a:gd name="T87" fmla="*/ 158 h 373"/>
                <a:gd name="T88" fmla="*/ 34 w 343"/>
                <a:gd name="T89" fmla="*/ 156 h 373"/>
                <a:gd name="T90" fmla="*/ 20 w 343"/>
                <a:gd name="T91" fmla="*/ 146 h 373"/>
                <a:gd name="T92" fmla="*/ 10 w 343"/>
                <a:gd name="T93" fmla="*/ 134 h 373"/>
                <a:gd name="T94" fmla="*/ 4 w 343"/>
                <a:gd name="T95" fmla="*/ 128 h 373"/>
                <a:gd name="T96" fmla="*/ 2 w 343"/>
                <a:gd name="T97" fmla="*/ 120 h 373"/>
                <a:gd name="T98" fmla="*/ 12 w 343"/>
                <a:gd name="T99" fmla="*/ 102 h 373"/>
                <a:gd name="T100" fmla="*/ 16 w 343"/>
                <a:gd name="T101" fmla="*/ 88 h 373"/>
                <a:gd name="T102" fmla="*/ 20 w 343"/>
                <a:gd name="T103" fmla="*/ 74 h 373"/>
                <a:gd name="T104" fmla="*/ 30 w 343"/>
                <a:gd name="T105" fmla="*/ 68 h 373"/>
                <a:gd name="T106" fmla="*/ 36 w 343"/>
                <a:gd name="T107" fmla="*/ 54 h 373"/>
                <a:gd name="T108" fmla="*/ 38 w 343"/>
                <a:gd name="T109" fmla="*/ 38 h 373"/>
                <a:gd name="T110" fmla="*/ 49 w 343"/>
                <a:gd name="T111" fmla="*/ 26 h 373"/>
                <a:gd name="T112" fmla="*/ 65 w 343"/>
                <a:gd name="T113" fmla="*/ 20 h 373"/>
                <a:gd name="T114" fmla="*/ 83 w 343"/>
                <a:gd name="T115" fmla="*/ 8 h 373"/>
                <a:gd name="T116" fmla="*/ 105 w 343"/>
                <a:gd name="T117" fmla="*/ 0 h 373"/>
                <a:gd name="T118" fmla="*/ 125 w 343"/>
                <a:gd name="T119" fmla="*/ 0 h 373"/>
                <a:gd name="T120" fmla="*/ 163 w 343"/>
                <a:gd name="T121" fmla="*/ 0 h 373"/>
                <a:gd name="T122" fmla="*/ 199 w 343"/>
                <a:gd name="T123" fmla="*/ 0 h 373"/>
                <a:gd name="T124" fmla="*/ 227 w 343"/>
                <a:gd name="T125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3" h="373">
                  <a:moveTo>
                    <a:pt x="265" y="0"/>
                  </a:moveTo>
                  <a:lnTo>
                    <a:pt x="265" y="8"/>
                  </a:lnTo>
                  <a:lnTo>
                    <a:pt x="265" y="16"/>
                  </a:lnTo>
                  <a:lnTo>
                    <a:pt x="265" y="20"/>
                  </a:lnTo>
                  <a:lnTo>
                    <a:pt x="265" y="22"/>
                  </a:lnTo>
                  <a:lnTo>
                    <a:pt x="265" y="24"/>
                  </a:lnTo>
                  <a:lnTo>
                    <a:pt x="267" y="24"/>
                  </a:lnTo>
                  <a:lnTo>
                    <a:pt x="269" y="24"/>
                  </a:lnTo>
                  <a:lnTo>
                    <a:pt x="271" y="24"/>
                  </a:lnTo>
                  <a:lnTo>
                    <a:pt x="273" y="24"/>
                  </a:lnTo>
                  <a:lnTo>
                    <a:pt x="275" y="24"/>
                  </a:lnTo>
                  <a:lnTo>
                    <a:pt x="277" y="24"/>
                  </a:lnTo>
                  <a:lnTo>
                    <a:pt x="279" y="24"/>
                  </a:lnTo>
                  <a:lnTo>
                    <a:pt x="281" y="24"/>
                  </a:lnTo>
                  <a:lnTo>
                    <a:pt x="283" y="24"/>
                  </a:lnTo>
                  <a:lnTo>
                    <a:pt x="287" y="24"/>
                  </a:lnTo>
                  <a:lnTo>
                    <a:pt x="295" y="24"/>
                  </a:lnTo>
                  <a:lnTo>
                    <a:pt x="297" y="24"/>
                  </a:lnTo>
                  <a:lnTo>
                    <a:pt x="307" y="24"/>
                  </a:lnTo>
                  <a:lnTo>
                    <a:pt x="313" y="24"/>
                  </a:lnTo>
                  <a:lnTo>
                    <a:pt x="317" y="24"/>
                  </a:lnTo>
                  <a:lnTo>
                    <a:pt x="317" y="30"/>
                  </a:lnTo>
                  <a:lnTo>
                    <a:pt x="317" y="32"/>
                  </a:lnTo>
                  <a:lnTo>
                    <a:pt x="317" y="34"/>
                  </a:lnTo>
                  <a:lnTo>
                    <a:pt x="317" y="36"/>
                  </a:lnTo>
                  <a:lnTo>
                    <a:pt x="317" y="42"/>
                  </a:lnTo>
                  <a:lnTo>
                    <a:pt x="317" y="46"/>
                  </a:lnTo>
                  <a:lnTo>
                    <a:pt x="317" y="48"/>
                  </a:lnTo>
                  <a:lnTo>
                    <a:pt x="317" y="52"/>
                  </a:lnTo>
                  <a:lnTo>
                    <a:pt x="317" y="54"/>
                  </a:lnTo>
                  <a:lnTo>
                    <a:pt x="317" y="58"/>
                  </a:lnTo>
                  <a:lnTo>
                    <a:pt x="317" y="60"/>
                  </a:lnTo>
                  <a:lnTo>
                    <a:pt x="317" y="62"/>
                  </a:lnTo>
                  <a:lnTo>
                    <a:pt x="315" y="64"/>
                  </a:lnTo>
                  <a:lnTo>
                    <a:pt x="315" y="66"/>
                  </a:lnTo>
                  <a:lnTo>
                    <a:pt x="315" y="70"/>
                  </a:lnTo>
                  <a:lnTo>
                    <a:pt x="315" y="72"/>
                  </a:lnTo>
                  <a:lnTo>
                    <a:pt x="315" y="72"/>
                  </a:lnTo>
                  <a:lnTo>
                    <a:pt x="315" y="74"/>
                  </a:lnTo>
                  <a:lnTo>
                    <a:pt x="315" y="82"/>
                  </a:lnTo>
                  <a:lnTo>
                    <a:pt x="315" y="84"/>
                  </a:lnTo>
                  <a:lnTo>
                    <a:pt x="315" y="88"/>
                  </a:lnTo>
                  <a:lnTo>
                    <a:pt x="315" y="94"/>
                  </a:lnTo>
                  <a:lnTo>
                    <a:pt x="315" y="102"/>
                  </a:lnTo>
                  <a:lnTo>
                    <a:pt x="315" y="104"/>
                  </a:lnTo>
                  <a:lnTo>
                    <a:pt x="315" y="108"/>
                  </a:lnTo>
                  <a:lnTo>
                    <a:pt x="315" y="116"/>
                  </a:lnTo>
                  <a:lnTo>
                    <a:pt x="315" y="118"/>
                  </a:lnTo>
                  <a:lnTo>
                    <a:pt x="315" y="120"/>
                  </a:lnTo>
                  <a:lnTo>
                    <a:pt x="315" y="122"/>
                  </a:lnTo>
                  <a:lnTo>
                    <a:pt x="315" y="124"/>
                  </a:lnTo>
                  <a:lnTo>
                    <a:pt x="315" y="128"/>
                  </a:lnTo>
                  <a:lnTo>
                    <a:pt x="315" y="136"/>
                  </a:lnTo>
                  <a:lnTo>
                    <a:pt x="315" y="146"/>
                  </a:lnTo>
                  <a:lnTo>
                    <a:pt x="315" y="154"/>
                  </a:lnTo>
                  <a:lnTo>
                    <a:pt x="315" y="158"/>
                  </a:lnTo>
                  <a:lnTo>
                    <a:pt x="315" y="164"/>
                  </a:lnTo>
                  <a:lnTo>
                    <a:pt x="315" y="170"/>
                  </a:lnTo>
                  <a:lnTo>
                    <a:pt x="315" y="174"/>
                  </a:lnTo>
                  <a:lnTo>
                    <a:pt x="315" y="176"/>
                  </a:lnTo>
                  <a:lnTo>
                    <a:pt x="315" y="180"/>
                  </a:lnTo>
                  <a:lnTo>
                    <a:pt x="315" y="184"/>
                  </a:lnTo>
                  <a:lnTo>
                    <a:pt x="315" y="186"/>
                  </a:lnTo>
                  <a:lnTo>
                    <a:pt x="315" y="188"/>
                  </a:lnTo>
                  <a:lnTo>
                    <a:pt x="315" y="190"/>
                  </a:lnTo>
                  <a:lnTo>
                    <a:pt x="315" y="192"/>
                  </a:lnTo>
                  <a:lnTo>
                    <a:pt x="315" y="196"/>
                  </a:lnTo>
                  <a:lnTo>
                    <a:pt x="315" y="198"/>
                  </a:lnTo>
                  <a:lnTo>
                    <a:pt x="315" y="204"/>
                  </a:lnTo>
                  <a:lnTo>
                    <a:pt x="315" y="210"/>
                  </a:lnTo>
                  <a:lnTo>
                    <a:pt x="315" y="212"/>
                  </a:lnTo>
                  <a:lnTo>
                    <a:pt x="315" y="216"/>
                  </a:lnTo>
                  <a:lnTo>
                    <a:pt x="315" y="222"/>
                  </a:lnTo>
                  <a:lnTo>
                    <a:pt x="315" y="232"/>
                  </a:lnTo>
                  <a:lnTo>
                    <a:pt x="315" y="234"/>
                  </a:lnTo>
                  <a:lnTo>
                    <a:pt x="315" y="238"/>
                  </a:lnTo>
                  <a:lnTo>
                    <a:pt x="315" y="240"/>
                  </a:lnTo>
                  <a:lnTo>
                    <a:pt x="315" y="244"/>
                  </a:lnTo>
                  <a:lnTo>
                    <a:pt x="317" y="244"/>
                  </a:lnTo>
                  <a:lnTo>
                    <a:pt x="321" y="244"/>
                  </a:lnTo>
                  <a:lnTo>
                    <a:pt x="323" y="244"/>
                  </a:lnTo>
                  <a:lnTo>
                    <a:pt x="323" y="250"/>
                  </a:lnTo>
                  <a:lnTo>
                    <a:pt x="323" y="254"/>
                  </a:lnTo>
                  <a:lnTo>
                    <a:pt x="323" y="256"/>
                  </a:lnTo>
                  <a:lnTo>
                    <a:pt x="323" y="260"/>
                  </a:lnTo>
                  <a:lnTo>
                    <a:pt x="323" y="262"/>
                  </a:lnTo>
                  <a:lnTo>
                    <a:pt x="323" y="264"/>
                  </a:lnTo>
                  <a:lnTo>
                    <a:pt x="323" y="268"/>
                  </a:lnTo>
                  <a:lnTo>
                    <a:pt x="323" y="270"/>
                  </a:lnTo>
                  <a:lnTo>
                    <a:pt x="323" y="276"/>
                  </a:lnTo>
                  <a:lnTo>
                    <a:pt x="323" y="280"/>
                  </a:lnTo>
                  <a:lnTo>
                    <a:pt x="329" y="280"/>
                  </a:lnTo>
                  <a:lnTo>
                    <a:pt x="333" y="280"/>
                  </a:lnTo>
                  <a:lnTo>
                    <a:pt x="335" y="280"/>
                  </a:lnTo>
                  <a:lnTo>
                    <a:pt x="341" y="280"/>
                  </a:lnTo>
                  <a:lnTo>
                    <a:pt x="341" y="282"/>
                  </a:lnTo>
                  <a:lnTo>
                    <a:pt x="341" y="286"/>
                  </a:lnTo>
                  <a:lnTo>
                    <a:pt x="341" y="289"/>
                  </a:lnTo>
                  <a:lnTo>
                    <a:pt x="341" y="291"/>
                  </a:lnTo>
                  <a:lnTo>
                    <a:pt x="341" y="293"/>
                  </a:lnTo>
                  <a:lnTo>
                    <a:pt x="341" y="297"/>
                  </a:lnTo>
                  <a:lnTo>
                    <a:pt x="341" y="301"/>
                  </a:lnTo>
                  <a:lnTo>
                    <a:pt x="341" y="303"/>
                  </a:lnTo>
                  <a:lnTo>
                    <a:pt x="341" y="305"/>
                  </a:lnTo>
                  <a:lnTo>
                    <a:pt x="343" y="307"/>
                  </a:lnTo>
                  <a:lnTo>
                    <a:pt x="339" y="311"/>
                  </a:lnTo>
                  <a:lnTo>
                    <a:pt x="337" y="311"/>
                  </a:lnTo>
                  <a:lnTo>
                    <a:pt x="337" y="313"/>
                  </a:lnTo>
                  <a:lnTo>
                    <a:pt x="337" y="313"/>
                  </a:lnTo>
                  <a:lnTo>
                    <a:pt x="335" y="315"/>
                  </a:lnTo>
                  <a:lnTo>
                    <a:pt x="335" y="317"/>
                  </a:lnTo>
                  <a:lnTo>
                    <a:pt x="333" y="317"/>
                  </a:lnTo>
                  <a:lnTo>
                    <a:pt x="331" y="319"/>
                  </a:lnTo>
                  <a:lnTo>
                    <a:pt x="329" y="323"/>
                  </a:lnTo>
                  <a:lnTo>
                    <a:pt x="329" y="325"/>
                  </a:lnTo>
                  <a:lnTo>
                    <a:pt x="329" y="327"/>
                  </a:lnTo>
                  <a:lnTo>
                    <a:pt x="327" y="327"/>
                  </a:lnTo>
                  <a:lnTo>
                    <a:pt x="327" y="329"/>
                  </a:lnTo>
                  <a:lnTo>
                    <a:pt x="329" y="329"/>
                  </a:lnTo>
                  <a:lnTo>
                    <a:pt x="329" y="331"/>
                  </a:lnTo>
                  <a:lnTo>
                    <a:pt x="329" y="333"/>
                  </a:lnTo>
                  <a:lnTo>
                    <a:pt x="327" y="333"/>
                  </a:lnTo>
                  <a:lnTo>
                    <a:pt x="327" y="335"/>
                  </a:lnTo>
                  <a:lnTo>
                    <a:pt x="327" y="337"/>
                  </a:lnTo>
                  <a:lnTo>
                    <a:pt x="329" y="337"/>
                  </a:lnTo>
                  <a:lnTo>
                    <a:pt x="327" y="339"/>
                  </a:lnTo>
                  <a:lnTo>
                    <a:pt x="327" y="341"/>
                  </a:lnTo>
                  <a:lnTo>
                    <a:pt x="327" y="343"/>
                  </a:lnTo>
                  <a:lnTo>
                    <a:pt x="327" y="345"/>
                  </a:lnTo>
                  <a:lnTo>
                    <a:pt x="325" y="345"/>
                  </a:lnTo>
                  <a:lnTo>
                    <a:pt x="325" y="347"/>
                  </a:lnTo>
                  <a:lnTo>
                    <a:pt x="325" y="349"/>
                  </a:lnTo>
                  <a:lnTo>
                    <a:pt x="325" y="351"/>
                  </a:lnTo>
                  <a:lnTo>
                    <a:pt x="325" y="353"/>
                  </a:lnTo>
                  <a:lnTo>
                    <a:pt x="325" y="355"/>
                  </a:lnTo>
                  <a:lnTo>
                    <a:pt x="325" y="357"/>
                  </a:lnTo>
                  <a:lnTo>
                    <a:pt x="323" y="359"/>
                  </a:lnTo>
                  <a:lnTo>
                    <a:pt x="323" y="361"/>
                  </a:lnTo>
                  <a:lnTo>
                    <a:pt x="319" y="363"/>
                  </a:lnTo>
                  <a:lnTo>
                    <a:pt x="319" y="365"/>
                  </a:lnTo>
                  <a:lnTo>
                    <a:pt x="317" y="365"/>
                  </a:lnTo>
                  <a:lnTo>
                    <a:pt x="317" y="367"/>
                  </a:lnTo>
                  <a:lnTo>
                    <a:pt x="317" y="369"/>
                  </a:lnTo>
                  <a:lnTo>
                    <a:pt x="319" y="369"/>
                  </a:lnTo>
                  <a:lnTo>
                    <a:pt x="319" y="371"/>
                  </a:lnTo>
                  <a:lnTo>
                    <a:pt x="317" y="373"/>
                  </a:lnTo>
                  <a:lnTo>
                    <a:pt x="315" y="373"/>
                  </a:lnTo>
                  <a:lnTo>
                    <a:pt x="313" y="373"/>
                  </a:lnTo>
                  <a:lnTo>
                    <a:pt x="311" y="371"/>
                  </a:lnTo>
                  <a:lnTo>
                    <a:pt x="309" y="371"/>
                  </a:lnTo>
                  <a:lnTo>
                    <a:pt x="307" y="371"/>
                  </a:lnTo>
                  <a:lnTo>
                    <a:pt x="305" y="371"/>
                  </a:lnTo>
                  <a:lnTo>
                    <a:pt x="305" y="369"/>
                  </a:lnTo>
                  <a:lnTo>
                    <a:pt x="305" y="369"/>
                  </a:lnTo>
                  <a:lnTo>
                    <a:pt x="303" y="369"/>
                  </a:lnTo>
                  <a:lnTo>
                    <a:pt x="303" y="367"/>
                  </a:lnTo>
                  <a:lnTo>
                    <a:pt x="301" y="367"/>
                  </a:lnTo>
                  <a:lnTo>
                    <a:pt x="299" y="367"/>
                  </a:lnTo>
                  <a:lnTo>
                    <a:pt x="297" y="369"/>
                  </a:lnTo>
                  <a:lnTo>
                    <a:pt x="295" y="369"/>
                  </a:lnTo>
                  <a:lnTo>
                    <a:pt x="293" y="369"/>
                  </a:lnTo>
                  <a:lnTo>
                    <a:pt x="291" y="369"/>
                  </a:lnTo>
                  <a:lnTo>
                    <a:pt x="291" y="371"/>
                  </a:lnTo>
                  <a:lnTo>
                    <a:pt x="289" y="369"/>
                  </a:lnTo>
                  <a:lnTo>
                    <a:pt x="287" y="369"/>
                  </a:lnTo>
                  <a:lnTo>
                    <a:pt x="287" y="367"/>
                  </a:lnTo>
                  <a:lnTo>
                    <a:pt x="285" y="367"/>
                  </a:lnTo>
                  <a:lnTo>
                    <a:pt x="283" y="365"/>
                  </a:lnTo>
                  <a:lnTo>
                    <a:pt x="281" y="365"/>
                  </a:lnTo>
                  <a:lnTo>
                    <a:pt x="277" y="365"/>
                  </a:lnTo>
                  <a:lnTo>
                    <a:pt x="277" y="367"/>
                  </a:lnTo>
                  <a:lnTo>
                    <a:pt x="275" y="367"/>
                  </a:lnTo>
                  <a:lnTo>
                    <a:pt x="273" y="367"/>
                  </a:lnTo>
                  <a:lnTo>
                    <a:pt x="271" y="367"/>
                  </a:lnTo>
                  <a:lnTo>
                    <a:pt x="271" y="365"/>
                  </a:lnTo>
                  <a:lnTo>
                    <a:pt x="271" y="363"/>
                  </a:lnTo>
                  <a:lnTo>
                    <a:pt x="269" y="363"/>
                  </a:lnTo>
                  <a:lnTo>
                    <a:pt x="267" y="363"/>
                  </a:lnTo>
                  <a:lnTo>
                    <a:pt x="265" y="361"/>
                  </a:lnTo>
                  <a:lnTo>
                    <a:pt x="263" y="361"/>
                  </a:lnTo>
                  <a:lnTo>
                    <a:pt x="263" y="361"/>
                  </a:lnTo>
                  <a:lnTo>
                    <a:pt x="261" y="361"/>
                  </a:lnTo>
                  <a:lnTo>
                    <a:pt x="261" y="359"/>
                  </a:lnTo>
                  <a:lnTo>
                    <a:pt x="259" y="361"/>
                  </a:lnTo>
                  <a:lnTo>
                    <a:pt x="259" y="359"/>
                  </a:lnTo>
                  <a:lnTo>
                    <a:pt x="257" y="361"/>
                  </a:lnTo>
                  <a:lnTo>
                    <a:pt x="257" y="359"/>
                  </a:lnTo>
                  <a:lnTo>
                    <a:pt x="257" y="357"/>
                  </a:lnTo>
                  <a:lnTo>
                    <a:pt x="257" y="355"/>
                  </a:lnTo>
                  <a:lnTo>
                    <a:pt x="257" y="353"/>
                  </a:lnTo>
                  <a:lnTo>
                    <a:pt x="255" y="351"/>
                  </a:lnTo>
                  <a:lnTo>
                    <a:pt x="255" y="349"/>
                  </a:lnTo>
                  <a:lnTo>
                    <a:pt x="253" y="349"/>
                  </a:lnTo>
                  <a:lnTo>
                    <a:pt x="255" y="349"/>
                  </a:lnTo>
                  <a:lnTo>
                    <a:pt x="255" y="347"/>
                  </a:lnTo>
                  <a:lnTo>
                    <a:pt x="255" y="345"/>
                  </a:lnTo>
                  <a:lnTo>
                    <a:pt x="253" y="345"/>
                  </a:lnTo>
                  <a:lnTo>
                    <a:pt x="255" y="345"/>
                  </a:lnTo>
                  <a:lnTo>
                    <a:pt x="253" y="345"/>
                  </a:lnTo>
                  <a:lnTo>
                    <a:pt x="251" y="345"/>
                  </a:lnTo>
                  <a:lnTo>
                    <a:pt x="249" y="345"/>
                  </a:lnTo>
                  <a:lnTo>
                    <a:pt x="245" y="345"/>
                  </a:lnTo>
                  <a:lnTo>
                    <a:pt x="243" y="343"/>
                  </a:lnTo>
                  <a:lnTo>
                    <a:pt x="241" y="343"/>
                  </a:lnTo>
                  <a:lnTo>
                    <a:pt x="239" y="343"/>
                  </a:lnTo>
                  <a:lnTo>
                    <a:pt x="237" y="341"/>
                  </a:lnTo>
                  <a:lnTo>
                    <a:pt x="235" y="339"/>
                  </a:lnTo>
                  <a:lnTo>
                    <a:pt x="233" y="339"/>
                  </a:lnTo>
                  <a:lnTo>
                    <a:pt x="233" y="341"/>
                  </a:lnTo>
                  <a:lnTo>
                    <a:pt x="231" y="341"/>
                  </a:lnTo>
                  <a:lnTo>
                    <a:pt x="231" y="339"/>
                  </a:lnTo>
                  <a:lnTo>
                    <a:pt x="229" y="337"/>
                  </a:lnTo>
                  <a:lnTo>
                    <a:pt x="229" y="335"/>
                  </a:lnTo>
                  <a:lnTo>
                    <a:pt x="229" y="337"/>
                  </a:lnTo>
                  <a:lnTo>
                    <a:pt x="227" y="337"/>
                  </a:lnTo>
                  <a:lnTo>
                    <a:pt x="225" y="337"/>
                  </a:lnTo>
                  <a:lnTo>
                    <a:pt x="227" y="337"/>
                  </a:lnTo>
                  <a:lnTo>
                    <a:pt x="227" y="335"/>
                  </a:lnTo>
                  <a:lnTo>
                    <a:pt x="227" y="333"/>
                  </a:lnTo>
                  <a:lnTo>
                    <a:pt x="229" y="333"/>
                  </a:lnTo>
                  <a:lnTo>
                    <a:pt x="227" y="333"/>
                  </a:lnTo>
                  <a:lnTo>
                    <a:pt x="225" y="333"/>
                  </a:lnTo>
                  <a:lnTo>
                    <a:pt x="223" y="333"/>
                  </a:lnTo>
                  <a:lnTo>
                    <a:pt x="223" y="331"/>
                  </a:lnTo>
                  <a:lnTo>
                    <a:pt x="223" y="329"/>
                  </a:lnTo>
                  <a:lnTo>
                    <a:pt x="221" y="329"/>
                  </a:lnTo>
                  <a:lnTo>
                    <a:pt x="221" y="327"/>
                  </a:lnTo>
                  <a:lnTo>
                    <a:pt x="219" y="327"/>
                  </a:lnTo>
                  <a:lnTo>
                    <a:pt x="219" y="325"/>
                  </a:lnTo>
                  <a:lnTo>
                    <a:pt x="219" y="323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7" y="319"/>
                  </a:lnTo>
                  <a:lnTo>
                    <a:pt x="217" y="317"/>
                  </a:lnTo>
                  <a:lnTo>
                    <a:pt x="215" y="317"/>
                  </a:lnTo>
                  <a:lnTo>
                    <a:pt x="215" y="315"/>
                  </a:lnTo>
                  <a:lnTo>
                    <a:pt x="213" y="315"/>
                  </a:lnTo>
                  <a:lnTo>
                    <a:pt x="211" y="315"/>
                  </a:lnTo>
                  <a:lnTo>
                    <a:pt x="209" y="315"/>
                  </a:lnTo>
                  <a:lnTo>
                    <a:pt x="209" y="317"/>
                  </a:lnTo>
                  <a:lnTo>
                    <a:pt x="209" y="317"/>
                  </a:lnTo>
                  <a:lnTo>
                    <a:pt x="207" y="317"/>
                  </a:lnTo>
                  <a:lnTo>
                    <a:pt x="209" y="315"/>
                  </a:lnTo>
                  <a:lnTo>
                    <a:pt x="209" y="313"/>
                  </a:lnTo>
                  <a:lnTo>
                    <a:pt x="209" y="315"/>
                  </a:lnTo>
                  <a:lnTo>
                    <a:pt x="211" y="313"/>
                  </a:lnTo>
                  <a:lnTo>
                    <a:pt x="211" y="315"/>
                  </a:lnTo>
                  <a:lnTo>
                    <a:pt x="213" y="315"/>
                  </a:lnTo>
                  <a:lnTo>
                    <a:pt x="213" y="313"/>
                  </a:lnTo>
                  <a:lnTo>
                    <a:pt x="213" y="313"/>
                  </a:lnTo>
                  <a:lnTo>
                    <a:pt x="215" y="313"/>
                  </a:lnTo>
                  <a:lnTo>
                    <a:pt x="213" y="313"/>
                  </a:lnTo>
                  <a:lnTo>
                    <a:pt x="211" y="313"/>
                  </a:lnTo>
                  <a:lnTo>
                    <a:pt x="211" y="313"/>
                  </a:lnTo>
                  <a:lnTo>
                    <a:pt x="209" y="313"/>
                  </a:lnTo>
                  <a:lnTo>
                    <a:pt x="209" y="311"/>
                  </a:lnTo>
                  <a:lnTo>
                    <a:pt x="209" y="309"/>
                  </a:lnTo>
                  <a:lnTo>
                    <a:pt x="211" y="309"/>
                  </a:lnTo>
                  <a:lnTo>
                    <a:pt x="209" y="307"/>
                  </a:lnTo>
                  <a:lnTo>
                    <a:pt x="209" y="307"/>
                  </a:lnTo>
                  <a:lnTo>
                    <a:pt x="209" y="309"/>
                  </a:lnTo>
                  <a:lnTo>
                    <a:pt x="207" y="309"/>
                  </a:lnTo>
                  <a:lnTo>
                    <a:pt x="205" y="307"/>
                  </a:lnTo>
                  <a:lnTo>
                    <a:pt x="207" y="305"/>
                  </a:lnTo>
                  <a:lnTo>
                    <a:pt x="207" y="307"/>
                  </a:lnTo>
                  <a:lnTo>
                    <a:pt x="209" y="307"/>
                  </a:lnTo>
                  <a:lnTo>
                    <a:pt x="209" y="305"/>
                  </a:lnTo>
                  <a:lnTo>
                    <a:pt x="209" y="305"/>
                  </a:lnTo>
                  <a:lnTo>
                    <a:pt x="209" y="303"/>
                  </a:lnTo>
                  <a:lnTo>
                    <a:pt x="211" y="303"/>
                  </a:lnTo>
                  <a:lnTo>
                    <a:pt x="211" y="301"/>
                  </a:lnTo>
                  <a:lnTo>
                    <a:pt x="211" y="299"/>
                  </a:lnTo>
                  <a:lnTo>
                    <a:pt x="209" y="297"/>
                  </a:lnTo>
                  <a:lnTo>
                    <a:pt x="209" y="297"/>
                  </a:lnTo>
                  <a:lnTo>
                    <a:pt x="209" y="295"/>
                  </a:lnTo>
                  <a:lnTo>
                    <a:pt x="209" y="293"/>
                  </a:lnTo>
                  <a:lnTo>
                    <a:pt x="207" y="295"/>
                  </a:lnTo>
                  <a:lnTo>
                    <a:pt x="205" y="293"/>
                  </a:lnTo>
                  <a:lnTo>
                    <a:pt x="205" y="291"/>
                  </a:lnTo>
                  <a:lnTo>
                    <a:pt x="207" y="291"/>
                  </a:lnTo>
                  <a:lnTo>
                    <a:pt x="207" y="286"/>
                  </a:lnTo>
                  <a:lnTo>
                    <a:pt x="207" y="284"/>
                  </a:lnTo>
                  <a:lnTo>
                    <a:pt x="207" y="282"/>
                  </a:lnTo>
                  <a:lnTo>
                    <a:pt x="205" y="282"/>
                  </a:lnTo>
                  <a:lnTo>
                    <a:pt x="203" y="282"/>
                  </a:lnTo>
                  <a:lnTo>
                    <a:pt x="203" y="280"/>
                  </a:lnTo>
                  <a:lnTo>
                    <a:pt x="203" y="278"/>
                  </a:lnTo>
                  <a:lnTo>
                    <a:pt x="201" y="276"/>
                  </a:lnTo>
                  <a:lnTo>
                    <a:pt x="199" y="276"/>
                  </a:lnTo>
                  <a:lnTo>
                    <a:pt x="199" y="274"/>
                  </a:lnTo>
                  <a:lnTo>
                    <a:pt x="197" y="272"/>
                  </a:lnTo>
                  <a:lnTo>
                    <a:pt x="195" y="272"/>
                  </a:lnTo>
                  <a:lnTo>
                    <a:pt x="193" y="270"/>
                  </a:lnTo>
                  <a:lnTo>
                    <a:pt x="191" y="268"/>
                  </a:lnTo>
                  <a:lnTo>
                    <a:pt x="189" y="266"/>
                  </a:lnTo>
                  <a:lnTo>
                    <a:pt x="189" y="264"/>
                  </a:lnTo>
                  <a:lnTo>
                    <a:pt x="189" y="264"/>
                  </a:lnTo>
                  <a:lnTo>
                    <a:pt x="187" y="262"/>
                  </a:lnTo>
                  <a:lnTo>
                    <a:pt x="185" y="260"/>
                  </a:lnTo>
                  <a:lnTo>
                    <a:pt x="187" y="260"/>
                  </a:lnTo>
                  <a:lnTo>
                    <a:pt x="185" y="260"/>
                  </a:lnTo>
                  <a:lnTo>
                    <a:pt x="185" y="258"/>
                  </a:lnTo>
                  <a:lnTo>
                    <a:pt x="185" y="256"/>
                  </a:lnTo>
                  <a:lnTo>
                    <a:pt x="185" y="254"/>
                  </a:lnTo>
                  <a:lnTo>
                    <a:pt x="183" y="254"/>
                  </a:lnTo>
                  <a:lnTo>
                    <a:pt x="183" y="252"/>
                  </a:lnTo>
                  <a:lnTo>
                    <a:pt x="181" y="250"/>
                  </a:lnTo>
                  <a:lnTo>
                    <a:pt x="181" y="248"/>
                  </a:lnTo>
                  <a:lnTo>
                    <a:pt x="181" y="246"/>
                  </a:lnTo>
                  <a:lnTo>
                    <a:pt x="181" y="244"/>
                  </a:lnTo>
                  <a:lnTo>
                    <a:pt x="179" y="244"/>
                  </a:lnTo>
                  <a:lnTo>
                    <a:pt x="177" y="244"/>
                  </a:lnTo>
                  <a:lnTo>
                    <a:pt x="177" y="242"/>
                  </a:lnTo>
                  <a:lnTo>
                    <a:pt x="175" y="240"/>
                  </a:lnTo>
                  <a:lnTo>
                    <a:pt x="173" y="240"/>
                  </a:lnTo>
                  <a:lnTo>
                    <a:pt x="171" y="238"/>
                  </a:lnTo>
                  <a:lnTo>
                    <a:pt x="169" y="236"/>
                  </a:lnTo>
                  <a:lnTo>
                    <a:pt x="167" y="236"/>
                  </a:lnTo>
                  <a:lnTo>
                    <a:pt x="167" y="234"/>
                  </a:lnTo>
                  <a:lnTo>
                    <a:pt x="167" y="232"/>
                  </a:lnTo>
                  <a:lnTo>
                    <a:pt x="165" y="232"/>
                  </a:lnTo>
                  <a:lnTo>
                    <a:pt x="163" y="232"/>
                  </a:lnTo>
                  <a:lnTo>
                    <a:pt x="163" y="230"/>
                  </a:lnTo>
                  <a:lnTo>
                    <a:pt x="161" y="228"/>
                  </a:lnTo>
                  <a:lnTo>
                    <a:pt x="161" y="228"/>
                  </a:lnTo>
                  <a:lnTo>
                    <a:pt x="161" y="226"/>
                  </a:lnTo>
                  <a:lnTo>
                    <a:pt x="161" y="224"/>
                  </a:lnTo>
                  <a:lnTo>
                    <a:pt x="159" y="222"/>
                  </a:lnTo>
                  <a:lnTo>
                    <a:pt x="161" y="222"/>
                  </a:lnTo>
                  <a:lnTo>
                    <a:pt x="159" y="222"/>
                  </a:lnTo>
                  <a:lnTo>
                    <a:pt x="157" y="222"/>
                  </a:lnTo>
                  <a:lnTo>
                    <a:pt x="157" y="220"/>
                  </a:lnTo>
                  <a:lnTo>
                    <a:pt x="157" y="222"/>
                  </a:lnTo>
                  <a:lnTo>
                    <a:pt x="155" y="222"/>
                  </a:lnTo>
                  <a:lnTo>
                    <a:pt x="153" y="220"/>
                  </a:lnTo>
                  <a:lnTo>
                    <a:pt x="151" y="220"/>
                  </a:lnTo>
                  <a:lnTo>
                    <a:pt x="149" y="218"/>
                  </a:lnTo>
                  <a:lnTo>
                    <a:pt x="147" y="216"/>
                  </a:lnTo>
                  <a:lnTo>
                    <a:pt x="145" y="216"/>
                  </a:lnTo>
                  <a:lnTo>
                    <a:pt x="143" y="216"/>
                  </a:lnTo>
                  <a:lnTo>
                    <a:pt x="141" y="214"/>
                  </a:lnTo>
                  <a:lnTo>
                    <a:pt x="139" y="214"/>
                  </a:lnTo>
                  <a:lnTo>
                    <a:pt x="137" y="214"/>
                  </a:lnTo>
                  <a:lnTo>
                    <a:pt x="137" y="212"/>
                  </a:lnTo>
                  <a:lnTo>
                    <a:pt x="135" y="212"/>
                  </a:lnTo>
                  <a:lnTo>
                    <a:pt x="135" y="210"/>
                  </a:lnTo>
                  <a:lnTo>
                    <a:pt x="133" y="210"/>
                  </a:lnTo>
                  <a:lnTo>
                    <a:pt x="131" y="208"/>
                  </a:lnTo>
                  <a:lnTo>
                    <a:pt x="131" y="206"/>
                  </a:lnTo>
                  <a:lnTo>
                    <a:pt x="129" y="208"/>
                  </a:lnTo>
                  <a:lnTo>
                    <a:pt x="129" y="206"/>
                  </a:lnTo>
                  <a:lnTo>
                    <a:pt x="129" y="204"/>
                  </a:lnTo>
                  <a:lnTo>
                    <a:pt x="127" y="204"/>
                  </a:lnTo>
                  <a:lnTo>
                    <a:pt x="125" y="202"/>
                  </a:lnTo>
                  <a:lnTo>
                    <a:pt x="125" y="200"/>
                  </a:lnTo>
                  <a:lnTo>
                    <a:pt x="125" y="198"/>
                  </a:lnTo>
                  <a:lnTo>
                    <a:pt x="123" y="200"/>
                  </a:lnTo>
                  <a:lnTo>
                    <a:pt x="123" y="202"/>
                  </a:lnTo>
                  <a:lnTo>
                    <a:pt x="121" y="204"/>
                  </a:lnTo>
                  <a:lnTo>
                    <a:pt x="121" y="202"/>
                  </a:lnTo>
                  <a:lnTo>
                    <a:pt x="119" y="202"/>
                  </a:lnTo>
                  <a:lnTo>
                    <a:pt x="119" y="200"/>
                  </a:lnTo>
                  <a:lnTo>
                    <a:pt x="121" y="198"/>
                  </a:lnTo>
                  <a:lnTo>
                    <a:pt x="117" y="200"/>
                  </a:lnTo>
                  <a:lnTo>
                    <a:pt x="117" y="198"/>
                  </a:lnTo>
                  <a:lnTo>
                    <a:pt x="115" y="198"/>
                  </a:lnTo>
                  <a:lnTo>
                    <a:pt x="115" y="196"/>
                  </a:lnTo>
                  <a:lnTo>
                    <a:pt x="113" y="196"/>
                  </a:lnTo>
                  <a:lnTo>
                    <a:pt x="113" y="194"/>
                  </a:lnTo>
                  <a:lnTo>
                    <a:pt x="113" y="196"/>
                  </a:lnTo>
                  <a:lnTo>
                    <a:pt x="113" y="196"/>
                  </a:lnTo>
                  <a:lnTo>
                    <a:pt x="111" y="194"/>
                  </a:lnTo>
                  <a:lnTo>
                    <a:pt x="111" y="192"/>
                  </a:lnTo>
                  <a:lnTo>
                    <a:pt x="113" y="192"/>
                  </a:lnTo>
                  <a:lnTo>
                    <a:pt x="111" y="192"/>
                  </a:lnTo>
                  <a:lnTo>
                    <a:pt x="111" y="190"/>
                  </a:lnTo>
                  <a:lnTo>
                    <a:pt x="109" y="190"/>
                  </a:lnTo>
                  <a:lnTo>
                    <a:pt x="109" y="192"/>
                  </a:lnTo>
                  <a:lnTo>
                    <a:pt x="109" y="194"/>
                  </a:lnTo>
                  <a:lnTo>
                    <a:pt x="109" y="192"/>
                  </a:lnTo>
                  <a:lnTo>
                    <a:pt x="107" y="190"/>
                  </a:lnTo>
                  <a:lnTo>
                    <a:pt x="107" y="188"/>
                  </a:lnTo>
                  <a:lnTo>
                    <a:pt x="109" y="186"/>
                  </a:lnTo>
                  <a:lnTo>
                    <a:pt x="107" y="184"/>
                  </a:lnTo>
                  <a:lnTo>
                    <a:pt x="107" y="186"/>
                  </a:lnTo>
                  <a:lnTo>
                    <a:pt x="107" y="188"/>
                  </a:lnTo>
                  <a:lnTo>
                    <a:pt x="105" y="188"/>
                  </a:lnTo>
                  <a:lnTo>
                    <a:pt x="105" y="186"/>
                  </a:lnTo>
                  <a:lnTo>
                    <a:pt x="103" y="186"/>
                  </a:lnTo>
                  <a:lnTo>
                    <a:pt x="103" y="188"/>
                  </a:lnTo>
                  <a:lnTo>
                    <a:pt x="103" y="190"/>
                  </a:lnTo>
                  <a:lnTo>
                    <a:pt x="101" y="188"/>
                  </a:lnTo>
                  <a:lnTo>
                    <a:pt x="101" y="190"/>
                  </a:lnTo>
                  <a:lnTo>
                    <a:pt x="101" y="192"/>
                  </a:lnTo>
                  <a:lnTo>
                    <a:pt x="101" y="190"/>
                  </a:lnTo>
                  <a:lnTo>
                    <a:pt x="99" y="190"/>
                  </a:lnTo>
                  <a:lnTo>
                    <a:pt x="97" y="190"/>
                  </a:lnTo>
                  <a:lnTo>
                    <a:pt x="95" y="190"/>
                  </a:lnTo>
                  <a:lnTo>
                    <a:pt x="93" y="190"/>
                  </a:lnTo>
                  <a:lnTo>
                    <a:pt x="93" y="188"/>
                  </a:lnTo>
                  <a:lnTo>
                    <a:pt x="91" y="186"/>
                  </a:lnTo>
                  <a:lnTo>
                    <a:pt x="89" y="186"/>
                  </a:lnTo>
                  <a:lnTo>
                    <a:pt x="87" y="186"/>
                  </a:lnTo>
                  <a:lnTo>
                    <a:pt x="85" y="188"/>
                  </a:lnTo>
                  <a:lnTo>
                    <a:pt x="85" y="186"/>
                  </a:lnTo>
                  <a:lnTo>
                    <a:pt x="85" y="184"/>
                  </a:lnTo>
                  <a:lnTo>
                    <a:pt x="85" y="186"/>
                  </a:lnTo>
                  <a:lnTo>
                    <a:pt x="83" y="188"/>
                  </a:lnTo>
                  <a:lnTo>
                    <a:pt x="83" y="184"/>
                  </a:lnTo>
                  <a:lnTo>
                    <a:pt x="81" y="184"/>
                  </a:lnTo>
                  <a:lnTo>
                    <a:pt x="81" y="182"/>
                  </a:lnTo>
                  <a:lnTo>
                    <a:pt x="79" y="182"/>
                  </a:lnTo>
                  <a:lnTo>
                    <a:pt x="79" y="180"/>
                  </a:lnTo>
                  <a:lnTo>
                    <a:pt x="77" y="180"/>
                  </a:lnTo>
                  <a:lnTo>
                    <a:pt x="77" y="178"/>
                  </a:lnTo>
                  <a:lnTo>
                    <a:pt x="75" y="178"/>
                  </a:lnTo>
                  <a:lnTo>
                    <a:pt x="73" y="178"/>
                  </a:lnTo>
                  <a:lnTo>
                    <a:pt x="73" y="176"/>
                  </a:lnTo>
                  <a:lnTo>
                    <a:pt x="71" y="174"/>
                  </a:lnTo>
                  <a:lnTo>
                    <a:pt x="69" y="174"/>
                  </a:lnTo>
                  <a:lnTo>
                    <a:pt x="67" y="172"/>
                  </a:lnTo>
                  <a:lnTo>
                    <a:pt x="65" y="172"/>
                  </a:lnTo>
                  <a:lnTo>
                    <a:pt x="65" y="172"/>
                  </a:lnTo>
                  <a:lnTo>
                    <a:pt x="65" y="170"/>
                  </a:lnTo>
                  <a:lnTo>
                    <a:pt x="61" y="170"/>
                  </a:lnTo>
                  <a:lnTo>
                    <a:pt x="59" y="168"/>
                  </a:lnTo>
                  <a:lnTo>
                    <a:pt x="57" y="168"/>
                  </a:lnTo>
                  <a:lnTo>
                    <a:pt x="55" y="168"/>
                  </a:lnTo>
                  <a:lnTo>
                    <a:pt x="53" y="168"/>
                  </a:lnTo>
                  <a:lnTo>
                    <a:pt x="51" y="166"/>
                  </a:lnTo>
                  <a:lnTo>
                    <a:pt x="49" y="166"/>
                  </a:lnTo>
                  <a:lnTo>
                    <a:pt x="49" y="164"/>
                  </a:lnTo>
                  <a:lnTo>
                    <a:pt x="46" y="164"/>
                  </a:lnTo>
                  <a:lnTo>
                    <a:pt x="46" y="162"/>
                  </a:lnTo>
                  <a:lnTo>
                    <a:pt x="44" y="162"/>
                  </a:lnTo>
                  <a:lnTo>
                    <a:pt x="44" y="160"/>
                  </a:lnTo>
                  <a:lnTo>
                    <a:pt x="42" y="162"/>
                  </a:lnTo>
                  <a:lnTo>
                    <a:pt x="40" y="162"/>
                  </a:lnTo>
                  <a:lnTo>
                    <a:pt x="40" y="160"/>
                  </a:lnTo>
                  <a:lnTo>
                    <a:pt x="40" y="158"/>
                  </a:lnTo>
                  <a:lnTo>
                    <a:pt x="38" y="158"/>
                  </a:lnTo>
                  <a:lnTo>
                    <a:pt x="36" y="158"/>
                  </a:lnTo>
                  <a:lnTo>
                    <a:pt x="34" y="158"/>
                  </a:lnTo>
                  <a:lnTo>
                    <a:pt x="34" y="156"/>
                  </a:lnTo>
                  <a:lnTo>
                    <a:pt x="36" y="156"/>
                  </a:lnTo>
                  <a:lnTo>
                    <a:pt x="36" y="154"/>
                  </a:lnTo>
                  <a:lnTo>
                    <a:pt x="36" y="152"/>
                  </a:lnTo>
                  <a:lnTo>
                    <a:pt x="36" y="154"/>
                  </a:lnTo>
                  <a:lnTo>
                    <a:pt x="34" y="154"/>
                  </a:lnTo>
                  <a:lnTo>
                    <a:pt x="34" y="156"/>
                  </a:lnTo>
                  <a:lnTo>
                    <a:pt x="32" y="156"/>
                  </a:lnTo>
                  <a:lnTo>
                    <a:pt x="30" y="154"/>
                  </a:lnTo>
                  <a:lnTo>
                    <a:pt x="30" y="152"/>
                  </a:lnTo>
                  <a:lnTo>
                    <a:pt x="30" y="150"/>
                  </a:lnTo>
                  <a:lnTo>
                    <a:pt x="28" y="150"/>
                  </a:lnTo>
                  <a:lnTo>
                    <a:pt x="26" y="148"/>
                  </a:lnTo>
                  <a:lnTo>
                    <a:pt x="24" y="148"/>
                  </a:lnTo>
                  <a:lnTo>
                    <a:pt x="24" y="146"/>
                  </a:lnTo>
                  <a:lnTo>
                    <a:pt x="22" y="146"/>
                  </a:lnTo>
                  <a:lnTo>
                    <a:pt x="20" y="146"/>
                  </a:lnTo>
                  <a:lnTo>
                    <a:pt x="20" y="144"/>
                  </a:lnTo>
                  <a:lnTo>
                    <a:pt x="20" y="142"/>
                  </a:lnTo>
                  <a:lnTo>
                    <a:pt x="18" y="140"/>
                  </a:lnTo>
                  <a:lnTo>
                    <a:pt x="16" y="140"/>
                  </a:lnTo>
                  <a:lnTo>
                    <a:pt x="16" y="138"/>
                  </a:lnTo>
                  <a:lnTo>
                    <a:pt x="16" y="140"/>
                  </a:lnTo>
                  <a:lnTo>
                    <a:pt x="16" y="138"/>
                  </a:lnTo>
                  <a:lnTo>
                    <a:pt x="14" y="138"/>
                  </a:lnTo>
                  <a:lnTo>
                    <a:pt x="12" y="136"/>
                  </a:lnTo>
                  <a:lnTo>
                    <a:pt x="10" y="134"/>
                  </a:lnTo>
                  <a:lnTo>
                    <a:pt x="8" y="134"/>
                  </a:lnTo>
                  <a:lnTo>
                    <a:pt x="8" y="132"/>
                  </a:lnTo>
                  <a:lnTo>
                    <a:pt x="6" y="134"/>
                  </a:lnTo>
                  <a:lnTo>
                    <a:pt x="8" y="132"/>
                  </a:lnTo>
                  <a:lnTo>
                    <a:pt x="6" y="132"/>
                  </a:lnTo>
                  <a:lnTo>
                    <a:pt x="4" y="132"/>
                  </a:lnTo>
                  <a:lnTo>
                    <a:pt x="2" y="132"/>
                  </a:lnTo>
                  <a:lnTo>
                    <a:pt x="4" y="130"/>
                  </a:lnTo>
                  <a:lnTo>
                    <a:pt x="6" y="128"/>
                  </a:lnTo>
                  <a:lnTo>
                    <a:pt x="4" y="128"/>
                  </a:lnTo>
                  <a:lnTo>
                    <a:pt x="4" y="126"/>
                  </a:lnTo>
                  <a:lnTo>
                    <a:pt x="6" y="126"/>
                  </a:lnTo>
                  <a:lnTo>
                    <a:pt x="4" y="126"/>
                  </a:lnTo>
                  <a:lnTo>
                    <a:pt x="2" y="126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0" y="122"/>
                  </a:lnTo>
                  <a:lnTo>
                    <a:pt x="0" y="120"/>
                  </a:lnTo>
                  <a:lnTo>
                    <a:pt x="2" y="120"/>
                  </a:lnTo>
                  <a:lnTo>
                    <a:pt x="2" y="120"/>
                  </a:lnTo>
                  <a:lnTo>
                    <a:pt x="4" y="118"/>
                  </a:lnTo>
                  <a:lnTo>
                    <a:pt x="4" y="116"/>
                  </a:lnTo>
                  <a:lnTo>
                    <a:pt x="6" y="116"/>
                  </a:lnTo>
                  <a:lnTo>
                    <a:pt x="6" y="114"/>
                  </a:lnTo>
                  <a:lnTo>
                    <a:pt x="6" y="112"/>
                  </a:lnTo>
                  <a:lnTo>
                    <a:pt x="8" y="110"/>
                  </a:lnTo>
                  <a:lnTo>
                    <a:pt x="8" y="108"/>
                  </a:lnTo>
                  <a:lnTo>
                    <a:pt x="8" y="106"/>
                  </a:lnTo>
                  <a:lnTo>
                    <a:pt x="10" y="102"/>
                  </a:lnTo>
                  <a:lnTo>
                    <a:pt x="12" y="102"/>
                  </a:lnTo>
                  <a:lnTo>
                    <a:pt x="12" y="100"/>
                  </a:lnTo>
                  <a:lnTo>
                    <a:pt x="12" y="98"/>
                  </a:lnTo>
                  <a:lnTo>
                    <a:pt x="12" y="96"/>
                  </a:lnTo>
                  <a:lnTo>
                    <a:pt x="10" y="96"/>
                  </a:lnTo>
                  <a:lnTo>
                    <a:pt x="10" y="94"/>
                  </a:lnTo>
                  <a:lnTo>
                    <a:pt x="10" y="92"/>
                  </a:lnTo>
                  <a:lnTo>
                    <a:pt x="12" y="92"/>
                  </a:lnTo>
                  <a:lnTo>
                    <a:pt x="14" y="90"/>
                  </a:lnTo>
                  <a:lnTo>
                    <a:pt x="16" y="90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86"/>
                  </a:lnTo>
                  <a:lnTo>
                    <a:pt x="16" y="84"/>
                  </a:lnTo>
                  <a:lnTo>
                    <a:pt x="16" y="84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6" y="76"/>
                  </a:lnTo>
                  <a:lnTo>
                    <a:pt x="18" y="74"/>
                  </a:lnTo>
                  <a:lnTo>
                    <a:pt x="20" y="74"/>
                  </a:lnTo>
                  <a:lnTo>
                    <a:pt x="20" y="72"/>
                  </a:lnTo>
                  <a:lnTo>
                    <a:pt x="20" y="72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22" y="68"/>
                  </a:lnTo>
                  <a:lnTo>
                    <a:pt x="24" y="68"/>
                  </a:lnTo>
                  <a:lnTo>
                    <a:pt x="26" y="66"/>
                  </a:lnTo>
                  <a:lnTo>
                    <a:pt x="28" y="66"/>
                  </a:lnTo>
                  <a:lnTo>
                    <a:pt x="30" y="66"/>
                  </a:lnTo>
                  <a:lnTo>
                    <a:pt x="30" y="68"/>
                  </a:lnTo>
                  <a:lnTo>
                    <a:pt x="32" y="68"/>
                  </a:lnTo>
                  <a:lnTo>
                    <a:pt x="34" y="66"/>
                  </a:lnTo>
                  <a:lnTo>
                    <a:pt x="32" y="66"/>
                  </a:lnTo>
                  <a:lnTo>
                    <a:pt x="32" y="64"/>
                  </a:lnTo>
                  <a:lnTo>
                    <a:pt x="34" y="64"/>
                  </a:lnTo>
                  <a:lnTo>
                    <a:pt x="34" y="62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4" y="56"/>
                  </a:lnTo>
                  <a:lnTo>
                    <a:pt x="36" y="54"/>
                  </a:lnTo>
                  <a:lnTo>
                    <a:pt x="38" y="52"/>
                  </a:lnTo>
                  <a:lnTo>
                    <a:pt x="38" y="50"/>
                  </a:lnTo>
                  <a:lnTo>
                    <a:pt x="38" y="48"/>
                  </a:lnTo>
                  <a:lnTo>
                    <a:pt x="38" y="46"/>
                  </a:lnTo>
                  <a:lnTo>
                    <a:pt x="36" y="46"/>
                  </a:lnTo>
                  <a:lnTo>
                    <a:pt x="36" y="44"/>
                  </a:lnTo>
                  <a:lnTo>
                    <a:pt x="36" y="42"/>
                  </a:lnTo>
                  <a:lnTo>
                    <a:pt x="38" y="42"/>
                  </a:lnTo>
                  <a:lnTo>
                    <a:pt x="38" y="40"/>
                  </a:lnTo>
                  <a:lnTo>
                    <a:pt x="38" y="38"/>
                  </a:lnTo>
                  <a:lnTo>
                    <a:pt x="38" y="36"/>
                  </a:lnTo>
                  <a:lnTo>
                    <a:pt x="38" y="34"/>
                  </a:lnTo>
                  <a:lnTo>
                    <a:pt x="40" y="34"/>
                  </a:lnTo>
                  <a:lnTo>
                    <a:pt x="42" y="32"/>
                  </a:lnTo>
                  <a:lnTo>
                    <a:pt x="44" y="32"/>
                  </a:lnTo>
                  <a:lnTo>
                    <a:pt x="46" y="32"/>
                  </a:lnTo>
                  <a:lnTo>
                    <a:pt x="49" y="32"/>
                  </a:lnTo>
                  <a:lnTo>
                    <a:pt x="49" y="30"/>
                  </a:lnTo>
                  <a:lnTo>
                    <a:pt x="49" y="28"/>
                  </a:lnTo>
                  <a:lnTo>
                    <a:pt x="49" y="26"/>
                  </a:lnTo>
                  <a:lnTo>
                    <a:pt x="51" y="26"/>
                  </a:lnTo>
                  <a:lnTo>
                    <a:pt x="53" y="24"/>
                  </a:lnTo>
                  <a:lnTo>
                    <a:pt x="55" y="24"/>
                  </a:lnTo>
                  <a:lnTo>
                    <a:pt x="57" y="24"/>
                  </a:lnTo>
                  <a:lnTo>
                    <a:pt x="57" y="22"/>
                  </a:lnTo>
                  <a:lnTo>
                    <a:pt x="59" y="22"/>
                  </a:lnTo>
                  <a:lnTo>
                    <a:pt x="61" y="22"/>
                  </a:lnTo>
                  <a:lnTo>
                    <a:pt x="63" y="22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67" y="20"/>
                  </a:lnTo>
                  <a:lnTo>
                    <a:pt x="71" y="18"/>
                  </a:lnTo>
                  <a:lnTo>
                    <a:pt x="73" y="16"/>
                  </a:lnTo>
                  <a:lnTo>
                    <a:pt x="75" y="16"/>
                  </a:lnTo>
                  <a:lnTo>
                    <a:pt x="77" y="16"/>
                  </a:lnTo>
                  <a:lnTo>
                    <a:pt x="79" y="14"/>
                  </a:lnTo>
                  <a:lnTo>
                    <a:pt x="79" y="12"/>
                  </a:lnTo>
                  <a:lnTo>
                    <a:pt x="81" y="12"/>
                  </a:lnTo>
                  <a:lnTo>
                    <a:pt x="81" y="10"/>
                  </a:lnTo>
                  <a:lnTo>
                    <a:pt x="83" y="8"/>
                  </a:lnTo>
                  <a:lnTo>
                    <a:pt x="83" y="6"/>
                  </a:lnTo>
                  <a:lnTo>
                    <a:pt x="85" y="6"/>
                  </a:lnTo>
                  <a:lnTo>
                    <a:pt x="85" y="4"/>
                  </a:lnTo>
                  <a:lnTo>
                    <a:pt x="87" y="4"/>
                  </a:lnTo>
                  <a:lnTo>
                    <a:pt x="87" y="2"/>
                  </a:lnTo>
                  <a:lnTo>
                    <a:pt x="89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97" y="0"/>
                  </a:lnTo>
                  <a:lnTo>
                    <a:pt x="105" y="0"/>
                  </a:lnTo>
                  <a:lnTo>
                    <a:pt x="107" y="0"/>
                  </a:lnTo>
                  <a:lnTo>
                    <a:pt x="109" y="0"/>
                  </a:lnTo>
                  <a:lnTo>
                    <a:pt x="111" y="0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0"/>
                  </a:lnTo>
                  <a:lnTo>
                    <a:pt x="123" y="0"/>
                  </a:lnTo>
                  <a:lnTo>
                    <a:pt x="125" y="0"/>
                  </a:lnTo>
                  <a:lnTo>
                    <a:pt x="131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3" y="0"/>
                  </a:lnTo>
                  <a:lnTo>
                    <a:pt x="145" y="0"/>
                  </a:lnTo>
                  <a:lnTo>
                    <a:pt x="147" y="0"/>
                  </a:lnTo>
                  <a:lnTo>
                    <a:pt x="155" y="0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5" y="0"/>
                  </a:lnTo>
                  <a:lnTo>
                    <a:pt x="177" y="0"/>
                  </a:lnTo>
                  <a:lnTo>
                    <a:pt x="179" y="0"/>
                  </a:lnTo>
                  <a:lnTo>
                    <a:pt x="181" y="0"/>
                  </a:lnTo>
                  <a:lnTo>
                    <a:pt x="185" y="0"/>
                  </a:lnTo>
                  <a:lnTo>
                    <a:pt x="187" y="0"/>
                  </a:lnTo>
                  <a:lnTo>
                    <a:pt x="195" y="0"/>
                  </a:lnTo>
                  <a:lnTo>
                    <a:pt x="199" y="0"/>
                  </a:lnTo>
                  <a:lnTo>
                    <a:pt x="207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213" y="0"/>
                  </a:lnTo>
                  <a:lnTo>
                    <a:pt x="215" y="0"/>
                  </a:lnTo>
                  <a:lnTo>
                    <a:pt x="219" y="0"/>
                  </a:lnTo>
                  <a:lnTo>
                    <a:pt x="221" y="0"/>
                  </a:lnTo>
                  <a:lnTo>
                    <a:pt x="223" y="0"/>
                  </a:lnTo>
                  <a:lnTo>
                    <a:pt x="225" y="0"/>
                  </a:lnTo>
                  <a:lnTo>
                    <a:pt x="227" y="0"/>
                  </a:lnTo>
                  <a:lnTo>
                    <a:pt x="233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7" y="0"/>
                  </a:lnTo>
                  <a:lnTo>
                    <a:pt x="251" y="0"/>
                  </a:lnTo>
                  <a:lnTo>
                    <a:pt x="253" y="0"/>
                  </a:lnTo>
                  <a:lnTo>
                    <a:pt x="263" y="0"/>
                  </a:lnTo>
                  <a:lnTo>
                    <a:pt x="26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40" name="Freeform 143">
              <a:extLst>
                <a:ext uri="{FF2B5EF4-FFF2-40B4-BE49-F238E27FC236}">
                  <a16:creationId xmlns:a16="http://schemas.microsoft.com/office/drawing/2014/main" id="{3F1810C3-4577-BB5E-C480-D07CE7EB12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31100" y="987425"/>
              <a:ext cx="341313" cy="377825"/>
            </a:xfrm>
            <a:custGeom>
              <a:avLst/>
              <a:gdLst>
                <a:gd name="T0" fmla="*/ 147 w 215"/>
                <a:gd name="T1" fmla="*/ 8 h 238"/>
                <a:gd name="T2" fmla="*/ 155 w 215"/>
                <a:gd name="T3" fmla="*/ 14 h 238"/>
                <a:gd name="T4" fmla="*/ 155 w 215"/>
                <a:gd name="T5" fmla="*/ 16 h 238"/>
                <a:gd name="T6" fmla="*/ 157 w 215"/>
                <a:gd name="T7" fmla="*/ 22 h 238"/>
                <a:gd name="T8" fmla="*/ 159 w 215"/>
                <a:gd name="T9" fmla="*/ 30 h 238"/>
                <a:gd name="T10" fmla="*/ 165 w 215"/>
                <a:gd name="T11" fmla="*/ 42 h 238"/>
                <a:gd name="T12" fmla="*/ 179 w 215"/>
                <a:gd name="T13" fmla="*/ 68 h 238"/>
                <a:gd name="T14" fmla="*/ 189 w 215"/>
                <a:gd name="T15" fmla="*/ 86 h 238"/>
                <a:gd name="T16" fmla="*/ 201 w 215"/>
                <a:gd name="T17" fmla="*/ 128 h 238"/>
                <a:gd name="T18" fmla="*/ 211 w 215"/>
                <a:gd name="T19" fmla="*/ 140 h 238"/>
                <a:gd name="T20" fmla="*/ 199 w 215"/>
                <a:gd name="T21" fmla="*/ 146 h 238"/>
                <a:gd name="T22" fmla="*/ 187 w 215"/>
                <a:gd name="T23" fmla="*/ 154 h 238"/>
                <a:gd name="T24" fmla="*/ 189 w 215"/>
                <a:gd name="T25" fmla="*/ 170 h 238"/>
                <a:gd name="T26" fmla="*/ 189 w 215"/>
                <a:gd name="T27" fmla="*/ 188 h 238"/>
                <a:gd name="T28" fmla="*/ 191 w 215"/>
                <a:gd name="T29" fmla="*/ 224 h 238"/>
                <a:gd name="T30" fmla="*/ 187 w 215"/>
                <a:gd name="T31" fmla="*/ 236 h 238"/>
                <a:gd name="T32" fmla="*/ 169 w 215"/>
                <a:gd name="T33" fmla="*/ 236 h 238"/>
                <a:gd name="T34" fmla="*/ 151 w 215"/>
                <a:gd name="T35" fmla="*/ 236 h 238"/>
                <a:gd name="T36" fmla="*/ 127 w 215"/>
                <a:gd name="T37" fmla="*/ 236 h 238"/>
                <a:gd name="T38" fmla="*/ 89 w 215"/>
                <a:gd name="T39" fmla="*/ 238 h 238"/>
                <a:gd name="T40" fmla="*/ 68 w 215"/>
                <a:gd name="T41" fmla="*/ 238 h 238"/>
                <a:gd name="T42" fmla="*/ 54 w 215"/>
                <a:gd name="T43" fmla="*/ 228 h 238"/>
                <a:gd name="T44" fmla="*/ 54 w 215"/>
                <a:gd name="T45" fmla="*/ 180 h 238"/>
                <a:gd name="T46" fmla="*/ 48 w 215"/>
                <a:gd name="T47" fmla="*/ 160 h 238"/>
                <a:gd name="T48" fmla="*/ 24 w 215"/>
                <a:gd name="T49" fmla="*/ 162 h 238"/>
                <a:gd name="T50" fmla="*/ 18 w 215"/>
                <a:gd name="T51" fmla="*/ 144 h 238"/>
                <a:gd name="T52" fmla="*/ 14 w 215"/>
                <a:gd name="T53" fmla="*/ 120 h 238"/>
                <a:gd name="T54" fmla="*/ 2 w 215"/>
                <a:gd name="T55" fmla="*/ 102 h 238"/>
                <a:gd name="T56" fmla="*/ 2 w 215"/>
                <a:gd name="T57" fmla="*/ 68 h 238"/>
                <a:gd name="T58" fmla="*/ 2 w 215"/>
                <a:gd name="T59" fmla="*/ 40 h 238"/>
                <a:gd name="T60" fmla="*/ 6 w 215"/>
                <a:gd name="T61" fmla="*/ 30 h 238"/>
                <a:gd name="T62" fmla="*/ 22 w 215"/>
                <a:gd name="T63" fmla="*/ 30 h 238"/>
                <a:gd name="T64" fmla="*/ 34 w 215"/>
                <a:gd name="T65" fmla="*/ 30 h 238"/>
                <a:gd name="T66" fmla="*/ 48 w 215"/>
                <a:gd name="T67" fmla="*/ 30 h 238"/>
                <a:gd name="T68" fmla="*/ 62 w 215"/>
                <a:gd name="T69" fmla="*/ 28 h 238"/>
                <a:gd name="T70" fmla="*/ 85 w 215"/>
                <a:gd name="T71" fmla="*/ 28 h 238"/>
                <a:gd name="T72" fmla="*/ 101 w 215"/>
                <a:gd name="T73" fmla="*/ 28 h 238"/>
                <a:gd name="T74" fmla="*/ 105 w 215"/>
                <a:gd name="T75" fmla="*/ 12 h 238"/>
                <a:gd name="T76" fmla="*/ 113 w 215"/>
                <a:gd name="T77" fmla="*/ 16 h 238"/>
                <a:gd name="T78" fmla="*/ 119 w 215"/>
                <a:gd name="T79" fmla="*/ 12 h 238"/>
                <a:gd name="T80" fmla="*/ 131 w 215"/>
                <a:gd name="T81" fmla="*/ 4 h 238"/>
                <a:gd name="T82" fmla="*/ 157 w 215"/>
                <a:gd name="T83" fmla="*/ 14 h 238"/>
                <a:gd name="T84" fmla="*/ 155 w 215"/>
                <a:gd name="T85" fmla="*/ 0 h 238"/>
                <a:gd name="T86" fmla="*/ 213 w 215"/>
                <a:gd name="T87" fmla="*/ 142 h 238"/>
                <a:gd name="T88" fmla="*/ 203 w 215"/>
                <a:gd name="T89" fmla="*/ 130 h 238"/>
                <a:gd name="T90" fmla="*/ 195 w 215"/>
                <a:gd name="T91" fmla="*/ 104 h 238"/>
                <a:gd name="T92" fmla="*/ 185 w 215"/>
                <a:gd name="T93" fmla="*/ 80 h 238"/>
                <a:gd name="T94" fmla="*/ 175 w 215"/>
                <a:gd name="T95" fmla="*/ 64 h 238"/>
                <a:gd name="T96" fmla="*/ 163 w 215"/>
                <a:gd name="T97" fmla="*/ 34 h 238"/>
                <a:gd name="T98" fmla="*/ 157 w 215"/>
                <a:gd name="T99" fmla="*/ 4 h 238"/>
                <a:gd name="T100" fmla="*/ 163 w 215"/>
                <a:gd name="T101" fmla="*/ 8 h 238"/>
                <a:gd name="T102" fmla="*/ 169 w 215"/>
                <a:gd name="T103" fmla="*/ 26 h 238"/>
                <a:gd name="T104" fmla="*/ 173 w 215"/>
                <a:gd name="T105" fmla="*/ 42 h 238"/>
                <a:gd name="T106" fmla="*/ 179 w 215"/>
                <a:gd name="T107" fmla="*/ 56 h 238"/>
                <a:gd name="T108" fmla="*/ 185 w 215"/>
                <a:gd name="T109" fmla="*/ 70 h 238"/>
                <a:gd name="T110" fmla="*/ 191 w 215"/>
                <a:gd name="T111" fmla="*/ 84 h 238"/>
                <a:gd name="T112" fmla="*/ 199 w 215"/>
                <a:gd name="T113" fmla="*/ 100 h 238"/>
                <a:gd name="T114" fmla="*/ 203 w 215"/>
                <a:gd name="T115" fmla="*/ 114 h 238"/>
                <a:gd name="T116" fmla="*/ 215 w 215"/>
                <a:gd name="T117" fmla="*/ 142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5" h="238">
                  <a:moveTo>
                    <a:pt x="137" y="4"/>
                  </a:moveTo>
                  <a:lnTo>
                    <a:pt x="137" y="6"/>
                  </a:lnTo>
                  <a:lnTo>
                    <a:pt x="139" y="6"/>
                  </a:lnTo>
                  <a:lnTo>
                    <a:pt x="141" y="8"/>
                  </a:lnTo>
                  <a:lnTo>
                    <a:pt x="143" y="8"/>
                  </a:lnTo>
                  <a:lnTo>
                    <a:pt x="145" y="8"/>
                  </a:lnTo>
                  <a:lnTo>
                    <a:pt x="147" y="8"/>
                  </a:lnTo>
                  <a:lnTo>
                    <a:pt x="149" y="8"/>
                  </a:lnTo>
                  <a:lnTo>
                    <a:pt x="151" y="8"/>
                  </a:lnTo>
                  <a:lnTo>
                    <a:pt x="153" y="10"/>
                  </a:lnTo>
                  <a:lnTo>
                    <a:pt x="153" y="12"/>
                  </a:lnTo>
                  <a:lnTo>
                    <a:pt x="151" y="14"/>
                  </a:lnTo>
                  <a:lnTo>
                    <a:pt x="153" y="14"/>
                  </a:lnTo>
                  <a:lnTo>
                    <a:pt x="155" y="14"/>
                  </a:lnTo>
                  <a:lnTo>
                    <a:pt x="157" y="14"/>
                  </a:lnTo>
                  <a:lnTo>
                    <a:pt x="157" y="16"/>
                  </a:lnTo>
                  <a:lnTo>
                    <a:pt x="159" y="16"/>
                  </a:lnTo>
                  <a:lnTo>
                    <a:pt x="159" y="18"/>
                  </a:lnTo>
                  <a:lnTo>
                    <a:pt x="159" y="20"/>
                  </a:lnTo>
                  <a:lnTo>
                    <a:pt x="157" y="18"/>
                  </a:lnTo>
                  <a:lnTo>
                    <a:pt x="155" y="16"/>
                  </a:lnTo>
                  <a:lnTo>
                    <a:pt x="155" y="14"/>
                  </a:lnTo>
                  <a:lnTo>
                    <a:pt x="153" y="14"/>
                  </a:lnTo>
                  <a:lnTo>
                    <a:pt x="153" y="16"/>
                  </a:lnTo>
                  <a:lnTo>
                    <a:pt x="155" y="18"/>
                  </a:lnTo>
                  <a:lnTo>
                    <a:pt x="157" y="18"/>
                  </a:lnTo>
                  <a:lnTo>
                    <a:pt x="157" y="20"/>
                  </a:lnTo>
                  <a:lnTo>
                    <a:pt x="157" y="22"/>
                  </a:lnTo>
                  <a:lnTo>
                    <a:pt x="157" y="24"/>
                  </a:lnTo>
                  <a:lnTo>
                    <a:pt x="155" y="22"/>
                  </a:lnTo>
                  <a:lnTo>
                    <a:pt x="155" y="24"/>
                  </a:lnTo>
                  <a:lnTo>
                    <a:pt x="157" y="26"/>
                  </a:lnTo>
                  <a:lnTo>
                    <a:pt x="159" y="26"/>
                  </a:lnTo>
                  <a:lnTo>
                    <a:pt x="159" y="28"/>
                  </a:lnTo>
                  <a:lnTo>
                    <a:pt x="159" y="30"/>
                  </a:lnTo>
                  <a:lnTo>
                    <a:pt x="159" y="32"/>
                  </a:lnTo>
                  <a:lnTo>
                    <a:pt x="161" y="32"/>
                  </a:lnTo>
                  <a:lnTo>
                    <a:pt x="163" y="34"/>
                  </a:lnTo>
                  <a:lnTo>
                    <a:pt x="163" y="36"/>
                  </a:lnTo>
                  <a:lnTo>
                    <a:pt x="165" y="38"/>
                  </a:lnTo>
                  <a:lnTo>
                    <a:pt x="165" y="40"/>
                  </a:lnTo>
                  <a:lnTo>
                    <a:pt x="165" y="42"/>
                  </a:lnTo>
                  <a:lnTo>
                    <a:pt x="167" y="46"/>
                  </a:lnTo>
                  <a:lnTo>
                    <a:pt x="169" y="52"/>
                  </a:lnTo>
                  <a:lnTo>
                    <a:pt x="169" y="58"/>
                  </a:lnTo>
                  <a:lnTo>
                    <a:pt x="171" y="62"/>
                  </a:lnTo>
                  <a:lnTo>
                    <a:pt x="173" y="64"/>
                  </a:lnTo>
                  <a:lnTo>
                    <a:pt x="175" y="66"/>
                  </a:lnTo>
                  <a:lnTo>
                    <a:pt x="179" y="68"/>
                  </a:lnTo>
                  <a:lnTo>
                    <a:pt x="181" y="72"/>
                  </a:lnTo>
                  <a:lnTo>
                    <a:pt x="183" y="78"/>
                  </a:lnTo>
                  <a:lnTo>
                    <a:pt x="185" y="80"/>
                  </a:lnTo>
                  <a:lnTo>
                    <a:pt x="185" y="82"/>
                  </a:lnTo>
                  <a:lnTo>
                    <a:pt x="187" y="82"/>
                  </a:lnTo>
                  <a:lnTo>
                    <a:pt x="187" y="84"/>
                  </a:lnTo>
                  <a:lnTo>
                    <a:pt x="189" y="86"/>
                  </a:lnTo>
                  <a:lnTo>
                    <a:pt x="189" y="90"/>
                  </a:lnTo>
                  <a:lnTo>
                    <a:pt x="193" y="98"/>
                  </a:lnTo>
                  <a:lnTo>
                    <a:pt x="195" y="104"/>
                  </a:lnTo>
                  <a:lnTo>
                    <a:pt x="197" y="114"/>
                  </a:lnTo>
                  <a:lnTo>
                    <a:pt x="199" y="120"/>
                  </a:lnTo>
                  <a:lnTo>
                    <a:pt x="201" y="126"/>
                  </a:lnTo>
                  <a:lnTo>
                    <a:pt x="201" y="128"/>
                  </a:lnTo>
                  <a:lnTo>
                    <a:pt x="203" y="130"/>
                  </a:lnTo>
                  <a:lnTo>
                    <a:pt x="205" y="130"/>
                  </a:lnTo>
                  <a:lnTo>
                    <a:pt x="205" y="132"/>
                  </a:lnTo>
                  <a:lnTo>
                    <a:pt x="207" y="134"/>
                  </a:lnTo>
                  <a:lnTo>
                    <a:pt x="211" y="136"/>
                  </a:lnTo>
                  <a:lnTo>
                    <a:pt x="211" y="138"/>
                  </a:lnTo>
                  <a:lnTo>
                    <a:pt x="211" y="140"/>
                  </a:lnTo>
                  <a:lnTo>
                    <a:pt x="213" y="142"/>
                  </a:lnTo>
                  <a:lnTo>
                    <a:pt x="211" y="142"/>
                  </a:lnTo>
                  <a:lnTo>
                    <a:pt x="207" y="144"/>
                  </a:lnTo>
                  <a:lnTo>
                    <a:pt x="205" y="144"/>
                  </a:lnTo>
                  <a:lnTo>
                    <a:pt x="203" y="144"/>
                  </a:lnTo>
                  <a:lnTo>
                    <a:pt x="201" y="146"/>
                  </a:lnTo>
                  <a:lnTo>
                    <a:pt x="199" y="146"/>
                  </a:lnTo>
                  <a:lnTo>
                    <a:pt x="197" y="146"/>
                  </a:lnTo>
                  <a:lnTo>
                    <a:pt x="195" y="148"/>
                  </a:lnTo>
                  <a:lnTo>
                    <a:pt x="191" y="148"/>
                  </a:lnTo>
                  <a:lnTo>
                    <a:pt x="191" y="150"/>
                  </a:lnTo>
                  <a:lnTo>
                    <a:pt x="191" y="152"/>
                  </a:lnTo>
                  <a:lnTo>
                    <a:pt x="187" y="152"/>
                  </a:lnTo>
                  <a:lnTo>
                    <a:pt x="187" y="154"/>
                  </a:lnTo>
                  <a:lnTo>
                    <a:pt x="187" y="156"/>
                  </a:lnTo>
                  <a:lnTo>
                    <a:pt x="187" y="158"/>
                  </a:lnTo>
                  <a:lnTo>
                    <a:pt x="189" y="162"/>
                  </a:lnTo>
                  <a:lnTo>
                    <a:pt x="187" y="162"/>
                  </a:lnTo>
                  <a:lnTo>
                    <a:pt x="189" y="166"/>
                  </a:lnTo>
                  <a:lnTo>
                    <a:pt x="189" y="168"/>
                  </a:lnTo>
                  <a:lnTo>
                    <a:pt x="189" y="170"/>
                  </a:lnTo>
                  <a:lnTo>
                    <a:pt x="189" y="174"/>
                  </a:lnTo>
                  <a:lnTo>
                    <a:pt x="189" y="176"/>
                  </a:lnTo>
                  <a:lnTo>
                    <a:pt x="189" y="178"/>
                  </a:lnTo>
                  <a:lnTo>
                    <a:pt x="189" y="184"/>
                  </a:lnTo>
                  <a:lnTo>
                    <a:pt x="189" y="184"/>
                  </a:lnTo>
                  <a:lnTo>
                    <a:pt x="189" y="186"/>
                  </a:lnTo>
                  <a:lnTo>
                    <a:pt x="189" y="188"/>
                  </a:lnTo>
                  <a:lnTo>
                    <a:pt x="189" y="202"/>
                  </a:lnTo>
                  <a:lnTo>
                    <a:pt x="189" y="210"/>
                  </a:lnTo>
                  <a:lnTo>
                    <a:pt x="189" y="212"/>
                  </a:lnTo>
                  <a:lnTo>
                    <a:pt x="189" y="214"/>
                  </a:lnTo>
                  <a:lnTo>
                    <a:pt x="189" y="218"/>
                  </a:lnTo>
                  <a:lnTo>
                    <a:pt x="189" y="220"/>
                  </a:lnTo>
                  <a:lnTo>
                    <a:pt x="191" y="224"/>
                  </a:lnTo>
                  <a:lnTo>
                    <a:pt x="191" y="228"/>
                  </a:lnTo>
                  <a:lnTo>
                    <a:pt x="191" y="230"/>
                  </a:lnTo>
                  <a:lnTo>
                    <a:pt x="191" y="232"/>
                  </a:lnTo>
                  <a:lnTo>
                    <a:pt x="191" y="232"/>
                  </a:lnTo>
                  <a:lnTo>
                    <a:pt x="191" y="236"/>
                  </a:lnTo>
                  <a:lnTo>
                    <a:pt x="189" y="236"/>
                  </a:lnTo>
                  <a:lnTo>
                    <a:pt x="187" y="236"/>
                  </a:lnTo>
                  <a:lnTo>
                    <a:pt x="185" y="236"/>
                  </a:lnTo>
                  <a:lnTo>
                    <a:pt x="183" y="236"/>
                  </a:lnTo>
                  <a:lnTo>
                    <a:pt x="181" y="236"/>
                  </a:lnTo>
                  <a:lnTo>
                    <a:pt x="177" y="236"/>
                  </a:lnTo>
                  <a:lnTo>
                    <a:pt x="173" y="236"/>
                  </a:lnTo>
                  <a:lnTo>
                    <a:pt x="169" y="236"/>
                  </a:lnTo>
                  <a:lnTo>
                    <a:pt x="169" y="236"/>
                  </a:lnTo>
                  <a:lnTo>
                    <a:pt x="167" y="236"/>
                  </a:lnTo>
                  <a:lnTo>
                    <a:pt x="163" y="236"/>
                  </a:lnTo>
                  <a:lnTo>
                    <a:pt x="161" y="236"/>
                  </a:lnTo>
                  <a:lnTo>
                    <a:pt x="159" y="236"/>
                  </a:lnTo>
                  <a:lnTo>
                    <a:pt x="157" y="236"/>
                  </a:lnTo>
                  <a:lnTo>
                    <a:pt x="153" y="236"/>
                  </a:lnTo>
                  <a:lnTo>
                    <a:pt x="151" y="236"/>
                  </a:lnTo>
                  <a:lnTo>
                    <a:pt x="147" y="236"/>
                  </a:lnTo>
                  <a:lnTo>
                    <a:pt x="145" y="236"/>
                  </a:lnTo>
                  <a:lnTo>
                    <a:pt x="143" y="236"/>
                  </a:lnTo>
                  <a:lnTo>
                    <a:pt x="141" y="236"/>
                  </a:lnTo>
                  <a:lnTo>
                    <a:pt x="139" y="236"/>
                  </a:lnTo>
                  <a:lnTo>
                    <a:pt x="129" y="236"/>
                  </a:lnTo>
                  <a:lnTo>
                    <a:pt x="127" y="236"/>
                  </a:lnTo>
                  <a:lnTo>
                    <a:pt x="117" y="238"/>
                  </a:lnTo>
                  <a:lnTo>
                    <a:pt x="103" y="238"/>
                  </a:lnTo>
                  <a:lnTo>
                    <a:pt x="101" y="238"/>
                  </a:lnTo>
                  <a:lnTo>
                    <a:pt x="99" y="238"/>
                  </a:lnTo>
                  <a:lnTo>
                    <a:pt x="97" y="238"/>
                  </a:lnTo>
                  <a:lnTo>
                    <a:pt x="91" y="238"/>
                  </a:lnTo>
                  <a:lnTo>
                    <a:pt x="89" y="238"/>
                  </a:lnTo>
                  <a:lnTo>
                    <a:pt x="87" y="238"/>
                  </a:lnTo>
                  <a:lnTo>
                    <a:pt x="83" y="238"/>
                  </a:lnTo>
                  <a:lnTo>
                    <a:pt x="81" y="238"/>
                  </a:lnTo>
                  <a:lnTo>
                    <a:pt x="79" y="238"/>
                  </a:lnTo>
                  <a:lnTo>
                    <a:pt x="77" y="238"/>
                  </a:lnTo>
                  <a:lnTo>
                    <a:pt x="70" y="238"/>
                  </a:lnTo>
                  <a:lnTo>
                    <a:pt x="68" y="238"/>
                  </a:lnTo>
                  <a:lnTo>
                    <a:pt x="64" y="238"/>
                  </a:lnTo>
                  <a:lnTo>
                    <a:pt x="60" y="238"/>
                  </a:lnTo>
                  <a:lnTo>
                    <a:pt x="56" y="238"/>
                  </a:lnTo>
                  <a:lnTo>
                    <a:pt x="54" y="238"/>
                  </a:lnTo>
                  <a:lnTo>
                    <a:pt x="54" y="234"/>
                  </a:lnTo>
                  <a:lnTo>
                    <a:pt x="54" y="232"/>
                  </a:lnTo>
                  <a:lnTo>
                    <a:pt x="54" y="228"/>
                  </a:lnTo>
                  <a:lnTo>
                    <a:pt x="54" y="226"/>
                  </a:lnTo>
                  <a:lnTo>
                    <a:pt x="54" y="214"/>
                  </a:lnTo>
                  <a:lnTo>
                    <a:pt x="54" y="204"/>
                  </a:lnTo>
                  <a:lnTo>
                    <a:pt x="54" y="200"/>
                  </a:lnTo>
                  <a:lnTo>
                    <a:pt x="54" y="184"/>
                  </a:lnTo>
                  <a:lnTo>
                    <a:pt x="54" y="182"/>
                  </a:lnTo>
                  <a:lnTo>
                    <a:pt x="54" y="180"/>
                  </a:lnTo>
                  <a:lnTo>
                    <a:pt x="54" y="178"/>
                  </a:lnTo>
                  <a:lnTo>
                    <a:pt x="54" y="174"/>
                  </a:lnTo>
                  <a:lnTo>
                    <a:pt x="54" y="168"/>
                  </a:lnTo>
                  <a:lnTo>
                    <a:pt x="54" y="158"/>
                  </a:lnTo>
                  <a:lnTo>
                    <a:pt x="52" y="158"/>
                  </a:lnTo>
                  <a:lnTo>
                    <a:pt x="50" y="160"/>
                  </a:lnTo>
                  <a:lnTo>
                    <a:pt x="48" y="160"/>
                  </a:lnTo>
                  <a:lnTo>
                    <a:pt x="46" y="158"/>
                  </a:lnTo>
                  <a:lnTo>
                    <a:pt x="46" y="160"/>
                  </a:lnTo>
                  <a:lnTo>
                    <a:pt x="44" y="160"/>
                  </a:lnTo>
                  <a:lnTo>
                    <a:pt x="42" y="160"/>
                  </a:lnTo>
                  <a:lnTo>
                    <a:pt x="36" y="164"/>
                  </a:lnTo>
                  <a:lnTo>
                    <a:pt x="28" y="162"/>
                  </a:lnTo>
                  <a:lnTo>
                    <a:pt x="24" y="162"/>
                  </a:lnTo>
                  <a:lnTo>
                    <a:pt x="22" y="158"/>
                  </a:lnTo>
                  <a:lnTo>
                    <a:pt x="22" y="156"/>
                  </a:lnTo>
                  <a:lnTo>
                    <a:pt x="22" y="154"/>
                  </a:lnTo>
                  <a:lnTo>
                    <a:pt x="22" y="152"/>
                  </a:lnTo>
                  <a:lnTo>
                    <a:pt x="22" y="148"/>
                  </a:lnTo>
                  <a:lnTo>
                    <a:pt x="20" y="144"/>
                  </a:lnTo>
                  <a:lnTo>
                    <a:pt x="18" y="144"/>
                  </a:lnTo>
                  <a:lnTo>
                    <a:pt x="14" y="140"/>
                  </a:lnTo>
                  <a:lnTo>
                    <a:pt x="14" y="138"/>
                  </a:lnTo>
                  <a:lnTo>
                    <a:pt x="14" y="136"/>
                  </a:lnTo>
                  <a:lnTo>
                    <a:pt x="14" y="134"/>
                  </a:lnTo>
                  <a:lnTo>
                    <a:pt x="14" y="132"/>
                  </a:lnTo>
                  <a:lnTo>
                    <a:pt x="16" y="126"/>
                  </a:lnTo>
                  <a:lnTo>
                    <a:pt x="14" y="120"/>
                  </a:lnTo>
                  <a:lnTo>
                    <a:pt x="12" y="118"/>
                  </a:lnTo>
                  <a:lnTo>
                    <a:pt x="10" y="116"/>
                  </a:lnTo>
                  <a:lnTo>
                    <a:pt x="10" y="114"/>
                  </a:lnTo>
                  <a:lnTo>
                    <a:pt x="10" y="112"/>
                  </a:lnTo>
                  <a:lnTo>
                    <a:pt x="6" y="106"/>
                  </a:lnTo>
                  <a:lnTo>
                    <a:pt x="4" y="106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2" y="88"/>
                  </a:lnTo>
                  <a:lnTo>
                    <a:pt x="2" y="78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2" y="68"/>
                  </a:lnTo>
                  <a:lnTo>
                    <a:pt x="2" y="66"/>
                  </a:lnTo>
                  <a:lnTo>
                    <a:pt x="2" y="64"/>
                  </a:lnTo>
                  <a:lnTo>
                    <a:pt x="2" y="58"/>
                  </a:lnTo>
                  <a:lnTo>
                    <a:pt x="2" y="54"/>
                  </a:lnTo>
                  <a:lnTo>
                    <a:pt x="2" y="50"/>
                  </a:lnTo>
                  <a:lnTo>
                    <a:pt x="2" y="46"/>
                  </a:lnTo>
                  <a:lnTo>
                    <a:pt x="2" y="40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2" y="30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10" y="30"/>
                  </a:lnTo>
                  <a:lnTo>
                    <a:pt x="12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6" y="30"/>
                  </a:lnTo>
                  <a:lnTo>
                    <a:pt x="28" y="30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4" y="30"/>
                  </a:lnTo>
                  <a:lnTo>
                    <a:pt x="36" y="30"/>
                  </a:lnTo>
                  <a:lnTo>
                    <a:pt x="38" y="30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4" y="30"/>
                  </a:lnTo>
                  <a:lnTo>
                    <a:pt x="46" y="30"/>
                  </a:lnTo>
                  <a:lnTo>
                    <a:pt x="48" y="30"/>
                  </a:lnTo>
                  <a:lnTo>
                    <a:pt x="48" y="28"/>
                  </a:lnTo>
                  <a:lnTo>
                    <a:pt x="50" y="28"/>
                  </a:lnTo>
                  <a:lnTo>
                    <a:pt x="52" y="28"/>
                  </a:lnTo>
                  <a:lnTo>
                    <a:pt x="56" y="28"/>
                  </a:lnTo>
                  <a:lnTo>
                    <a:pt x="58" y="28"/>
                  </a:lnTo>
                  <a:lnTo>
                    <a:pt x="60" y="28"/>
                  </a:lnTo>
                  <a:lnTo>
                    <a:pt x="62" y="28"/>
                  </a:lnTo>
                  <a:lnTo>
                    <a:pt x="70" y="28"/>
                  </a:lnTo>
                  <a:lnTo>
                    <a:pt x="73" y="28"/>
                  </a:lnTo>
                  <a:lnTo>
                    <a:pt x="77" y="28"/>
                  </a:lnTo>
                  <a:lnTo>
                    <a:pt x="79" y="28"/>
                  </a:lnTo>
                  <a:lnTo>
                    <a:pt x="81" y="28"/>
                  </a:lnTo>
                  <a:lnTo>
                    <a:pt x="83" y="28"/>
                  </a:lnTo>
                  <a:lnTo>
                    <a:pt x="85" y="28"/>
                  </a:lnTo>
                  <a:lnTo>
                    <a:pt x="87" y="28"/>
                  </a:lnTo>
                  <a:lnTo>
                    <a:pt x="89" y="28"/>
                  </a:lnTo>
                  <a:lnTo>
                    <a:pt x="93" y="28"/>
                  </a:lnTo>
                  <a:lnTo>
                    <a:pt x="95" y="28"/>
                  </a:lnTo>
                  <a:lnTo>
                    <a:pt x="97" y="28"/>
                  </a:lnTo>
                  <a:lnTo>
                    <a:pt x="99" y="28"/>
                  </a:lnTo>
                  <a:lnTo>
                    <a:pt x="101" y="28"/>
                  </a:lnTo>
                  <a:lnTo>
                    <a:pt x="103" y="28"/>
                  </a:lnTo>
                  <a:lnTo>
                    <a:pt x="103" y="24"/>
                  </a:lnTo>
                  <a:lnTo>
                    <a:pt x="103" y="22"/>
                  </a:lnTo>
                  <a:lnTo>
                    <a:pt x="103" y="20"/>
                  </a:lnTo>
                  <a:lnTo>
                    <a:pt x="103" y="18"/>
                  </a:lnTo>
                  <a:lnTo>
                    <a:pt x="103" y="12"/>
                  </a:lnTo>
                  <a:lnTo>
                    <a:pt x="105" y="12"/>
                  </a:lnTo>
                  <a:lnTo>
                    <a:pt x="107" y="14"/>
                  </a:lnTo>
                  <a:lnTo>
                    <a:pt x="107" y="16"/>
                  </a:lnTo>
                  <a:lnTo>
                    <a:pt x="109" y="16"/>
                  </a:lnTo>
                  <a:lnTo>
                    <a:pt x="109" y="18"/>
                  </a:lnTo>
                  <a:lnTo>
                    <a:pt x="111" y="18"/>
                  </a:lnTo>
                  <a:lnTo>
                    <a:pt x="113" y="18"/>
                  </a:lnTo>
                  <a:lnTo>
                    <a:pt x="113" y="16"/>
                  </a:lnTo>
                  <a:lnTo>
                    <a:pt x="113" y="14"/>
                  </a:lnTo>
                  <a:lnTo>
                    <a:pt x="113" y="12"/>
                  </a:lnTo>
                  <a:lnTo>
                    <a:pt x="115" y="12"/>
                  </a:lnTo>
                  <a:lnTo>
                    <a:pt x="117" y="12"/>
                  </a:lnTo>
                  <a:lnTo>
                    <a:pt x="119" y="12"/>
                  </a:lnTo>
                  <a:lnTo>
                    <a:pt x="119" y="14"/>
                  </a:lnTo>
                  <a:lnTo>
                    <a:pt x="119" y="12"/>
                  </a:lnTo>
                  <a:lnTo>
                    <a:pt x="121" y="12"/>
                  </a:lnTo>
                  <a:lnTo>
                    <a:pt x="123" y="12"/>
                  </a:lnTo>
                  <a:lnTo>
                    <a:pt x="125" y="12"/>
                  </a:lnTo>
                  <a:lnTo>
                    <a:pt x="127" y="10"/>
                  </a:lnTo>
                  <a:lnTo>
                    <a:pt x="127" y="8"/>
                  </a:lnTo>
                  <a:lnTo>
                    <a:pt x="129" y="6"/>
                  </a:lnTo>
                  <a:lnTo>
                    <a:pt x="131" y="4"/>
                  </a:lnTo>
                  <a:lnTo>
                    <a:pt x="133" y="4"/>
                  </a:lnTo>
                  <a:lnTo>
                    <a:pt x="133" y="2"/>
                  </a:lnTo>
                  <a:lnTo>
                    <a:pt x="135" y="2"/>
                  </a:lnTo>
                  <a:lnTo>
                    <a:pt x="135" y="4"/>
                  </a:lnTo>
                  <a:lnTo>
                    <a:pt x="137" y="4"/>
                  </a:lnTo>
                  <a:close/>
                  <a:moveTo>
                    <a:pt x="157" y="12"/>
                  </a:moveTo>
                  <a:lnTo>
                    <a:pt x="157" y="14"/>
                  </a:lnTo>
                  <a:lnTo>
                    <a:pt x="155" y="12"/>
                  </a:lnTo>
                  <a:lnTo>
                    <a:pt x="155" y="10"/>
                  </a:lnTo>
                  <a:lnTo>
                    <a:pt x="155" y="8"/>
                  </a:lnTo>
                  <a:lnTo>
                    <a:pt x="153" y="6"/>
                  </a:lnTo>
                  <a:lnTo>
                    <a:pt x="153" y="4"/>
                  </a:lnTo>
                  <a:lnTo>
                    <a:pt x="153" y="0"/>
                  </a:lnTo>
                  <a:lnTo>
                    <a:pt x="155" y="0"/>
                  </a:lnTo>
                  <a:lnTo>
                    <a:pt x="157" y="0"/>
                  </a:lnTo>
                  <a:lnTo>
                    <a:pt x="157" y="2"/>
                  </a:lnTo>
                  <a:lnTo>
                    <a:pt x="157" y="6"/>
                  </a:lnTo>
                  <a:lnTo>
                    <a:pt x="157" y="8"/>
                  </a:lnTo>
                  <a:lnTo>
                    <a:pt x="157" y="12"/>
                  </a:lnTo>
                  <a:close/>
                  <a:moveTo>
                    <a:pt x="215" y="142"/>
                  </a:moveTo>
                  <a:lnTo>
                    <a:pt x="213" y="142"/>
                  </a:lnTo>
                  <a:lnTo>
                    <a:pt x="213" y="140"/>
                  </a:lnTo>
                  <a:lnTo>
                    <a:pt x="211" y="136"/>
                  </a:lnTo>
                  <a:lnTo>
                    <a:pt x="211" y="136"/>
                  </a:lnTo>
                  <a:lnTo>
                    <a:pt x="209" y="134"/>
                  </a:lnTo>
                  <a:lnTo>
                    <a:pt x="207" y="132"/>
                  </a:lnTo>
                  <a:lnTo>
                    <a:pt x="205" y="130"/>
                  </a:lnTo>
                  <a:lnTo>
                    <a:pt x="203" y="130"/>
                  </a:lnTo>
                  <a:lnTo>
                    <a:pt x="203" y="128"/>
                  </a:lnTo>
                  <a:lnTo>
                    <a:pt x="201" y="124"/>
                  </a:lnTo>
                  <a:lnTo>
                    <a:pt x="199" y="118"/>
                  </a:lnTo>
                  <a:lnTo>
                    <a:pt x="199" y="114"/>
                  </a:lnTo>
                  <a:lnTo>
                    <a:pt x="197" y="114"/>
                  </a:lnTo>
                  <a:lnTo>
                    <a:pt x="197" y="108"/>
                  </a:lnTo>
                  <a:lnTo>
                    <a:pt x="195" y="104"/>
                  </a:lnTo>
                  <a:lnTo>
                    <a:pt x="195" y="100"/>
                  </a:lnTo>
                  <a:lnTo>
                    <a:pt x="193" y="96"/>
                  </a:lnTo>
                  <a:lnTo>
                    <a:pt x="191" y="90"/>
                  </a:lnTo>
                  <a:lnTo>
                    <a:pt x="189" y="88"/>
                  </a:lnTo>
                  <a:lnTo>
                    <a:pt x="189" y="84"/>
                  </a:lnTo>
                  <a:lnTo>
                    <a:pt x="187" y="82"/>
                  </a:lnTo>
                  <a:lnTo>
                    <a:pt x="185" y="80"/>
                  </a:lnTo>
                  <a:lnTo>
                    <a:pt x="183" y="78"/>
                  </a:lnTo>
                  <a:lnTo>
                    <a:pt x="183" y="74"/>
                  </a:lnTo>
                  <a:lnTo>
                    <a:pt x="181" y="70"/>
                  </a:lnTo>
                  <a:lnTo>
                    <a:pt x="181" y="68"/>
                  </a:lnTo>
                  <a:lnTo>
                    <a:pt x="179" y="66"/>
                  </a:lnTo>
                  <a:lnTo>
                    <a:pt x="177" y="66"/>
                  </a:lnTo>
                  <a:lnTo>
                    <a:pt x="175" y="64"/>
                  </a:lnTo>
                  <a:lnTo>
                    <a:pt x="173" y="64"/>
                  </a:lnTo>
                  <a:lnTo>
                    <a:pt x="173" y="62"/>
                  </a:lnTo>
                  <a:lnTo>
                    <a:pt x="169" y="56"/>
                  </a:lnTo>
                  <a:lnTo>
                    <a:pt x="167" y="46"/>
                  </a:lnTo>
                  <a:lnTo>
                    <a:pt x="165" y="40"/>
                  </a:lnTo>
                  <a:lnTo>
                    <a:pt x="165" y="38"/>
                  </a:lnTo>
                  <a:lnTo>
                    <a:pt x="163" y="34"/>
                  </a:lnTo>
                  <a:lnTo>
                    <a:pt x="163" y="32"/>
                  </a:lnTo>
                  <a:lnTo>
                    <a:pt x="161" y="24"/>
                  </a:lnTo>
                  <a:lnTo>
                    <a:pt x="159" y="18"/>
                  </a:lnTo>
                  <a:lnTo>
                    <a:pt x="159" y="16"/>
                  </a:lnTo>
                  <a:lnTo>
                    <a:pt x="159" y="12"/>
                  </a:lnTo>
                  <a:lnTo>
                    <a:pt x="157" y="8"/>
                  </a:lnTo>
                  <a:lnTo>
                    <a:pt x="157" y="4"/>
                  </a:lnTo>
                  <a:lnTo>
                    <a:pt x="157" y="2"/>
                  </a:lnTo>
                  <a:lnTo>
                    <a:pt x="157" y="0"/>
                  </a:lnTo>
                  <a:lnTo>
                    <a:pt x="159" y="0"/>
                  </a:lnTo>
                  <a:lnTo>
                    <a:pt x="159" y="2"/>
                  </a:lnTo>
                  <a:lnTo>
                    <a:pt x="161" y="4"/>
                  </a:lnTo>
                  <a:lnTo>
                    <a:pt x="161" y="6"/>
                  </a:lnTo>
                  <a:lnTo>
                    <a:pt x="163" y="8"/>
                  </a:lnTo>
                  <a:lnTo>
                    <a:pt x="163" y="10"/>
                  </a:lnTo>
                  <a:lnTo>
                    <a:pt x="165" y="12"/>
                  </a:lnTo>
                  <a:lnTo>
                    <a:pt x="165" y="14"/>
                  </a:lnTo>
                  <a:lnTo>
                    <a:pt x="165" y="16"/>
                  </a:lnTo>
                  <a:lnTo>
                    <a:pt x="167" y="20"/>
                  </a:lnTo>
                  <a:lnTo>
                    <a:pt x="167" y="24"/>
                  </a:lnTo>
                  <a:lnTo>
                    <a:pt x="169" y="26"/>
                  </a:lnTo>
                  <a:lnTo>
                    <a:pt x="169" y="28"/>
                  </a:lnTo>
                  <a:lnTo>
                    <a:pt x="169" y="32"/>
                  </a:lnTo>
                  <a:lnTo>
                    <a:pt x="169" y="34"/>
                  </a:lnTo>
                  <a:lnTo>
                    <a:pt x="171" y="36"/>
                  </a:lnTo>
                  <a:lnTo>
                    <a:pt x="171" y="38"/>
                  </a:lnTo>
                  <a:lnTo>
                    <a:pt x="171" y="40"/>
                  </a:lnTo>
                  <a:lnTo>
                    <a:pt x="173" y="42"/>
                  </a:lnTo>
                  <a:lnTo>
                    <a:pt x="175" y="44"/>
                  </a:lnTo>
                  <a:lnTo>
                    <a:pt x="175" y="46"/>
                  </a:lnTo>
                  <a:lnTo>
                    <a:pt x="175" y="48"/>
                  </a:lnTo>
                  <a:lnTo>
                    <a:pt x="177" y="50"/>
                  </a:lnTo>
                  <a:lnTo>
                    <a:pt x="177" y="52"/>
                  </a:lnTo>
                  <a:lnTo>
                    <a:pt x="177" y="54"/>
                  </a:lnTo>
                  <a:lnTo>
                    <a:pt x="179" y="56"/>
                  </a:lnTo>
                  <a:lnTo>
                    <a:pt x="179" y="58"/>
                  </a:lnTo>
                  <a:lnTo>
                    <a:pt x="181" y="60"/>
                  </a:lnTo>
                  <a:lnTo>
                    <a:pt x="181" y="62"/>
                  </a:lnTo>
                  <a:lnTo>
                    <a:pt x="181" y="64"/>
                  </a:lnTo>
                  <a:lnTo>
                    <a:pt x="183" y="66"/>
                  </a:lnTo>
                  <a:lnTo>
                    <a:pt x="183" y="68"/>
                  </a:lnTo>
                  <a:lnTo>
                    <a:pt x="185" y="70"/>
                  </a:lnTo>
                  <a:lnTo>
                    <a:pt x="185" y="72"/>
                  </a:lnTo>
                  <a:lnTo>
                    <a:pt x="187" y="74"/>
                  </a:lnTo>
                  <a:lnTo>
                    <a:pt x="187" y="76"/>
                  </a:lnTo>
                  <a:lnTo>
                    <a:pt x="187" y="78"/>
                  </a:lnTo>
                  <a:lnTo>
                    <a:pt x="189" y="80"/>
                  </a:lnTo>
                  <a:lnTo>
                    <a:pt x="189" y="82"/>
                  </a:lnTo>
                  <a:lnTo>
                    <a:pt x="191" y="84"/>
                  </a:lnTo>
                  <a:lnTo>
                    <a:pt x="191" y="88"/>
                  </a:lnTo>
                  <a:lnTo>
                    <a:pt x="193" y="88"/>
                  </a:lnTo>
                  <a:lnTo>
                    <a:pt x="193" y="88"/>
                  </a:lnTo>
                  <a:lnTo>
                    <a:pt x="195" y="90"/>
                  </a:lnTo>
                  <a:lnTo>
                    <a:pt x="195" y="94"/>
                  </a:lnTo>
                  <a:lnTo>
                    <a:pt x="197" y="96"/>
                  </a:lnTo>
                  <a:lnTo>
                    <a:pt x="199" y="100"/>
                  </a:lnTo>
                  <a:lnTo>
                    <a:pt x="199" y="102"/>
                  </a:lnTo>
                  <a:lnTo>
                    <a:pt x="199" y="104"/>
                  </a:lnTo>
                  <a:lnTo>
                    <a:pt x="201" y="106"/>
                  </a:lnTo>
                  <a:lnTo>
                    <a:pt x="201" y="108"/>
                  </a:lnTo>
                  <a:lnTo>
                    <a:pt x="203" y="110"/>
                  </a:lnTo>
                  <a:lnTo>
                    <a:pt x="203" y="112"/>
                  </a:lnTo>
                  <a:lnTo>
                    <a:pt x="203" y="114"/>
                  </a:lnTo>
                  <a:lnTo>
                    <a:pt x="205" y="116"/>
                  </a:lnTo>
                  <a:lnTo>
                    <a:pt x="209" y="128"/>
                  </a:lnTo>
                  <a:lnTo>
                    <a:pt x="213" y="136"/>
                  </a:lnTo>
                  <a:lnTo>
                    <a:pt x="213" y="136"/>
                  </a:lnTo>
                  <a:lnTo>
                    <a:pt x="213" y="138"/>
                  </a:lnTo>
                  <a:lnTo>
                    <a:pt x="215" y="140"/>
                  </a:lnTo>
                  <a:lnTo>
                    <a:pt x="215" y="1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41" name="Freeform 144">
              <a:extLst>
                <a:ext uri="{FF2B5EF4-FFF2-40B4-BE49-F238E27FC236}">
                  <a16:creationId xmlns:a16="http://schemas.microsoft.com/office/drawing/2014/main" id="{FD7B311A-C3BC-2A3F-8B7D-B958F1DFFC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67238" y="668338"/>
              <a:ext cx="708025" cy="398463"/>
            </a:xfrm>
            <a:custGeom>
              <a:avLst/>
              <a:gdLst>
                <a:gd name="T0" fmla="*/ 70 w 446"/>
                <a:gd name="T1" fmla="*/ 205 h 251"/>
                <a:gd name="T2" fmla="*/ 38 w 446"/>
                <a:gd name="T3" fmla="*/ 221 h 251"/>
                <a:gd name="T4" fmla="*/ 2 w 446"/>
                <a:gd name="T5" fmla="*/ 195 h 251"/>
                <a:gd name="T6" fmla="*/ 38 w 446"/>
                <a:gd name="T7" fmla="*/ 201 h 251"/>
                <a:gd name="T8" fmla="*/ 42 w 446"/>
                <a:gd name="T9" fmla="*/ 199 h 251"/>
                <a:gd name="T10" fmla="*/ 122 w 446"/>
                <a:gd name="T11" fmla="*/ 167 h 251"/>
                <a:gd name="T12" fmla="*/ 240 w 446"/>
                <a:gd name="T13" fmla="*/ 175 h 251"/>
                <a:gd name="T14" fmla="*/ 198 w 446"/>
                <a:gd name="T15" fmla="*/ 201 h 251"/>
                <a:gd name="T16" fmla="*/ 156 w 446"/>
                <a:gd name="T17" fmla="*/ 221 h 251"/>
                <a:gd name="T18" fmla="*/ 104 w 446"/>
                <a:gd name="T19" fmla="*/ 245 h 251"/>
                <a:gd name="T20" fmla="*/ 66 w 446"/>
                <a:gd name="T21" fmla="*/ 233 h 251"/>
                <a:gd name="T22" fmla="*/ 86 w 446"/>
                <a:gd name="T23" fmla="*/ 241 h 251"/>
                <a:gd name="T24" fmla="*/ 122 w 446"/>
                <a:gd name="T25" fmla="*/ 239 h 251"/>
                <a:gd name="T26" fmla="*/ 150 w 446"/>
                <a:gd name="T27" fmla="*/ 223 h 251"/>
                <a:gd name="T28" fmla="*/ 168 w 446"/>
                <a:gd name="T29" fmla="*/ 211 h 251"/>
                <a:gd name="T30" fmla="*/ 200 w 446"/>
                <a:gd name="T31" fmla="*/ 197 h 251"/>
                <a:gd name="T32" fmla="*/ 224 w 446"/>
                <a:gd name="T33" fmla="*/ 189 h 251"/>
                <a:gd name="T34" fmla="*/ 236 w 446"/>
                <a:gd name="T35" fmla="*/ 173 h 251"/>
                <a:gd name="T36" fmla="*/ 258 w 446"/>
                <a:gd name="T37" fmla="*/ 153 h 251"/>
                <a:gd name="T38" fmla="*/ 106 w 446"/>
                <a:gd name="T39" fmla="*/ 153 h 251"/>
                <a:gd name="T40" fmla="*/ 108 w 446"/>
                <a:gd name="T41" fmla="*/ 177 h 251"/>
                <a:gd name="T42" fmla="*/ 72 w 446"/>
                <a:gd name="T43" fmla="*/ 175 h 251"/>
                <a:gd name="T44" fmla="*/ 34 w 446"/>
                <a:gd name="T45" fmla="*/ 181 h 251"/>
                <a:gd name="T46" fmla="*/ 2 w 446"/>
                <a:gd name="T47" fmla="*/ 189 h 251"/>
                <a:gd name="T48" fmla="*/ 34 w 446"/>
                <a:gd name="T49" fmla="*/ 159 h 251"/>
                <a:gd name="T50" fmla="*/ 78 w 446"/>
                <a:gd name="T51" fmla="*/ 135 h 251"/>
                <a:gd name="T52" fmla="*/ 316 w 446"/>
                <a:gd name="T53" fmla="*/ 127 h 251"/>
                <a:gd name="T54" fmla="*/ 288 w 446"/>
                <a:gd name="T55" fmla="*/ 137 h 251"/>
                <a:gd name="T56" fmla="*/ 320 w 446"/>
                <a:gd name="T57" fmla="*/ 121 h 251"/>
                <a:gd name="T58" fmla="*/ 148 w 446"/>
                <a:gd name="T59" fmla="*/ 0 h 251"/>
                <a:gd name="T60" fmla="*/ 200 w 446"/>
                <a:gd name="T61" fmla="*/ 2 h 251"/>
                <a:gd name="T62" fmla="*/ 238 w 446"/>
                <a:gd name="T63" fmla="*/ 2 h 251"/>
                <a:gd name="T64" fmla="*/ 292 w 446"/>
                <a:gd name="T65" fmla="*/ 2 h 251"/>
                <a:gd name="T66" fmla="*/ 340 w 446"/>
                <a:gd name="T67" fmla="*/ 6 h 251"/>
                <a:gd name="T68" fmla="*/ 350 w 446"/>
                <a:gd name="T69" fmla="*/ 20 h 251"/>
                <a:gd name="T70" fmla="*/ 382 w 446"/>
                <a:gd name="T71" fmla="*/ 10 h 251"/>
                <a:gd name="T72" fmla="*/ 394 w 446"/>
                <a:gd name="T73" fmla="*/ 28 h 251"/>
                <a:gd name="T74" fmla="*/ 422 w 446"/>
                <a:gd name="T75" fmla="*/ 32 h 251"/>
                <a:gd name="T76" fmla="*/ 446 w 446"/>
                <a:gd name="T77" fmla="*/ 56 h 251"/>
                <a:gd name="T78" fmla="*/ 408 w 446"/>
                <a:gd name="T79" fmla="*/ 66 h 251"/>
                <a:gd name="T80" fmla="*/ 422 w 446"/>
                <a:gd name="T81" fmla="*/ 58 h 251"/>
                <a:gd name="T82" fmla="*/ 386 w 446"/>
                <a:gd name="T83" fmla="*/ 50 h 251"/>
                <a:gd name="T84" fmla="*/ 354 w 446"/>
                <a:gd name="T85" fmla="*/ 58 h 251"/>
                <a:gd name="T86" fmla="*/ 318 w 446"/>
                <a:gd name="T87" fmla="*/ 78 h 251"/>
                <a:gd name="T88" fmla="*/ 290 w 446"/>
                <a:gd name="T89" fmla="*/ 98 h 251"/>
                <a:gd name="T90" fmla="*/ 270 w 446"/>
                <a:gd name="T91" fmla="*/ 108 h 251"/>
                <a:gd name="T92" fmla="*/ 232 w 446"/>
                <a:gd name="T93" fmla="*/ 133 h 251"/>
                <a:gd name="T94" fmla="*/ 188 w 446"/>
                <a:gd name="T95" fmla="*/ 155 h 251"/>
                <a:gd name="T96" fmla="*/ 160 w 446"/>
                <a:gd name="T97" fmla="*/ 165 h 251"/>
                <a:gd name="T98" fmla="*/ 176 w 446"/>
                <a:gd name="T99" fmla="*/ 133 h 251"/>
                <a:gd name="T100" fmla="*/ 178 w 446"/>
                <a:gd name="T101" fmla="*/ 129 h 251"/>
                <a:gd name="T102" fmla="*/ 170 w 446"/>
                <a:gd name="T103" fmla="*/ 131 h 251"/>
                <a:gd name="T104" fmla="*/ 144 w 446"/>
                <a:gd name="T105" fmla="*/ 129 h 251"/>
                <a:gd name="T106" fmla="*/ 148 w 446"/>
                <a:gd name="T107" fmla="*/ 147 h 251"/>
                <a:gd name="T108" fmla="*/ 126 w 446"/>
                <a:gd name="T109" fmla="*/ 153 h 251"/>
                <a:gd name="T110" fmla="*/ 118 w 446"/>
                <a:gd name="T111" fmla="*/ 157 h 251"/>
                <a:gd name="T112" fmla="*/ 92 w 446"/>
                <a:gd name="T113" fmla="*/ 145 h 251"/>
                <a:gd name="T114" fmla="*/ 102 w 446"/>
                <a:gd name="T115" fmla="*/ 116 h 251"/>
                <a:gd name="T116" fmla="*/ 90 w 446"/>
                <a:gd name="T117" fmla="*/ 84 h 251"/>
                <a:gd name="T118" fmla="*/ 90 w 446"/>
                <a:gd name="T119" fmla="*/ 52 h 251"/>
                <a:gd name="T120" fmla="*/ 104 w 446"/>
                <a:gd name="T121" fmla="*/ 1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6" h="251">
                  <a:moveTo>
                    <a:pt x="54" y="193"/>
                  </a:moveTo>
                  <a:lnTo>
                    <a:pt x="56" y="193"/>
                  </a:lnTo>
                  <a:lnTo>
                    <a:pt x="58" y="193"/>
                  </a:lnTo>
                  <a:lnTo>
                    <a:pt x="58" y="193"/>
                  </a:lnTo>
                  <a:lnTo>
                    <a:pt x="58" y="193"/>
                  </a:lnTo>
                  <a:lnTo>
                    <a:pt x="60" y="193"/>
                  </a:lnTo>
                  <a:lnTo>
                    <a:pt x="62" y="193"/>
                  </a:lnTo>
                  <a:lnTo>
                    <a:pt x="64" y="193"/>
                  </a:lnTo>
                  <a:lnTo>
                    <a:pt x="64" y="195"/>
                  </a:lnTo>
                  <a:lnTo>
                    <a:pt x="66" y="195"/>
                  </a:lnTo>
                  <a:lnTo>
                    <a:pt x="68" y="197"/>
                  </a:lnTo>
                  <a:lnTo>
                    <a:pt x="70" y="197"/>
                  </a:lnTo>
                  <a:lnTo>
                    <a:pt x="70" y="199"/>
                  </a:lnTo>
                  <a:lnTo>
                    <a:pt x="72" y="199"/>
                  </a:lnTo>
                  <a:lnTo>
                    <a:pt x="74" y="199"/>
                  </a:lnTo>
                  <a:lnTo>
                    <a:pt x="72" y="201"/>
                  </a:lnTo>
                  <a:lnTo>
                    <a:pt x="72" y="203"/>
                  </a:lnTo>
                  <a:lnTo>
                    <a:pt x="70" y="205"/>
                  </a:lnTo>
                  <a:lnTo>
                    <a:pt x="68" y="207"/>
                  </a:lnTo>
                  <a:lnTo>
                    <a:pt x="66" y="209"/>
                  </a:lnTo>
                  <a:lnTo>
                    <a:pt x="64" y="215"/>
                  </a:lnTo>
                  <a:lnTo>
                    <a:pt x="64" y="217"/>
                  </a:lnTo>
                  <a:lnTo>
                    <a:pt x="62" y="219"/>
                  </a:lnTo>
                  <a:lnTo>
                    <a:pt x="62" y="223"/>
                  </a:lnTo>
                  <a:lnTo>
                    <a:pt x="62" y="225"/>
                  </a:lnTo>
                  <a:lnTo>
                    <a:pt x="58" y="225"/>
                  </a:lnTo>
                  <a:lnTo>
                    <a:pt x="58" y="225"/>
                  </a:lnTo>
                  <a:lnTo>
                    <a:pt x="56" y="225"/>
                  </a:lnTo>
                  <a:lnTo>
                    <a:pt x="54" y="227"/>
                  </a:lnTo>
                  <a:lnTo>
                    <a:pt x="52" y="227"/>
                  </a:lnTo>
                  <a:lnTo>
                    <a:pt x="50" y="227"/>
                  </a:lnTo>
                  <a:lnTo>
                    <a:pt x="48" y="227"/>
                  </a:lnTo>
                  <a:lnTo>
                    <a:pt x="46" y="227"/>
                  </a:lnTo>
                  <a:lnTo>
                    <a:pt x="42" y="225"/>
                  </a:lnTo>
                  <a:lnTo>
                    <a:pt x="40" y="223"/>
                  </a:lnTo>
                  <a:lnTo>
                    <a:pt x="38" y="221"/>
                  </a:lnTo>
                  <a:lnTo>
                    <a:pt x="36" y="221"/>
                  </a:lnTo>
                  <a:lnTo>
                    <a:pt x="34" y="219"/>
                  </a:lnTo>
                  <a:lnTo>
                    <a:pt x="32" y="217"/>
                  </a:lnTo>
                  <a:lnTo>
                    <a:pt x="32" y="215"/>
                  </a:lnTo>
                  <a:lnTo>
                    <a:pt x="28" y="215"/>
                  </a:lnTo>
                  <a:lnTo>
                    <a:pt x="28" y="213"/>
                  </a:lnTo>
                  <a:lnTo>
                    <a:pt x="24" y="211"/>
                  </a:lnTo>
                  <a:lnTo>
                    <a:pt x="22" y="209"/>
                  </a:lnTo>
                  <a:lnTo>
                    <a:pt x="18" y="207"/>
                  </a:lnTo>
                  <a:lnTo>
                    <a:pt x="18" y="205"/>
                  </a:lnTo>
                  <a:lnTo>
                    <a:pt x="16" y="205"/>
                  </a:lnTo>
                  <a:lnTo>
                    <a:pt x="14" y="203"/>
                  </a:lnTo>
                  <a:lnTo>
                    <a:pt x="12" y="203"/>
                  </a:lnTo>
                  <a:lnTo>
                    <a:pt x="8" y="201"/>
                  </a:lnTo>
                  <a:lnTo>
                    <a:pt x="6" y="199"/>
                  </a:lnTo>
                  <a:lnTo>
                    <a:pt x="4" y="199"/>
                  </a:lnTo>
                  <a:lnTo>
                    <a:pt x="0" y="197"/>
                  </a:lnTo>
                  <a:lnTo>
                    <a:pt x="2" y="195"/>
                  </a:lnTo>
                  <a:lnTo>
                    <a:pt x="4" y="195"/>
                  </a:lnTo>
                  <a:lnTo>
                    <a:pt x="8" y="195"/>
                  </a:lnTo>
                  <a:lnTo>
                    <a:pt x="10" y="195"/>
                  </a:lnTo>
                  <a:lnTo>
                    <a:pt x="10" y="195"/>
                  </a:lnTo>
                  <a:lnTo>
                    <a:pt x="12" y="195"/>
                  </a:lnTo>
                  <a:lnTo>
                    <a:pt x="14" y="195"/>
                  </a:lnTo>
                  <a:lnTo>
                    <a:pt x="16" y="195"/>
                  </a:lnTo>
                  <a:lnTo>
                    <a:pt x="20" y="195"/>
                  </a:lnTo>
                  <a:lnTo>
                    <a:pt x="22" y="195"/>
                  </a:lnTo>
                  <a:lnTo>
                    <a:pt x="24" y="195"/>
                  </a:lnTo>
                  <a:lnTo>
                    <a:pt x="26" y="195"/>
                  </a:lnTo>
                  <a:lnTo>
                    <a:pt x="28" y="195"/>
                  </a:lnTo>
                  <a:lnTo>
                    <a:pt x="30" y="195"/>
                  </a:lnTo>
                  <a:lnTo>
                    <a:pt x="32" y="197"/>
                  </a:lnTo>
                  <a:lnTo>
                    <a:pt x="34" y="197"/>
                  </a:lnTo>
                  <a:lnTo>
                    <a:pt x="34" y="199"/>
                  </a:lnTo>
                  <a:lnTo>
                    <a:pt x="36" y="199"/>
                  </a:lnTo>
                  <a:lnTo>
                    <a:pt x="38" y="201"/>
                  </a:lnTo>
                  <a:lnTo>
                    <a:pt x="40" y="201"/>
                  </a:lnTo>
                  <a:lnTo>
                    <a:pt x="42" y="201"/>
                  </a:lnTo>
                  <a:lnTo>
                    <a:pt x="44" y="201"/>
                  </a:lnTo>
                  <a:lnTo>
                    <a:pt x="46" y="201"/>
                  </a:lnTo>
                  <a:lnTo>
                    <a:pt x="48" y="203"/>
                  </a:lnTo>
                  <a:lnTo>
                    <a:pt x="50" y="203"/>
                  </a:lnTo>
                  <a:lnTo>
                    <a:pt x="54" y="203"/>
                  </a:lnTo>
                  <a:lnTo>
                    <a:pt x="56" y="203"/>
                  </a:lnTo>
                  <a:lnTo>
                    <a:pt x="58" y="203"/>
                  </a:lnTo>
                  <a:lnTo>
                    <a:pt x="58" y="201"/>
                  </a:lnTo>
                  <a:lnTo>
                    <a:pt x="56" y="201"/>
                  </a:lnTo>
                  <a:lnTo>
                    <a:pt x="54" y="201"/>
                  </a:lnTo>
                  <a:lnTo>
                    <a:pt x="52" y="201"/>
                  </a:lnTo>
                  <a:lnTo>
                    <a:pt x="50" y="201"/>
                  </a:lnTo>
                  <a:lnTo>
                    <a:pt x="48" y="201"/>
                  </a:lnTo>
                  <a:lnTo>
                    <a:pt x="46" y="199"/>
                  </a:lnTo>
                  <a:lnTo>
                    <a:pt x="44" y="199"/>
                  </a:lnTo>
                  <a:lnTo>
                    <a:pt x="42" y="199"/>
                  </a:lnTo>
                  <a:lnTo>
                    <a:pt x="40" y="199"/>
                  </a:lnTo>
                  <a:lnTo>
                    <a:pt x="38" y="199"/>
                  </a:lnTo>
                  <a:lnTo>
                    <a:pt x="36" y="197"/>
                  </a:lnTo>
                  <a:lnTo>
                    <a:pt x="38" y="197"/>
                  </a:lnTo>
                  <a:lnTo>
                    <a:pt x="40" y="197"/>
                  </a:lnTo>
                  <a:lnTo>
                    <a:pt x="42" y="197"/>
                  </a:lnTo>
                  <a:lnTo>
                    <a:pt x="42" y="195"/>
                  </a:lnTo>
                  <a:lnTo>
                    <a:pt x="40" y="195"/>
                  </a:lnTo>
                  <a:lnTo>
                    <a:pt x="42" y="193"/>
                  </a:lnTo>
                  <a:lnTo>
                    <a:pt x="44" y="193"/>
                  </a:lnTo>
                  <a:lnTo>
                    <a:pt x="46" y="193"/>
                  </a:lnTo>
                  <a:lnTo>
                    <a:pt x="48" y="193"/>
                  </a:lnTo>
                  <a:lnTo>
                    <a:pt x="50" y="193"/>
                  </a:lnTo>
                  <a:lnTo>
                    <a:pt x="52" y="193"/>
                  </a:lnTo>
                  <a:lnTo>
                    <a:pt x="54" y="193"/>
                  </a:lnTo>
                  <a:close/>
                  <a:moveTo>
                    <a:pt x="126" y="169"/>
                  </a:moveTo>
                  <a:lnTo>
                    <a:pt x="124" y="169"/>
                  </a:lnTo>
                  <a:lnTo>
                    <a:pt x="122" y="167"/>
                  </a:lnTo>
                  <a:lnTo>
                    <a:pt x="124" y="167"/>
                  </a:lnTo>
                  <a:lnTo>
                    <a:pt x="124" y="165"/>
                  </a:lnTo>
                  <a:lnTo>
                    <a:pt x="124" y="167"/>
                  </a:lnTo>
                  <a:lnTo>
                    <a:pt x="126" y="169"/>
                  </a:lnTo>
                  <a:close/>
                  <a:moveTo>
                    <a:pt x="124" y="165"/>
                  </a:moveTo>
                  <a:lnTo>
                    <a:pt x="122" y="165"/>
                  </a:lnTo>
                  <a:lnTo>
                    <a:pt x="120" y="165"/>
                  </a:lnTo>
                  <a:lnTo>
                    <a:pt x="118" y="163"/>
                  </a:lnTo>
                  <a:lnTo>
                    <a:pt x="120" y="163"/>
                  </a:lnTo>
                  <a:lnTo>
                    <a:pt x="124" y="163"/>
                  </a:lnTo>
                  <a:lnTo>
                    <a:pt x="124" y="165"/>
                  </a:lnTo>
                  <a:close/>
                  <a:moveTo>
                    <a:pt x="256" y="159"/>
                  </a:moveTo>
                  <a:lnTo>
                    <a:pt x="252" y="163"/>
                  </a:lnTo>
                  <a:lnTo>
                    <a:pt x="250" y="165"/>
                  </a:lnTo>
                  <a:lnTo>
                    <a:pt x="250" y="167"/>
                  </a:lnTo>
                  <a:lnTo>
                    <a:pt x="244" y="173"/>
                  </a:lnTo>
                  <a:lnTo>
                    <a:pt x="242" y="175"/>
                  </a:lnTo>
                  <a:lnTo>
                    <a:pt x="240" y="175"/>
                  </a:lnTo>
                  <a:lnTo>
                    <a:pt x="240" y="177"/>
                  </a:lnTo>
                  <a:lnTo>
                    <a:pt x="238" y="177"/>
                  </a:lnTo>
                  <a:lnTo>
                    <a:pt x="236" y="179"/>
                  </a:lnTo>
                  <a:lnTo>
                    <a:pt x="230" y="187"/>
                  </a:lnTo>
                  <a:lnTo>
                    <a:pt x="228" y="189"/>
                  </a:lnTo>
                  <a:lnTo>
                    <a:pt x="226" y="189"/>
                  </a:lnTo>
                  <a:lnTo>
                    <a:pt x="224" y="191"/>
                  </a:lnTo>
                  <a:lnTo>
                    <a:pt x="222" y="191"/>
                  </a:lnTo>
                  <a:lnTo>
                    <a:pt x="220" y="193"/>
                  </a:lnTo>
                  <a:lnTo>
                    <a:pt x="218" y="193"/>
                  </a:lnTo>
                  <a:lnTo>
                    <a:pt x="216" y="193"/>
                  </a:lnTo>
                  <a:lnTo>
                    <a:pt x="212" y="195"/>
                  </a:lnTo>
                  <a:lnTo>
                    <a:pt x="210" y="195"/>
                  </a:lnTo>
                  <a:lnTo>
                    <a:pt x="204" y="199"/>
                  </a:lnTo>
                  <a:lnTo>
                    <a:pt x="202" y="199"/>
                  </a:lnTo>
                  <a:lnTo>
                    <a:pt x="202" y="201"/>
                  </a:lnTo>
                  <a:lnTo>
                    <a:pt x="200" y="201"/>
                  </a:lnTo>
                  <a:lnTo>
                    <a:pt x="198" y="201"/>
                  </a:lnTo>
                  <a:lnTo>
                    <a:pt x="196" y="201"/>
                  </a:lnTo>
                  <a:lnTo>
                    <a:pt x="194" y="203"/>
                  </a:lnTo>
                  <a:lnTo>
                    <a:pt x="192" y="203"/>
                  </a:lnTo>
                  <a:lnTo>
                    <a:pt x="190" y="203"/>
                  </a:lnTo>
                  <a:lnTo>
                    <a:pt x="188" y="205"/>
                  </a:lnTo>
                  <a:lnTo>
                    <a:pt x="186" y="205"/>
                  </a:lnTo>
                  <a:lnTo>
                    <a:pt x="184" y="205"/>
                  </a:lnTo>
                  <a:lnTo>
                    <a:pt x="184" y="207"/>
                  </a:lnTo>
                  <a:lnTo>
                    <a:pt x="182" y="207"/>
                  </a:lnTo>
                  <a:lnTo>
                    <a:pt x="176" y="209"/>
                  </a:lnTo>
                  <a:lnTo>
                    <a:pt x="174" y="211"/>
                  </a:lnTo>
                  <a:lnTo>
                    <a:pt x="170" y="213"/>
                  </a:lnTo>
                  <a:lnTo>
                    <a:pt x="168" y="213"/>
                  </a:lnTo>
                  <a:lnTo>
                    <a:pt x="166" y="215"/>
                  </a:lnTo>
                  <a:lnTo>
                    <a:pt x="162" y="217"/>
                  </a:lnTo>
                  <a:lnTo>
                    <a:pt x="158" y="219"/>
                  </a:lnTo>
                  <a:lnTo>
                    <a:pt x="158" y="221"/>
                  </a:lnTo>
                  <a:lnTo>
                    <a:pt x="156" y="221"/>
                  </a:lnTo>
                  <a:lnTo>
                    <a:pt x="152" y="225"/>
                  </a:lnTo>
                  <a:lnTo>
                    <a:pt x="150" y="227"/>
                  </a:lnTo>
                  <a:lnTo>
                    <a:pt x="148" y="227"/>
                  </a:lnTo>
                  <a:lnTo>
                    <a:pt x="146" y="229"/>
                  </a:lnTo>
                  <a:lnTo>
                    <a:pt x="144" y="231"/>
                  </a:lnTo>
                  <a:lnTo>
                    <a:pt x="142" y="231"/>
                  </a:lnTo>
                  <a:lnTo>
                    <a:pt x="140" y="233"/>
                  </a:lnTo>
                  <a:lnTo>
                    <a:pt x="134" y="237"/>
                  </a:lnTo>
                  <a:lnTo>
                    <a:pt x="132" y="237"/>
                  </a:lnTo>
                  <a:lnTo>
                    <a:pt x="130" y="237"/>
                  </a:lnTo>
                  <a:lnTo>
                    <a:pt x="124" y="239"/>
                  </a:lnTo>
                  <a:lnTo>
                    <a:pt x="120" y="241"/>
                  </a:lnTo>
                  <a:lnTo>
                    <a:pt x="116" y="241"/>
                  </a:lnTo>
                  <a:lnTo>
                    <a:pt x="110" y="243"/>
                  </a:lnTo>
                  <a:lnTo>
                    <a:pt x="108" y="243"/>
                  </a:lnTo>
                  <a:lnTo>
                    <a:pt x="106" y="245"/>
                  </a:lnTo>
                  <a:lnTo>
                    <a:pt x="106" y="245"/>
                  </a:lnTo>
                  <a:lnTo>
                    <a:pt x="104" y="245"/>
                  </a:lnTo>
                  <a:lnTo>
                    <a:pt x="102" y="247"/>
                  </a:lnTo>
                  <a:lnTo>
                    <a:pt x="98" y="247"/>
                  </a:lnTo>
                  <a:lnTo>
                    <a:pt x="96" y="249"/>
                  </a:lnTo>
                  <a:lnTo>
                    <a:pt x="94" y="249"/>
                  </a:lnTo>
                  <a:lnTo>
                    <a:pt x="92" y="249"/>
                  </a:lnTo>
                  <a:lnTo>
                    <a:pt x="90" y="249"/>
                  </a:lnTo>
                  <a:lnTo>
                    <a:pt x="88" y="251"/>
                  </a:lnTo>
                  <a:lnTo>
                    <a:pt x="86" y="251"/>
                  </a:lnTo>
                  <a:lnTo>
                    <a:pt x="84" y="249"/>
                  </a:lnTo>
                  <a:lnTo>
                    <a:pt x="84" y="247"/>
                  </a:lnTo>
                  <a:lnTo>
                    <a:pt x="82" y="245"/>
                  </a:lnTo>
                  <a:lnTo>
                    <a:pt x="80" y="241"/>
                  </a:lnTo>
                  <a:lnTo>
                    <a:pt x="78" y="241"/>
                  </a:lnTo>
                  <a:lnTo>
                    <a:pt x="74" y="239"/>
                  </a:lnTo>
                  <a:lnTo>
                    <a:pt x="72" y="237"/>
                  </a:lnTo>
                  <a:lnTo>
                    <a:pt x="70" y="235"/>
                  </a:lnTo>
                  <a:lnTo>
                    <a:pt x="68" y="235"/>
                  </a:lnTo>
                  <a:lnTo>
                    <a:pt x="66" y="233"/>
                  </a:lnTo>
                  <a:lnTo>
                    <a:pt x="64" y="233"/>
                  </a:lnTo>
                  <a:lnTo>
                    <a:pt x="64" y="231"/>
                  </a:lnTo>
                  <a:lnTo>
                    <a:pt x="62" y="231"/>
                  </a:lnTo>
                  <a:lnTo>
                    <a:pt x="62" y="229"/>
                  </a:lnTo>
                  <a:lnTo>
                    <a:pt x="62" y="227"/>
                  </a:lnTo>
                  <a:lnTo>
                    <a:pt x="64" y="229"/>
                  </a:lnTo>
                  <a:lnTo>
                    <a:pt x="66" y="229"/>
                  </a:lnTo>
                  <a:lnTo>
                    <a:pt x="66" y="231"/>
                  </a:lnTo>
                  <a:lnTo>
                    <a:pt x="66" y="233"/>
                  </a:lnTo>
                  <a:lnTo>
                    <a:pt x="70" y="233"/>
                  </a:lnTo>
                  <a:lnTo>
                    <a:pt x="72" y="235"/>
                  </a:lnTo>
                  <a:lnTo>
                    <a:pt x="74" y="237"/>
                  </a:lnTo>
                  <a:lnTo>
                    <a:pt x="76" y="237"/>
                  </a:lnTo>
                  <a:lnTo>
                    <a:pt x="78" y="239"/>
                  </a:lnTo>
                  <a:lnTo>
                    <a:pt x="82" y="241"/>
                  </a:lnTo>
                  <a:lnTo>
                    <a:pt x="84" y="241"/>
                  </a:lnTo>
                  <a:lnTo>
                    <a:pt x="84" y="241"/>
                  </a:lnTo>
                  <a:lnTo>
                    <a:pt x="86" y="241"/>
                  </a:lnTo>
                  <a:lnTo>
                    <a:pt x="88" y="241"/>
                  </a:lnTo>
                  <a:lnTo>
                    <a:pt x="90" y="241"/>
                  </a:lnTo>
                  <a:lnTo>
                    <a:pt x="92" y="243"/>
                  </a:lnTo>
                  <a:lnTo>
                    <a:pt x="96" y="243"/>
                  </a:lnTo>
                  <a:lnTo>
                    <a:pt x="98" y="245"/>
                  </a:lnTo>
                  <a:lnTo>
                    <a:pt x="100" y="245"/>
                  </a:lnTo>
                  <a:lnTo>
                    <a:pt x="102" y="243"/>
                  </a:lnTo>
                  <a:lnTo>
                    <a:pt x="104" y="243"/>
                  </a:lnTo>
                  <a:lnTo>
                    <a:pt x="106" y="241"/>
                  </a:lnTo>
                  <a:lnTo>
                    <a:pt x="106" y="241"/>
                  </a:lnTo>
                  <a:lnTo>
                    <a:pt x="106" y="241"/>
                  </a:lnTo>
                  <a:lnTo>
                    <a:pt x="108" y="241"/>
                  </a:lnTo>
                  <a:lnTo>
                    <a:pt x="110" y="241"/>
                  </a:lnTo>
                  <a:lnTo>
                    <a:pt x="114" y="241"/>
                  </a:lnTo>
                  <a:lnTo>
                    <a:pt x="116" y="241"/>
                  </a:lnTo>
                  <a:lnTo>
                    <a:pt x="118" y="239"/>
                  </a:lnTo>
                  <a:lnTo>
                    <a:pt x="120" y="239"/>
                  </a:lnTo>
                  <a:lnTo>
                    <a:pt x="122" y="239"/>
                  </a:lnTo>
                  <a:lnTo>
                    <a:pt x="124" y="237"/>
                  </a:lnTo>
                  <a:lnTo>
                    <a:pt x="126" y="237"/>
                  </a:lnTo>
                  <a:lnTo>
                    <a:pt x="128" y="237"/>
                  </a:lnTo>
                  <a:lnTo>
                    <a:pt x="128" y="235"/>
                  </a:lnTo>
                  <a:lnTo>
                    <a:pt x="130" y="235"/>
                  </a:lnTo>
                  <a:lnTo>
                    <a:pt x="132" y="235"/>
                  </a:lnTo>
                  <a:lnTo>
                    <a:pt x="132" y="233"/>
                  </a:lnTo>
                  <a:lnTo>
                    <a:pt x="134" y="233"/>
                  </a:lnTo>
                  <a:lnTo>
                    <a:pt x="136" y="231"/>
                  </a:lnTo>
                  <a:lnTo>
                    <a:pt x="138" y="231"/>
                  </a:lnTo>
                  <a:lnTo>
                    <a:pt x="140" y="229"/>
                  </a:lnTo>
                  <a:lnTo>
                    <a:pt x="142" y="229"/>
                  </a:lnTo>
                  <a:lnTo>
                    <a:pt x="142" y="227"/>
                  </a:lnTo>
                  <a:lnTo>
                    <a:pt x="144" y="225"/>
                  </a:lnTo>
                  <a:lnTo>
                    <a:pt x="146" y="225"/>
                  </a:lnTo>
                  <a:lnTo>
                    <a:pt x="146" y="223"/>
                  </a:lnTo>
                  <a:lnTo>
                    <a:pt x="148" y="223"/>
                  </a:lnTo>
                  <a:lnTo>
                    <a:pt x="150" y="223"/>
                  </a:lnTo>
                  <a:lnTo>
                    <a:pt x="150" y="221"/>
                  </a:lnTo>
                  <a:lnTo>
                    <a:pt x="150" y="219"/>
                  </a:lnTo>
                  <a:lnTo>
                    <a:pt x="152" y="219"/>
                  </a:lnTo>
                  <a:lnTo>
                    <a:pt x="154" y="219"/>
                  </a:lnTo>
                  <a:lnTo>
                    <a:pt x="154" y="219"/>
                  </a:lnTo>
                  <a:lnTo>
                    <a:pt x="154" y="219"/>
                  </a:lnTo>
                  <a:lnTo>
                    <a:pt x="152" y="217"/>
                  </a:lnTo>
                  <a:lnTo>
                    <a:pt x="152" y="215"/>
                  </a:lnTo>
                  <a:lnTo>
                    <a:pt x="154" y="215"/>
                  </a:lnTo>
                  <a:lnTo>
                    <a:pt x="154" y="215"/>
                  </a:lnTo>
                  <a:lnTo>
                    <a:pt x="156" y="215"/>
                  </a:lnTo>
                  <a:lnTo>
                    <a:pt x="158" y="215"/>
                  </a:lnTo>
                  <a:lnTo>
                    <a:pt x="160" y="215"/>
                  </a:lnTo>
                  <a:lnTo>
                    <a:pt x="160" y="213"/>
                  </a:lnTo>
                  <a:lnTo>
                    <a:pt x="162" y="213"/>
                  </a:lnTo>
                  <a:lnTo>
                    <a:pt x="164" y="211"/>
                  </a:lnTo>
                  <a:lnTo>
                    <a:pt x="166" y="211"/>
                  </a:lnTo>
                  <a:lnTo>
                    <a:pt x="168" y="211"/>
                  </a:lnTo>
                  <a:lnTo>
                    <a:pt x="168" y="209"/>
                  </a:lnTo>
                  <a:lnTo>
                    <a:pt x="170" y="209"/>
                  </a:lnTo>
                  <a:lnTo>
                    <a:pt x="172" y="207"/>
                  </a:lnTo>
                  <a:lnTo>
                    <a:pt x="172" y="205"/>
                  </a:lnTo>
                  <a:lnTo>
                    <a:pt x="174" y="207"/>
                  </a:lnTo>
                  <a:lnTo>
                    <a:pt x="176" y="205"/>
                  </a:lnTo>
                  <a:lnTo>
                    <a:pt x="178" y="205"/>
                  </a:lnTo>
                  <a:lnTo>
                    <a:pt x="180" y="205"/>
                  </a:lnTo>
                  <a:lnTo>
                    <a:pt x="182" y="203"/>
                  </a:lnTo>
                  <a:lnTo>
                    <a:pt x="184" y="201"/>
                  </a:lnTo>
                  <a:lnTo>
                    <a:pt x="186" y="201"/>
                  </a:lnTo>
                  <a:lnTo>
                    <a:pt x="188" y="201"/>
                  </a:lnTo>
                  <a:lnTo>
                    <a:pt x="190" y="201"/>
                  </a:lnTo>
                  <a:lnTo>
                    <a:pt x="192" y="199"/>
                  </a:lnTo>
                  <a:lnTo>
                    <a:pt x="194" y="199"/>
                  </a:lnTo>
                  <a:lnTo>
                    <a:pt x="196" y="199"/>
                  </a:lnTo>
                  <a:lnTo>
                    <a:pt x="198" y="197"/>
                  </a:lnTo>
                  <a:lnTo>
                    <a:pt x="200" y="197"/>
                  </a:lnTo>
                  <a:lnTo>
                    <a:pt x="202" y="197"/>
                  </a:lnTo>
                  <a:lnTo>
                    <a:pt x="204" y="195"/>
                  </a:lnTo>
                  <a:lnTo>
                    <a:pt x="206" y="195"/>
                  </a:lnTo>
                  <a:lnTo>
                    <a:pt x="208" y="193"/>
                  </a:lnTo>
                  <a:lnTo>
                    <a:pt x="208" y="195"/>
                  </a:lnTo>
                  <a:lnTo>
                    <a:pt x="210" y="193"/>
                  </a:lnTo>
                  <a:lnTo>
                    <a:pt x="212" y="193"/>
                  </a:lnTo>
                  <a:lnTo>
                    <a:pt x="212" y="193"/>
                  </a:lnTo>
                  <a:lnTo>
                    <a:pt x="214" y="193"/>
                  </a:lnTo>
                  <a:lnTo>
                    <a:pt x="216" y="193"/>
                  </a:lnTo>
                  <a:lnTo>
                    <a:pt x="216" y="191"/>
                  </a:lnTo>
                  <a:lnTo>
                    <a:pt x="214" y="189"/>
                  </a:lnTo>
                  <a:lnTo>
                    <a:pt x="216" y="189"/>
                  </a:lnTo>
                  <a:lnTo>
                    <a:pt x="218" y="189"/>
                  </a:lnTo>
                  <a:lnTo>
                    <a:pt x="218" y="191"/>
                  </a:lnTo>
                  <a:lnTo>
                    <a:pt x="220" y="191"/>
                  </a:lnTo>
                  <a:lnTo>
                    <a:pt x="222" y="189"/>
                  </a:lnTo>
                  <a:lnTo>
                    <a:pt x="224" y="189"/>
                  </a:lnTo>
                  <a:lnTo>
                    <a:pt x="226" y="187"/>
                  </a:lnTo>
                  <a:lnTo>
                    <a:pt x="228" y="187"/>
                  </a:lnTo>
                  <a:lnTo>
                    <a:pt x="230" y="185"/>
                  </a:lnTo>
                  <a:lnTo>
                    <a:pt x="230" y="183"/>
                  </a:lnTo>
                  <a:lnTo>
                    <a:pt x="230" y="181"/>
                  </a:lnTo>
                  <a:lnTo>
                    <a:pt x="228" y="181"/>
                  </a:lnTo>
                  <a:lnTo>
                    <a:pt x="228" y="183"/>
                  </a:lnTo>
                  <a:lnTo>
                    <a:pt x="228" y="185"/>
                  </a:lnTo>
                  <a:lnTo>
                    <a:pt x="226" y="185"/>
                  </a:lnTo>
                  <a:lnTo>
                    <a:pt x="224" y="185"/>
                  </a:lnTo>
                  <a:lnTo>
                    <a:pt x="224" y="183"/>
                  </a:lnTo>
                  <a:lnTo>
                    <a:pt x="224" y="181"/>
                  </a:lnTo>
                  <a:lnTo>
                    <a:pt x="226" y="179"/>
                  </a:lnTo>
                  <a:lnTo>
                    <a:pt x="228" y="179"/>
                  </a:lnTo>
                  <a:lnTo>
                    <a:pt x="230" y="179"/>
                  </a:lnTo>
                  <a:lnTo>
                    <a:pt x="232" y="175"/>
                  </a:lnTo>
                  <a:lnTo>
                    <a:pt x="234" y="175"/>
                  </a:lnTo>
                  <a:lnTo>
                    <a:pt x="236" y="173"/>
                  </a:lnTo>
                  <a:lnTo>
                    <a:pt x="238" y="171"/>
                  </a:lnTo>
                  <a:lnTo>
                    <a:pt x="240" y="171"/>
                  </a:lnTo>
                  <a:lnTo>
                    <a:pt x="242" y="169"/>
                  </a:lnTo>
                  <a:lnTo>
                    <a:pt x="244" y="169"/>
                  </a:lnTo>
                  <a:lnTo>
                    <a:pt x="246" y="167"/>
                  </a:lnTo>
                  <a:lnTo>
                    <a:pt x="248" y="167"/>
                  </a:lnTo>
                  <a:lnTo>
                    <a:pt x="248" y="165"/>
                  </a:lnTo>
                  <a:lnTo>
                    <a:pt x="250" y="165"/>
                  </a:lnTo>
                  <a:lnTo>
                    <a:pt x="250" y="163"/>
                  </a:lnTo>
                  <a:lnTo>
                    <a:pt x="250" y="161"/>
                  </a:lnTo>
                  <a:lnTo>
                    <a:pt x="252" y="161"/>
                  </a:lnTo>
                  <a:lnTo>
                    <a:pt x="250" y="161"/>
                  </a:lnTo>
                  <a:lnTo>
                    <a:pt x="250" y="159"/>
                  </a:lnTo>
                  <a:lnTo>
                    <a:pt x="252" y="159"/>
                  </a:lnTo>
                  <a:lnTo>
                    <a:pt x="254" y="157"/>
                  </a:lnTo>
                  <a:lnTo>
                    <a:pt x="256" y="157"/>
                  </a:lnTo>
                  <a:lnTo>
                    <a:pt x="258" y="155"/>
                  </a:lnTo>
                  <a:lnTo>
                    <a:pt x="258" y="153"/>
                  </a:lnTo>
                  <a:lnTo>
                    <a:pt x="260" y="149"/>
                  </a:lnTo>
                  <a:lnTo>
                    <a:pt x="260" y="147"/>
                  </a:lnTo>
                  <a:lnTo>
                    <a:pt x="262" y="147"/>
                  </a:lnTo>
                  <a:lnTo>
                    <a:pt x="264" y="145"/>
                  </a:lnTo>
                  <a:lnTo>
                    <a:pt x="264" y="147"/>
                  </a:lnTo>
                  <a:lnTo>
                    <a:pt x="264" y="149"/>
                  </a:lnTo>
                  <a:lnTo>
                    <a:pt x="260" y="153"/>
                  </a:lnTo>
                  <a:lnTo>
                    <a:pt x="258" y="155"/>
                  </a:lnTo>
                  <a:lnTo>
                    <a:pt x="256" y="159"/>
                  </a:lnTo>
                  <a:close/>
                  <a:moveTo>
                    <a:pt x="90" y="145"/>
                  </a:moveTo>
                  <a:lnTo>
                    <a:pt x="92" y="147"/>
                  </a:lnTo>
                  <a:lnTo>
                    <a:pt x="94" y="147"/>
                  </a:lnTo>
                  <a:lnTo>
                    <a:pt x="96" y="147"/>
                  </a:lnTo>
                  <a:lnTo>
                    <a:pt x="98" y="149"/>
                  </a:lnTo>
                  <a:lnTo>
                    <a:pt x="100" y="149"/>
                  </a:lnTo>
                  <a:lnTo>
                    <a:pt x="102" y="151"/>
                  </a:lnTo>
                  <a:lnTo>
                    <a:pt x="104" y="153"/>
                  </a:lnTo>
                  <a:lnTo>
                    <a:pt x="106" y="153"/>
                  </a:lnTo>
                  <a:lnTo>
                    <a:pt x="106" y="157"/>
                  </a:lnTo>
                  <a:lnTo>
                    <a:pt x="106" y="157"/>
                  </a:lnTo>
                  <a:lnTo>
                    <a:pt x="108" y="159"/>
                  </a:lnTo>
                  <a:lnTo>
                    <a:pt x="110" y="159"/>
                  </a:lnTo>
                  <a:lnTo>
                    <a:pt x="112" y="161"/>
                  </a:lnTo>
                  <a:lnTo>
                    <a:pt x="112" y="163"/>
                  </a:lnTo>
                  <a:lnTo>
                    <a:pt x="114" y="163"/>
                  </a:lnTo>
                  <a:lnTo>
                    <a:pt x="116" y="165"/>
                  </a:lnTo>
                  <a:lnTo>
                    <a:pt x="118" y="167"/>
                  </a:lnTo>
                  <a:lnTo>
                    <a:pt x="120" y="169"/>
                  </a:lnTo>
                  <a:lnTo>
                    <a:pt x="120" y="171"/>
                  </a:lnTo>
                  <a:lnTo>
                    <a:pt x="120" y="173"/>
                  </a:lnTo>
                  <a:lnTo>
                    <a:pt x="118" y="175"/>
                  </a:lnTo>
                  <a:lnTo>
                    <a:pt x="116" y="175"/>
                  </a:lnTo>
                  <a:lnTo>
                    <a:pt x="114" y="177"/>
                  </a:lnTo>
                  <a:lnTo>
                    <a:pt x="112" y="177"/>
                  </a:lnTo>
                  <a:lnTo>
                    <a:pt x="110" y="177"/>
                  </a:lnTo>
                  <a:lnTo>
                    <a:pt x="108" y="177"/>
                  </a:lnTo>
                  <a:lnTo>
                    <a:pt x="106" y="177"/>
                  </a:lnTo>
                  <a:lnTo>
                    <a:pt x="106" y="177"/>
                  </a:lnTo>
                  <a:lnTo>
                    <a:pt x="102" y="179"/>
                  </a:lnTo>
                  <a:lnTo>
                    <a:pt x="100" y="179"/>
                  </a:lnTo>
                  <a:lnTo>
                    <a:pt x="98" y="179"/>
                  </a:lnTo>
                  <a:lnTo>
                    <a:pt x="96" y="181"/>
                  </a:lnTo>
                  <a:lnTo>
                    <a:pt x="94" y="181"/>
                  </a:lnTo>
                  <a:lnTo>
                    <a:pt x="92" y="179"/>
                  </a:lnTo>
                  <a:lnTo>
                    <a:pt x="90" y="179"/>
                  </a:lnTo>
                  <a:lnTo>
                    <a:pt x="88" y="177"/>
                  </a:lnTo>
                  <a:lnTo>
                    <a:pt x="86" y="177"/>
                  </a:lnTo>
                  <a:lnTo>
                    <a:pt x="84" y="177"/>
                  </a:lnTo>
                  <a:lnTo>
                    <a:pt x="82" y="177"/>
                  </a:lnTo>
                  <a:lnTo>
                    <a:pt x="80" y="175"/>
                  </a:lnTo>
                  <a:lnTo>
                    <a:pt x="78" y="175"/>
                  </a:lnTo>
                  <a:lnTo>
                    <a:pt x="76" y="175"/>
                  </a:lnTo>
                  <a:lnTo>
                    <a:pt x="74" y="175"/>
                  </a:lnTo>
                  <a:lnTo>
                    <a:pt x="72" y="175"/>
                  </a:lnTo>
                  <a:lnTo>
                    <a:pt x="70" y="175"/>
                  </a:lnTo>
                  <a:lnTo>
                    <a:pt x="68" y="175"/>
                  </a:lnTo>
                  <a:lnTo>
                    <a:pt x="66" y="175"/>
                  </a:lnTo>
                  <a:lnTo>
                    <a:pt x="64" y="175"/>
                  </a:lnTo>
                  <a:lnTo>
                    <a:pt x="62" y="175"/>
                  </a:lnTo>
                  <a:lnTo>
                    <a:pt x="60" y="175"/>
                  </a:lnTo>
                  <a:lnTo>
                    <a:pt x="58" y="175"/>
                  </a:lnTo>
                  <a:lnTo>
                    <a:pt x="56" y="175"/>
                  </a:lnTo>
                  <a:lnTo>
                    <a:pt x="54" y="175"/>
                  </a:lnTo>
                  <a:lnTo>
                    <a:pt x="52" y="177"/>
                  </a:lnTo>
                  <a:lnTo>
                    <a:pt x="50" y="177"/>
                  </a:lnTo>
                  <a:lnTo>
                    <a:pt x="48" y="177"/>
                  </a:lnTo>
                  <a:lnTo>
                    <a:pt x="46" y="177"/>
                  </a:lnTo>
                  <a:lnTo>
                    <a:pt x="44" y="179"/>
                  </a:lnTo>
                  <a:lnTo>
                    <a:pt x="42" y="179"/>
                  </a:lnTo>
                  <a:lnTo>
                    <a:pt x="38" y="179"/>
                  </a:lnTo>
                  <a:lnTo>
                    <a:pt x="36" y="181"/>
                  </a:lnTo>
                  <a:lnTo>
                    <a:pt x="34" y="181"/>
                  </a:lnTo>
                  <a:lnTo>
                    <a:pt x="32" y="181"/>
                  </a:lnTo>
                  <a:lnTo>
                    <a:pt x="30" y="183"/>
                  </a:lnTo>
                  <a:lnTo>
                    <a:pt x="28" y="183"/>
                  </a:lnTo>
                  <a:lnTo>
                    <a:pt x="26" y="183"/>
                  </a:lnTo>
                  <a:lnTo>
                    <a:pt x="24" y="183"/>
                  </a:lnTo>
                  <a:lnTo>
                    <a:pt x="22" y="185"/>
                  </a:lnTo>
                  <a:lnTo>
                    <a:pt x="20" y="185"/>
                  </a:lnTo>
                  <a:lnTo>
                    <a:pt x="18" y="185"/>
                  </a:lnTo>
                  <a:lnTo>
                    <a:pt x="16" y="185"/>
                  </a:lnTo>
                  <a:lnTo>
                    <a:pt x="14" y="187"/>
                  </a:lnTo>
                  <a:lnTo>
                    <a:pt x="12" y="187"/>
                  </a:lnTo>
                  <a:lnTo>
                    <a:pt x="10" y="187"/>
                  </a:lnTo>
                  <a:lnTo>
                    <a:pt x="10" y="189"/>
                  </a:lnTo>
                  <a:lnTo>
                    <a:pt x="10" y="187"/>
                  </a:lnTo>
                  <a:lnTo>
                    <a:pt x="8" y="187"/>
                  </a:lnTo>
                  <a:lnTo>
                    <a:pt x="6" y="189"/>
                  </a:lnTo>
                  <a:lnTo>
                    <a:pt x="4" y="189"/>
                  </a:lnTo>
                  <a:lnTo>
                    <a:pt x="2" y="189"/>
                  </a:lnTo>
                  <a:lnTo>
                    <a:pt x="4" y="187"/>
                  </a:lnTo>
                  <a:lnTo>
                    <a:pt x="8" y="181"/>
                  </a:lnTo>
                  <a:lnTo>
                    <a:pt x="8" y="179"/>
                  </a:lnTo>
                  <a:lnTo>
                    <a:pt x="10" y="177"/>
                  </a:lnTo>
                  <a:lnTo>
                    <a:pt x="12" y="175"/>
                  </a:lnTo>
                  <a:lnTo>
                    <a:pt x="14" y="173"/>
                  </a:lnTo>
                  <a:lnTo>
                    <a:pt x="16" y="173"/>
                  </a:lnTo>
                  <a:lnTo>
                    <a:pt x="16" y="171"/>
                  </a:lnTo>
                  <a:lnTo>
                    <a:pt x="18" y="171"/>
                  </a:lnTo>
                  <a:lnTo>
                    <a:pt x="18" y="169"/>
                  </a:lnTo>
                  <a:lnTo>
                    <a:pt x="20" y="169"/>
                  </a:lnTo>
                  <a:lnTo>
                    <a:pt x="22" y="167"/>
                  </a:lnTo>
                  <a:lnTo>
                    <a:pt x="26" y="163"/>
                  </a:lnTo>
                  <a:lnTo>
                    <a:pt x="28" y="163"/>
                  </a:lnTo>
                  <a:lnTo>
                    <a:pt x="28" y="161"/>
                  </a:lnTo>
                  <a:lnTo>
                    <a:pt x="30" y="161"/>
                  </a:lnTo>
                  <a:lnTo>
                    <a:pt x="32" y="159"/>
                  </a:lnTo>
                  <a:lnTo>
                    <a:pt x="34" y="159"/>
                  </a:lnTo>
                  <a:lnTo>
                    <a:pt x="36" y="155"/>
                  </a:lnTo>
                  <a:lnTo>
                    <a:pt x="48" y="147"/>
                  </a:lnTo>
                  <a:lnTo>
                    <a:pt x="56" y="141"/>
                  </a:lnTo>
                  <a:lnTo>
                    <a:pt x="58" y="141"/>
                  </a:lnTo>
                  <a:lnTo>
                    <a:pt x="58" y="143"/>
                  </a:lnTo>
                  <a:lnTo>
                    <a:pt x="58" y="143"/>
                  </a:lnTo>
                  <a:lnTo>
                    <a:pt x="64" y="143"/>
                  </a:lnTo>
                  <a:lnTo>
                    <a:pt x="68" y="145"/>
                  </a:lnTo>
                  <a:lnTo>
                    <a:pt x="70" y="145"/>
                  </a:lnTo>
                  <a:lnTo>
                    <a:pt x="70" y="145"/>
                  </a:lnTo>
                  <a:lnTo>
                    <a:pt x="72" y="145"/>
                  </a:lnTo>
                  <a:lnTo>
                    <a:pt x="74" y="145"/>
                  </a:lnTo>
                  <a:lnTo>
                    <a:pt x="74" y="143"/>
                  </a:lnTo>
                  <a:lnTo>
                    <a:pt x="76" y="143"/>
                  </a:lnTo>
                  <a:lnTo>
                    <a:pt x="76" y="141"/>
                  </a:lnTo>
                  <a:lnTo>
                    <a:pt x="76" y="139"/>
                  </a:lnTo>
                  <a:lnTo>
                    <a:pt x="76" y="137"/>
                  </a:lnTo>
                  <a:lnTo>
                    <a:pt x="78" y="135"/>
                  </a:lnTo>
                  <a:lnTo>
                    <a:pt x="80" y="135"/>
                  </a:lnTo>
                  <a:lnTo>
                    <a:pt x="82" y="137"/>
                  </a:lnTo>
                  <a:lnTo>
                    <a:pt x="82" y="139"/>
                  </a:lnTo>
                  <a:lnTo>
                    <a:pt x="84" y="139"/>
                  </a:lnTo>
                  <a:lnTo>
                    <a:pt x="86" y="141"/>
                  </a:lnTo>
                  <a:lnTo>
                    <a:pt x="88" y="143"/>
                  </a:lnTo>
                  <a:lnTo>
                    <a:pt x="88" y="145"/>
                  </a:lnTo>
                  <a:lnTo>
                    <a:pt x="90" y="145"/>
                  </a:lnTo>
                  <a:close/>
                  <a:moveTo>
                    <a:pt x="324" y="110"/>
                  </a:moveTo>
                  <a:lnTo>
                    <a:pt x="326" y="110"/>
                  </a:lnTo>
                  <a:lnTo>
                    <a:pt x="328" y="112"/>
                  </a:lnTo>
                  <a:lnTo>
                    <a:pt x="328" y="116"/>
                  </a:lnTo>
                  <a:lnTo>
                    <a:pt x="326" y="118"/>
                  </a:lnTo>
                  <a:lnTo>
                    <a:pt x="326" y="121"/>
                  </a:lnTo>
                  <a:lnTo>
                    <a:pt x="324" y="123"/>
                  </a:lnTo>
                  <a:lnTo>
                    <a:pt x="320" y="125"/>
                  </a:lnTo>
                  <a:lnTo>
                    <a:pt x="318" y="125"/>
                  </a:lnTo>
                  <a:lnTo>
                    <a:pt x="316" y="127"/>
                  </a:lnTo>
                  <a:lnTo>
                    <a:pt x="314" y="127"/>
                  </a:lnTo>
                  <a:lnTo>
                    <a:pt x="312" y="129"/>
                  </a:lnTo>
                  <a:lnTo>
                    <a:pt x="310" y="129"/>
                  </a:lnTo>
                  <a:lnTo>
                    <a:pt x="306" y="131"/>
                  </a:lnTo>
                  <a:lnTo>
                    <a:pt x="304" y="133"/>
                  </a:lnTo>
                  <a:lnTo>
                    <a:pt x="302" y="133"/>
                  </a:lnTo>
                  <a:lnTo>
                    <a:pt x="300" y="135"/>
                  </a:lnTo>
                  <a:lnTo>
                    <a:pt x="294" y="137"/>
                  </a:lnTo>
                  <a:lnTo>
                    <a:pt x="286" y="139"/>
                  </a:lnTo>
                  <a:lnTo>
                    <a:pt x="278" y="141"/>
                  </a:lnTo>
                  <a:lnTo>
                    <a:pt x="276" y="139"/>
                  </a:lnTo>
                  <a:lnTo>
                    <a:pt x="276" y="135"/>
                  </a:lnTo>
                  <a:lnTo>
                    <a:pt x="278" y="137"/>
                  </a:lnTo>
                  <a:lnTo>
                    <a:pt x="280" y="137"/>
                  </a:lnTo>
                  <a:lnTo>
                    <a:pt x="282" y="139"/>
                  </a:lnTo>
                  <a:lnTo>
                    <a:pt x="284" y="139"/>
                  </a:lnTo>
                  <a:lnTo>
                    <a:pt x="286" y="137"/>
                  </a:lnTo>
                  <a:lnTo>
                    <a:pt x="288" y="137"/>
                  </a:lnTo>
                  <a:lnTo>
                    <a:pt x="290" y="135"/>
                  </a:lnTo>
                  <a:lnTo>
                    <a:pt x="292" y="135"/>
                  </a:lnTo>
                  <a:lnTo>
                    <a:pt x="292" y="133"/>
                  </a:lnTo>
                  <a:lnTo>
                    <a:pt x="294" y="135"/>
                  </a:lnTo>
                  <a:lnTo>
                    <a:pt x="298" y="135"/>
                  </a:lnTo>
                  <a:lnTo>
                    <a:pt x="298" y="133"/>
                  </a:lnTo>
                  <a:lnTo>
                    <a:pt x="300" y="133"/>
                  </a:lnTo>
                  <a:lnTo>
                    <a:pt x="304" y="131"/>
                  </a:lnTo>
                  <a:lnTo>
                    <a:pt x="304" y="129"/>
                  </a:lnTo>
                  <a:lnTo>
                    <a:pt x="306" y="127"/>
                  </a:lnTo>
                  <a:lnTo>
                    <a:pt x="308" y="127"/>
                  </a:lnTo>
                  <a:lnTo>
                    <a:pt x="308" y="125"/>
                  </a:lnTo>
                  <a:lnTo>
                    <a:pt x="310" y="123"/>
                  </a:lnTo>
                  <a:lnTo>
                    <a:pt x="312" y="121"/>
                  </a:lnTo>
                  <a:lnTo>
                    <a:pt x="314" y="118"/>
                  </a:lnTo>
                  <a:lnTo>
                    <a:pt x="316" y="118"/>
                  </a:lnTo>
                  <a:lnTo>
                    <a:pt x="318" y="118"/>
                  </a:lnTo>
                  <a:lnTo>
                    <a:pt x="320" y="121"/>
                  </a:lnTo>
                  <a:lnTo>
                    <a:pt x="322" y="121"/>
                  </a:lnTo>
                  <a:lnTo>
                    <a:pt x="322" y="118"/>
                  </a:lnTo>
                  <a:lnTo>
                    <a:pt x="320" y="116"/>
                  </a:lnTo>
                  <a:lnTo>
                    <a:pt x="322" y="114"/>
                  </a:lnTo>
                  <a:lnTo>
                    <a:pt x="322" y="112"/>
                  </a:lnTo>
                  <a:lnTo>
                    <a:pt x="322" y="110"/>
                  </a:lnTo>
                  <a:lnTo>
                    <a:pt x="324" y="110"/>
                  </a:lnTo>
                  <a:close/>
                  <a:moveTo>
                    <a:pt x="110" y="0"/>
                  </a:moveTo>
                  <a:lnTo>
                    <a:pt x="120" y="0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0"/>
                  </a:lnTo>
                  <a:lnTo>
                    <a:pt x="146" y="0"/>
                  </a:lnTo>
                  <a:lnTo>
                    <a:pt x="148" y="0"/>
                  </a:lnTo>
                  <a:lnTo>
                    <a:pt x="150" y="0"/>
                  </a:lnTo>
                  <a:lnTo>
                    <a:pt x="154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60" y="2"/>
                  </a:lnTo>
                  <a:lnTo>
                    <a:pt x="162" y="2"/>
                  </a:lnTo>
                  <a:lnTo>
                    <a:pt x="166" y="2"/>
                  </a:lnTo>
                  <a:lnTo>
                    <a:pt x="168" y="2"/>
                  </a:lnTo>
                  <a:lnTo>
                    <a:pt x="170" y="2"/>
                  </a:lnTo>
                  <a:lnTo>
                    <a:pt x="174" y="2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0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2" y="2"/>
                  </a:lnTo>
                  <a:lnTo>
                    <a:pt x="194" y="2"/>
                  </a:lnTo>
                  <a:lnTo>
                    <a:pt x="200" y="2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6" y="2"/>
                  </a:lnTo>
                  <a:lnTo>
                    <a:pt x="208" y="2"/>
                  </a:lnTo>
                  <a:lnTo>
                    <a:pt x="212" y="2"/>
                  </a:lnTo>
                  <a:lnTo>
                    <a:pt x="216" y="2"/>
                  </a:lnTo>
                  <a:lnTo>
                    <a:pt x="218" y="2"/>
                  </a:lnTo>
                  <a:lnTo>
                    <a:pt x="220" y="2"/>
                  </a:lnTo>
                  <a:lnTo>
                    <a:pt x="222" y="2"/>
                  </a:lnTo>
                  <a:lnTo>
                    <a:pt x="224" y="2"/>
                  </a:lnTo>
                  <a:lnTo>
                    <a:pt x="226" y="2"/>
                  </a:lnTo>
                  <a:lnTo>
                    <a:pt x="228" y="2"/>
                  </a:lnTo>
                  <a:lnTo>
                    <a:pt x="230" y="2"/>
                  </a:lnTo>
                  <a:lnTo>
                    <a:pt x="232" y="2"/>
                  </a:lnTo>
                  <a:lnTo>
                    <a:pt x="234" y="2"/>
                  </a:lnTo>
                  <a:lnTo>
                    <a:pt x="236" y="2"/>
                  </a:lnTo>
                  <a:lnTo>
                    <a:pt x="238" y="2"/>
                  </a:lnTo>
                  <a:lnTo>
                    <a:pt x="240" y="2"/>
                  </a:lnTo>
                  <a:lnTo>
                    <a:pt x="244" y="2"/>
                  </a:lnTo>
                  <a:lnTo>
                    <a:pt x="250" y="2"/>
                  </a:lnTo>
                  <a:lnTo>
                    <a:pt x="250" y="2"/>
                  </a:lnTo>
                  <a:lnTo>
                    <a:pt x="252" y="2"/>
                  </a:lnTo>
                  <a:lnTo>
                    <a:pt x="258" y="2"/>
                  </a:lnTo>
                  <a:lnTo>
                    <a:pt x="260" y="2"/>
                  </a:lnTo>
                  <a:lnTo>
                    <a:pt x="262" y="2"/>
                  </a:lnTo>
                  <a:lnTo>
                    <a:pt x="264" y="2"/>
                  </a:lnTo>
                  <a:lnTo>
                    <a:pt x="266" y="2"/>
                  </a:lnTo>
                  <a:lnTo>
                    <a:pt x="270" y="2"/>
                  </a:lnTo>
                  <a:lnTo>
                    <a:pt x="274" y="2"/>
                  </a:lnTo>
                  <a:lnTo>
                    <a:pt x="276" y="2"/>
                  </a:lnTo>
                  <a:lnTo>
                    <a:pt x="284" y="2"/>
                  </a:lnTo>
                  <a:lnTo>
                    <a:pt x="286" y="2"/>
                  </a:lnTo>
                  <a:lnTo>
                    <a:pt x="288" y="2"/>
                  </a:lnTo>
                  <a:lnTo>
                    <a:pt x="290" y="2"/>
                  </a:lnTo>
                  <a:lnTo>
                    <a:pt x="292" y="2"/>
                  </a:lnTo>
                  <a:lnTo>
                    <a:pt x="294" y="2"/>
                  </a:lnTo>
                  <a:lnTo>
                    <a:pt x="296" y="2"/>
                  </a:lnTo>
                  <a:lnTo>
                    <a:pt x="300" y="2"/>
                  </a:lnTo>
                  <a:lnTo>
                    <a:pt x="302" y="2"/>
                  </a:lnTo>
                  <a:lnTo>
                    <a:pt x="308" y="2"/>
                  </a:lnTo>
                  <a:lnTo>
                    <a:pt x="310" y="2"/>
                  </a:lnTo>
                  <a:lnTo>
                    <a:pt x="312" y="2"/>
                  </a:lnTo>
                  <a:lnTo>
                    <a:pt x="316" y="2"/>
                  </a:lnTo>
                  <a:lnTo>
                    <a:pt x="320" y="2"/>
                  </a:lnTo>
                  <a:lnTo>
                    <a:pt x="322" y="2"/>
                  </a:lnTo>
                  <a:lnTo>
                    <a:pt x="326" y="2"/>
                  </a:lnTo>
                  <a:lnTo>
                    <a:pt x="328" y="2"/>
                  </a:lnTo>
                  <a:lnTo>
                    <a:pt x="332" y="2"/>
                  </a:lnTo>
                  <a:lnTo>
                    <a:pt x="334" y="2"/>
                  </a:lnTo>
                  <a:lnTo>
                    <a:pt x="340" y="2"/>
                  </a:lnTo>
                  <a:lnTo>
                    <a:pt x="342" y="2"/>
                  </a:lnTo>
                  <a:lnTo>
                    <a:pt x="340" y="4"/>
                  </a:lnTo>
                  <a:lnTo>
                    <a:pt x="340" y="6"/>
                  </a:lnTo>
                  <a:lnTo>
                    <a:pt x="342" y="6"/>
                  </a:lnTo>
                  <a:lnTo>
                    <a:pt x="342" y="8"/>
                  </a:lnTo>
                  <a:lnTo>
                    <a:pt x="344" y="8"/>
                  </a:lnTo>
                  <a:lnTo>
                    <a:pt x="344" y="6"/>
                  </a:lnTo>
                  <a:lnTo>
                    <a:pt x="346" y="6"/>
                  </a:lnTo>
                  <a:lnTo>
                    <a:pt x="346" y="4"/>
                  </a:lnTo>
                  <a:lnTo>
                    <a:pt x="348" y="4"/>
                  </a:lnTo>
                  <a:lnTo>
                    <a:pt x="350" y="4"/>
                  </a:lnTo>
                  <a:lnTo>
                    <a:pt x="350" y="6"/>
                  </a:lnTo>
                  <a:lnTo>
                    <a:pt x="352" y="8"/>
                  </a:lnTo>
                  <a:lnTo>
                    <a:pt x="352" y="10"/>
                  </a:lnTo>
                  <a:lnTo>
                    <a:pt x="354" y="12"/>
                  </a:lnTo>
                  <a:lnTo>
                    <a:pt x="354" y="14"/>
                  </a:lnTo>
                  <a:lnTo>
                    <a:pt x="352" y="14"/>
                  </a:lnTo>
                  <a:lnTo>
                    <a:pt x="352" y="16"/>
                  </a:lnTo>
                  <a:lnTo>
                    <a:pt x="350" y="16"/>
                  </a:lnTo>
                  <a:lnTo>
                    <a:pt x="350" y="18"/>
                  </a:lnTo>
                  <a:lnTo>
                    <a:pt x="350" y="20"/>
                  </a:lnTo>
                  <a:lnTo>
                    <a:pt x="352" y="20"/>
                  </a:lnTo>
                  <a:lnTo>
                    <a:pt x="354" y="20"/>
                  </a:lnTo>
                  <a:lnTo>
                    <a:pt x="356" y="20"/>
                  </a:lnTo>
                  <a:lnTo>
                    <a:pt x="358" y="20"/>
                  </a:lnTo>
                  <a:lnTo>
                    <a:pt x="356" y="18"/>
                  </a:lnTo>
                  <a:lnTo>
                    <a:pt x="356" y="16"/>
                  </a:lnTo>
                  <a:lnTo>
                    <a:pt x="358" y="16"/>
                  </a:lnTo>
                  <a:lnTo>
                    <a:pt x="360" y="16"/>
                  </a:lnTo>
                  <a:lnTo>
                    <a:pt x="362" y="16"/>
                  </a:lnTo>
                  <a:lnTo>
                    <a:pt x="364" y="16"/>
                  </a:lnTo>
                  <a:lnTo>
                    <a:pt x="366" y="16"/>
                  </a:lnTo>
                  <a:lnTo>
                    <a:pt x="368" y="16"/>
                  </a:lnTo>
                  <a:lnTo>
                    <a:pt x="370" y="16"/>
                  </a:lnTo>
                  <a:lnTo>
                    <a:pt x="372" y="14"/>
                  </a:lnTo>
                  <a:lnTo>
                    <a:pt x="374" y="12"/>
                  </a:lnTo>
                  <a:lnTo>
                    <a:pt x="378" y="8"/>
                  </a:lnTo>
                  <a:lnTo>
                    <a:pt x="380" y="8"/>
                  </a:lnTo>
                  <a:lnTo>
                    <a:pt x="382" y="10"/>
                  </a:lnTo>
                  <a:lnTo>
                    <a:pt x="384" y="10"/>
                  </a:lnTo>
                  <a:lnTo>
                    <a:pt x="384" y="12"/>
                  </a:lnTo>
                  <a:lnTo>
                    <a:pt x="384" y="14"/>
                  </a:lnTo>
                  <a:lnTo>
                    <a:pt x="386" y="16"/>
                  </a:lnTo>
                  <a:lnTo>
                    <a:pt x="386" y="18"/>
                  </a:lnTo>
                  <a:lnTo>
                    <a:pt x="384" y="20"/>
                  </a:lnTo>
                  <a:lnTo>
                    <a:pt x="386" y="22"/>
                  </a:lnTo>
                  <a:lnTo>
                    <a:pt x="386" y="24"/>
                  </a:lnTo>
                  <a:lnTo>
                    <a:pt x="386" y="26"/>
                  </a:lnTo>
                  <a:lnTo>
                    <a:pt x="388" y="26"/>
                  </a:lnTo>
                  <a:lnTo>
                    <a:pt x="390" y="26"/>
                  </a:lnTo>
                  <a:lnTo>
                    <a:pt x="392" y="22"/>
                  </a:lnTo>
                  <a:lnTo>
                    <a:pt x="394" y="20"/>
                  </a:lnTo>
                  <a:lnTo>
                    <a:pt x="394" y="22"/>
                  </a:lnTo>
                  <a:lnTo>
                    <a:pt x="394" y="24"/>
                  </a:lnTo>
                  <a:lnTo>
                    <a:pt x="394" y="24"/>
                  </a:lnTo>
                  <a:lnTo>
                    <a:pt x="392" y="28"/>
                  </a:lnTo>
                  <a:lnTo>
                    <a:pt x="394" y="28"/>
                  </a:lnTo>
                  <a:lnTo>
                    <a:pt x="394" y="30"/>
                  </a:lnTo>
                  <a:lnTo>
                    <a:pt x="394" y="32"/>
                  </a:lnTo>
                  <a:lnTo>
                    <a:pt x="394" y="32"/>
                  </a:lnTo>
                  <a:lnTo>
                    <a:pt x="394" y="34"/>
                  </a:lnTo>
                  <a:lnTo>
                    <a:pt x="396" y="34"/>
                  </a:lnTo>
                  <a:lnTo>
                    <a:pt x="398" y="34"/>
                  </a:lnTo>
                  <a:lnTo>
                    <a:pt x="402" y="34"/>
                  </a:lnTo>
                  <a:lnTo>
                    <a:pt x="402" y="32"/>
                  </a:lnTo>
                  <a:lnTo>
                    <a:pt x="404" y="30"/>
                  </a:lnTo>
                  <a:lnTo>
                    <a:pt x="406" y="30"/>
                  </a:lnTo>
                  <a:lnTo>
                    <a:pt x="408" y="32"/>
                  </a:lnTo>
                  <a:lnTo>
                    <a:pt x="410" y="32"/>
                  </a:lnTo>
                  <a:lnTo>
                    <a:pt x="412" y="34"/>
                  </a:lnTo>
                  <a:lnTo>
                    <a:pt x="414" y="34"/>
                  </a:lnTo>
                  <a:lnTo>
                    <a:pt x="416" y="34"/>
                  </a:lnTo>
                  <a:lnTo>
                    <a:pt x="418" y="34"/>
                  </a:lnTo>
                  <a:lnTo>
                    <a:pt x="422" y="34"/>
                  </a:lnTo>
                  <a:lnTo>
                    <a:pt x="422" y="32"/>
                  </a:lnTo>
                  <a:lnTo>
                    <a:pt x="424" y="34"/>
                  </a:lnTo>
                  <a:lnTo>
                    <a:pt x="428" y="36"/>
                  </a:lnTo>
                  <a:lnTo>
                    <a:pt x="430" y="38"/>
                  </a:lnTo>
                  <a:lnTo>
                    <a:pt x="432" y="38"/>
                  </a:lnTo>
                  <a:lnTo>
                    <a:pt x="432" y="40"/>
                  </a:lnTo>
                  <a:lnTo>
                    <a:pt x="434" y="38"/>
                  </a:lnTo>
                  <a:lnTo>
                    <a:pt x="436" y="38"/>
                  </a:lnTo>
                  <a:lnTo>
                    <a:pt x="440" y="38"/>
                  </a:lnTo>
                  <a:lnTo>
                    <a:pt x="440" y="40"/>
                  </a:lnTo>
                  <a:lnTo>
                    <a:pt x="442" y="40"/>
                  </a:lnTo>
                  <a:lnTo>
                    <a:pt x="442" y="42"/>
                  </a:lnTo>
                  <a:lnTo>
                    <a:pt x="444" y="42"/>
                  </a:lnTo>
                  <a:lnTo>
                    <a:pt x="446" y="44"/>
                  </a:lnTo>
                  <a:lnTo>
                    <a:pt x="446" y="48"/>
                  </a:lnTo>
                  <a:lnTo>
                    <a:pt x="446" y="50"/>
                  </a:lnTo>
                  <a:lnTo>
                    <a:pt x="446" y="52"/>
                  </a:lnTo>
                  <a:lnTo>
                    <a:pt x="446" y="54"/>
                  </a:lnTo>
                  <a:lnTo>
                    <a:pt x="446" y="56"/>
                  </a:lnTo>
                  <a:lnTo>
                    <a:pt x="446" y="60"/>
                  </a:lnTo>
                  <a:lnTo>
                    <a:pt x="444" y="62"/>
                  </a:lnTo>
                  <a:lnTo>
                    <a:pt x="442" y="68"/>
                  </a:lnTo>
                  <a:lnTo>
                    <a:pt x="442" y="68"/>
                  </a:lnTo>
                  <a:lnTo>
                    <a:pt x="440" y="70"/>
                  </a:lnTo>
                  <a:lnTo>
                    <a:pt x="438" y="70"/>
                  </a:lnTo>
                  <a:lnTo>
                    <a:pt x="436" y="70"/>
                  </a:lnTo>
                  <a:lnTo>
                    <a:pt x="434" y="70"/>
                  </a:lnTo>
                  <a:lnTo>
                    <a:pt x="430" y="72"/>
                  </a:lnTo>
                  <a:lnTo>
                    <a:pt x="428" y="72"/>
                  </a:lnTo>
                  <a:lnTo>
                    <a:pt x="424" y="72"/>
                  </a:lnTo>
                  <a:lnTo>
                    <a:pt x="422" y="70"/>
                  </a:lnTo>
                  <a:lnTo>
                    <a:pt x="418" y="70"/>
                  </a:lnTo>
                  <a:lnTo>
                    <a:pt x="416" y="68"/>
                  </a:lnTo>
                  <a:lnTo>
                    <a:pt x="414" y="68"/>
                  </a:lnTo>
                  <a:lnTo>
                    <a:pt x="412" y="68"/>
                  </a:lnTo>
                  <a:lnTo>
                    <a:pt x="412" y="66"/>
                  </a:lnTo>
                  <a:lnTo>
                    <a:pt x="408" y="66"/>
                  </a:lnTo>
                  <a:lnTo>
                    <a:pt x="410" y="66"/>
                  </a:lnTo>
                  <a:lnTo>
                    <a:pt x="412" y="66"/>
                  </a:lnTo>
                  <a:lnTo>
                    <a:pt x="414" y="66"/>
                  </a:lnTo>
                  <a:lnTo>
                    <a:pt x="416" y="66"/>
                  </a:lnTo>
                  <a:lnTo>
                    <a:pt x="418" y="68"/>
                  </a:lnTo>
                  <a:lnTo>
                    <a:pt x="420" y="68"/>
                  </a:lnTo>
                  <a:lnTo>
                    <a:pt x="422" y="68"/>
                  </a:lnTo>
                  <a:lnTo>
                    <a:pt x="424" y="68"/>
                  </a:lnTo>
                  <a:lnTo>
                    <a:pt x="424" y="70"/>
                  </a:lnTo>
                  <a:lnTo>
                    <a:pt x="428" y="70"/>
                  </a:lnTo>
                  <a:lnTo>
                    <a:pt x="430" y="68"/>
                  </a:lnTo>
                  <a:lnTo>
                    <a:pt x="432" y="68"/>
                  </a:lnTo>
                  <a:lnTo>
                    <a:pt x="438" y="66"/>
                  </a:lnTo>
                  <a:lnTo>
                    <a:pt x="434" y="62"/>
                  </a:lnTo>
                  <a:lnTo>
                    <a:pt x="432" y="62"/>
                  </a:lnTo>
                  <a:lnTo>
                    <a:pt x="430" y="60"/>
                  </a:lnTo>
                  <a:lnTo>
                    <a:pt x="424" y="58"/>
                  </a:lnTo>
                  <a:lnTo>
                    <a:pt x="422" y="58"/>
                  </a:lnTo>
                  <a:lnTo>
                    <a:pt x="420" y="58"/>
                  </a:lnTo>
                  <a:lnTo>
                    <a:pt x="418" y="56"/>
                  </a:lnTo>
                  <a:lnTo>
                    <a:pt x="414" y="54"/>
                  </a:lnTo>
                  <a:lnTo>
                    <a:pt x="412" y="54"/>
                  </a:lnTo>
                  <a:lnTo>
                    <a:pt x="410" y="54"/>
                  </a:lnTo>
                  <a:lnTo>
                    <a:pt x="408" y="54"/>
                  </a:lnTo>
                  <a:lnTo>
                    <a:pt x="406" y="54"/>
                  </a:lnTo>
                  <a:lnTo>
                    <a:pt x="404" y="54"/>
                  </a:lnTo>
                  <a:lnTo>
                    <a:pt x="402" y="52"/>
                  </a:lnTo>
                  <a:lnTo>
                    <a:pt x="400" y="52"/>
                  </a:lnTo>
                  <a:lnTo>
                    <a:pt x="398" y="52"/>
                  </a:lnTo>
                  <a:lnTo>
                    <a:pt x="396" y="52"/>
                  </a:lnTo>
                  <a:lnTo>
                    <a:pt x="394" y="52"/>
                  </a:lnTo>
                  <a:lnTo>
                    <a:pt x="394" y="50"/>
                  </a:lnTo>
                  <a:lnTo>
                    <a:pt x="392" y="50"/>
                  </a:lnTo>
                  <a:lnTo>
                    <a:pt x="390" y="50"/>
                  </a:lnTo>
                  <a:lnTo>
                    <a:pt x="388" y="50"/>
                  </a:lnTo>
                  <a:lnTo>
                    <a:pt x="386" y="50"/>
                  </a:lnTo>
                  <a:lnTo>
                    <a:pt x="384" y="50"/>
                  </a:lnTo>
                  <a:lnTo>
                    <a:pt x="384" y="52"/>
                  </a:lnTo>
                  <a:lnTo>
                    <a:pt x="382" y="52"/>
                  </a:lnTo>
                  <a:lnTo>
                    <a:pt x="380" y="52"/>
                  </a:lnTo>
                  <a:lnTo>
                    <a:pt x="378" y="54"/>
                  </a:lnTo>
                  <a:lnTo>
                    <a:pt x="376" y="56"/>
                  </a:lnTo>
                  <a:lnTo>
                    <a:pt x="374" y="56"/>
                  </a:lnTo>
                  <a:lnTo>
                    <a:pt x="372" y="58"/>
                  </a:lnTo>
                  <a:lnTo>
                    <a:pt x="370" y="60"/>
                  </a:lnTo>
                  <a:lnTo>
                    <a:pt x="368" y="62"/>
                  </a:lnTo>
                  <a:lnTo>
                    <a:pt x="368" y="60"/>
                  </a:lnTo>
                  <a:lnTo>
                    <a:pt x="366" y="60"/>
                  </a:lnTo>
                  <a:lnTo>
                    <a:pt x="364" y="58"/>
                  </a:lnTo>
                  <a:lnTo>
                    <a:pt x="362" y="58"/>
                  </a:lnTo>
                  <a:lnTo>
                    <a:pt x="360" y="58"/>
                  </a:lnTo>
                  <a:lnTo>
                    <a:pt x="358" y="58"/>
                  </a:lnTo>
                  <a:lnTo>
                    <a:pt x="356" y="60"/>
                  </a:lnTo>
                  <a:lnTo>
                    <a:pt x="354" y="58"/>
                  </a:lnTo>
                  <a:lnTo>
                    <a:pt x="354" y="60"/>
                  </a:lnTo>
                  <a:lnTo>
                    <a:pt x="352" y="60"/>
                  </a:lnTo>
                  <a:lnTo>
                    <a:pt x="350" y="60"/>
                  </a:lnTo>
                  <a:lnTo>
                    <a:pt x="346" y="62"/>
                  </a:lnTo>
                  <a:lnTo>
                    <a:pt x="346" y="62"/>
                  </a:lnTo>
                  <a:lnTo>
                    <a:pt x="342" y="64"/>
                  </a:lnTo>
                  <a:lnTo>
                    <a:pt x="342" y="66"/>
                  </a:lnTo>
                  <a:lnTo>
                    <a:pt x="340" y="66"/>
                  </a:lnTo>
                  <a:lnTo>
                    <a:pt x="338" y="68"/>
                  </a:lnTo>
                  <a:lnTo>
                    <a:pt x="336" y="68"/>
                  </a:lnTo>
                  <a:lnTo>
                    <a:pt x="334" y="70"/>
                  </a:lnTo>
                  <a:lnTo>
                    <a:pt x="332" y="72"/>
                  </a:lnTo>
                  <a:lnTo>
                    <a:pt x="330" y="72"/>
                  </a:lnTo>
                  <a:lnTo>
                    <a:pt x="328" y="74"/>
                  </a:lnTo>
                  <a:lnTo>
                    <a:pt x="326" y="74"/>
                  </a:lnTo>
                  <a:lnTo>
                    <a:pt x="324" y="76"/>
                  </a:lnTo>
                  <a:lnTo>
                    <a:pt x="320" y="76"/>
                  </a:lnTo>
                  <a:lnTo>
                    <a:pt x="318" y="78"/>
                  </a:lnTo>
                  <a:lnTo>
                    <a:pt x="316" y="80"/>
                  </a:lnTo>
                  <a:lnTo>
                    <a:pt x="314" y="80"/>
                  </a:lnTo>
                  <a:lnTo>
                    <a:pt x="312" y="82"/>
                  </a:lnTo>
                  <a:lnTo>
                    <a:pt x="310" y="82"/>
                  </a:lnTo>
                  <a:lnTo>
                    <a:pt x="310" y="84"/>
                  </a:lnTo>
                  <a:lnTo>
                    <a:pt x="308" y="84"/>
                  </a:lnTo>
                  <a:lnTo>
                    <a:pt x="308" y="86"/>
                  </a:lnTo>
                  <a:lnTo>
                    <a:pt x="306" y="88"/>
                  </a:lnTo>
                  <a:lnTo>
                    <a:pt x="304" y="88"/>
                  </a:lnTo>
                  <a:lnTo>
                    <a:pt x="302" y="90"/>
                  </a:lnTo>
                  <a:lnTo>
                    <a:pt x="300" y="92"/>
                  </a:lnTo>
                  <a:lnTo>
                    <a:pt x="298" y="92"/>
                  </a:lnTo>
                  <a:lnTo>
                    <a:pt x="298" y="94"/>
                  </a:lnTo>
                  <a:lnTo>
                    <a:pt x="296" y="94"/>
                  </a:lnTo>
                  <a:lnTo>
                    <a:pt x="296" y="96"/>
                  </a:lnTo>
                  <a:lnTo>
                    <a:pt x="294" y="96"/>
                  </a:lnTo>
                  <a:lnTo>
                    <a:pt x="292" y="96"/>
                  </a:lnTo>
                  <a:lnTo>
                    <a:pt x="290" y="98"/>
                  </a:lnTo>
                  <a:lnTo>
                    <a:pt x="288" y="98"/>
                  </a:lnTo>
                  <a:lnTo>
                    <a:pt x="284" y="98"/>
                  </a:lnTo>
                  <a:lnTo>
                    <a:pt x="284" y="100"/>
                  </a:lnTo>
                  <a:lnTo>
                    <a:pt x="282" y="100"/>
                  </a:lnTo>
                  <a:lnTo>
                    <a:pt x="282" y="102"/>
                  </a:lnTo>
                  <a:lnTo>
                    <a:pt x="282" y="100"/>
                  </a:lnTo>
                  <a:lnTo>
                    <a:pt x="280" y="100"/>
                  </a:lnTo>
                  <a:lnTo>
                    <a:pt x="280" y="98"/>
                  </a:lnTo>
                  <a:lnTo>
                    <a:pt x="280" y="100"/>
                  </a:lnTo>
                  <a:lnTo>
                    <a:pt x="278" y="102"/>
                  </a:lnTo>
                  <a:lnTo>
                    <a:pt x="278" y="104"/>
                  </a:lnTo>
                  <a:lnTo>
                    <a:pt x="276" y="104"/>
                  </a:lnTo>
                  <a:lnTo>
                    <a:pt x="274" y="104"/>
                  </a:lnTo>
                  <a:lnTo>
                    <a:pt x="274" y="106"/>
                  </a:lnTo>
                  <a:lnTo>
                    <a:pt x="276" y="106"/>
                  </a:lnTo>
                  <a:lnTo>
                    <a:pt x="274" y="108"/>
                  </a:lnTo>
                  <a:lnTo>
                    <a:pt x="272" y="108"/>
                  </a:lnTo>
                  <a:lnTo>
                    <a:pt x="270" y="108"/>
                  </a:lnTo>
                  <a:lnTo>
                    <a:pt x="266" y="108"/>
                  </a:lnTo>
                  <a:lnTo>
                    <a:pt x="266" y="110"/>
                  </a:lnTo>
                  <a:lnTo>
                    <a:pt x="262" y="110"/>
                  </a:lnTo>
                  <a:lnTo>
                    <a:pt x="262" y="112"/>
                  </a:lnTo>
                  <a:lnTo>
                    <a:pt x="256" y="116"/>
                  </a:lnTo>
                  <a:lnTo>
                    <a:pt x="252" y="118"/>
                  </a:lnTo>
                  <a:lnTo>
                    <a:pt x="250" y="121"/>
                  </a:lnTo>
                  <a:lnTo>
                    <a:pt x="250" y="123"/>
                  </a:lnTo>
                  <a:lnTo>
                    <a:pt x="248" y="123"/>
                  </a:lnTo>
                  <a:lnTo>
                    <a:pt x="246" y="125"/>
                  </a:lnTo>
                  <a:lnTo>
                    <a:pt x="244" y="125"/>
                  </a:lnTo>
                  <a:lnTo>
                    <a:pt x="242" y="127"/>
                  </a:lnTo>
                  <a:lnTo>
                    <a:pt x="242" y="129"/>
                  </a:lnTo>
                  <a:lnTo>
                    <a:pt x="240" y="129"/>
                  </a:lnTo>
                  <a:lnTo>
                    <a:pt x="240" y="131"/>
                  </a:lnTo>
                  <a:lnTo>
                    <a:pt x="238" y="131"/>
                  </a:lnTo>
                  <a:lnTo>
                    <a:pt x="234" y="135"/>
                  </a:lnTo>
                  <a:lnTo>
                    <a:pt x="232" y="133"/>
                  </a:lnTo>
                  <a:lnTo>
                    <a:pt x="230" y="133"/>
                  </a:lnTo>
                  <a:lnTo>
                    <a:pt x="230" y="135"/>
                  </a:lnTo>
                  <a:lnTo>
                    <a:pt x="228" y="137"/>
                  </a:lnTo>
                  <a:lnTo>
                    <a:pt x="226" y="139"/>
                  </a:lnTo>
                  <a:lnTo>
                    <a:pt x="224" y="139"/>
                  </a:lnTo>
                  <a:lnTo>
                    <a:pt x="220" y="141"/>
                  </a:lnTo>
                  <a:lnTo>
                    <a:pt x="216" y="143"/>
                  </a:lnTo>
                  <a:lnTo>
                    <a:pt x="212" y="145"/>
                  </a:lnTo>
                  <a:lnTo>
                    <a:pt x="210" y="145"/>
                  </a:lnTo>
                  <a:lnTo>
                    <a:pt x="208" y="145"/>
                  </a:lnTo>
                  <a:lnTo>
                    <a:pt x="204" y="147"/>
                  </a:lnTo>
                  <a:lnTo>
                    <a:pt x="200" y="151"/>
                  </a:lnTo>
                  <a:lnTo>
                    <a:pt x="198" y="151"/>
                  </a:lnTo>
                  <a:lnTo>
                    <a:pt x="196" y="151"/>
                  </a:lnTo>
                  <a:lnTo>
                    <a:pt x="194" y="153"/>
                  </a:lnTo>
                  <a:lnTo>
                    <a:pt x="192" y="153"/>
                  </a:lnTo>
                  <a:lnTo>
                    <a:pt x="190" y="155"/>
                  </a:lnTo>
                  <a:lnTo>
                    <a:pt x="188" y="155"/>
                  </a:lnTo>
                  <a:lnTo>
                    <a:pt x="186" y="157"/>
                  </a:lnTo>
                  <a:lnTo>
                    <a:pt x="184" y="157"/>
                  </a:lnTo>
                  <a:lnTo>
                    <a:pt x="182" y="157"/>
                  </a:lnTo>
                  <a:lnTo>
                    <a:pt x="182" y="159"/>
                  </a:lnTo>
                  <a:lnTo>
                    <a:pt x="180" y="159"/>
                  </a:lnTo>
                  <a:lnTo>
                    <a:pt x="178" y="159"/>
                  </a:lnTo>
                  <a:lnTo>
                    <a:pt x="176" y="161"/>
                  </a:lnTo>
                  <a:lnTo>
                    <a:pt x="174" y="163"/>
                  </a:lnTo>
                  <a:lnTo>
                    <a:pt x="172" y="163"/>
                  </a:lnTo>
                  <a:lnTo>
                    <a:pt x="172" y="165"/>
                  </a:lnTo>
                  <a:lnTo>
                    <a:pt x="170" y="165"/>
                  </a:lnTo>
                  <a:lnTo>
                    <a:pt x="170" y="167"/>
                  </a:lnTo>
                  <a:lnTo>
                    <a:pt x="168" y="169"/>
                  </a:lnTo>
                  <a:lnTo>
                    <a:pt x="168" y="171"/>
                  </a:lnTo>
                  <a:lnTo>
                    <a:pt x="164" y="171"/>
                  </a:lnTo>
                  <a:lnTo>
                    <a:pt x="164" y="169"/>
                  </a:lnTo>
                  <a:lnTo>
                    <a:pt x="162" y="167"/>
                  </a:lnTo>
                  <a:lnTo>
                    <a:pt x="160" y="165"/>
                  </a:lnTo>
                  <a:lnTo>
                    <a:pt x="160" y="163"/>
                  </a:lnTo>
                  <a:lnTo>
                    <a:pt x="162" y="161"/>
                  </a:lnTo>
                  <a:lnTo>
                    <a:pt x="162" y="159"/>
                  </a:lnTo>
                  <a:lnTo>
                    <a:pt x="164" y="157"/>
                  </a:lnTo>
                  <a:lnTo>
                    <a:pt x="164" y="155"/>
                  </a:lnTo>
                  <a:lnTo>
                    <a:pt x="166" y="153"/>
                  </a:lnTo>
                  <a:lnTo>
                    <a:pt x="166" y="151"/>
                  </a:lnTo>
                  <a:lnTo>
                    <a:pt x="168" y="149"/>
                  </a:lnTo>
                  <a:lnTo>
                    <a:pt x="168" y="147"/>
                  </a:lnTo>
                  <a:lnTo>
                    <a:pt x="170" y="145"/>
                  </a:lnTo>
                  <a:lnTo>
                    <a:pt x="172" y="145"/>
                  </a:lnTo>
                  <a:lnTo>
                    <a:pt x="174" y="143"/>
                  </a:lnTo>
                  <a:lnTo>
                    <a:pt x="174" y="141"/>
                  </a:lnTo>
                  <a:lnTo>
                    <a:pt x="176" y="141"/>
                  </a:lnTo>
                  <a:lnTo>
                    <a:pt x="176" y="139"/>
                  </a:lnTo>
                  <a:lnTo>
                    <a:pt x="176" y="137"/>
                  </a:lnTo>
                  <a:lnTo>
                    <a:pt x="176" y="135"/>
                  </a:lnTo>
                  <a:lnTo>
                    <a:pt x="176" y="133"/>
                  </a:lnTo>
                  <a:lnTo>
                    <a:pt x="178" y="133"/>
                  </a:lnTo>
                  <a:lnTo>
                    <a:pt x="180" y="133"/>
                  </a:lnTo>
                  <a:lnTo>
                    <a:pt x="182" y="131"/>
                  </a:lnTo>
                  <a:lnTo>
                    <a:pt x="184" y="131"/>
                  </a:lnTo>
                  <a:lnTo>
                    <a:pt x="184" y="129"/>
                  </a:lnTo>
                  <a:lnTo>
                    <a:pt x="182" y="127"/>
                  </a:lnTo>
                  <a:lnTo>
                    <a:pt x="182" y="125"/>
                  </a:lnTo>
                  <a:lnTo>
                    <a:pt x="184" y="123"/>
                  </a:lnTo>
                  <a:lnTo>
                    <a:pt x="186" y="121"/>
                  </a:lnTo>
                  <a:lnTo>
                    <a:pt x="186" y="118"/>
                  </a:lnTo>
                  <a:lnTo>
                    <a:pt x="186" y="116"/>
                  </a:lnTo>
                  <a:lnTo>
                    <a:pt x="184" y="118"/>
                  </a:lnTo>
                  <a:lnTo>
                    <a:pt x="184" y="121"/>
                  </a:lnTo>
                  <a:lnTo>
                    <a:pt x="182" y="121"/>
                  </a:lnTo>
                  <a:lnTo>
                    <a:pt x="182" y="123"/>
                  </a:lnTo>
                  <a:lnTo>
                    <a:pt x="180" y="125"/>
                  </a:lnTo>
                  <a:lnTo>
                    <a:pt x="180" y="127"/>
                  </a:lnTo>
                  <a:lnTo>
                    <a:pt x="178" y="129"/>
                  </a:lnTo>
                  <a:lnTo>
                    <a:pt x="178" y="127"/>
                  </a:lnTo>
                  <a:lnTo>
                    <a:pt x="176" y="129"/>
                  </a:lnTo>
                  <a:lnTo>
                    <a:pt x="174" y="129"/>
                  </a:lnTo>
                  <a:lnTo>
                    <a:pt x="172" y="129"/>
                  </a:lnTo>
                  <a:lnTo>
                    <a:pt x="172" y="127"/>
                  </a:lnTo>
                  <a:lnTo>
                    <a:pt x="170" y="127"/>
                  </a:lnTo>
                  <a:lnTo>
                    <a:pt x="168" y="127"/>
                  </a:lnTo>
                  <a:lnTo>
                    <a:pt x="168" y="125"/>
                  </a:lnTo>
                  <a:lnTo>
                    <a:pt x="170" y="123"/>
                  </a:lnTo>
                  <a:lnTo>
                    <a:pt x="166" y="123"/>
                  </a:lnTo>
                  <a:lnTo>
                    <a:pt x="164" y="123"/>
                  </a:lnTo>
                  <a:lnTo>
                    <a:pt x="162" y="123"/>
                  </a:lnTo>
                  <a:lnTo>
                    <a:pt x="162" y="125"/>
                  </a:lnTo>
                  <a:lnTo>
                    <a:pt x="164" y="125"/>
                  </a:lnTo>
                  <a:lnTo>
                    <a:pt x="166" y="125"/>
                  </a:lnTo>
                  <a:lnTo>
                    <a:pt x="166" y="127"/>
                  </a:lnTo>
                  <a:lnTo>
                    <a:pt x="168" y="129"/>
                  </a:lnTo>
                  <a:lnTo>
                    <a:pt x="170" y="131"/>
                  </a:lnTo>
                  <a:lnTo>
                    <a:pt x="170" y="133"/>
                  </a:lnTo>
                  <a:lnTo>
                    <a:pt x="170" y="135"/>
                  </a:lnTo>
                  <a:lnTo>
                    <a:pt x="168" y="137"/>
                  </a:lnTo>
                  <a:lnTo>
                    <a:pt x="166" y="137"/>
                  </a:lnTo>
                  <a:lnTo>
                    <a:pt x="164" y="137"/>
                  </a:lnTo>
                  <a:lnTo>
                    <a:pt x="160" y="135"/>
                  </a:lnTo>
                  <a:lnTo>
                    <a:pt x="158" y="135"/>
                  </a:lnTo>
                  <a:lnTo>
                    <a:pt x="158" y="137"/>
                  </a:lnTo>
                  <a:lnTo>
                    <a:pt x="156" y="137"/>
                  </a:lnTo>
                  <a:lnTo>
                    <a:pt x="154" y="137"/>
                  </a:lnTo>
                  <a:lnTo>
                    <a:pt x="154" y="137"/>
                  </a:lnTo>
                  <a:lnTo>
                    <a:pt x="152" y="137"/>
                  </a:lnTo>
                  <a:lnTo>
                    <a:pt x="152" y="135"/>
                  </a:lnTo>
                  <a:lnTo>
                    <a:pt x="150" y="135"/>
                  </a:lnTo>
                  <a:lnTo>
                    <a:pt x="148" y="133"/>
                  </a:lnTo>
                  <a:lnTo>
                    <a:pt x="148" y="131"/>
                  </a:lnTo>
                  <a:lnTo>
                    <a:pt x="146" y="131"/>
                  </a:lnTo>
                  <a:lnTo>
                    <a:pt x="144" y="129"/>
                  </a:lnTo>
                  <a:lnTo>
                    <a:pt x="144" y="131"/>
                  </a:lnTo>
                  <a:lnTo>
                    <a:pt x="142" y="133"/>
                  </a:lnTo>
                  <a:lnTo>
                    <a:pt x="142" y="135"/>
                  </a:lnTo>
                  <a:lnTo>
                    <a:pt x="144" y="137"/>
                  </a:lnTo>
                  <a:lnTo>
                    <a:pt x="146" y="137"/>
                  </a:lnTo>
                  <a:lnTo>
                    <a:pt x="148" y="137"/>
                  </a:lnTo>
                  <a:lnTo>
                    <a:pt x="150" y="139"/>
                  </a:lnTo>
                  <a:lnTo>
                    <a:pt x="152" y="141"/>
                  </a:lnTo>
                  <a:lnTo>
                    <a:pt x="154" y="141"/>
                  </a:lnTo>
                  <a:lnTo>
                    <a:pt x="154" y="143"/>
                  </a:lnTo>
                  <a:lnTo>
                    <a:pt x="152" y="143"/>
                  </a:lnTo>
                  <a:lnTo>
                    <a:pt x="150" y="143"/>
                  </a:lnTo>
                  <a:lnTo>
                    <a:pt x="148" y="143"/>
                  </a:lnTo>
                  <a:lnTo>
                    <a:pt x="150" y="145"/>
                  </a:lnTo>
                  <a:lnTo>
                    <a:pt x="150" y="145"/>
                  </a:lnTo>
                  <a:lnTo>
                    <a:pt x="148" y="145"/>
                  </a:lnTo>
                  <a:lnTo>
                    <a:pt x="148" y="145"/>
                  </a:lnTo>
                  <a:lnTo>
                    <a:pt x="148" y="147"/>
                  </a:lnTo>
                  <a:lnTo>
                    <a:pt x="146" y="145"/>
                  </a:lnTo>
                  <a:lnTo>
                    <a:pt x="144" y="147"/>
                  </a:lnTo>
                  <a:lnTo>
                    <a:pt x="144" y="149"/>
                  </a:lnTo>
                  <a:lnTo>
                    <a:pt x="144" y="151"/>
                  </a:lnTo>
                  <a:lnTo>
                    <a:pt x="144" y="153"/>
                  </a:lnTo>
                  <a:lnTo>
                    <a:pt x="142" y="151"/>
                  </a:lnTo>
                  <a:lnTo>
                    <a:pt x="140" y="153"/>
                  </a:lnTo>
                  <a:lnTo>
                    <a:pt x="140" y="155"/>
                  </a:lnTo>
                  <a:lnTo>
                    <a:pt x="138" y="157"/>
                  </a:lnTo>
                  <a:lnTo>
                    <a:pt x="138" y="159"/>
                  </a:lnTo>
                  <a:lnTo>
                    <a:pt x="136" y="157"/>
                  </a:lnTo>
                  <a:lnTo>
                    <a:pt x="136" y="155"/>
                  </a:lnTo>
                  <a:lnTo>
                    <a:pt x="134" y="157"/>
                  </a:lnTo>
                  <a:lnTo>
                    <a:pt x="132" y="157"/>
                  </a:lnTo>
                  <a:lnTo>
                    <a:pt x="130" y="159"/>
                  </a:lnTo>
                  <a:lnTo>
                    <a:pt x="128" y="157"/>
                  </a:lnTo>
                  <a:lnTo>
                    <a:pt x="128" y="155"/>
                  </a:lnTo>
                  <a:lnTo>
                    <a:pt x="126" y="153"/>
                  </a:lnTo>
                  <a:lnTo>
                    <a:pt x="126" y="151"/>
                  </a:lnTo>
                  <a:lnTo>
                    <a:pt x="126" y="149"/>
                  </a:lnTo>
                  <a:lnTo>
                    <a:pt x="124" y="149"/>
                  </a:lnTo>
                  <a:lnTo>
                    <a:pt x="122" y="151"/>
                  </a:lnTo>
                  <a:lnTo>
                    <a:pt x="122" y="153"/>
                  </a:lnTo>
                  <a:lnTo>
                    <a:pt x="122" y="155"/>
                  </a:lnTo>
                  <a:lnTo>
                    <a:pt x="124" y="157"/>
                  </a:lnTo>
                  <a:lnTo>
                    <a:pt x="126" y="157"/>
                  </a:lnTo>
                  <a:lnTo>
                    <a:pt x="126" y="159"/>
                  </a:lnTo>
                  <a:lnTo>
                    <a:pt x="128" y="159"/>
                  </a:lnTo>
                  <a:lnTo>
                    <a:pt x="130" y="159"/>
                  </a:lnTo>
                  <a:lnTo>
                    <a:pt x="130" y="161"/>
                  </a:lnTo>
                  <a:lnTo>
                    <a:pt x="126" y="161"/>
                  </a:lnTo>
                  <a:lnTo>
                    <a:pt x="124" y="161"/>
                  </a:lnTo>
                  <a:lnTo>
                    <a:pt x="122" y="161"/>
                  </a:lnTo>
                  <a:lnTo>
                    <a:pt x="122" y="159"/>
                  </a:lnTo>
                  <a:lnTo>
                    <a:pt x="120" y="157"/>
                  </a:lnTo>
                  <a:lnTo>
                    <a:pt x="118" y="157"/>
                  </a:lnTo>
                  <a:lnTo>
                    <a:pt x="116" y="157"/>
                  </a:lnTo>
                  <a:lnTo>
                    <a:pt x="116" y="159"/>
                  </a:lnTo>
                  <a:lnTo>
                    <a:pt x="116" y="161"/>
                  </a:lnTo>
                  <a:lnTo>
                    <a:pt x="118" y="163"/>
                  </a:lnTo>
                  <a:lnTo>
                    <a:pt x="114" y="161"/>
                  </a:lnTo>
                  <a:lnTo>
                    <a:pt x="112" y="159"/>
                  </a:lnTo>
                  <a:lnTo>
                    <a:pt x="110" y="157"/>
                  </a:lnTo>
                  <a:lnTo>
                    <a:pt x="108" y="157"/>
                  </a:lnTo>
                  <a:lnTo>
                    <a:pt x="106" y="157"/>
                  </a:lnTo>
                  <a:lnTo>
                    <a:pt x="106" y="153"/>
                  </a:lnTo>
                  <a:lnTo>
                    <a:pt x="106" y="151"/>
                  </a:lnTo>
                  <a:lnTo>
                    <a:pt x="104" y="151"/>
                  </a:lnTo>
                  <a:lnTo>
                    <a:pt x="100" y="149"/>
                  </a:lnTo>
                  <a:lnTo>
                    <a:pt x="100" y="147"/>
                  </a:lnTo>
                  <a:lnTo>
                    <a:pt x="98" y="147"/>
                  </a:lnTo>
                  <a:lnTo>
                    <a:pt x="96" y="145"/>
                  </a:lnTo>
                  <a:lnTo>
                    <a:pt x="94" y="145"/>
                  </a:lnTo>
                  <a:lnTo>
                    <a:pt x="92" y="145"/>
                  </a:lnTo>
                  <a:lnTo>
                    <a:pt x="90" y="145"/>
                  </a:lnTo>
                  <a:lnTo>
                    <a:pt x="88" y="143"/>
                  </a:lnTo>
                  <a:lnTo>
                    <a:pt x="88" y="141"/>
                  </a:lnTo>
                  <a:lnTo>
                    <a:pt x="86" y="139"/>
                  </a:lnTo>
                  <a:lnTo>
                    <a:pt x="88" y="139"/>
                  </a:lnTo>
                  <a:lnTo>
                    <a:pt x="90" y="141"/>
                  </a:lnTo>
                  <a:lnTo>
                    <a:pt x="92" y="141"/>
                  </a:lnTo>
                  <a:lnTo>
                    <a:pt x="92" y="139"/>
                  </a:lnTo>
                  <a:lnTo>
                    <a:pt x="92" y="135"/>
                  </a:lnTo>
                  <a:lnTo>
                    <a:pt x="94" y="133"/>
                  </a:lnTo>
                  <a:lnTo>
                    <a:pt x="94" y="131"/>
                  </a:lnTo>
                  <a:lnTo>
                    <a:pt x="96" y="129"/>
                  </a:lnTo>
                  <a:lnTo>
                    <a:pt x="96" y="127"/>
                  </a:lnTo>
                  <a:lnTo>
                    <a:pt x="98" y="125"/>
                  </a:lnTo>
                  <a:lnTo>
                    <a:pt x="100" y="125"/>
                  </a:lnTo>
                  <a:lnTo>
                    <a:pt x="102" y="123"/>
                  </a:lnTo>
                  <a:lnTo>
                    <a:pt x="102" y="121"/>
                  </a:lnTo>
                  <a:lnTo>
                    <a:pt x="102" y="116"/>
                  </a:lnTo>
                  <a:lnTo>
                    <a:pt x="102" y="114"/>
                  </a:lnTo>
                  <a:lnTo>
                    <a:pt x="102" y="112"/>
                  </a:lnTo>
                  <a:lnTo>
                    <a:pt x="100" y="112"/>
                  </a:lnTo>
                  <a:lnTo>
                    <a:pt x="98" y="110"/>
                  </a:lnTo>
                  <a:lnTo>
                    <a:pt x="96" y="110"/>
                  </a:lnTo>
                  <a:lnTo>
                    <a:pt x="96" y="108"/>
                  </a:lnTo>
                  <a:lnTo>
                    <a:pt x="96" y="106"/>
                  </a:lnTo>
                  <a:lnTo>
                    <a:pt x="96" y="102"/>
                  </a:lnTo>
                  <a:lnTo>
                    <a:pt x="96" y="100"/>
                  </a:lnTo>
                  <a:lnTo>
                    <a:pt x="94" y="98"/>
                  </a:lnTo>
                  <a:lnTo>
                    <a:pt x="94" y="96"/>
                  </a:lnTo>
                  <a:lnTo>
                    <a:pt x="92" y="96"/>
                  </a:lnTo>
                  <a:lnTo>
                    <a:pt x="92" y="94"/>
                  </a:lnTo>
                  <a:lnTo>
                    <a:pt x="92" y="90"/>
                  </a:lnTo>
                  <a:lnTo>
                    <a:pt x="92" y="88"/>
                  </a:lnTo>
                  <a:lnTo>
                    <a:pt x="92" y="86"/>
                  </a:lnTo>
                  <a:lnTo>
                    <a:pt x="90" y="86"/>
                  </a:lnTo>
                  <a:lnTo>
                    <a:pt x="90" y="84"/>
                  </a:lnTo>
                  <a:lnTo>
                    <a:pt x="90" y="82"/>
                  </a:lnTo>
                  <a:lnTo>
                    <a:pt x="90" y="80"/>
                  </a:lnTo>
                  <a:lnTo>
                    <a:pt x="88" y="80"/>
                  </a:lnTo>
                  <a:lnTo>
                    <a:pt x="88" y="78"/>
                  </a:lnTo>
                  <a:lnTo>
                    <a:pt x="88" y="76"/>
                  </a:lnTo>
                  <a:lnTo>
                    <a:pt x="86" y="74"/>
                  </a:lnTo>
                  <a:lnTo>
                    <a:pt x="86" y="72"/>
                  </a:lnTo>
                  <a:lnTo>
                    <a:pt x="86" y="70"/>
                  </a:lnTo>
                  <a:lnTo>
                    <a:pt x="84" y="70"/>
                  </a:lnTo>
                  <a:lnTo>
                    <a:pt x="84" y="66"/>
                  </a:lnTo>
                  <a:lnTo>
                    <a:pt x="86" y="64"/>
                  </a:lnTo>
                  <a:lnTo>
                    <a:pt x="88" y="62"/>
                  </a:lnTo>
                  <a:lnTo>
                    <a:pt x="88" y="60"/>
                  </a:lnTo>
                  <a:lnTo>
                    <a:pt x="88" y="58"/>
                  </a:lnTo>
                  <a:lnTo>
                    <a:pt x="86" y="58"/>
                  </a:lnTo>
                  <a:lnTo>
                    <a:pt x="86" y="56"/>
                  </a:lnTo>
                  <a:lnTo>
                    <a:pt x="88" y="56"/>
                  </a:lnTo>
                  <a:lnTo>
                    <a:pt x="90" y="52"/>
                  </a:lnTo>
                  <a:lnTo>
                    <a:pt x="90" y="50"/>
                  </a:lnTo>
                  <a:lnTo>
                    <a:pt x="92" y="50"/>
                  </a:lnTo>
                  <a:lnTo>
                    <a:pt x="92" y="48"/>
                  </a:lnTo>
                  <a:lnTo>
                    <a:pt x="96" y="46"/>
                  </a:lnTo>
                  <a:lnTo>
                    <a:pt x="96" y="44"/>
                  </a:lnTo>
                  <a:lnTo>
                    <a:pt x="100" y="40"/>
                  </a:lnTo>
                  <a:lnTo>
                    <a:pt x="102" y="40"/>
                  </a:lnTo>
                  <a:lnTo>
                    <a:pt x="104" y="38"/>
                  </a:lnTo>
                  <a:lnTo>
                    <a:pt x="102" y="38"/>
                  </a:lnTo>
                  <a:lnTo>
                    <a:pt x="102" y="36"/>
                  </a:lnTo>
                  <a:lnTo>
                    <a:pt x="100" y="32"/>
                  </a:lnTo>
                  <a:lnTo>
                    <a:pt x="100" y="30"/>
                  </a:lnTo>
                  <a:lnTo>
                    <a:pt x="100" y="28"/>
                  </a:lnTo>
                  <a:lnTo>
                    <a:pt x="100" y="26"/>
                  </a:lnTo>
                  <a:lnTo>
                    <a:pt x="102" y="22"/>
                  </a:lnTo>
                  <a:lnTo>
                    <a:pt x="102" y="20"/>
                  </a:lnTo>
                  <a:lnTo>
                    <a:pt x="102" y="18"/>
                  </a:lnTo>
                  <a:lnTo>
                    <a:pt x="104" y="18"/>
                  </a:lnTo>
                  <a:lnTo>
                    <a:pt x="104" y="16"/>
                  </a:lnTo>
                  <a:lnTo>
                    <a:pt x="104" y="14"/>
                  </a:lnTo>
                  <a:lnTo>
                    <a:pt x="104" y="12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6" y="8"/>
                  </a:lnTo>
                  <a:lnTo>
                    <a:pt x="106" y="6"/>
                  </a:lnTo>
                  <a:lnTo>
                    <a:pt x="106" y="6"/>
                  </a:lnTo>
                  <a:lnTo>
                    <a:pt x="106" y="4"/>
                  </a:lnTo>
                  <a:lnTo>
                    <a:pt x="108" y="4"/>
                  </a:lnTo>
                  <a:lnTo>
                    <a:pt x="108" y="2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108" y="0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42" name="Freeform 152">
              <a:extLst>
                <a:ext uri="{FF2B5EF4-FFF2-40B4-BE49-F238E27FC236}">
                  <a16:creationId xmlns:a16="http://schemas.microsoft.com/office/drawing/2014/main" id="{AB31A083-DE6A-14F5-A540-CC32F287A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663" y="496888"/>
              <a:ext cx="320675" cy="496888"/>
            </a:xfrm>
            <a:custGeom>
              <a:avLst/>
              <a:gdLst>
                <a:gd name="T0" fmla="*/ 142 w 202"/>
                <a:gd name="T1" fmla="*/ 12 h 313"/>
                <a:gd name="T2" fmla="*/ 142 w 202"/>
                <a:gd name="T3" fmla="*/ 22 h 313"/>
                <a:gd name="T4" fmla="*/ 142 w 202"/>
                <a:gd name="T5" fmla="*/ 36 h 313"/>
                <a:gd name="T6" fmla="*/ 138 w 202"/>
                <a:gd name="T7" fmla="*/ 48 h 313"/>
                <a:gd name="T8" fmla="*/ 138 w 202"/>
                <a:gd name="T9" fmla="*/ 50 h 313"/>
                <a:gd name="T10" fmla="*/ 136 w 202"/>
                <a:gd name="T11" fmla="*/ 60 h 313"/>
                <a:gd name="T12" fmla="*/ 140 w 202"/>
                <a:gd name="T13" fmla="*/ 66 h 313"/>
                <a:gd name="T14" fmla="*/ 142 w 202"/>
                <a:gd name="T15" fmla="*/ 80 h 313"/>
                <a:gd name="T16" fmla="*/ 144 w 202"/>
                <a:gd name="T17" fmla="*/ 94 h 313"/>
                <a:gd name="T18" fmla="*/ 158 w 202"/>
                <a:gd name="T19" fmla="*/ 106 h 313"/>
                <a:gd name="T20" fmla="*/ 164 w 202"/>
                <a:gd name="T21" fmla="*/ 110 h 313"/>
                <a:gd name="T22" fmla="*/ 178 w 202"/>
                <a:gd name="T23" fmla="*/ 114 h 313"/>
                <a:gd name="T24" fmla="*/ 190 w 202"/>
                <a:gd name="T25" fmla="*/ 124 h 313"/>
                <a:gd name="T26" fmla="*/ 198 w 202"/>
                <a:gd name="T27" fmla="*/ 136 h 313"/>
                <a:gd name="T28" fmla="*/ 194 w 202"/>
                <a:gd name="T29" fmla="*/ 154 h 313"/>
                <a:gd name="T30" fmla="*/ 186 w 202"/>
                <a:gd name="T31" fmla="*/ 168 h 313"/>
                <a:gd name="T32" fmla="*/ 186 w 202"/>
                <a:gd name="T33" fmla="*/ 186 h 313"/>
                <a:gd name="T34" fmla="*/ 190 w 202"/>
                <a:gd name="T35" fmla="*/ 202 h 313"/>
                <a:gd name="T36" fmla="*/ 196 w 202"/>
                <a:gd name="T37" fmla="*/ 218 h 313"/>
                <a:gd name="T38" fmla="*/ 194 w 202"/>
                <a:gd name="T39" fmla="*/ 235 h 313"/>
                <a:gd name="T40" fmla="*/ 184 w 202"/>
                <a:gd name="T41" fmla="*/ 247 h 313"/>
                <a:gd name="T42" fmla="*/ 174 w 202"/>
                <a:gd name="T43" fmla="*/ 249 h 313"/>
                <a:gd name="T44" fmla="*/ 156 w 202"/>
                <a:gd name="T45" fmla="*/ 251 h 313"/>
                <a:gd name="T46" fmla="*/ 126 w 202"/>
                <a:gd name="T47" fmla="*/ 269 h 313"/>
                <a:gd name="T48" fmla="*/ 112 w 202"/>
                <a:gd name="T49" fmla="*/ 281 h 313"/>
                <a:gd name="T50" fmla="*/ 94 w 202"/>
                <a:gd name="T51" fmla="*/ 299 h 313"/>
                <a:gd name="T52" fmla="*/ 80 w 202"/>
                <a:gd name="T53" fmla="*/ 303 h 313"/>
                <a:gd name="T54" fmla="*/ 96 w 202"/>
                <a:gd name="T55" fmla="*/ 303 h 313"/>
                <a:gd name="T56" fmla="*/ 76 w 202"/>
                <a:gd name="T57" fmla="*/ 303 h 313"/>
                <a:gd name="T58" fmla="*/ 54 w 202"/>
                <a:gd name="T59" fmla="*/ 303 h 313"/>
                <a:gd name="T60" fmla="*/ 32 w 202"/>
                <a:gd name="T61" fmla="*/ 313 h 313"/>
                <a:gd name="T62" fmla="*/ 16 w 202"/>
                <a:gd name="T63" fmla="*/ 295 h 313"/>
                <a:gd name="T64" fmla="*/ 10 w 202"/>
                <a:gd name="T65" fmla="*/ 277 h 313"/>
                <a:gd name="T66" fmla="*/ 6 w 202"/>
                <a:gd name="T67" fmla="*/ 261 h 313"/>
                <a:gd name="T68" fmla="*/ 0 w 202"/>
                <a:gd name="T69" fmla="*/ 216 h 313"/>
                <a:gd name="T70" fmla="*/ 8 w 202"/>
                <a:gd name="T71" fmla="*/ 192 h 313"/>
                <a:gd name="T72" fmla="*/ 8 w 202"/>
                <a:gd name="T73" fmla="*/ 200 h 313"/>
                <a:gd name="T74" fmla="*/ 4 w 202"/>
                <a:gd name="T75" fmla="*/ 222 h 313"/>
                <a:gd name="T76" fmla="*/ 6 w 202"/>
                <a:gd name="T77" fmla="*/ 245 h 313"/>
                <a:gd name="T78" fmla="*/ 10 w 202"/>
                <a:gd name="T79" fmla="*/ 259 h 313"/>
                <a:gd name="T80" fmla="*/ 12 w 202"/>
                <a:gd name="T81" fmla="*/ 275 h 313"/>
                <a:gd name="T82" fmla="*/ 22 w 202"/>
                <a:gd name="T83" fmla="*/ 293 h 313"/>
                <a:gd name="T84" fmla="*/ 26 w 202"/>
                <a:gd name="T85" fmla="*/ 301 h 313"/>
                <a:gd name="T86" fmla="*/ 38 w 202"/>
                <a:gd name="T87" fmla="*/ 301 h 313"/>
                <a:gd name="T88" fmla="*/ 52 w 202"/>
                <a:gd name="T89" fmla="*/ 299 h 313"/>
                <a:gd name="T90" fmla="*/ 56 w 202"/>
                <a:gd name="T91" fmla="*/ 281 h 313"/>
                <a:gd name="T92" fmla="*/ 56 w 202"/>
                <a:gd name="T93" fmla="*/ 265 h 313"/>
                <a:gd name="T94" fmla="*/ 58 w 202"/>
                <a:gd name="T95" fmla="*/ 249 h 313"/>
                <a:gd name="T96" fmla="*/ 58 w 202"/>
                <a:gd name="T97" fmla="*/ 231 h 313"/>
                <a:gd name="T98" fmla="*/ 50 w 202"/>
                <a:gd name="T99" fmla="*/ 212 h 313"/>
                <a:gd name="T100" fmla="*/ 36 w 202"/>
                <a:gd name="T101" fmla="*/ 200 h 313"/>
                <a:gd name="T102" fmla="*/ 28 w 202"/>
                <a:gd name="T103" fmla="*/ 182 h 313"/>
                <a:gd name="T104" fmla="*/ 12 w 202"/>
                <a:gd name="T105" fmla="*/ 160 h 313"/>
                <a:gd name="T106" fmla="*/ 10 w 202"/>
                <a:gd name="T107" fmla="*/ 86 h 313"/>
                <a:gd name="T108" fmla="*/ 12 w 202"/>
                <a:gd name="T109" fmla="*/ 62 h 313"/>
                <a:gd name="T110" fmla="*/ 12 w 202"/>
                <a:gd name="T111" fmla="*/ 44 h 313"/>
                <a:gd name="T112" fmla="*/ 12 w 202"/>
                <a:gd name="T113" fmla="*/ 8 h 313"/>
                <a:gd name="T114" fmla="*/ 46 w 202"/>
                <a:gd name="T115" fmla="*/ 0 h 313"/>
                <a:gd name="T116" fmla="*/ 84 w 202"/>
                <a:gd name="T117" fmla="*/ 0 h 313"/>
                <a:gd name="T118" fmla="*/ 110 w 202"/>
                <a:gd name="T119" fmla="*/ 0 h 313"/>
                <a:gd name="T120" fmla="*/ 132 w 202"/>
                <a:gd name="T121" fmla="*/ 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2" h="313">
                  <a:moveTo>
                    <a:pt x="152" y="2"/>
                  </a:moveTo>
                  <a:lnTo>
                    <a:pt x="150" y="2"/>
                  </a:lnTo>
                  <a:lnTo>
                    <a:pt x="148" y="4"/>
                  </a:lnTo>
                  <a:lnTo>
                    <a:pt x="148" y="6"/>
                  </a:lnTo>
                  <a:lnTo>
                    <a:pt x="146" y="8"/>
                  </a:lnTo>
                  <a:lnTo>
                    <a:pt x="146" y="10"/>
                  </a:lnTo>
                  <a:lnTo>
                    <a:pt x="146" y="12"/>
                  </a:lnTo>
                  <a:lnTo>
                    <a:pt x="144" y="12"/>
                  </a:lnTo>
                  <a:lnTo>
                    <a:pt x="142" y="12"/>
                  </a:lnTo>
                  <a:lnTo>
                    <a:pt x="142" y="12"/>
                  </a:lnTo>
                  <a:lnTo>
                    <a:pt x="142" y="14"/>
                  </a:lnTo>
                  <a:lnTo>
                    <a:pt x="140" y="16"/>
                  </a:lnTo>
                  <a:lnTo>
                    <a:pt x="140" y="18"/>
                  </a:lnTo>
                  <a:lnTo>
                    <a:pt x="140" y="20"/>
                  </a:lnTo>
                  <a:lnTo>
                    <a:pt x="140" y="22"/>
                  </a:lnTo>
                  <a:lnTo>
                    <a:pt x="138" y="22"/>
                  </a:lnTo>
                  <a:lnTo>
                    <a:pt x="140" y="22"/>
                  </a:lnTo>
                  <a:lnTo>
                    <a:pt x="142" y="22"/>
                  </a:lnTo>
                  <a:lnTo>
                    <a:pt x="142" y="24"/>
                  </a:lnTo>
                  <a:lnTo>
                    <a:pt x="142" y="26"/>
                  </a:lnTo>
                  <a:lnTo>
                    <a:pt x="142" y="28"/>
                  </a:lnTo>
                  <a:lnTo>
                    <a:pt x="142" y="30"/>
                  </a:lnTo>
                  <a:lnTo>
                    <a:pt x="140" y="30"/>
                  </a:lnTo>
                  <a:lnTo>
                    <a:pt x="140" y="32"/>
                  </a:lnTo>
                  <a:lnTo>
                    <a:pt x="142" y="32"/>
                  </a:lnTo>
                  <a:lnTo>
                    <a:pt x="142" y="34"/>
                  </a:lnTo>
                  <a:lnTo>
                    <a:pt x="142" y="36"/>
                  </a:lnTo>
                  <a:lnTo>
                    <a:pt x="140" y="36"/>
                  </a:lnTo>
                  <a:lnTo>
                    <a:pt x="140" y="38"/>
                  </a:lnTo>
                  <a:lnTo>
                    <a:pt x="140" y="40"/>
                  </a:lnTo>
                  <a:lnTo>
                    <a:pt x="138" y="40"/>
                  </a:lnTo>
                  <a:lnTo>
                    <a:pt x="138" y="42"/>
                  </a:lnTo>
                  <a:lnTo>
                    <a:pt x="136" y="42"/>
                  </a:lnTo>
                  <a:lnTo>
                    <a:pt x="136" y="44"/>
                  </a:lnTo>
                  <a:lnTo>
                    <a:pt x="136" y="46"/>
                  </a:lnTo>
                  <a:lnTo>
                    <a:pt x="138" y="48"/>
                  </a:lnTo>
                  <a:lnTo>
                    <a:pt x="140" y="48"/>
                  </a:lnTo>
                  <a:lnTo>
                    <a:pt x="142" y="48"/>
                  </a:lnTo>
                  <a:lnTo>
                    <a:pt x="144" y="48"/>
                  </a:lnTo>
                  <a:lnTo>
                    <a:pt x="144" y="50"/>
                  </a:lnTo>
                  <a:lnTo>
                    <a:pt x="142" y="50"/>
                  </a:lnTo>
                  <a:lnTo>
                    <a:pt x="142" y="52"/>
                  </a:lnTo>
                  <a:lnTo>
                    <a:pt x="140" y="52"/>
                  </a:lnTo>
                  <a:lnTo>
                    <a:pt x="140" y="50"/>
                  </a:lnTo>
                  <a:lnTo>
                    <a:pt x="138" y="50"/>
                  </a:lnTo>
                  <a:lnTo>
                    <a:pt x="138" y="52"/>
                  </a:lnTo>
                  <a:lnTo>
                    <a:pt x="138" y="54"/>
                  </a:lnTo>
                  <a:lnTo>
                    <a:pt x="136" y="54"/>
                  </a:lnTo>
                  <a:lnTo>
                    <a:pt x="136" y="52"/>
                  </a:lnTo>
                  <a:lnTo>
                    <a:pt x="134" y="52"/>
                  </a:lnTo>
                  <a:lnTo>
                    <a:pt x="134" y="54"/>
                  </a:lnTo>
                  <a:lnTo>
                    <a:pt x="134" y="56"/>
                  </a:lnTo>
                  <a:lnTo>
                    <a:pt x="136" y="60"/>
                  </a:lnTo>
                  <a:lnTo>
                    <a:pt x="136" y="60"/>
                  </a:lnTo>
                  <a:lnTo>
                    <a:pt x="134" y="60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2" y="64"/>
                  </a:lnTo>
                  <a:lnTo>
                    <a:pt x="134" y="66"/>
                  </a:lnTo>
                  <a:lnTo>
                    <a:pt x="136" y="66"/>
                  </a:lnTo>
                  <a:lnTo>
                    <a:pt x="136" y="64"/>
                  </a:lnTo>
                  <a:lnTo>
                    <a:pt x="138" y="66"/>
                  </a:lnTo>
                  <a:lnTo>
                    <a:pt x="140" y="66"/>
                  </a:lnTo>
                  <a:lnTo>
                    <a:pt x="140" y="68"/>
                  </a:lnTo>
                  <a:lnTo>
                    <a:pt x="142" y="68"/>
                  </a:lnTo>
                  <a:lnTo>
                    <a:pt x="142" y="70"/>
                  </a:lnTo>
                  <a:lnTo>
                    <a:pt x="142" y="72"/>
                  </a:lnTo>
                  <a:lnTo>
                    <a:pt x="140" y="72"/>
                  </a:lnTo>
                  <a:lnTo>
                    <a:pt x="140" y="74"/>
                  </a:lnTo>
                  <a:lnTo>
                    <a:pt x="140" y="76"/>
                  </a:lnTo>
                  <a:lnTo>
                    <a:pt x="142" y="78"/>
                  </a:lnTo>
                  <a:lnTo>
                    <a:pt x="142" y="80"/>
                  </a:lnTo>
                  <a:lnTo>
                    <a:pt x="140" y="80"/>
                  </a:lnTo>
                  <a:lnTo>
                    <a:pt x="140" y="82"/>
                  </a:lnTo>
                  <a:lnTo>
                    <a:pt x="140" y="84"/>
                  </a:lnTo>
                  <a:lnTo>
                    <a:pt x="140" y="86"/>
                  </a:lnTo>
                  <a:lnTo>
                    <a:pt x="140" y="88"/>
                  </a:lnTo>
                  <a:lnTo>
                    <a:pt x="142" y="90"/>
                  </a:lnTo>
                  <a:lnTo>
                    <a:pt x="142" y="92"/>
                  </a:lnTo>
                  <a:lnTo>
                    <a:pt x="144" y="92"/>
                  </a:lnTo>
                  <a:lnTo>
                    <a:pt x="144" y="94"/>
                  </a:lnTo>
                  <a:lnTo>
                    <a:pt x="144" y="96"/>
                  </a:lnTo>
                  <a:lnTo>
                    <a:pt x="148" y="100"/>
                  </a:lnTo>
                  <a:lnTo>
                    <a:pt x="150" y="102"/>
                  </a:lnTo>
                  <a:lnTo>
                    <a:pt x="152" y="104"/>
                  </a:lnTo>
                  <a:lnTo>
                    <a:pt x="154" y="104"/>
                  </a:lnTo>
                  <a:lnTo>
                    <a:pt x="156" y="104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8" y="106"/>
                  </a:lnTo>
                  <a:lnTo>
                    <a:pt x="158" y="104"/>
                  </a:lnTo>
                  <a:lnTo>
                    <a:pt x="160" y="104"/>
                  </a:lnTo>
                  <a:lnTo>
                    <a:pt x="160" y="106"/>
                  </a:lnTo>
                  <a:lnTo>
                    <a:pt x="158" y="108"/>
                  </a:lnTo>
                  <a:lnTo>
                    <a:pt x="158" y="108"/>
                  </a:lnTo>
                  <a:lnTo>
                    <a:pt x="160" y="108"/>
                  </a:lnTo>
                  <a:lnTo>
                    <a:pt x="162" y="108"/>
                  </a:lnTo>
                  <a:lnTo>
                    <a:pt x="162" y="110"/>
                  </a:lnTo>
                  <a:lnTo>
                    <a:pt x="164" y="110"/>
                  </a:lnTo>
                  <a:lnTo>
                    <a:pt x="164" y="108"/>
                  </a:lnTo>
                  <a:lnTo>
                    <a:pt x="166" y="108"/>
                  </a:lnTo>
                  <a:lnTo>
                    <a:pt x="168" y="108"/>
                  </a:lnTo>
                  <a:lnTo>
                    <a:pt x="168" y="110"/>
                  </a:lnTo>
                  <a:lnTo>
                    <a:pt x="168" y="112"/>
                  </a:lnTo>
                  <a:lnTo>
                    <a:pt x="172" y="114"/>
                  </a:lnTo>
                  <a:lnTo>
                    <a:pt x="174" y="114"/>
                  </a:lnTo>
                  <a:lnTo>
                    <a:pt x="176" y="114"/>
                  </a:lnTo>
                  <a:lnTo>
                    <a:pt x="178" y="114"/>
                  </a:lnTo>
                  <a:lnTo>
                    <a:pt x="180" y="114"/>
                  </a:lnTo>
                  <a:lnTo>
                    <a:pt x="182" y="114"/>
                  </a:lnTo>
                  <a:lnTo>
                    <a:pt x="182" y="116"/>
                  </a:lnTo>
                  <a:lnTo>
                    <a:pt x="182" y="118"/>
                  </a:lnTo>
                  <a:lnTo>
                    <a:pt x="184" y="120"/>
                  </a:lnTo>
                  <a:lnTo>
                    <a:pt x="184" y="122"/>
                  </a:lnTo>
                  <a:lnTo>
                    <a:pt x="186" y="124"/>
                  </a:lnTo>
                  <a:lnTo>
                    <a:pt x="188" y="124"/>
                  </a:lnTo>
                  <a:lnTo>
                    <a:pt x="190" y="124"/>
                  </a:lnTo>
                  <a:lnTo>
                    <a:pt x="190" y="122"/>
                  </a:lnTo>
                  <a:lnTo>
                    <a:pt x="192" y="122"/>
                  </a:lnTo>
                  <a:lnTo>
                    <a:pt x="192" y="124"/>
                  </a:lnTo>
                  <a:lnTo>
                    <a:pt x="194" y="124"/>
                  </a:lnTo>
                  <a:lnTo>
                    <a:pt x="194" y="126"/>
                  </a:lnTo>
                  <a:lnTo>
                    <a:pt x="196" y="128"/>
                  </a:lnTo>
                  <a:lnTo>
                    <a:pt x="198" y="132"/>
                  </a:lnTo>
                  <a:lnTo>
                    <a:pt x="198" y="134"/>
                  </a:lnTo>
                  <a:lnTo>
                    <a:pt x="198" y="136"/>
                  </a:lnTo>
                  <a:lnTo>
                    <a:pt x="198" y="138"/>
                  </a:lnTo>
                  <a:lnTo>
                    <a:pt x="198" y="140"/>
                  </a:lnTo>
                  <a:lnTo>
                    <a:pt x="200" y="144"/>
                  </a:lnTo>
                  <a:lnTo>
                    <a:pt x="200" y="146"/>
                  </a:lnTo>
                  <a:lnTo>
                    <a:pt x="202" y="146"/>
                  </a:lnTo>
                  <a:lnTo>
                    <a:pt x="200" y="148"/>
                  </a:lnTo>
                  <a:lnTo>
                    <a:pt x="198" y="148"/>
                  </a:lnTo>
                  <a:lnTo>
                    <a:pt x="194" y="152"/>
                  </a:lnTo>
                  <a:lnTo>
                    <a:pt x="194" y="154"/>
                  </a:lnTo>
                  <a:lnTo>
                    <a:pt x="190" y="156"/>
                  </a:lnTo>
                  <a:lnTo>
                    <a:pt x="190" y="158"/>
                  </a:lnTo>
                  <a:lnTo>
                    <a:pt x="188" y="158"/>
                  </a:lnTo>
                  <a:lnTo>
                    <a:pt x="188" y="160"/>
                  </a:lnTo>
                  <a:lnTo>
                    <a:pt x="186" y="164"/>
                  </a:lnTo>
                  <a:lnTo>
                    <a:pt x="184" y="164"/>
                  </a:lnTo>
                  <a:lnTo>
                    <a:pt x="184" y="166"/>
                  </a:lnTo>
                  <a:lnTo>
                    <a:pt x="186" y="166"/>
                  </a:lnTo>
                  <a:lnTo>
                    <a:pt x="186" y="168"/>
                  </a:lnTo>
                  <a:lnTo>
                    <a:pt x="186" y="170"/>
                  </a:lnTo>
                  <a:lnTo>
                    <a:pt x="184" y="172"/>
                  </a:lnTo>
                  <a:lnTo>
                    <a:pt x="182" y="174"/>
                  </a:lnTo>
                  <a:lnTo>
                    <a:pt x="182" y="178"/>
                  </a:lnTo>
                  <a:lnTo>
                    <a:pt x="184" y="178"/>
                  </a:lnTo>
                  <a:lnTo>
                    <a:pt x="184" y="180"/>
                  </a:lnTo>
                  <a:lnTo>
                    <a:pt x="184" y="182"/>
                  </a:lnTo>
                  <a:lnTo>
                    <a:pt x="186" y="184"/>
                  </a:lnTo>
                  <a:lnTo>
                    <a:pt x="186" y="186"/>
                  </a:lnTo>
                  <a:lnTo>
                    <a:pt x="186" y="188"/>
                  </a:lnTo>
                  <a:lnTo>
                    <a:pt x="188" y="188"/>
                  </a:lnTo>
                  <a:lnTo>
                    <a:pt x="188" y="190"/>
                  </a:lnTo>
                  <a:lnTo>
                    <a:pt x="188" y="192"/>
                  </a:lnTo>
                  <a:lnTo>
                    <a:pt x="188" y="194"/>
                  </a:lnTo>
                  <a:lnTo>
                    <a:pt x="190" y="194"/>
                  </a:lnTo>
                  <a:lnTo>
                    <a:pt x="190" y="196"/>
                  </a:lnTo>
                  <a:lnTo>
                    <a:pt x="190" y="198"/>
                  </a:lnTo>
                  <a:lnTo>
                    <a:pt x="190" y="202"/>
                  </a:lnTo>
                  <a:lnTo>
                    <a:pt x="190" y="204"/>
                  </a:lnTo>
                  <a:lnTo>
                    <a:pt x="192" y="204"/>
                  </a:lnTo>
                  <a:lnTo>
                    <a:pt x="192" y="206"/>
                  </a:lnTo>
                  <a:lnTo>
                    <a:pt x="194" y="208"/>
                  </a:lnTo>
                  <a:lnTo>
                    <a:pt x="194" y="210"/>
                  </a:lnTo>
                  <a:lnTo>
                    <a:pt x="194" y="214"/>
                  </a:lnTo>
                  <a:lnTo>
                    <a:pt x="194" y="216"/>
                  </a:lnTo>
                  <a:lnTo>
                    <a:pt x="194" y="218"/>
                  </a:lnTo>
                  <a:lnTo>
                    <a:pt x="196" y="218"/>
                  </a:lnTo>
                  <a:lnTo>
                    <a:pt x="198" y="220"/>
                  </a:lnTo>
                  <a:lnTo>
                    <a:pt x="200" y="220"/>
                  </a:lnTo>
                  <a:lnTo>
                    <a:pt x="200" y="222"/>
                  </a:lnTo>
                  <a:lnTo>
                    <a:pt x="200" y="224"/>
                  </a:lnTo>
                  <a:lnTo>
                    <a:pt x="200" y="229"/>
                  </a:lnTo>
                  <a:lnTo>
                    <a:pt x="200" y="231"/>
                  </a:lnTo>
                  <a:lnTo>
                    <a:pt x="198" y="233"/>
                  </a:lnTo>
                  <a:lnTo>
                    <a:pt x="196" y="233"/>
                  </a:lnTo>
                  <a:lnTo>
                    <a:pt x="194" y="235"/>
                  </a:lnTo>
                  <a:lnTo>
                    <a:pt x="194" y="237"/>
                  </a:lnTo>
                  <a:lnTo>
                    <a:pt x="192" y="239"/>
                  </a:lnTo>
                  <a:lnTo>
                    <a:pt x="192" y="241"/>
                  </a:lnTo>
                  <a:lnTo>
                    <a:pt x="190" y="243"/>
                  </a:lnTo>
                  <a:lnTo>
                    <a:pt x="190" y="247"/>
                  </a:lnTo>
                  <a:lnTo>
                    <a:pt x="190" y="249"/>
                  </a:lnTo>
                  <a:lnTo>
                    <a:pt x="188" y="249"/>
                  </a:lnTo>
                  <a:lnTo>
                    <a:pt x="186" y="247"/>
                  </a:lnTo>
                  <a:lnTo>
                    <a:pt x="184" y="247"/>
                  </a:lnTo>
                  <a:lnTo>
                    <a:pt x="184" y="249"/>
                  </a:lnTo>
                  <a:lnTo>
                    <a:pt x="182" y="247"/>
                  </a:lnTo>
                  <a:lnTo>
                    <a:pt x="180" y="247"/>
                  </a:lnTo>
                  <a:lnTo>
                    <a:pt x="180" y="245"/>
                  </a:lnTo>
                  <a:lnTo>
                    <a:pt x="178" y="243"/>
                  </a:lnTo>
                  <a:lnTo>
                    <a:pt x="176" y="243"/>
                  </a:lnTo>
                  <a:lnTo>
                    <a:pt x="174" y="245"/>
                  </a:lnTo>
                  <a:lnTo>
                    <a:pt x="174" y="247"/>
                  </a:lnTo>
                  <a:lnTo>
                    <a:pt x="174" y="249"/>
                  </a:lnTo>
                  <a:lnTo>
                    <a:pt x="174" y="251"/>
                  </a:lnTo>
                  <a:lnTo>
                    <a:pt x="172" y="251"/>
                  </a:lnTo>
                  <a:lnTo>
                    <a:pt x="172" y="253"/>
                  </a:lnTo>
                  <a:lnTo>
                    <a:pt x="170" y="253"/>
                  </a:lnTo>
                  <a:lnTo>
                    <a:pt x="168" y="253"/>
                  </a:lnTo>
                  <a:lnTo>
                    <a:pt x="168" y="253"/>
                  </a:lnTo>
                  <a:lnTo>
                    <a:pt x="166" y="253"/>
                  </a:lnTo>
                  <a:lnTo>
                    <a:pt x="162" y="251"/>
                  </a:lnTo>
                  <a:lnTo>
                    <a:pt x="156" y="251"/>
                  </a:lnTo>
                  <a:lnTo>
                    <a:pt x="156" y="251"/>
                  </a:lnTo>
                  <a:lnTo>
                    <a:pt x="156" y="249"/>
                  </a:lnTo>
                  <a:lnTo>
                    <a:pt x="154" y="249"/>
                  </a:lnTo>
                  <a:lnTo>
                    <a:pt x="146" y="255"/>
                  </a:lnTo>
                  <a:lnTo>
                    <a:pt x="134" y="263"/>
                  </a:lnTo>
                  <a:lnTo>
                    <a:pt x="132" y="267"/>
                  </a:lnTo>
                  <a:lnTo>
                    <a:pt x="130" y="267"/>
                  </a:lnTo>
                  <a:lnTo>
                    <a:pt x="128" y="269"/>
                  </a:lnTo>
                  <a:lnTo>
                    <a:pt x="126" y="269"/>
                  </a:lnTo>
                  <a:lnTo>
                    <a:pt x="126" y="271"/>
                  </a:lnTo>
                  <a:lnTo>
                    <a:pt x="124" y="271"/>
                  </a:lnTo>
                  <a:lnTo>
                    <a:pt x="120" y="275"/>
                  </a:lnTo>
                  <a:lnTo>
                    <a:pt x="118" y="277"/>
                  </a:lnTo>
                  <a:lnTo>
                    <a:pt x="116" y="277"/>
                  </a:lnTo>
                  <a:lnTo>
                    <a:pt x="116" y="279"/>
                  </a:lnTo>
                  <a:lnTo>
                    <a:pt x="114" y="279"/>
                  </a:lnTo>
                  <a:lnTo>
                    <a:pt x="114" y="281"/>
                  </a:lnTo>
                  <a:lnTo>
                    <a:pt x="112" y="281"/>
                  </a:lnTo>
                  <a:lnTo>
                    <a:pt x="110" y="283"/>
                  </a:lnTo>
                  <a:lnTo>
                    <a:pt x="108" y="285"/>
                  </a:lnTo>
                  <a:lnTo>
                    <a:pt x="106" y="287"/>
                  </a:lnTo>
                  <a:lnTo>
                    <a:pt x="106" y="289"/>
                  </a:lnTo>
                  <a:lnTo>
                    <a:pt x="102" y="295"/>
                  </a:lnTo>
                  <a:lnTo>
                    <a:pt x="100" y="297"/>
                  </a:lnTo>
                  <a:lnTo>
                    <a:pt x="98" y="297"/>
                  </a:lnTo>
                  <a:lnTo>
                    <a:pt x="96" y="299"/>
                  </a:lnTo>
                  <a:lnTo>
                    <a:pt x="94" y="299"/>
                  </a:lnTo>
                  <a:lnTo>
                    <a:pt x="92" y="299"/>
                  </a:lnTo>
                  <a:lnTo>
                    <a:pt x="90" y="299"/>
                  </a:lnTo>
                  <a:lnTo>
                    <a:pt x="88" y="301"/>
                  </a:lnTo>
                  <a:lnTo>
                    <a:pt x="86" y="301"/>
                  </a:lnTo>
                  <a:lnTo>
                    <a:pt x="84" y="301"/>
                  </a:lnTo>
                  <a:lnTo>
                    <a:pt x="82" y="301"/>
                  </a:lnTo>
                  <a:lnTo>
                    <a:pt x="80" y="301"/>
                  </a:lnTo>
                  <a:lnTo>
                    <a:pt x="78" y="301"/>
                  </a:lnTo>
                  <a:lnTo>
                    <a:pt x="80" y="303"/>
                  </a:lnTo>
                  <a:lnTo>
                    <a:pt x="82" y="303"/>
                  </a:lnTo>
                  <a:lnTo>
                    <a:pt x="84" y="303"/>
                  </a:lnTo>
                  <a:lnTo>
                    <a:pt x="86" y="303"/>
                  </a:lnTo>
                  <a:lnTo>
                    <a:pt x="88" y="303"/>
                  </a:lnTo>
                  <a:lnTo>
                    <a:pt x="90" y="303"/>
                  </a:lnTo>
                  <a:lnTo>
                    <a:pt x="92" y="303"/>
                  </a:lnTo>
                  <a:lnTo>
                    <a:pt x="96" y="301"/>
                  </a:lnTo>
                  <a:lnTo>
                    <a:pt x="98" y="301"/>
                  </a:lnTo>
                  <a:lnTo>
                    <a:pt x="96" y="303"/>
                  </a:lnTo>
                  <a:lnTo>
                    <a:pt x="94" y="305"/>
                  </a:lnTo>
                  <a:lnTo>
                    <a:pt x="92" y="305"/>
                  </a:lnTo>
                  <a:lnTo>
                    <a:pt x="90" y="305"/>
                  </a:lnTo>
                  <a:lnTo>
                    <a:pt x="88" y="305"/>
                  </a:lnTo>
                  <a:lnTo>
                    <a:pt x="86" y="305"/>
                  </a:lnTo>
                  <a:lnTo>
                    <a:pt x="84" y="305"/>
                  </a:lnTo>
                  <a:lnTo>
                    <a:pt x="80" y="303"/>
                  </a:lnTo>
                  <a:lnTo>
                    <a:pt x="78" y="303"/>
                  </a:lnTo>
                  <a:lnTo>
                    <a:pt x="76" y="303"/>
                  </a:lnTo>
                  <a:lnTo>
                    <a:pt x="70" y="303"/>
                  </a:lnTo>
                  <a:lnTo>
                    <a:pt x="68" y="301"/>
                  </a:lnTo>
                  <a:lnTo>
                    <a:pt x="66" y="301"/>
                  </a:lnTo>
                  <a:lnTo>
                    <a:pt x="64" y="301"/>
                  </a:lnTo>
                  <a:lnTo>
                    <a:pt x="62" y="301"/>
                  </a:lnTo>
                  <a:lnTo>
                    <a:pt x="60" y="301"/>
                  </a:lnTo>
                  <a:lnTo>
                    <a:pt x="58" y="301"/>
                  </a:lnTo>
                  <a:lnTo>
                    <a:pt x="56" y="301"/>
                  </a:lnTo>
                  <a:lnTo>
                    <a:pt x="54" y="303"/>
                  </a:lnTo>
                  <a:lnTo>
                    <a:pt x="52" y="303"/>
                  </a:lnTo>
                  <a:lnTo>
                    <a:pt x="50" y="303"/>
                  </a:lnTo>
                  <a:lnTo>
                    <a:pt x="48" y="303"/>
                  </a:lnTo>
                  <a:lnTo>
                    <a:pt x="46" y="303"/>
                  </a:lnTo>
                  <a:lnTo>
                    <a:pt x="42" y="305"/>
                  </a:lnTo>
                  <a:lnTo>
                    <a:pt x="40" y="305"/>
                  </a:lnTo>
                  <a:lnTo>
                    <a:pt x="40" y="307"/>
                  </a:lnTo>
                  <a:lnTo>
                    <a:pt x="34" y="313"/>
                  </a:lnTo>
                  <a:lnTo>
                    <a:pt x="32" y="313"/>
                  </a:lnTo>
                  <a:lnTo>
                    <a:pt x="30" y="313"/>
                  </a:lnTo>
                  <a:lnTo>
                    <a:pt x="26" y="309"/>
                  </a:lnTo>
                  <a:lnTo>
                    <a:pt x="24" y="305"/>
                  </a:lnTo>
                  <a:lnTo>
                    <a:pt x="22" y="301"/>
                  </a:lnTo>
                  <a:lnTo>
                    <a:pt x="20" y="301"/>
                  </a:lnTo>
                  <a:lnTo>
                    <a:pt x="20" y="301"/>
                  </a:lnTo>
                  <a:lnTo>
                    <a:pt x="18" y="299"/>
                  </a:lnTo>
                  <a:lnTo>
                    <a:pt x="18" y="297"/>
                  </a:lnTo>
                  <a:lnTo>
                    <a:pt x="16" y="295"/>
                  </a:lnTo>
                  <a:lnTo>
                    <a:pt x="16" y="293"/>
                  </a:lnTo>
                  <a:lnTo>
                    <a:pt x="14" y="291"/>
                  </a:lnTo>
                  <a:lnTo>
                    <a:pt x="14" y="289"/>
                  </a:lnTo>
                  <a:lnTo>
                    <a:pt x="14" y="287"/>
                  </a:lnTo>
                  <a:lnTo>
                    <a:pt x="12" y="285"/>
                  </a:lnTo>
                  <a:lnTo>
                    <a:pt x="12" y="283"/>
                  </a:lnTo>
                  <a:lnTo>
                    <a:pt x="12" y="281"/>
                  </a:lnTo>
                  <a:lnTo>
                    <a:pt x="10" y="279"/>
                  </a:lnTo>
                  <a:lnTo>
                    <a:pt x="10" y="277"/>
                  </a:lnTo>
                  <a:lnTo>
                    <a:pt x="10" y="275"/>
                  </a:lnTo>
                  <a:lnTo>
                    <a:pt x="10" y="273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8" y="267"/>
                  </a:lnTo>
                  <a:lnTo>
                    <a:pt x="8" y="265"/>
                  </a:lnTo>
                  <a:lnTo>
                    <a:pt x="8" y="263"/>
                  </a:lnTo>
                  <a:lnTo>
                    <a:pt x="8" y="261"/>
                  </a:lnTo>
                  <a:lnTo>
                    <a:pt x="6" y="261"/>
                  </a:lnTo>
                  <a:lnTo>
                    <a:pt x="6" y="259"/>
                  </a:lnTo>
                  <a:lnTo>
                    <a:pt x="6" y="257"/>
                  </a:lnTo>
                  <a:lnTo>
                    <a:pt x="6" y="255"/>
                  </a:lnTo>
                  <a:lnTo>
                    <a:pt x="6" y="253"/>
                  </a:lnTo>
                  <a:lnTo>
                    <a:pt x="4" y="249"/>
                  </a:lnTo>
                  <a:lnTo>
                    <a:pt x="2" y="239"/>
                  </a:lnTo>
                  <a:lnTo>
                    <a:pt x="0" y="229"/>
                  </a:lnTo>
                  <a:lnTo>
                    <a:pt x="0" y="222"/>
                  </a:lnTo>
                  <a:lnTo>
                    <a:pt x="0" y="216"/>
                  </a:lnTo>
                  <a:lnTo>
                    <a:pt x="0" y="212"/>
                  </a:lnTo>
                  <a:lnTo>
                    <a:pt x="0" y="210"/>
                  </a:lnTo>
                  <a:lnTo>
                    <a:pt x="0" y="206"/>
                  </a:lnTo>
                  <a:lnTo>
                    <a:pt x="2" y="204"/>
                  </a:lnTo>
                  <a:lnTo>
                    <a:pt x="2" y="202"/>
                  </a:lnTo>
                  <a:lnTo>
                    <a:pt x="2" y="200"/>
                  </a:lnTo>
                  <a:lnTo>
                    <a:pt x="4" y="198"/>
                  </a:lnTo>
                  <a:lnTo>
                    <a:pt x="6" y="196"/>
                  </a:lnTo>
                  <a:lnTo>
                    <a:pt x="8" y="192"/>
                  </a:lnTo>
                  <a:lnTo>
                    <a:pt x="10" y="192"/>
                  </a:lnTo>
                  <a:lnTo>
                    <a:pt x="10" y="190"/>
                  </a:lnTo>
                  <a:lnTo>
                    <a:pt x="12" y="190"/>
                  </a:lnTo>
                  <a:lnTo>
                    <a:pt x="12" y="192"/>
                  </a:lnTo>
                  <a:lnTo>
                    <a:pt x="10" y="192"/>
                  </a:lnTo>
                  <a:lnTo>
                    <a:pt x="10" y="194"/>
                  </a:lnTo>
                  <a:lnTo>
                    <a:pt x="10" y="196"/>
                  </a:lnTo>
                  <a:lnTo>
                    <a:pt x="10" y="198"/>
                  </a:lnTo>
                  <a:lnTo>
                    <a:pt x="8" y="200"/>
                  </a:lnTo>
                  <a:lnTo>
                    <a:pt x="8" y="204"/>
                  </a:lnTo>
                  <a:lnTo>
                    <a:pt x="8" y="204"/>
                  </a:lnTo>
                  <a:lnTo>
                    <a:pt x="6" y="208"/>
                  </a:lnTo>
                  <a:lnTo>
                    <a:pt x="4" y="212"/>
                  </a:lnTo>
                  <a:lnTo>
                    <a:pt x="4" y="214"/>
                  </a:lnTo>
                  <a:lnTo>
                    <a:pt x="2" y="218"/>
                  </a:lnTo>
                  <a:lnTo>
                    <a:pt x="4" y="218"/>
                  </a:lnTo>
                  <a:lnTo>
                    <a:pt x="4" y="220"/>
                  </a:lnTo>
                  <a:lnTo>
                    <a:pt x="4" y="222"/>
                  </a:lnTo>
                  <a:lnTo>
                    <a:pt x="4" y="224"/>
                  </a:lnTo>
                  <a:lnTo>
                    <a:pt x="4" y="229"/>
                  </a:lnTo>
                  <a:lnTo>
                    <a:pt x="4" y="231"/>
                  </a:lnTo>
                  <a:lnTo>
                    <a:pt x="4" y="233"/>
                  </a:lnTo>
                  <a:lnTo>
                    <a:pt x="4" y="235"/>
                  </a:lnTo>
                  <a:lnTo>
                    <a:pt x="4" y="237"/>
                  </a:lnTo>
                  <a:lnTo>
                    <a:pt x="4" y="239"/>
                  </a:lnTo>
                  <a:lnTo>
                    <a:pt x="6" y="243"/>
                  </a:lnTo>
                  <a:lnTo>
                    <a:pt x="6" y="245"/>
                  </a:lnTo>
                  <a:lnTo>
                    <a:pt x="6" y="249"/>
                  </a:lnTo>
                  <a:lnTo>
                    <a:pt x="8" y="249"/>
                  </a:lnTo>
                  <a:lnTo>
                    <a:pt x="6" y="251"/>
                  </a:lnTo>
                  <a:lnTo>
                    <a:pt x="6" y="253"/>
                  </a:lnTo>
                  <a:lnTo>
                    <a:pt x="6" y="253"/>
                  </a:lnTo>
                  <a:lnTo>
                    <a:pt x="8" y="255"/>
                  </a:lnTo>
                  <a:lnTo>
                    <a:pt x="10" y="255"/>
                  </a:lnTo>
                  <a:lnTo>
                    <a:pt x="10" y="257"/>
                  </a:lnTo>
                  <a:lnTo>
                    <a:pt x="10" y="259"/>
                  </a:lnTo>
                  <a:lnTo>
                    <a:pt x="10" y="259"/>
                  </a:lnTo>
                  <a:lnTo>
                    <a:pt x="10" y="261"/>
                  </a:lnTo>
                  <a:lnTo>
                    <a:pt x="10" y="263"/>
                  </a:lnTo>
                  <a:lnTo>
                    <a:pt x="10" y="265"/>
                  </a:lnTo>
                  <a:lnTo>
                    <a:pt x="12" y="267"/>
                  </a:lnTo>
                  <a:lnTo>
                    <a:pt x="12" y="269"/>
                  </a:lnTo>
                  <a:lnTo>
                    <a:pt x="12" y="271"/>
                  </a:lnTo>
                  <a:lnTo>
                    <a:pt x="12" y="273"/>
                  </a:lnTo>
                  <a:lnTo>
                    <a:pt x="12" y="275"/>
                  </a:lnTo>
                  <a:lnTo>
                    <a:pt x="12" y="277"/>
                  </a:lnTo>
                  <a:lnTo>
                    <a:pt x="14" y="279"/>
                  </a:lnTo>
                  <a:lnTo>
                    <a:pt x="14" y="281"/>
                  </a:lnTo>
                  <a:lnTo>
                    <a:pt x="16" y="283"/>
                  </a:lnTo>
                  <a:lnTo>
                    <a:pt x="16" y="285"/>
                  </a:lnTo>
                  <a:lnTo>
                    <a:pt x="18" y="287"/>
                  </a:lnTo>
                  <a:lnTo>
                    <a:pt x="18" y="289"/>
                  </a:lnTo>
                  <a:lnTo>
                    <a:pt x="20" y="291"/>
                  </a:lnTo>
                  <a:lnTo>
                    <a:pt x="22" y="293"/>
                  </a:lnTo>
                  <a:lnTo>
                    <a:pt x="22" y="295"/>
                  </a:lnTo>
                  <a:lnTo>
                    <a:pt x="20" y="295"/>
                  </a:lnTo>
                  <a:lnTo>
                    <a:pt x="20" y="299"/>
                  </a:lnTo>
                  <a:lnTo>
                    <a:pt x="22" y="301"/>
                  </a:lnTo>
                  <a:lnTo>
                    <a:pt x="22" y="299"/>
                  </a:lnTo>
                  <a:lnTo>
                    <a:pt x="24" y="299"/>
                  </a:lnTo>
                  <a:lnTo>
                    <a:pt x="26" y="299"/>
                  </a:lnTo>
                  <a:lnTo>
                    <a:pt x="26" y="301"/>
                  </a:lnTo>
                  <a:lnTo>
                    <a:pt x="26" y="301"/>
                  </a:lnTo>
                  <a:lnTo>
                    <a:pt x="26" y="305"/>
                  </a:lnTo>
                  <a:lnTo>
                    <a:pt x="28" y="305"/>
                  </a:lnTo>
                  <a:lnTo>
                    <a:pt x="28" y="303"/>
                  </a:lnTo>
                  <a:lnTo>
                    <a:pt x="30" y="303"/>
                  </a:lnTo>
                  <a:lnTo>
                    <a:pt x="30" y="301"/>
                  </a:lnTo>
                  <a:lnTo>
                    <a:pt x="32" y="303"/>
                  </a:lnTo>
                  <a:lnTo>
                    <a:pt x="34" y="303"/>
                  </a:lnTo>
                  <a:lnTo>
                    <a:pt x="36" y="303"/>
                  </a:lnTo>
                  <a:lnTo>
                    <a:pt x="38" y="301"/>
                  </a:lnTo>
                  <a:lnTo>
                    <a:pt x="40" y="301"/>
                  </a:lnTo>
                  <a:lnTo>
                    <a:pt x="42" y="301"/>
                  </a:lnTo>
                  <a:lnTo>
                    <a:pt x="44" y="301"/>
                  </a:lnTo>
                  <a:lnTo>
                    <a:pt x="44" y="301"/>
                  </a:lnTo>
                  <a:lnTo>
                    <a:pt x="46" y="301"/>
                  </a:lnTo>
                  <a:lnTo>
                    <a:pt x="48" y="301"/>
                  </a:lnTo>
                  <a:lnTo>
                    <a:pt x="50" y="301"/>
                  </a:lnTo>
                  <a:lnTo>
                    <a:pt x="52" y="301"/>
                  </a:lnTo>
                  <a:lnTo>
                    <a:pt x="52" y="299"/>
                  </a:lnTo>
                  <a:lnTo>
                    <a:pt x="52" y="297"/>
                  </a:lnTo>
                  <a:lnTo>
                    <a:pt x="54" y="297"/>
                  </a:lnTo>
                  <a:lnTo>
                    <a:pt x="54" y="295"/>
                  </a:lnTo>
                  <a:lnTo>
                    <a:pt x="54" y="293"/>
                  </a:lnTo>
                  <a:lnTo>
                    <a:pt x="54" y="289"/>
                  </a:lnTo>
                  <a:lnTo>
                    <a:pt x="54" y="287"/>
                  </a:lnTo>
                  <a:lnTo>
                    <a:pt x="54" y="285"/>
                  </a:lnTo>
                  <a:lnTo>
                    <a:pt x="56" y="285"/>
                  </a:lnTo>
                  <a:lnTo>
                    <a:pt x="56" y="281"/>
                  </a:lnTo>
                  <a:lnTo>
                    <a:pt x="54" y="279"/>
                  </a:lnTo>
                  <a:lnTo>
                    <a:pt x="56" y="279"/>
                  </a:lnTo>
                  <a:lnTo>
                    <a:pt x="56" y="277"/>
                  </a:lnTo>
                  <a:lnTo>
                    <a:pt x="56" y="275"/>
                  </a:lnTo>
                  <a:lnTo>
                    <a:pt x="54" y="273"/>
                  </a:lnTo>
                  <a:lnTo>
                    <a:pt x="56" y="271"/>
                  </a:lnTo>
                  <a:lnTo>
                    <a:pt x="56" y="269"/>
                  </a:lnTo>
                  <a:lnTo>
                    <a:pt x="56" y="267"/>
                  </a:lnTo>
                  <a:lnTo>
                    <a:pt x="56" y="265"/>
                  </a:lnTo>
                  <a:lnTo>
                    <a:pt x="56" y="263"/>
                  </a:lnTo>
                  <a:lnTo>
                    <a:pt x="56" y="261"/>
                  </a:lnTo>
                  <a:lnTo>
                    <a:pt x="56" y="259"/>
                  </a:lnTo>
                  <a:lnTo>
                    <a:pt x="56" y="257"/>
                  </a:lnTo>
                  <a:lnTo>
                    <a:pt x="54" y="255"/>
                  </a:lnTo>
                  <a:lnTo>
                    <a:pt x="56" y="255"/>
                  </a:lnTo>
                  <a:lnTo>
                    <a:pt x="56" y="253"/>
                  </a:lnTo>
                  <a:lnTo>
                    <a:pt x="56" y="251"/>
                  </a:lnTo>
                  <a:lnTo>
                    <a:pt x="58" y="249"/>
                  </a:lnTo>
                  <a:lnTo>
                    <a:pt x="58" y="247"/>
                  </a:lnTo>
                  <a:lnTo>
                    <a:pt x="58" y="245"/>
                  </a:lnTo>
                  <a:lnTo>
                    <a:pt x="58" y="243"/>
                  </a:lnTo>
                  <a:lnTo>
                    <a:pt x="58" y="241"/>
                  </a:lnTo>
                  <a:lnTo>
                    <a:pt x="58" y="239"/>
                  </a:lnTo>
                  <a:lnTo>
                    <a:pt x="58" y="237"/>
                  </a:lnTo>
                  <a:lnTo>
                    <a:pt x="58" y="235"/>
                  </a:lnTo>
                  <a:lnTo>
                    <a:pt x="58" y="233"/>
                  </a:lnTo>
                  <a:lnTo>
                    <a:pt x="58" y="231"/>
                  </a:lnTo>
                  <a:lnTo>
                    <a:pt x="56" y="229"/>
                  </a:lnTo>
                  <a:lnTo>
                    <a:pt x="54" y="226"/>
                  </a:lnTo>
                  <a:lnTo>
                    <a:pt x="52" y="226"/>
                  </a:lnTo>
                  <a:lnTo>
                    <a:pt x="52" y="222"/>
                  </a:lnTo>
                  <a:lnTo>
                    <a:pt x="52" y="218"/>
                  </a:lnTo>
                  <a:lnTo>
                    <a:pt x="50" y="216"/>
                  </a:lnTo>
                  <a:lnTo>
                    <a:pt x="52" y="214"/>
                  </a:lnTo>
                  <a:lnTo>
                    <a:pt x="50" y="214"/>
                  </a:lnTo>
                  <a:lnTo>
                    <a:pt x="50" y="212"/>
                  </a:lnTo>
                  <a:lnTo>
                    <a:pt x="48" y="210"/>
                  </a:lnTo>
                  <a:lnTo>
                    <a:pt x="46" y="208"/>
                  </a:lnTo>
                  <a:lnTo>
                    <a:pt x="44" y="206"/>
                  </a:lnTo>
                  <a:lnTo>
                    <a:pt x="42" y="206"/>
                  </a:lnTo>
                  <a:lnTo>
                    <a:pt x="40" y="206"/>
                  </a:lnTo>
                  <a:lnTo>
                    <a:pt x="40" y="204"/>
                  </a:lnTo>
                  <a:lnTo>
                    <a:pt x="38" y="204"/>
                  </a:lnTo>
                  <a:lnTo>
                    <a:pt x="38" y="202"/>
                  </a:lnTo>
                  <a:lnTo>
                    <a:pt x="36" y="200"/>
                  </a:lnTo>
                  <a:lnTo>
                    <a:pt x="36" y="198"/>
                  </a:lnTo>
                  <a:lnTo>
                    <a:pt x="36" y="196"/>
                  </a:lnTo>
                  <a:lnTo>
                    <a:pt x="34" y="196"/>
                  </a:lnTo>
                  <a:lnTo>
                    <a:pt x="34" y="194"/>
                  </a:lnTo>
                  <a:lnTo>
                    <a:pt x="34" y="192"/>
                  </a:lnTo>
                  <a:lnTo>
                    <a:pt x="32" y="190"/>
                  </a:lnTo>
                  <a:lnTo>
                    <a:pt x="32" y="188"/>
                  </a:lnTo>
                  <a:lnTo>
                    <a:pt x="30" y="184"/>
                  </a:lnTo>
                  <a:lnTo>
                    <a:pt x="28" y="182"/>
                  </a:lnTo>
                  <a:lnTo>
                    <a:pt x="28" y="180"/>
                  </a:lnTo>
                  <a:lnTo>
                    <a:pt x="26" y="178"/>
                  </a:lnTo>
                  <a:lnTo>
                    <a:pt x="24" y="176"/>
                  </a:lnTo>
                  <a:lnTo>
                    <a:pt x="20" y="170"/>
                  </a:lnTo>
                  <a:lnTo>
                    <a:pt x="18" y="166"/>
                  </a:lnTo>
                  <a:lnTo>
                    <a:pt x="16" y="164"/>
                  </a:lnTo>
                  <a:lnTo>
                    <a:pt x="14" y="164"/>
                  </a:lnTo>
                  <a:lnTo>
                    <a:pt x="12" y="162"/>
                  </a:lnTo>
                  <a:lnTo>
                    <a:pt x="12" y="160"/>
                  </a:lnTo>
                  <a:lnTo>
                    <a:pt x="12" y="152"/>
                  </a:lnTo>
                  <a:lnTo>
                    <a:pt x="12" y="150"/>
                  </a:lnTo>
                  <a:lnTo>
                    <a:pt x="10" y="118"/>
                  </a:lnTo>
                  <a:lnTo>
                    <a:pt x="10" y="100"/>
                  </a:lnTo>
                  <a:lnTo>
                    <a:pt x="12" y="98"/>
                  </a:lnTo>
                  <a:lnTo>
                    <a:pt x="10" y="96"/>
                  </a:lnTo>
                  <a:lnTo>
                    <a:pt x="10" y="94"/>
                  </a:lnTo>
                  <a:lnTo>
                    <a:pt x="10" y="88"/>
                  </a:lnTo>
                  <a:lnTo>
                    <a:pt x="10" y="86"/>
                  </a:lnTo>
                  <a:lnTo>
                    <a:pt x="10" y="82"/>
                  </a:lnTo>
                  <a:lnTo>
                    <a:pt x="10" y="78"/>
                  </a:lnTo>
                  <a:lnTo>
                    <a:pt x="10" y="74"/>
                  </a:lnTo>
                  <a:lnTo>
                    <a:pt x="10" y="72"/>
                  </a:lnTo>
                  <a:lnTo>
                    <a:pt x="12" y="70"/>
                  </a:lnTo>
                  <a:lnTo>
                    <a:pt x="12" y="68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60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2" y="56"/>
                  </a:lnTo>
                  <a:lnTo>
                    <a:pt x="12" y="54"/>
                  </a:lnTo>
                  <a:lnTo>
                    <a:pt x="12" y="52"/>
                  </a:lnTo>
                  <a:lnTo>
                    <a:pt x="12" y="48"/>
                  </a:lnTo>
                  <a:lnTo>
                    <a:pt x="12" y="46"/>
                  </a:lnTo>
                  <a:lnTo>
                    <a:pt x="12" y="44"/>
                  </a:lnTo>
                  <a:lnTo>
                    <a:pt x="12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2" y="28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4" y="2"/>
                  </a:lnTo>
                  <a:lnTo>
                    <a:pt x="128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43" name="Freeform 218">
              <a:extLst>
                <a:ext uri="{FF2B5EF4-FFF2-40B4-BE49-F238E27FC236}">
                  <a16:creationId xmlns:a16="http://schemas.microsoft.com/office/drawing/2014/main" id="{03295A49-F7DB-544E-C610-9BA9C46E2A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8825" y="-88900"/>
              <a:ext cx="501650" cy="519113"/>
            </a:xfrm>
            <a:custGeom>
              <a:avLst/>
              <a:gdLst>
                <a:gd name="T0" fmla="*/ 296 w 316"/>
                <a:gd name="T1" fmla="*/ 146 h 327"/>
                <a:gd name="T2" fmla="*/ 280 w 316"/>
                <a:gd name="T3" fmla="*/ 64 h 327"/>
                <a:gd name="T4" fmla="*/ 260 w 316"/>
                <a:gd name="T5" fmla="*/ 78 h 327"/>
                <a:gd name="T6" fmla="*/ 238 w 316"/>
                <a:gd name="T7" fmla="*/ 72 h 327"/>
                <a:gd name="T8" fmla="*/ 258 w 316"/>
                <a:gd name="T9" fmla="*/ 72 h 327"/>
                <a:gd name="T10" fmla="*/ 74 w 316"/>
                <a:gd name="T11" fmla="*/ 2 h 327"/>
                <a:gd name="T12" fmla="*/ 90 w 316"/>
                <a:gd name="T13" fmla="*/ 18 h 327"/>
                <a:gd name="T14" fmla="*/ 112 w 316"/>
                <a:gd name="T15" fmla="*/ 24 h 327"/>
                <a:gd name="T16" fmla="*/ 134 w 316"/>
                <a:gd name="T17" fmla="*/ 36 h 327"/>
                <a:gd name="T18" fmla="*/ 156 w 316"/>
                <a:gd name="T19" fmla="*/ 42 h 327"/>
                <a:gd name="T20" fmla="*/ 182 w 316"/>
                <a:gd name="T21" fmla="*/ 52 h 327"/>
                <a:gd name="T22" fmla="*/ 188 w 316"/>
                <a:gd name="T23" fmla="*/ 46 h 327"/>
                <a:gd name="T24" fmla="*/ 200 w 316"/>
                <a:gd name="T25" fmla="*/ 56 h 327"/>
                <a:gd name="T26" fmla="*/ 216 w 316"/>
                <a:gd name="T27" fmla="*/ 60 h 327"/>
                <a:gd name="T28" fmla="*/ 232 w 316"/>
                <a:gd name="T29" fmla="*/ 66 h 327"/>
                <a:gd name="T30" fmla="*/ 244 w 316"/>
                <a:gd name="T31" fmla="*/ 72 h 327"/>
                <a:gd name="T32" fmla="*/ 260 w 316"/>
                <a:gd name="T33" fmla="*/ 78 h 327"/>
                <a:gd name="T34" fmla="*/ 282 w 316"/>
                <a:gd name="T35" fmla="*/ 68 h 327"/>
                <a:gd name="T36" fmla="*/ 294 w 316"/>
                <a:gd name="T37" fmla="*/ 88 h 327"/>
                <a:gd name="T38" fmla="*/ 280 w 316"/>
                <a:gd name="T39" fmla="*/ 82 h 327"/>
                <a:gd name="T40" fmla="*/ 280 w 316"/>
                <a:gd name="T41" fmla="*/ 90 h 327"/>
                <a:gd name="T42" fmla="*/ 258 w 316"/>
                <a:gd name="T43" fmla="*/ 84 h 327"/>
                <a:gd name="T44" fmla="*/ 284 w 316"/>
                <a:gd name="T45" fmla="*/ 84 h 327"/>
                <a:gd name="T46" fmla="*/ 268 w 316"/>
                <a:gd name="T47" fmla="*/ 98 h 327"/>
                <a:gd name="T48" fmla="*/ 282 w 316"/>
                <a:gd name="T49" fmla="*/ 92 h 327"/>
                <a:gd name="T50" fmla="*/ 288 w 316"/>
                <a:gd name="T51" fmla="*/ 110 h 327"/>
                <a:gd name="T52" fmla="*/ 300 w 316"/>
                <a:gd name="T53" fmla="*/ 86 h 327"/>
                <a:gd name="T54" fmla="*/ 314 w 316"/>
                <a:gd name="T55" fmla="*/ 90 h 327"/>
                <a:gd name="T56" fmla="*/ 310 w 316"/>
                <a:gd name="T57" fmla="*/ 122 h 327"/>
                <a:gd name="T58" fmla="*/ 308 w 316"/>
                <a:gd name="T59" fmla="*/ 160 h 327"/>
                <a:gd name="T60" fmla="*/ 304 w 316"/>
                <a:gd name="T61" fmla="*/ 179 h 327"/>
                <a:gd name="T62" fmla="*/ 296 w 316"/>
                <a:gd name="T63" fmla="*/ 152 h 327"/>
                <a:gd name="T64" fmla="*/ 292 w 316"/>
                <a:gd name="T65" fmla="*/ 132 h 327"/>
                <a:gd name="T66" fmla="*/ 288 w 316"/>
                <a:gd name="T67" fmla="*/ 138 h 327"/>
                <a:gd name="T68" fmla="*/ 290 w 316"/>
                <a:gd name="T69" fmla="*/ 152 h 327"/>
                <a:gd name="T70" fmla="*/ 292 w 316"/>
                <a:gd name="T71" fmla="*/ 170 h 327"/>
                <a:gd name="T72" fmla="*/ 274 w 316"/>
                <a:gd name="T73" fmla="*/ 154 h 327"/>
                <a:gd name="T74" fmla="*/ 264 w 316"/>
                <a:gd name="T75" fmla="*/ 177 h 327"/>
                <a:gd name="T76" fmla="*/ 244 w 316"/>
                <a:gd name="T77" fmla="*/ 172 h 327"/>
                <a:gd name="T78" fmla="*/ 228 w 316"/>
                <a:gd name="T79" fmla="*/ 158 h 327"/>
                <a:gd name="T80" fmla="*/ 226 w 316"/>
                <a:gd name="T81" fmla="*/ 146 h 327"/>
                <a:gd name="T82" fmla="*/ 206 w 316"/>
                <a:gd name="T83" fmla="*/ 148 h 327"/>
                <a:gd name="T84" fmla="*/ 192 w 316"/>
                <a:gd name="T85" fmla="*/ 160 h 327"/>
                <a:gd name="T86" fmla="*/ 184 w 316"/>
                <a:gd name="T87" fmla="*/ 154 h 327"/>
                <a:gd name="T88" fmla="*/ 166 w 316"/>
                <a:gd name="T89" fmla="*/ 150 h 327"/>
                <a:gd name="T90" fmla="*/ 160 w 316"/>
                <a:gd name="T91" fmla="*/ 166 h 327"/>
                <a:gd name="T92" fmla="*/ 144 w 316"/>
                <a:gd name="T93" fmla="*/ 185 h 327"/>
                <a:gd name="T94" fmla="*/ 86 w 316"/>
                <a:gd name="T95" fmla="*/ 239 h 327"/>
                <a:gd name="T96" fmla="*/ 44 w 316"/>
                <a:gd name="T97" fmla="*/ 285 h 327"/>
                <a:gd name="T98" fmla="*/ 0 w 316"/>
                <a:gd name="T99" fmla="*/ 303 h 327"/>
                <a:gd name="T100" fmla="*/ 6 w 316"/>
                <a:gd name="T101" fmla="*/ 257 h 327"/>
                <a:gd name="T102" fmla="*/ 10 w 316"/>
                <a:gd name="T103" fmla="*/ 227 h 327"/>
                <a:gd name="T104" fmla="*/ 16 w 316"/>
                <a:gd name="T105" fmla="*/ 199 h 327"/>
                <a:gd name="T106" fmla="*/ 20 w 316"/>
                <a:gd name="T107" fmla="*/ 168 h 327"/>
                <a:gd name="T108" fmla="*/ 20 w 316"/>
                <a:gd name="T109" fmla="*/ 138 h 327"/>
                <a:gd name="T110" fmla="*/ 8 w 316"/>
                <a:gd name="T111" fmla="*/ 118 h 327"/>
                <a:gd name="T112" fmla="*/ 2 w 316"/>
                <a:gd name="T113" fmla="*/ 88 h 327"/>
                <a:gd name="T114" fmla="*/ 4 w 316"/>
                <a:gd name="T115" fmla="*/ 62 h 327"/>
                <a:gd name="T116" fmla="*/ 16 w 316"/>
                <a:gd name="T117" fmla="*/ 44 h 327"/>
                <a:gd name="T118" fmla="*/ 18 w 316"/>
                <a:gd name="T119" fmla="*/ 22 h 327"/>
                <a:gd name="T120" fmla="*/ 40 w 316"/>
                <a:gd name="T121" fmla="*/ 30 h 327"/>
                <a:gd name="T122" fmla="*/ 48 w 316"/>
                <a:gd name="T123" fmla="*/ 4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327">
                  <a:moveTo>
                    <a:pt x="292" y="172"/>
                  </a:moveTo>
                  <a:lnTo>
                    <a:pt x="292" y="175"/>
                  </a:lnTo>
                  <a:lnTo>
                    <a:pt x="290" y="175"/>
                  </a:lnTo>
                  <a:lnTo>
                    <a:pt x="290" y="172"/>
                  </a:lnTo>
                  <a:lnTo>
                    <a:pt x="288" y="172"/>
                  </a:lnTo>
                  <a:lnTo>
                    <a:pt x="288" y="170"/>
                  </a:lnTo>
                  <a:lnTo>
                    <a:pt x="288" y="170"/>
                  </a:lnTo>
                  <a:lnTo>
                    <a:pt x="288" y="168"/>
                  </a:lnTo>
                  <a:lnTo>
                    <a:pt x="288" y="166"/>
                  </a:lnTo>
                  <a:lnTo>
                    <a:pt x="288" y="168"/>
                  </a:lnTo>
                  <a:lnTo>
                    <a:pt x="288" y="170"/>
                  </a:lnTo>
                  <a:lnTo>
                    <a:pt x="290" y="170"/>
                  </a:lnTo>
                  <a:lnTo>
                    <a:pt x="292" y="172"/>
                  </a:lnTo>
                  <a:close/>
                  <a:moveTo>
                    <a:pt x="296" y="150"/>
                  </a:moveTo>
                  <a:lnTo>
                    <a:pt x="294" y="150"/>
                  </a:lnTo>
                  <a:lnTo>
                    <a:pt x="294" y="148"/>
                  </a:lnTo>
                  <a:lnTo>
                    <a:pt x="296" y="146"/>
                  </a:lnTo>
                  <a:lnTo>
                    <a:pt x="296" y="148"/>
                  </a:lnTo>
                  <a:lnTo>
                    <a:pt x="296" y="150"/>
                  </a:lnTo>
                  <a:close/>
                  <a:moveTo>
                    <a:pt x="290" y="94"/>
                  </a:moveTo>
                  <a:lnTo>
                    <a:pt x="288" y="96"/>
                  </a:lnTo>
                  <a:lnTo>
                    <a:pt x="288" y="94"/>
                  </a:lnTo>
                  <a:lnTo>
                    <a:pt x="288" y="92"/>
                  </a:lnTo>
                  <a:lnTo>
                    <a:pt x="290" y="92"/>
                  </a:lnTo>
                  <a:lnTo>
                    <a:pt x="292" y="92"/>
                  </a:lnTo>
                  <a:lnTo>
                    <a:pt x="292" y="94"/>
                  </a:lnTo>
                  <a:lnTo>
                    <a:pt x="290" y="94"/>
                  </a:lnTo>
                  <a:close/>
                  <a:moveTo>
                    <a:pt x="266" y="64"/>
                  </a:moveTo>
                  <a:lnTo>
                    <a:pt x="268" y="64"/>
                  </a:lnTo>
                  <a:lnTo>
                    <a:pt x="270" y="64"/>
                  </a:lnTo>
                  <a:lnTo>
                    <a:pt x="272" y="64"/>
                  </a:lnTo>
                  <a:lnTo>
                    <a:pt x="274" y="64"/>
                  </a:lnTo>
                  <a:lnTo>
                    <a:pt x="278" y="64"/>
                  </a:lnTo>
                  <a:lnTo>
                    <a:pt x="280" y="64"/>
                  </a:lnTo>
                  <a:lnTo>
                    <a:pt x="280" y="66"/>
                  </a:lnTo>
                  <a:lnTo>
                    <a:pt x="280" y="68"/>
                  </a:lnTo>
                  <a:lnTo>
                    <a:pt x="278" y="70"/>
                  </a:lnTo>
                  <a:lnTo>
                    <a:pt x="276" y="70"/>
                  </a:lnTo>
                  <a:lnTo>
                    <a:pt x="274" y="70"/>
                  </a:lnTo>
                  <a:lnTo>
                    <a:pt x="272" y="70"/>
                  </a:lnTo>
                  <a:lnTo>
                    <a:pt x="270" y="70"/>
                  </a:lnTo>
                  <a:lnTo>
                    <a:pt x="268" y="70"/>
                  </a:lnTo>
                  <a:lnTo>
                    <a:pt x="268" y="72"/>
                  </a:lnTo>
                  <a:lnTo>
                    <a:pt x="268" y="74"/>
                  </a:lnTo>
                  <a:lnTo>
                    <a:pt x="270" y="76"/>
                  </a:lnTo>
                  <a:lnTo>
                    <a:pt x="268" y="78"/>
                  </a:lnTo>
                  <a:lnTo>
                    <a:pt x="268" y="76"/>
                  </a:lnTo>
                  <a:lnTo>
                    <a:pt x="266" y="76"/>
                  </a:lnTo>
                  <a:lnTo>
                    <a:pt x="264" y="76"/>
                  </a:lnTo>
                  <a:lnTo>
                    <a:pt x="262" y="76"/>
                  </a:lnTo>
                  <a:lnTo>
                    <a:pt x="260" y="78"/>
                  </a:lnTo>
                  <a:lnTo>
                    <a:pt x="258" y="78"/>
                  </a:lnTo>
                  <a:lnTo>
                    <a:pt x="256" y="78"/>
                  </a:lnTo>
                  <a:lnTo>
                    <a:pt x="254" y="80"/>
                  </a:lnTo>
                  <a:lnTo>
                    <a:pt x="254" y="78"/>
                  </a:lnTo>
                  <a:lnTo>
                    <a:pt x="252" y="78"/>
                  </a:lnTo>
                  <a:lnTo>
                    <a:pt x="252" y="76"/>
                  </a:lnTo>
                  <a:lnTo>
                    <a:pt x="252" y="74"/>
                  </a:lnTo>
                  <a:lnTo>
                    <a:pt x="250" y="74"/>
                  </a:lnTo>
                  <a:lnTo>
                    <a:pt x="250" y="72"/>
                  </a:lnTo>
                  <a:lnTo>
                    <a:pt x="248" y="72"/>
                  </a:lnTo>
                  <a:lnTo>
                    <a:pt x="246" y="72"/>
                  </a:lnTo>
                  <a:lnTo>
                    <a:pt x="244" y="72"/>
                  </a:lnTo>
                  <a:lnTo>
                    <a:pt x="242" y="72"/>
                  </a:lnTo>
                  <a:lnTo>
                    <a:pt x="240" y="74"/>
                  </a:lnTo>
                  <a:lnTo>
                    <a:pt x="240" y="74"/>
                  </a:lnTo>
                  <a:lnTo>
                    <a:pt x="238" y="74"/>
                  </a:lnTo>
                  <a:lnTo>
                    <a:pt x="238" y="72"/>
                  </a:lnTo>
                  <a:lnTo>
                    <a:pt x="238" y="70"/>
                  </a:lnTo>
                  <a:lnTo>
                    <a:pt x="238" y="68"/>
                  </a:lnTo>
                  <a:lnTo>
                    <a:pt x="240" y="68"/>
                  </a:lnTo>
                  <a:lnTo>
                    <a:pt x="240" y="68"/>
                  </a:lnTo>
                  <a:lnTo>
                    <a:pt x="242" y="68"/>
                  </a:lnTo>
                  <a:lnTo>
                    <a:pt x="244" y="66"/>
                  </a:lnTo>
                  <a:lnTo>
                    <a:pt x="244" y="68"/>
                  </a:lnTo>
                  <a:lnTo>
                    <a:pt x="246" y="70"/>
                  </a:lnTo>
                  <a:lnTo>
                    <a:pt x="250" y="70"/>
                  </a:lnTo>
                  <a:lnTo>
                    <a:pt x="250" y="68"/>
                  </a:lnTo>
                  <a:lnTo>
                    <a:pt x="252" y="68"/>
                  </a:lnTo>
                  <a:lnTo>
                    <a:pt x="252" y="66"/>
                  </a:lnTo>
                  <a:lnTo>
                    <a:pt x="254" y="66"/>
                  </a:lnTo>
                  <a:lnTo>
                    <a:pt x="254" y="68"/>
                  </a:lnTo>
                  <a:lnTo>
                    <a:pt x="254" y="70"/>
                  </a:lnTo>
                  <a:lnTo>
                    <a:pt x="256" y="70"/>
                  </a:lnTo>
                  <a:lnTo>
                    <a:pt x="258" y="72"/>
                  </a:lnTo>
                  <a:lnTo>
                    <a:pt x="260" y="72"/>
                  </a:lnTo>
                  <a:lnTo>
                    <a:pt x="262" y="72"/>
                  </a:lnTo>
                  <a:lnTo>
                    <a:pt x="262" y="70"/>
                  </a:lnTo>
                  <a:lnTo>
                    <a:pt x="262" y="68"/>
                  </a:lnTo>
                  <a:lnTo>
                    <a:pt x="262" y="66"/>
                  </a:lnTo>
                  <a:lnTo>
                    <a:pt x="262" y="64"/>
                  </a:lnTo>
                  <a:lnTo>
                    <a:pt x="266" y="64"/>
                  </a:lnTo>
                  <a:close/>
                  <a:moveTo>
                    <a:pt x="58" y="2"/>
                  </a:moveTo>
                  <a:lnTo>
                    <a:pt x="58" y="4"/>
                  </a:lnTo>
                  <a:lnTo>
                    <a:pt x="62" y="6"/>
                  </a:lnTo>
                  <a:lnTo>
                    <a:pt x="66" y="6"/>
                  </a:lnTo>
                  <a:lnTo>
                    <a:pt x="68" y="6"/>
                  </a:lnTo>
                  <a:lnTo>
                    <a:pt x="70" y="8"/>
                  </a:lnTo>
                  <a:lnTo>
                    <a:pt x="72" y="8"/>
                  </a:lnTo>
                  <a:lnTo>
                    <a:pt x="74" y="6"/>
                  </a:lnTo>
                  <a:lnTo>
                    <a:pt x="74" y="4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2" y="4"/>
                  </a:lnTo>
                  <a:lnTo>
                    <a:pt x="82" y="8"/>
                  </a:lnTo>
                  <a:lnTo>
                    <a:pt x="82" y="10"/>
                  </a:lnTo>
                  <a:lnTo>
                    <a:pt x="84" y="10"/>
                  </a:lnTo>
                  <a:lnTo>
                    <a:pt x="84" y="12"/>
                  </a:lnTo>
                  <a:lnTo>
                    <a:pt x="86" y="14"/>
                  </a:lnTo>
                  <a:lnTo>
                    <a:pt x="86" y="16"/>
                  </a:lnTo>
                  <a:lnTo>
                    <a:pt x="86" y="18"/>
                  </a:lnTo>
                  <a:lnTo>
                    <a:pt x="88" y="18"/>
                  </a:lnTo>
                  <a:lnTo>
                    <a:pt x="90" y="18"/>
                  </a:lnTo>
                  <a:lnTo>
                    <a:pt x="92" y="18"/>
                  </a:lnTo>
                  <a:lnTo>
                    <a:pt x="92" y="20"/>
                  </a:lnTo>
                  <a:lnTo>
                    <a:pt x="92" y="22"/>
                  </a:lnTo>
                  <a:lnTo>
                    <a:pt x="94" y="22"/>
                  </a:lnTo>
                  <a:lnTo>
                    <a:pt x="96" y="20"/>
                  </a:lnTo>
                  <a:lnTo>
                    <a:pt x="96" y="20"/>
                  </a:lnTo>
                  <a:lnTo>
                    <a:pt x="98" y="20"/>
                  </a:lnTo>
                  <a:lnTo>
                    <a:pt x="100" y="20"/>
                  </a:lnTo>
                  <a:lnTo>
                    <a:pt x="100" y="22"/>
                  </a:lnTo>
                  <a:lnTo>
                    <a:pt x="102" y="22"/>
                  </a:lnTo>
                  <a:lnTo>
                    <a:pt x="104" y="22"/>
                  </a:lnTo>
                  <a:lnTo>
                    <a:pt x="106" y="22"/>
                  </a:lnTo>
                  <a:lnTo>
                    <a:pt x="106" y="24"/>
                  </a:lnTo>
                  <a:lnTo>
                    <a:pt x="106" y="26"/>
                  </a:lnTo>
                  <a:lnTo>
                    <a:pt x="108" y="26"/>
                  </a:lnTo>
                  <a:lnTo>
                    <a:pt x="110" y="24"/>
                  </a:lnTo>
                  <a:lnTo>
                    <a:pt x="112" y="24"/>
                  </a:lnTo>
                  <a:lnTo>
                    <a:pt x="114" y="24"/>
                  </a:lnTo>
                  <a:lnTo>
                    <a:pt x="116" y="24"/>
                  </a:lnTo>
                  <a:lnTo>
                    <a:pt x="118" y="24"/>
                  </a:lnTo>
                  <a:lnTo>
                    <a:pt x="122" y="24"/>
                  </a:lnTo>
                  <a:lnTo>
                    <a:pt x="124" y="24"/>
                  </a:lnTo>
                  <a:lnTo>
                    <a:pt x="126" y="26"/>
                  </a:lnTo>
                  <a:lnTo>
                    <a:pt x="128" y="26"/>
                  </a:lnTo>
                  <a:lnTo>
                    <a:pt x="128" y="28"/>
                  </a:lnTo>
                  <a:lnTo>
                    <a:pt x="130" y="28"/>
                  </a:lnTo>
                  <a:lnTo>
                    <a:pt x="128" y="26"/>
                  </a:lnTo>
                  <a:lnTo>
                    <a:pt x="130" y="26"/>
                  </a:lnTo>
                  <a:lnTo>
                    <a:pt x="132" y="26"/>
                  </a:lnTo>
                  <a:lnTo>
                    <a:pt x="132" y="28"/>
                  </a:lnTo>
                  <a:lnTo>
                    <a:pt x="134" y="30"/>
                  </a:lnTo>
                  <a:lnTo>
                    <a:pt x="134" y="32"/>
                  </a:lnTo>
                  <a:lnTo>
                    <a:pt x="136" y="34"/>
                  </a:lnTo>
                  <a:lnTo>
                    <a:pt x="134" y="36"/>
                  </a:lnTo>
                  <a:lnTo>
                    <a:pt x="136" y="38"/>
                  </a:lnTo>
                  <a:lnTo>
                    <a:pt x="136" y="40"/>
                  </a:lnTo>
                  <a:lnTo>
                    <a:pt x="138" y="40"/>
                  </a:lnTo>
                  <a:lnTo>
                    <a:pt x="142" y="40"/>
                  </a:lnTo>
                  <a:lnTo>
                    <a:pt x="142" y="38"/>
                  </a:lnTo>
                  <a:lnTo>
                    <a:pt x="142" y="36"/>
                  </a:lnTo>
                  <a:lnTo>
                    <a:pt x="142" y="32"/>
                  </a:lnTo>
                  <a:lnTo>
                    <a:pt x="144" y="32"/>
                  </a:lnTo>
                  <a:lnTo>
                    <a:pt x="146" y="32"/>
                  </a:lnTo>
                  <a:lnTo>
                    <a:pt x="146" y="34"/>
                  </a:lnTo>
                  <a:lnTo>
                    <a:pt x="148" y="36"/>
                  </a:lnTo>
                  <a:lnTo>
                    <a:pt x="150" y="38"/>
                  </a:lnTo>
                  <a:lnTo>
                    <a:pt x="152" y="38"/>
                  </a:lnTo>
                  <a:lnTo>
                    <a:pt x="154" y="38"/>
                  </a:lnTo>
                  <a:lnTo>
                    <a:pt x="156" y="38"/>
                  </a:lnTo>
                  <a:lnTo>
                    <a:pt x="156" y="40"/>
                  </a:lnTo>
                  <a:lnTo>
                    <a:pt x="156" y="42"/>
                  </a:lnTo>
                  <a:lnTo>
                    <a:pt x="158" y="44"/>
                  </a:lnTo>
                  <a:lnTo>
                    <a:pt x="160" y="44"/>
                  </a:lnTo>
                  <a:lnTo>
                    <a:pt x="160" y="44"/>
                  </a:lnTo>
                  <a:lnTo>
                    <a:pt x="160" y="46"/>
                  </a:lnTo>
                  <a:lnTo>
                    <a:pt x="162" y="46"/>
                  </a:lnTo>
                  <a:lnTo>
                    <a:pt x="164" y="48"/>
                  </a:lnTo>
                  <a:lnTo>
                    <a:pt x="166" y="48"/>
                  </a:lnTo>
                  <a:lnTo>
                    <a:pt x="168" y="48"/>
                  </a:lnTo>
                  <a:lnTo>
                    <a:pt x="168" y="50"/>
                  </a:lnTo>
                  <a:lnTo>
                    <a:pt x="168" y="48"/>
                  </a:lnTo>
                  <a:lnTo>
                    <a:pt x="170" y="48"/>
                  </a:lnTo>
                  <a:lnTo>
                    <a:pt x="172" y="48"/>
                  </a:lnTo>
                  <a:lnTo>
                    <a:pt x="174" y="48"/>
                  </a:lnTo>
                  <a:lnTo>
                    <a:pt x="176" y="48"/>
                  </a:lnTo>
                  <a:lnTo>
                    <a:pt x="178" y="48"/>
                  </a:lnTo>
                  <a:lnTo>
                    <a:pt x="182" y="46"/>
                  </a:lnTo>
                  <a:lnTo>
                    <a:pt x="182" y="52"/>
                  </a:lnTo>
                  <a:lnTo>
                    <a:pt x="184" y="52"/>
                  </a:lnTo>
                  <a:lnTo>
                    <a:pt x="186" y="52"/>
                  </a:lnTo>
                  <a:lnTo>
                    <a:pt x="188" y="50"/>
                  </a:lnTo>
                  <a:lnTo>
                    <a:pt x="190" y="52"/>
                  </a:lnTo>
                  <a:lnTo>
                    <a:pt x="192" y="52"/>
                  </a:lnTo>
                  <a:lnTo>
                    <a:pt x="192" y="52"/>
                  </a:lnTo>
                  <a:lnTo>
                    <a:pt x="192" y="50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46"/>
                  </a:lnTo>
                  <a:lnTo>
                    <a:pt x="192" y="48"/>
                  </a:lnTo>
                  <a:lnTo>
                    <a:pt x="190" y="48"/>
                  </a:lnTo>
                  <a:lnTo>
                    <a:pt x="188" y="50"/>
                  </a:lnTo>
                  <a:lnTo>
                    <a:pt x="188" y="48"/>
                  </a:lnTo>
                  <a:lnTo>
                    <a:pt x="186" y="48"/>
                  </a:lnTo>
                  <a:lnTo>
                    <a:pt x="186" y="46"/>
                  </a:lnTo>
                  <a:lnTo>
                    <a:pt x="188" y="46"/>
                  </a:lnTo>
                  <a:lnTo>
                    <a:pt x="190" y="46"/>
                  </a:lnTo>
                  <a:lnTo>
                    <a:pt x="190" y="44"/>
                  </a:lnTo>
                  <a:lnTo>
                    <a:pt x="192" y="44"/>
                  </a:lnTo>
                  <a:lnTo>
                    <a:pt x="192" y="44"/>
                  </a:lnTo>
                  <a:lnTo>
                    <a:pt x="194" y="44"/>
                  </a:lnTo>
                  <a:lnTo>
                    <a:pt x="196" y="44"/>
                  </a:lnTo>
                  <a:lnTo>
                    <a:pt x="198" y="44"/>
                  </a:lnTo>
                  <a:lnTo>
                    <a:pt x="198" y="46"/>
                  </a:lnTo>
                  <a:lnTo>
                    <a:pt x="196" y="46"/>
                  </a:lnTo>
                  <a:lnTo>
                    <a:pt x="196" y="48"/>
                  </a:lnTo>
                  <a:lnTo>
                    <a:pt x="198" y="50"/>
                  </a:lnTo>
                  <a:lnTo>
                    <a:pt x="198" y="48"/>
                  </a:lnTo>
                  <a:lnTo>
                    <a:pt x="200" y="50"/>
                  </a:lnTo>
                  <a:lnTo>
                    <a:pt x="202" y="50"/>
                  </a:lnTo>
                  <a:lnTo>
                    <a:pt x="202" y="52"/>
                  </a:lnTo>
                  <a:lnTo>
                    <a:pt x="200" y="54"/>
                  </a:lnTo>
                  <a:lnTo>
                    <a:pt x="200" y="56"/>
                  </a:lnTo>
                  <a:lnTo>
                    <a:pt x="200" y="58"/>
                  </a:lnTo>
                  <a:lnTo>
                    <a:pt x="202" y="60"/>
                  </a:lnTo>
                  <a:lnTo>
                    <a:pt x="204" y="60"/>
                  </a:lnTo>
                  <a:lnTo>
                    <a:pt x="206" y="60"/>
                  </a:lnTo>
                  <a:lnTo>
                    <a:pt x="206" y="58"/>
                  </a:lnTo>
                  <a:lnTo>
                    <a:pt x="208" y="56"/>
                  </a:lnTo>
                  <a:lnTo>
                    <a:pt x="210" y="56"/>
                  </a:lnTo>
                  <a:lnTo>
                    <a:pt x="210" y="58"/>
                  </a:lnTo>
                  <a:lnTo>
                    <a:pt x="212" y="60"/>
                  </a:lnTo>
                  <a:lnTo>
                    <a:pt x="214" y="58"/>
                  </a:lnTo>
                  <a:lnTo>
                    <a:pt x="214" y="56"/>
                  </a:lnTo>
                  <a:lnTo>
                    <a:pt x="214" y="54"/>
                  </a:lnTo>
                  <a:lnTo>
                    <a:pt x="216" y="54"/>
                  </a:lnTo>
                  <a:lnTo>
                    <a:pt x="218" y="56"/>
                  </a:lnTo>
                  <a:lnTo>
                    <a:pt x="218" y="58"/>
                  </a:lnTo>
                  <a:lnTo>
                    <a:pt x="218" y="60"/>
                  </a:lnTo>
                  <a:lnTo>
                    <a:pt x="216" y="60"/>
                  </a:lnTo>
                  <a:lnTo>
                    <a:pt x="216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4"/>
                  </a:lnTo>
                  <a:lnTo>
                    <a:pt x="222" y="66"/>
                  </a:lnTo>
                  <a:lnTo>
                    <a:pt x="224" y="66"/>
                  </a:lnTo>
                  <a:lnTo>
                    <a:pt x="226" y="66"/>
                  </a:lnTo>
                  <a:lnTo>
                    <a:pt x="226" y="64"/>
                  </a:lnTo>
                  <a:lnTo>
                    <a:pt x="226" y="62"/>
                  </a:lnTo>
                  <a:lnTo>
                    <a:pt x="226" y="60"/>
                  </a:lnTo>
                  <a:lnTo>
                    <a:pt x="228" y="60"/>
                  </a:lnTo>
                  <a:lnTo>
                    <a:pt x="230" y="60"/>
                  </a:lnTo>
                  <a:lnTo>
                    <a:pt x="230" y="62"/>
                  </a:lnTo>
                  <a:lnTo>
                    <a:pt x="230" y="64"/>
                  </a:lnTo>
                  <a:lnTo>
                    <a:pt x="230" y="66"/>
                  </a:lnTo>
                  <a:lnTo>
                    <a:pt x="232" y="66"/>
                  </a:lnTo>
                  <a:lnTo>
                    <a:pt x="234" y="64"/>
                  </a:lnTo>
                  <a:lnTo>
                    <a:pt x="236" y="64"/>
                  </a:lnTo>
                  <a:lnTo>
                    <a:pt x="240" y="64"/>
                  </a:lnTo>
                  <a:lnTo>
                    <a:pt x="240" y="64"/>
                  </a:lnTo>
                  <a:lnTo>
                    <a:pt x="242" y="66"/>
                  </a:lnTo>
                  <a:lnTo>
                    <a:pt x="242" y="68"/>
                  </a:lnTo>
                  <a:lnTo>
                    <a:pt x="240" y="68"/>
                  </a:lnTo>
                  <a:lnTo>
                    <a:pt x="240" y="66"/>
                  </a:lnTo>
                  <a:lnTo>
                    <a:pt x="238" y="66"/>
                  </a:lnTo>
                  <a:lnTo>
                    <a:pt x="236" y="68"/>
                  </a:lnTo>
                  <a:lnTo>
                    <a:pt x="238" y="70"/>
                  </a:lnTo>
                  <a:lnTo>
                    <a:pt x="238" y="72"/>
                  </a:lnTo>
                  <a:lnTo>
                    <a:pt x="238" y="74"/>
                  </a:lnTo>
                  <a:lnTo>
                    <a:pt x="240" y="74"/>
                  </a:lnTo>
                  <a:lnTo>
                    <a:pt x="240" y="74"/>
                  </a:lnTo>
                  <a:lnTo>
                    <a:pt x="242" y="74"/>
                  </a:lnTo>
                  <a:lnTo>
                    <a:pt x="244" y="72"/>
                  </a:lnTo>
                  <a:lnTo>
                    <a:pt x="246" y="72"/>
                  </a:lnTo>
                  <a:lnTo>
                    <a:pt x="248" y="72"/>
                  </a:lnTo>
                  <a:lnTo>
                    <a:pt x="248" y="74"/>
                  </a:lnTo>
                  <a:lnTo>
                    <a:pt x="250" y="74"/>
                  </a:lnTo>
                  <a:lnTo>
                    <a:pt x="250" y="76"/>
                  </a:lnTo>
                  <a:lnTo>
                    <a:pt x="250" y="78"/>
                  </a:lnTo>
                  <a:lnTo>
                    <a:pt x="248" y="80"/>
                  </a:lnTo>
                  <a:lnTo>
                    <a:pt x="248" y="82"/>
                  </a:lnTo>
                  <a:lnTo>
                    <a:pt x="250" y="82"/>
                  </a:lnTo>
                  <a:lnTo>
                    <a:pt x="250" y="84"/>
                  </a:lnTo>
                  <a:lnTo>
                    <a:pt x="252" y="84"/>
                  </a:lnTo>
                  <a:lnTo>
                    <a:pt x="254" y="84"/>
                  </a:lnTo>
                  <a:lnTo>
                    <a:pt x="256" y="82"/>
                  </a:lnTo>
                  <a:lnTo>
                    <a:pt x="256" y="80"/>
                  </a:lnTo>
                  <a:lnTo>
                    <a:pt x="258" y="80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2" y="78"/>
                  </a:lnTo>
                  <a:lnTo>
                    <a:pt x="262" y="76"/>
                  </a:lnTo>
                  <a:lnTo>
                    <a:pt x="264" y="76"/>
                  </a:lnTo>
                  <a:lnTo>
                    <a:pt x="266" y="76"/>
                  </a:lnTo>
                  <a:lnTo>
                    <a:pt x="266" y="78"/>
                  </a:lnTo>
                  <a:lnTo>
                    <a:pt x="268" y="78"/>
                  </a:lnTo>
                  <a:lnTo>
                    <a:pt x="270" y="78"/>
                  </a:lnTo>
                  <a:lnTo>
                    <a:pt x="270" y="76"/>
                  </a:lnTo>
                  <a:lnTo>
                    <a:pt x="270" y="74"/>
                  </a:lnTo>
                  <a:lnTo>
                    <a:pt x="270" y="72"/>
                  </a:lnTo>
                  <a:lnTo>
                    <a:pt x="270" y="70"/>
                  </a:lnTo>
                  <a:lnTo>
                    <a:pt x="272" y="70"/>
                  </a:lnTo>
                  <a:lnTo>
                    <a:pt x="274" y="72"/>
                  </a:lnTo>
                  <a:lnTo>
                    <a:pt x="276" y="72"/>
                  </a:lnTo>
                  <a:lnTo>
                    <a:pt x="278" y="72"/>
                  </a:lnTo>
                  <a:lnTo>
                    <a:pt x="280" y="70"/>
                  </a:lnTo>
                  <a:lnTo>
                    <a:pt x="282" y="68"/>
                  </a:lnTo>
                  <a:lnTo>
                    <a:pt x="282" y="64"/>
                  </a:lnTo>
                  <a:lnTo>
                    <a:pt x="284" y="64"/>
                  </a:lnTo>
                  <a:lnTo>
                    <a:pt x="286" y="66"/>
                  </a:lnTo>
                  <a:lnTo>
                    <a:pt x="286" y="68"/>
                  </a:lnTo>
                  <a:lnTo>
                    <a:pt x="288" y="70"/>
                  </a:lnTo>
                  <a:lnTo>
                    <a:pt x="286" y="72"/>
                  </a:lnTo>
                  <a:lnTo>
                    <a:pt x="288" y="74"/>
                  </a:lnTo>
                  <a:lnTo>
                    <a:pt x="288" y="74"/>
                  </a:lnTo>
                  <a:lnTo>
                    <a:pt x="288" y="76"/>
                  </a:lnTo>
                  <a:lnTo>
                    <a:pt x="290" y="76"/>
                  </a:lnTo>
                  <a:lnTo>
                    <a:pt x="290" y="78"/>
                  </a:lnTo>
                  <a:lnTo>
                    <a:pt x="292" y="78"/>
                  </a:lnTo>
                  <a:lnTo>
                    <a:pt x="294" y="80"/>
                  </a:lnTo>
                  <a:lnTo>
                    <a:pt x="296" y="82"/>
                  </a:lnTo>
                  <a:lnTo>
                    <a:pt x="296" y="84"/>
                  </a:lnTo>
                  <a:lnTo>
                    <a:pt x="296" y="86"/>
                  </a:lnTo>
                  <a:lnTo>
                    <a:pt x="294" y="88"/>
                  </a:lnTo>
                  <a:lnTo>
                    <a:pt x="294" y="90"/>
                  </a:lnTo>
                  <a:lnTo>
                    <a:pt x="292" y="92"/>
                  </a:lnTo>
                  <a:lnTo>
                    <a:pt x="290" y="92"/>
                  </a:lnTo>
                  <a:lnTo>
                    <a:pt x="288" y="88"/>
                  </a:lnTo>
                  <a:lnTo>
                    <a:pt x="288" y="86"/>
                  </a:lnTo>
                  <a:lnTo>
                    <a:pt x="288" y="84"/>
                  </a:lnTo>
                  <a:lnTo>
                    <a:pt x="288" y="82"/>
                  </a:lnTo>
                  <a:lnTo>
                    <a:pt x="286" y="82"/>
                  </a:lnTo>
                  <a:lnTo>
                    <a:pt x="284" y="82"/>
                  </a:lnTo>
                  <a:lnTo>
                    <a:pt x="284" y="80"/>
                  </a:lnTo>
                  <a:lnTo>
                    <a:pt x="282" y="80"/>
                  </a:lnTo>
                  <a:lnTo>
                    <a:pt x="282" y="82"/>
                  </a:lnTo>
                  <a:lnTo>
                    <a:pt x="284" y="82"/>
                  </a:lnTo>
                  <a:lnTo>
                    <a:pt x="282" y="82"/>
                  </a:lnTo>
                  <a:lnTo>
                    <a:pt x="282" y="84"/>
                  </a:lnTo>
                  <a:lnTo>
                    <a:pt x="280" y="84"/>
                  </a:lnTo>
                  <a:lnTo>
                    <a:pt x="280" y="82"/>
                  </a:lnTo>
                  <a:lnTo>
                    <a:pt x="280" y="80"/>
                  </a:lnTo>
                  <a:lnTo>
                    <a:pt x="278" y="80"/>
                  </a:lnTo>
                  <a:lnTo>
                    <a:pt x="276" y="80"/>
                  </a:lnTo>
                  <a:lnTo>
                    <a:pt x="276" y="78"/>
                  </a:lnTo>
                  <a:lnTo>
                    <a:pt x="274" y="78"/>
                  </a:lnTo>
                  <a:lnTo>
                    <a:pt x="274" y="80"/>
                  </a:lnTo>
                  <a:lnTo>
                    <a:pt x="276" y="80"/>
                  </a:lnTo>
                  <a:lnTo>
                    <a:pt x="278" y="82"/>
                  </a:lnTo>
                  <a:lnTo>
                    <a:pt x="278" y="84"/>
                  </a:lnTo>
                  <a:lnTo>
                    <a:pt x="278" y="86"/>
                  </a:lnTo>
                  <a:lnTo>
                    <a:pt x="280" y="86"/>
                  </a:lnTo>
                  <a:lnTo>
                    <a:pt x="282" y="84"/>
                  </a:lnTo>
                  <a:lnTo>
                    <a:pt x="284" y="84"/>
                  </a:lnTo>
                  <a:lnTo>
                    <a:pt x="284" y="86"/>
                  </a:lnTo>
                  <a:lnTo>
                    <a:pt x="284" y="88"/>
                  </a:lnTo>
                  <a:lnTo>
                    <a:pt x="282" y="88"/>
                  </a:lnTo>
                  <a:lnTo>
                    <a:pt x="280" y="90"/>
                  </a:lnTo>
                  <a:lnTo>
                    <a:pt x="278" y="90"/>
                  </a:lnTo>
                  <a:lnTo>
                    <a:pt x="276" y="90"/>
                  </a:lnTo>
                  <a:lnTo>
                    <a:pt x="274" y="92"/>
                  </a:lnTo>
                  <a:lnTo>
                    <a:pt x="272" y="92"/>
                  </a:lnTo>
                  <a:lnTo>
                    <a:pt x="270" y="92"/>
                  </a:lnTo>
                  <a:lnTo>
                    <a:pt x="270" y="90"/>
                  </a:lnTo>
                  <a:lnTo>
                    <a:pt x="270" y="88"/>
                  </a:lnTo>
                  <a:lnTo>
                    <a:pt x="270" y="86"/>
                  </a:lnTo>
                  <a:lnTo>
                    <a:pt x="268" y="86"/>
                  </a:lnTo>
                  <a:lnTo>
                    <a:pt x="266" y="86"/>
                  </a:lnTo>
                  <a:lnTo>
                    <a:pt x="264" y="86"/>
                  </a:lnTo>
                  <a:lnTo>
                    <a:pt x="262" y="86"/>
                  </a:lnTo>
                  <a:lnTo>
                    <a:pt x="260" y="84"/>
                  </a:lnTo>
                  <a:lnTo>
                    <a:pt x="260" y="82"/>
                  </a:lnTo>
                  <a:lnTo>
                    <a:pt x="258" y="80"/>
                  </a:lnTo>
                  <a:lnTo>
                    <a:pt x="258" y="82"/>
                  </a:lnTo>
                  <a:lnTo>
                    <a:pt x="258" y="84"/>
                  </a:lnTo>
                  <a:lnTo>
                    <a:pt x="260" y="86"/>
                  </a:lnTo>
                  <a:lnTo>
                    <a:pt x="262" y="86"/>
                  </a:lnTo>
                  <a:lnTo>
                    <a:pt x="264" y="88"/>
                  </a:lnTo>
                  <a:lnTo>
                    <a:pt x="266" y="88"/>
                  </a:lnTo>
                  <a:lnTo>
                    <a:pt x="268" y="88"/>
                  </a:lnTo>
                  <a:lnTo>
                    <a:pt x="270" y="90"/>
                  </a:lnTo>
                  <a:lnTo>
                    <a:pt x="270" y="92"/>
                  </a:lnTo>
                  <a:lnTo>
                    <a:pt x="272" y="92"/>
                  </a:lnTo>
                  <a:lnTo>
                    <a:pt x="272" y="92"/>
                  </a:lnTo>
                  <a:lnTo>
                    <a:pt x="274" y="92"/>
                  </a:lnTo>
                  <a:lnTo>
                    <a:pt x="276" y="92"/>
                  </a:lnTo>
                  <a:lnTo>
                    <a:pt x="278" y="90"/>
                  </a:lnTo>
                  <a:lnTo>
                    <a:pt x="280" y="90"/>
                  </a:lnTo>
                  <a:lnTo>
                    <a:pt x="282" y="90"/>
                  </a:lnTo>
                  <a:lnTo>
                    <a:pt x="284" y="88"/>
                  </a:lnTo>
                  <a:lnTo>
                    <a:pt x="284" y="86"/>
                  </a:lnTo>
                  <a:lnTo>
                    <a:pt x="284" y="84"/>
                  </a:lnTo>
                  <a:lnTo>
                    <a:pt x="286" y="84"/>
                  </a:lnTo>
                  <a:lnTo>
                    <a:pt x="288" y="84"/>
                  </a:lnTo>
                  <a:lnTo>
                    <a:pt x="288" y="86"/>
                  </a:lnTo>
                  <a:lnTo>
                    <a:pt x="288" y="88"/>
                  </a:lnTo>
                  <a:lnTo>
                    <a:pt x="288" y="90"/>
                  </a:lnTo>
                  <a:lnTo>
                    <a:pt x="286" y="90"/>
                  </a:lnTo>
                  <a:lnTo>
                    <a:pt x="284" y="9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80" y="92"/>
                  </a:lnTo>
                  <a:lnTo>
                    <a:pt x="278" y="92"/>
                  </a:lnTo>
                  <a:lnTo>
                    <a:pt x="274" y="94"/>
                  </a:lnTo>
                  <a:lnTo>
                    <a:pt x="272" y="94"/>
                  </a:lnTo>
                  <a:lnTo>
                    <a:pt x="268" y="94"/>
                  </a:lnTo>
                  <a:lnTo>
                    <a:pt x="268" y="96"/>
                  </a:lnTo>
                  <a:lnTo>
                    <a:pt x="266" y="98"/>
                  </a:lnTo>
                  <a:lnTo>
                    <a:pt x="268" y="98"/>
                  </a:lnTo>
                  <a:lnTo>
                    <a:pt x="268" y="100"/>
                  </a:lnTo>
                  <a:lnTo>
                    <a:pt x="266" y="100"/>
                  </a:lnTo>
                  <a:lnTo>
                    <a:pt x="266" y="102"/>
                  </a:lnTo>
                  <a:lnTo>
                    <a:pt x="266" y="104"/>
                  </a:lnTo>
                  <a:lnTo>
                    <a:pt x="268" y="106"/>
                  </a:lnTo>
                  <a:lnTo>
                    <a:pt x="268" y="104"/>
                  </a:lnTo>
                  <a:lnTo>
                    <a:pt x="268" y="102"/>
                  </a:lnTo>
                  <a:lnTo>
                    <a:pt x="268" y="100"/>
                  </a:lnTo>
                  <a:lnTo>
                    <a:pt x="268" y="98"/>
                  </a:lnTo>
                  <a:lnTo>
                    <a:pt x="268" y="96"/>
                  </a:lnTo>
                  <a:lnTo>
                    <a:pt x="270" y="96"/>
                  </a:lnTo>
                  <a:lnTo>
                    <a:pt x="272" y="96"/>
                  </a:lnTo>
                  <a:lnTo>
                    <a:pt x="274" y="96"/>
                  </a:lnTo>
                  <a:lnTo>
                    <a:pt x="276" y="94"/>
                  </a:lnTo>
                  <a:lnTo>
                    <a:pt x="278" y="94"/>
                  </a:lnTo>
                  <a:lnTo>
                    <a:pt x="280" y="94"/>
                  </a:lnTo>
                  <a:lnTo>
                    <a:pt x="282" y="92"/>
                  </a:lnTo>
                  <a:lnTo>
                    <a:pt x="284" y="92"/>
                  </a:lnTo>
                  <a:lnTo>
                    <a:pt x="286" y="92"/>
                  </a:lnTo>
                  <a:lnTo>
                    <a:pt x="288" y="92"/>
                  </a:lnTo>
                  <a:lnTo>
                    <a:pt x="288" y="92"/>
                  </a:lnTo>
                  <a:lnTo>
                    <a:pt x="288" y="94"/>
                  </a:lnTo>
                  <a:lnTo>
                    <a:pt x="288" y="96"/>
                  </a:lnTo>
                  <a:lnTo>
                    <a:pt x="286" y="96"/>
                  </a:lnTo>
                  <a:lnTo>
                    <a:pt x="286" y="98"/>
                  </a:lnTo>
                  <a:lnTo>
                    <a:pt x="286" y="100"/>
                  </a:lnTo>
                  <a:lnTo>
                    <a:pt x="288" y="102"/>
                  </a:lnTo>
                  <a:lnTo>
                    <a:pt x="286" y="106"/>
                  </a:lnTo>
                  <a:lnTo>
                    <a:pt x="286" y="108"/>
                  </a:lnTo>
                  <a:lnTo>
                    <a:pt x="284" y="110"/>
                  </a:lnTo>
                  <a:lnTo>
                    <a:pt x="284" y="112"/>
                  </a:lnTo>
                  <a:lnTo>
                    <a:pt x="286" y="112"/>
                  </a:lnTo>
                  <a:lnTo>
                    <a:pt x="286" y="110"/>
                  </a:lnTo>
                  <a:lnTo>
                    <a:pt x="288" y="110"/>
                  </a:lnTo>
                  <a:lnTo>
                    <a:pt x="288" y="108"/>
                  </a:lnTo>
                  <a:lnTo>
                    <a:pt x="288" y="108"/>
                  </a:lnTo>
                  <a:lnTo>
                    <a:pt x="288" y="106"/>
                  </a:lnTo>
                  <a:lnTo>
                    <a:pt x="288" y="104"/>
                  </a:lnTo>
                  <a:lnTo>
                    <a:pt x="288" y="100"/>
                  </a:lnTo>
                  <a:lnTo>
                    <a:pt x="288" y="98"/>
                  </a:lnTo>
                  <a:lnTo>
                    <a:pt x="288" y="96"/>
                  </a:lnTo>
                  <a:lnTo>
                    <a:pt x="290" y="98"/>
                  </a:lnTo>
                  <a:lnTo>
                    <a:pt x="292" y="98"/>
                  </a:lnTo>
                  <a:lnTo>
                    <a:pt x="292" y="96"/>
                  </a:lnTo>
                  <a:lnTo>
                    <a:pt x="294" y="94"/>
                  </a:lnTo>
                  <a:lnTo>
                    <a:pt x="294" y="92"/>
                  </a:lnTo>
                  <a:lnTo>
                    <a:pt x="296" y="92"/>
                  </a:lnTo>
                  <a:lnTo>
                    <a:pt x="296" y="92"/>
                  </a:lnTo>
                  <a:lnTo>
                    <a:pt x="296" y="90"/>
                  </a:lnTo>
                  <a:lnTo>
                    <a:pt x="298" y="88"/>
                  </a:lnTo>
                  <a:lnTo>
                    <a:pt x="300" y="86"/>
                  </a:lnTo>
                  <a:lnTo>
                    <a:pt x="300" y="82"/>
                  </a:lnTo>
                  <a:lnTo>
                    <a:pt x="298" y="82"/>
                  </a:lnTo>
                  <a:lnTo>
                    <a:pt x="298" y="80"/>
                  </a:lnTo>
                  <a:lnTo>
                    <a:pt x="298" y="78"/>
                  </a:lnTo>
                  <a:lnTo>
                    <a:pt x="298" y="76"/>
                  </a:lnTo>
                  <a:lnTo>
                    <a:pt x="300" y="74"/>
                  </a:lnTo>
                  <a:lnTo>
                    <a:pt x="302" y="72"/>
                  </a:lnTo>
                  <a:lnTo>
                    <a:pt x="304" y="74"/>
                  </a:lnTo>
                  <a:lnTo>
                    <a:pt x="306" y="74"/>
                  </a:lnTo>
                  <a:lnTo>
                    <a:pt x="310" y="72"/>
                  </a:lnTo>
                  <a:lnTo>
                    <a:pt x="314" y="74"/>
                  </a:lnTo>
                  <a:lnTo>
                    <a:pt x="316" y="76"/>
                  </a:lnTo>
                  <a:lnTo>
                    <a:pt x="316" y="82"/>
                  </a:lnTo>
                  <a:lnTo>
                    <a:pt x="316" y="84"/>
                  </a:lnTo>
                  <a:lnTo>
                    <a:pt x="316" y="86"/>
                  </a:lnTo>
                  <a:lnTo>
                    <a:pt x="314" y="88"/>
                  </a:lnTo>
                  <a:lnTo>
                    <a:pt x="314" y="90"/>
                  </a:lnTo>
                  <a:lnTo>
                    <a:pt x="314" y="92"/>
                  </a:lnTo>
                  <a:lnTo>
                    <a:pt x="314" y="92"/>
                  </a:lnTo>
                  <a:lnTo>
                    <a:pt x="314" y="94"/>
                  </a:lnTo>
                  <a:lnTo>
                    <a:pt x="314" y="96"/>
                  </a:lnTo>
                  <a:lnTo>
                    <a:pt x="314" y="98"/>
                  </a:lnTo>
                  <a:lnTo>
                    <a:pt x="312" y="100"/>
                  </a:lnTo>
                  <a:lnTo>
                    <a:pt x="312" y="102"/>
                  </a:lnTo>
                  <a:lnTo>
                    <a:pt x="312" y="104"/>
                  </a:lnTo>
                  <a:lnTo>
                    <a:pt x="312" y="106"/>
                  </a:lnTo>
                  <a:lnTo>
                    <a:pt x="312" y="108"/>
                  </a:lnTo>
                  <a:lnTo>
                    <a:pt x="312" y="110"/>
                  </a:lnTo>
                  <a:lnTo>
                    <a:pt x="310" y="112"/>
                  </a:lnTo>
                  <a:lnTo>
                    <a:pt x="310" y="114"/>
                  </a:lnTo>
                  <a:lnTo>
                    <a:pt x="310" y="116"/>
                  </a:lnTo>
                  <a:lnTo>
                    <a:pt x="310" y="118"/>
                  </a:lnTo>
                  <a:lnTo>
                    <a:pt x="310" y="120"/>
                  </a:lnTo>
                  <a:lnTo>
                    <a:pt x="310" y="122"/>
                  </a:lnTo>
                  <a:lnTo>
                    <a:pt x="308" y="124"/>
                  </a:lnTo>
                  <a:lnTo>
                    <a:pt x="308" y="126"/>
                  </a:lnTo>
                  <a:lnTo>
                    <a:pt x="308" y="128"/>
                  </a:lnTo>
                  <a:lnTo>
                    <a:pt x="308" y="130"/>
                  </a:lnTo>
                  <a:lnTo>
                    <a:pt x="308" y="132"/>
                  </a:lnTo>
                  <a:lnTo>
                    <a:pt x="308" y="136"/>
                  </a:lnTo>
                  <a:lnTo>
                    <a:pt x="308" y="138"/>
                  </a:lnTo>
                  <a:lnTo>
                    <a:pt x="308" y="140"/>
                  </a:lnTo>
                  <a:lnTo>
                    <a:pt x="308" y="142"/>
                  </a:lnTo>
                  <a:lnTo>
                    <a:pt x="308" y="144"/>
                  </a:lnTo>
                  <a:lnTo>
                    <a:pt x="308" y="146"/>
                  </a:lnTo>
                  <a:lnTo>
                    <a:pt x="308" y="148"/>
                  </a:lnTo>
                  <a:lnTo>
                    <a:pt x="308" y="150"/>
                  </a:lnTo>
                  <a:lnTo>
                    <a:pt x="308" y="152"/>
                  </a:lnTo>
                  <a:lnTo>
                    <a:pt x="308" y="156"/>
                  </a:lnTo>
                  <a:lnTo>
                    <a:pt x="308" y="158"/>
                  </a:lnTo>
                  <a:lnTo>
                    <a:pt x="308" y="160"/>
                  </a:lnTo>
                  <a:lnTo>
                    <a:pt x="308" y="162"/>
                  </a:lnTo>
                  <a:lnTo>
                    <a:pt x="308" y="164"/>
                  </a:lnTo>
                  <a:lnTo>
                    <a:pt x="308" y="166"/>
                  </a:lnTo>
                  <a:lnTo>
                    <a:pt x="308" y="168"/>
                  </a:lnTo>
                  <a:lnTo>
                    <a:pt x="310" y="170"/>
                  </a:lnTo>
                  <a:lnTo>
                    <a:pt x="310" y="172"/>
                  </a:lnTo>
                  <a:lnTo>
                    <a:pt x="310" y="175"/>
                  </a:lnTo>
                  <a:lnTo>
                    <a:pt x="312" y="175"/>
                  </a:lnTo>
                  <a:lnTo>
                    <a:pt x="312" y="177"/>
                  </a:lnTo>
                  <a:lnTo>
                    <a:pt x="312" y="179"/>
                  </a:lnTo>
                  <a:lnTo>
                    <a:pt x="312" y="181"/>
                  </a:lnTo>
                  <a:lnTo>
                    <a:pt x="312" y="183"/>
                  </a:lnTo>
                  <a:lnTo>
                    <a:pt x="310" y="185"/>
                  </a:lnTo>
                  <a:lnTo>
                    <a:pt x="308" y="185"/>
                  </a:lnTo>
                  <a:lnTo>
                    <a:pt x="306" y="183"/>
                  </a:lnTo>
                  <a:lnTo>
                    <a:pt x="306" y="181"/>
                  </a:lnTo>
                  <a:lnTo>
                    <a:pt x="304" y="179"/>
                  </a:lnTo>
                  <a:lnTo>
                    <a:pt x="302" y="177"/>
                  </a:lnTo>
                  <a:lnTo>
                    <a:pt x="300" y="175"/>
                  </a:lnTo>
                  <a:lnTo>
                    <a:pt x="298" y="172"/>
                  </a:lnTo>
                  <a:lnTo>
                    <a:pt x="298" y="170"/>
                  </a:lnTo>
                  <a:lnTo>
                    <a:pt x="296" y="170"/>
                  </a:lnTo>
                  <a:lnTo>
                    <a:pt x="296" y="168"/>
                  </a:lnTo>
                  <a:lnTo>
                    <a:pt x="296" y="166"/>
                  </a:lnTo>
                  <a:lnTo>
                    <a:pt x="296" y="164"/>
                  </a:lnTo>
                  <a:lnTo>
                    <a:pt x="296" y="162"/>
                  </a:lnTo>
                  <a:lnTo>
                    <a:pt x="296" y="160"/>
                  </a:lnTo>
                  <a:lnTo>
                    <a:pt x="294" y="158"/>
                  </a:lnTo>
                  <a:lnTo>
                    <a:pt x="294" y="156"/>
                  </a:lnTo>
                  <a:lnTo>
                    <a:pt x="294" y="154"/>
                  </a:lnTo>
                  <a:lnTo>
                    <a:pt x="292" y="154"/>
                  </a:lnTo>
                  <a:lnTo>
                    <a:pt x="292" y="152"/>
                  </a:lnTo>
                  <a:lnTo>
                    <a:pt x="294" y="152"/>
                  </a:lnTo>
                  <a:lnTo>
                    <a:pt x="296" y="152"/>
                  </a:lnTo>
                  <a:lnTo>
                    <a:pt x="298" y="150"/>
                  </a:lnTo>
                  <a:lnTo>
                    <a:pt x="298" y="148"/>
                  </a:lnTo>
                  <a:lnTo>
                    <a:pt x="298" y="146"/>
                  </a:lnTo>
                  <a:lnTo>
                    <a:pt x="298" y="144"/>
                  </a:lnTo>
                  <a:lnTo>
                    <a:pt x="298" y="142"/>
                  </a:lnTo>
                  <a:lnTo>
                    <a:pt x="296" y="140"/>
                  </a:lnTo>
                  <a:lnTo>
                    <a:pt x="294" y="140"/>
                  </a:lnTo>
                  <a:lnTo>
                    <a:pt x="292" y="140"/>
                  </a:lnTo>
                  <a:lnTo>
                    <a:pt x="292" y="138"/>
                  </a:lnTo>
                  <a:lnTo>
                    <a:pt x="292" y="136"/>
                  </a:lnTo>
                  <a:lnTo>
                    <a:pt x="292" y="138"/>
                  </a:lnTo>
                  <a:lnTo>
                    <a:pt x="290" y="140"/>
                  </a:lnTo>
                  <a:lnTo>
                    <a:pt x="288" y="138"/>
                  </a:lnTo>
                  <a:lnTo>
                    <a:pt x="288" y="136"/>
                  </a:lnTo>
                  <a:lnTo>
                    <a:pt x="290" y="136"/>
                  </a:lnTo>
                  <a:lnTo>
                    <a:pt x="292" y="136"/>
                  </a:lnTo>
                  <a:lnTo>
                    <a:pt x="292" y="132"/>
                  </a:lnTo>
                  <a:lnTo>
                    <a:pt x="290" y="134"/>
                  </a:lnTo>
                  <a:lnTo>
                    <a:pt x="288" y="132"/>
                  </a:lnTo>
                  <a:lnTo>
                    <a:pt x="288" y="132"/>
                  </a:lnTo>
                  <a:lnTo>
                    <a:pt x="288" y="130"/>
                  </a:lnTo>
                  <a:lnTo>
                    <a:pt x="286" y="130"/>
                  </a:lnTo>
                  <a:lnTo>
                    <a:pt x="284" y="128"/>
                  </a:lnTo>
                  <a:lnTo>
                    <a:pt x="282" y="128"/>
                  </a:lnTo>
                  <a:lnTo>
                    <a:pt x="280" y="130"/>
                  </a:lnTo>
                  <a:lnTo>
                    <a:pt x="282" y="130"/>
                  </a:lnTo>
                  <a:lnTo>
                    <a:pt x="284" y="132"/>
                  </a:lnTo>
                  <a:lnTo>
                    <a:pt x="286" y="132"/>
                  </a:lnTo>
                  <a:lnTo>
                    <a:pt x="288" y="132"/>
                  </a:lnTo>
                  <a:lnTo>
                    <a:pt x="288" y="134"/>
                  </a:lnTo>
                  <a:lnTo>
                    <a:pt x="288" y="134"/>
                  </a:lnTo>
                  <a:lnTo>
                    <a:pt x="288" y="136"/>
                  </a:lnTo>
                  <a:lnTo>
                    <a:pt x="288" y="136"/>
                  </a:lnTo>
                  <a:lnTo>
                    <a:pt x="288" y="138"/>
                  </a:lnTo>
                  <a:lnTo>
                    <a:pt x="288" y="140"/>
                  </a:lnTo>
                  <a:lnTo>
                    <a:pt x="288" y="140"/>
                  </a:lnTo>
                  <a:lnTo>
                    <a:pt x="288" y="140"/>
                  </a:lnTo>
                  <a:lnTo>
                    <a:pt x="290" y="142"/>
                  </a:lnTo>
                  <a:lnTo>
                    <a:pt x="292" y="142"/>
                  </a:lnTo>
                  <a:lnTo>
                    <a:pt x="294" y="142"/>
                  </a:lnTo>
                  <a:lnTo>
                    <a:pt x="294" y="140"/>
                  </a:lnTo>
                  <a:lnTo>
                    <a:pt x="294" y="142"/>
                  </a:lnTo>
                  <a:lnTo>
                    <a:pt x="296" y="142"/>
                  </a:lnTo>
                  <a:lnTo>
                    <a:pt x="296" y="144"/>
                  </a:lnTo>
                  <a:lnTo>
                    <a:pt x="294" y="144"/>
                  </a:lnTo>
                  <a:lnTo>
                    <a:pt x="294" y="146"/>
                  </a:lnTo>
                  <a:lnTo>
                    <a:pt x="292" y="146"/>
                  </a:lnTo>
                  <a:lnTo>
                    <a:pt x="290" y="146"/>
                  </a:lnTo>
                  <a:lnTo>
                    <a:pt x="292" y="148"/>
                  </a:lnTo>
                  <a:lnTo>
                    <a:pt x="290" y="150"/>
                  </a:lnTo>
                  <a:lnTo>
                    <a:pt x="290" y="152"/>
                  </a:lnTo>
                  <a:lnTo>
                    <a:pt x="288" y="152"/>
                  </a:lnTo>
                  <a:lnTo>
                    <a:pt x="288" y="154"/>
                  </a:lnTo>
                  <a:lnTo>
                    <a:pt x="290" y="156"/>
                  </a:lnTo>
                  <a:lnTo>
                    <a:pt x="290" y="158"/>
                  </a:lnTo>
                  <a:lnTo>
                    <a:pt x="292" y="158"/>
                  </a:lnTo>
                  <a:lnTo>
                    <a:pt x="292" y="160"/>
                  </a:lnTo>
                  <a:lnTo>
                    <a:pt x="292" y="162"/>
                  </a:lnTo>
                  <a:lnTo>
                    <a:pt x="292" y="164"/>
                  </a:lnTo>
                  <a:lnTo>
                    <a:pt x="292" y="166"/>
                  </a:lnTo>
                  <a:lnTo>
                    <a:pt x="294" y="166"/>
                  </a:lnTo>
                  <a:lnTo>
                    <a:pt x="294" y="168"/>
                  </a:lnTo>
                  <a:lnTo>
                    <a:pt x="294" y="170"/>
                  </a:lnTo>
                  <a:lnTo>
                    <a:pt x="294" y="172"/>
                  </a:lnTo>
                  <a:lnTo>
                    <a:pt x="296" y="175"/>
                  </a:lnTo>
                  <a:lnTo>
                    <a:pt x="294" y="175"/>
                  </a:lnTo>
                  <a:lnTo>
                    <a:pt x="294" y="172"/>
                  </a:lnTo>
                  <a:lnTo>
                    <a:pt x="292" y="170"/>
                  </a:lnTo>
                  <a:lnTo>
                    <a:pt x="290" y="170"/>
                  </a:lnTo>
                  <a:lnTo>
                    <a:pt x="288" y="168"/>
                  </a:lnTo>
                  <a:lnTo>
                    <a:pt x="288" y="166"/>
                  </a:lnTo>
                  <a:lnTo>
                    <a:pt x="288" y="164"/>
                  </a:lnTo>
                  <a:lnTo>
                    <a:pt x="288" y="162"/>
                  </a:lnTo>
                  <a:lnTo>
                    <a:pt x="286" y="162"/>
                  </a:lnTo>
                  <a:lnTo>
                    <a:pt x="286" y="160"/>
                  </a:lnTo>
                  <a:lnTo>
                    <a:pt x="284" y="158"/>
                  </a:lnTo>
                  <a:lnTo>
                    <a:pt x="284" y="156"/>
                  </a:lnTo>
                  <a:lnTo>
                    <a:pt x="282" y="154"/>
                  </a:lnTo>
                  <a:lnTo>
                    <a:pt x="282" y="152"/>
                  </a:lnTo>
                  <a:lnTo>
                    <a:pt x="280" y="152"/>
                  </a:lnTo>
                  <a:lnTo>
                    <a:pt x="282" y="154"/>
                  </a:lnTo>
                  <a:lnTo>
                    <a:pt x="280" y="154"/>
                  </a:lnTo>
                  <a:lnTo>
                    <a:pt x="278" y="154"/>
                  </a:lnTo>
                  <a:lnTo>
                    <a:pt x="276" y="154"/>
                  </a:lnTo>
                  <a:lnTo>
                    <a:pt x="274" y="154"/>
                  </a:lnTo>
                  <a:lnTo>
                    <a:pt x="272" y="154"/>
                  </a:lnTo>
                  <a:lnTo>
                    <a:pt x="270" y="154"/>
                  </a:lnTo>
                  <a:lnTo>
                    <a:pt x="268" y="154"/>
                  </a:lnTo>
                  <a:lnTo>
                    <a:pt x="266" y="156"/>
                  </a:lnTo>
                  <a:lnTo>
                    <a:pt x="264" y="158"/>
                  </a:lnTo>
                  <a:lnTo>
                    <a:pt x="264" y="160"/>
                  </a:lnTo>
                  <a:lnTo>
                    <a:pt x="266" y="160"/>
                  </a:lnTo>
                  <a:lnTo>
                    <a:pt x="266" y="162"/>
                  </a:lnTo>
                  <a:lnTo>
                    <a:pt x="266" y="164"/>
                  </a:lnTo>
                  <a:lnTo>
                    <a:pt x="268" y="164"/>
                  </a:lnTo>
                  <a:lnTo>
                    <a:pt x="268" y="166"/>
                  </a:lnTo>
                  <a:lnTo>
                    <a:pt x="268" y="168"/>
                  </a:lnTo>
                  <a:lnTo>
                    <a:pt x="266" y="170"/>
                  </a:lnTo>
                  <a:lnTo>
                    <a:pt x="266" y="172"/>
                  </a:lnTo>
                  <a:lnTo>
                    <a:pt x="266" y="175"/>
                  </a:lnTo>
                  <a:lnTo>
                    <a:pt x="264" y="175"/>
                  </a:lnTo>
                  <a:lnTo>
                    <a:pt x="264" y="177"/>
                  </a:lnTo>
                  <a:lnTo>
                    <a:pt x="262" y="179"/>
                  </a:lnTo>
                  <a:lnTo>
                    <a:pt x="260" y="179"/>
                  </a:lnTo>
                  <a:lnTo>
                    <a:pt x="258" y="179"/>
                  </a:lnTo>
                  <a:lnTo>
                    <a:pt x="256" y="179"/>
                  </a:lnTo>
                  <a:lnTo>
                    <a:pt x="256" y="177"/>
                  </a:lnTo>
                  <a:lnTo>
                    <a:pt x="254" y="175"/>
                  </a:lnTo>
                  <a:lnTo>
                    <a:pt x="254" y="172"/>
                  </a:lnTo>
                  <a:lnTo>
                    <a:pt x="254" y="170"/>
                  </a:lnTo>
                  <a:lnTo>
                    <a:pt x="254" y="168"/>
                  </a:lnTo>
                  <a:lnTo>
                    <a:pt x="254" y="166"/>
                  </a:lnTo>
                  <a:lnTo>
                    <a:pt x="252" y="166"/>
                  </a:lnTo>
                  <a:lnTo>
                    <a:pt x="250" y="166"/>
                  </a:lnTo>
                  <a:lnTo>
                    <a:pt x="248" y="166"/>
                  </a:lnTo>
                  <a:lnTo>
                    <a:pt x="246" y="168"/>
                  </a:lnTo>
                  <a:lnTo>
                    <a:pt x="246" y="170"/>
                  </a:lnTo>
                  <a:lnTo>
                    <a:pt x="244" y="170"/>
                  </a:lnTo>
                  <a:lnTo>
                    <a:pt x="244" y="172"/>
                  </a:lnTo>
                  <a:lnTo>
                    <a:pt x="242" y="170"/>
                  </a:lnTo>
                  <a:lnTo>
                    <a:pt x="240" y="170"/>
                  </a:lnTo>
                  <a:lnTo>
                    <a:pt x="240" y="170"/>
                  </a:lnTo>
                  <a:lnTo>
                    <a:pt x="238" y="168"/>
                  </a:lnTo>
                  <a:lnTo>
                    <a:pt x="236" y="166"/>
                  </a:lnTo>
                  <a:lnTo>
                    <a:pt x="236" y="164"/>
                  </a:lnTo>
                  <a:lnTo>
                    <a:pt x="236" y="162"/>
                  </a:lnTo>
                  <a:lnTo>
                    <a:pt x="238" y="162"/>
                  </a:lnTo>
                  <a:lnTo>
                    <a:pt x="238" y="158"/>
                  </a:lnTo>
                  <a:lnTo>
                    <a:pt x="238" y="156"/>
                  </a:lnTo>
                  <a:lnTo>
                    <a:pt x="238" y="154"/>
                  </a:lnTo>
                  <a:lnTo>
                    <a:pt x="236" y="154"/>
                  </a:lnTo>
                  <a:lnTo>
                    <a:pt x="234" y="154"/>
                  </a:lnTo>
                  <a:lnTo>
                    <a:pt x="232" y="154"/>
                  </a:lnTo>
                  <a:lnTo>
                    <a:pt x="230" y="156"/>
                  </a:lnTo>
                  <a:lnTo>
                    <a:pt x="228" y="156"/>
                  </a:lnTo>
                  <a:lnTo>
                    <a:pt x="228" y="158"/>
                  </a:lnTo>
                  <a:lnTo>
                    <a:pt x="226" y="158"/>
                  </a:lnTo>
                  <a:lnTo>
                    <a:pt x="226" y="160"/>
                  </a:lnTo>
                  <a:lnTo>
                    <a:pt x="226" y="162"/>
                  </a:lnTo>
                  <a:lnTo>
                    <a:pt x="224" y="162"/>
                  </a:lnTo>
                  <a:lnTo>
                    <a:pt x="222" y="160"/>
                  </a:lnTo>
                  <a:lnTo>
                    <a:pt x="222" y="158"/>
                  </a:lnTo>
                  <a:lnTo>
                    <a:pt x="222" y="156"/>
                  </a:lnTo>
                  <a:lnTo>
                    <a:pt x="224" y="154"/>
                  </a:lnTo>
                  <a:lnTo>
                    <a:pt x="226" y="154"/>
                  </a:lnTo>
                  <a:lnTo>
                    <a:pt x="228" y="154"/>
                  </a:lnTo>
                  <a:lnTo>
                    <a:pt x="228" y="152"/>
                  </a:lnTo>
                  <a:lnTo>
                    <a:pt x="228" y="150"/>
                  </a:lnTo>
                  <a:lnTo>
                    <a:pt x="226" y="150"/>
                  </a:lnTo>
                  <a:lnTo>
                    <a:pt x="224" y="148"/>
                  </a:lnTo>
                  <a:lnTo>
                    <a:pt x="222" y="148"/>
                  </a:lnTo>
                  <a:lnTo>
                    <a:pt x="224" y="146"/>
                  </a:lnTo>
                  <a:lnTo>
                    <a:pt x="226" y="146"/>
                  </a:lnTo>
                  <a:lnTo>
                    <a:pt x="226" y="144"/>
                  </a:lnTo>
                  <a:lnTo>
                    <a:pt x="226" y="142"/>
                  </a:lnTo>
                  <a:lnTo>
                    <a:pt x="224" y="142"/>
                  </a:lnTo>
                  <a:lnTo>
                    <a:pt x="222" y="144"/>
                  </a:lnTo>
                  <a:lnTo>
                    <a:pt x="222" y="146"/>
                  </a:lnTo>
                  <a:lnTo>
                    <a:pt x="220" y="146"/>
                  </a:lnTo>
                  <a:lnTo>
                    <a:pt x="218" y="144"/>
                  </a:lnTo>
                  <a:lnTo>
                    <a:pt x="216" y="144"/>
                  </a:lnTo>
                  <a:lnTo>
                    <a:pt x="216" y="142"/>
                  </a:lnTo>
                  <a:lnTo>
                    <a:pt x="214" y="142"/>
                  </a:lnTo>
                  <a:lnTo>
                    <a:pt x="214" y="144"/>
                  </a:lnTo>
                  <a:lnTo>
                    <a:pt x="212" y="144"/>
                  </a:lnTo>
                  <a:lnTo>
                    <a:pt x="210" y="144"/>
                  </a:lnTo>
                  <a:lnTo>
                    <a:pt x="210" y="146"/>
                  </a:lnTo>
                  <a:lnTo>
                    <a:pt x="208" y="146"/>
                  </a:lnTo>
                  <a:lnTo>
                    <a:pt x="206" y="146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48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8" y="152"/>
                  </a:lnTo>
                  <a:lnTo>
                    <a:pt x="198" y="154"/>
                  </a:lnTo>
                  <a:lnTo>
                    <a:pt x="198" y="156"/>
                  </a:lnTo>
                  <a:lnTo>
                    <a:pt x="196" y="158"/>
                  </a:lnTo>
                  <a:lnTo>
                    <a:pt x="196" y="160"/>
                  </a:lnTo>
                  <a:lnTo>
                    <a:pt x="196" y="162"/>
                  </a:lnTo>
                  <a:lnTo>
                    <a:pt x="198" y="162"/>
                  </a:lnTo>
                  <a:lnTo>
                    <a:pt x="198" y="164"/>
                  </a:lnTo>
                  <a:lnTo>
                    <a:pt x="196" y="164"/>
                  </a:lnTo>
                  <a:lnTo>
                    <a:pt x="194" y="164"/>
                  </a:lnTo>
                  <a:lnTo>
                    <a:pt x="194" y="162"/>
                  </a:lnTo>
                  <a:lnTo>
                    <a:pt x="192" y="162"/>
                  </a:lnTo>
                  <a:lnTo>
                    <a:pt x="192" y="160"/>
                  </a:lnTo>
                  <a:lnTo>
                    <a:pt x="192" y="160"/>
                  </a:lnTo>
                  <a:lnTo>
                    <a:pt x="192" y="160"/>
                  </a:lnTo>
                  <a:lnTo>
                    <a:pt x="194" y="160"/>
                  </a:lnTo>
                  <a:lnTo>
                    <a:pt x="192" y="158"/>
                  </a:lnTo>
                  <a:lnTo>
                    <a:pt x="194" y="158"/>
                  </a:lnTo>
                  <a:lnTo>
                    <a:pt x="192" y="158"/>
                  </a:lnTo>
                  <a:lnTo>
                    <a:pt x="192" y="158"/>
                  </a:lnTo>
                  <a:lnTo>
                    <a:pt x="192" y="156"/>
                  </a:lnTo>
                  <a:lnTo>
                    <a:pt x="192" y="156"/>
                  </a:lnTo>
                  <a:lnTo>
                    <a:pt x="192" y="154"/>
                  </a:lnTo>
                  <a:lnTo>
                    <a:pt x="190" y="156"/>
                  </a:lnTo>
                  <a:lnTo>
                    <a:pt x="188" y="156"/>
                  </a:lnTo>
                  <a:lnTo>
                    <a:pt x="188" y="154"/>
                  </a:lnTo>
                  <a:lnTo>
                    <a:pt x="186" y="154"/>
                  </a:lnTo>
                  <a:lnTo>
                    <a:pt x="186" y="156"/>
                  </a:lnTo>
                  <a:lnTo>
                    <a:pt x="184" y="156"/>
                  </a:lnTo>
                  <a:lnTo>
                    <a:pt x="184" y="154"/>
                  </a:lnTo>
                  <a:lnTo>
                    <a:pt x="182" y="154"/>
                  </a:lnTo>
                  <a:lnTo>
                    <a:pt x="182" y="156"/>
                  </a:lnTo>
                  <a:lnTo>
                    <a:pt x="180" y="156"/>
                  </a:lnTo>
                  <a:lnTo>
                    <a:pt x="180" y="154"/>
                  </a:lnTo>
                  <a:lnTo>
                    <a:pt x="180" y="152"/>
                  </a:lnTo>
                  <a:lnTo>
                    <a:pt x="178" y="152"/>
                  </a:lnTo>
                  <a:lnTo>
                    <a:pt x="178" y="154"/>
                  </a:lnTo>
                  <a:lnTo>
                    <a:pt x="178" y="156"/>
                  </a:lnTo>
                  <a:lnTo>
                    <a:pt x="176" y="156"/>
                  </a:lnTo>
                  <a:lnTo>
                    <a:pt x="176" y="154"/>
                  </a:lnTo>
                  <a:lnTo>
                    <a:pt x="174" y="154"/>
                  </a:lnTo>
                  <a:lnTo>
                    <a:pt x="172" y="154"/>
                  </a:lnTo>
                  <a:lnTo>
                    <a:pt x="172" y="152"/>
                  </a:lnTo>
                  <a:lnTo>
                    <a:pt x="170" y="152"/>
                  </a:lnTo>
                  <a:lnTo>
                    <a:pt x="170" y="150"/>
                  </a:lnTo>
                  <a:lnTo>
                    <a:pt x="168" y="152"/>
                  </a:lnTo>
                  <a:lnTo>
                    <a:pt x="166" y="150"/>
                  </a:lnTo>
                  <a:lnTo>
                    <a:pt x="166" y="152"/>
                  </a:lnTo>
                  <a:lnTo>
                    <a:pt x="166" y="154"/>
                  </a:lnTo>
                  <a:lnTo>
                    <a:pt x="164" y="154"/>
                  </a:lnTo>
                  <a:lnTo>
                    <a:pt x="162" y="154"/>
                  </a:lnTo>
                  <a:lnTo>
                    <a:pt x="164" y="154"/>
                  </a:lnTo>
                  <a:lnTo>
                    <a:pt x="164" y="156"/>
                  </a:lnTo>
                  <a:lnTo>
                    <a:pt x="164" y="158"/>
                  </a:lnTo>
                  <a:lnTo>
                    <a:pt x="164" y="156"/>
                  </a:lnTo>
                  <a:lnTo>
                    <a:pt x="162" y="156"/>
                  </a:lnTo>
                  <a:lnTo>
                    <a:pt x="162" y="158"/>
                  </a:lnTo>
                  <a:lnTo>
                    <a:pt x="162" y="160"/>
                  </a:lnTo>
                  <a:lnTo>
                    <a:pt x="160" y="158"/>
                  </a:lnTo>
                  <a:lnTo>
                    <a:pt x="160" y="160"/>
                  </a:lnTo>
                  <a:lnTo>
                    <a:pt x="160" y="162"/>
                  </a:lnTo>
                  <a:lnTo>
                    <a:pt x="158" y="164"/>
                  </a:lnTo>
                  <a:lnTo>
                    <a:pt x="158" y="166"/>
                  </a:lnTo>
                  <a:lnTo>
                    <a:pt x="160" y="166"/>
                  </a:lnTo>
                  <a:lnTo>
                    <a:pt x="158" y="166"/>
                  </a:lnTo>
                  <a:lnTo>
                    <a:pt x="160" y="166"/>
                  </a:lnTo>
                  <a:lnTo>
                    <a:pt x="160" y="168"/>
                  </a:lnTo>
                  <a:lnTo>
                    <a:pt x="158" y="168"/>
                  </a:lnTo>
                  <a:lnTo>
                    <a:pt x="160" y="168"/>
                  </a:lnTo>
                  <a:lnTo>
                    <a:pt x="160" y="170"/>
                  </a:lnTo>
                  <a:lnTo>
                    <a:pt x="158" y="170"/>
                  </a:lnTo>
                  <a:lnTo>
                    <a:pt x="158" y="172"/>
                  </a:lnTo>
                  <a:lnTo>
                    <a:pt x="158" y="175"/>
                  </a:lnTo>
                  <a:lnTo>
                    <a:pt x="156" y="175"/>
                  </a:lnTo>
                  <a:lnTo>
                    <a:pt x="156" y="177"/>
                  </a:lnTo>
                  <a:lnTo>
                    <a:pt x="154" y="175"/>
                  </a:lnTo>
                  <a:lnTo>
                    <a:pt x="154" y="177"/>
                  </a:lnTo>
                  <a:lnTo>
                    <a:pt x="152" y="177"/>
                  </a:lnTo>
                  <a:lnTo>
                    <a:pt x="148" y="177"/>
                  </a:lnTo>
                  <a:lnTo>
                    <a:pt x="144" y="172"/>
                  </a:lnTo>
                  <a:lnTo>
                    <a:pt x="144" y="185"/>
                  </a:lnTo>
                  <a:lnTo>
                    <a:pt x="144" y="185"/>
                  </a:lnTo>
                  <a:lnTo>
                    <a:pt x="140" y="189"/>
                  </a:lnTo>
                  <a:lnTo>
                    <a:pt x="138" y="191"/>
                  </a:lnTo>
                  <a:lnTo>
                    <a:pt x="132" y="191"/>
                  </a:lnTo>
                  <a:lnTo>
                    <a:pt x="130" y="191"/>
                  </a:lnTo>
                  <a:lnTo>
                    <a:pt x="126" y="197"/>
                  </a:lnTo>
                  <a:lnTo>
                    <a:pt x="122" y="203"/>
                  </a:lnTo>
                  <a:lnTo>
                    <a:pt x="116" y="209"/>
                  </a:lnTo>
                  <a:lnTo>
                    <a:pt x="112" y="213"/>
                  </a:lnTo>
                  <a:lnTo>
                    <a:pt x="110" y="215"/>
                  </a:lnTo>
                  <a:lnTo>
                    <a:pt x="108" y="217"/>
                  </a:lnTo>
                  <a:lnTo>
                    <a:pt x="106" y="219"/>
                  </a:lnTo>
                  <a:lnTo>
                    <a:pt x="104" y="221"/>
                  </a:lnTo>
                  <a:lnTo>
                    <a:pt x="102" y="223"/>
                  </a:lnTo>
                  <a:lnTo>
                    <a:pt x="94" y="233"/>
                  </a:lnTo>
                  <a:lnTo>
                    <a:pt x="88" y="239"/>
                  </a:lnTo>
                  <a:lnTo>
                    <a:pt x="86" y="239"/>
                  </a:lnTo>
                  <a:lnTo>
                    <a:pt x="82" y="245"/>
                  </a:lnTo>
                  <a:lnTo>
                    <a:pt x="78" y="249"/>
                  </a:lnTo>
                  <a:lnTo>
                    <a:pt x="76" y="251"/>
                  </a:lnTo>
                  <a:lnTo>
                    <a:pt x="68" y="257"/>
                  </a:lnTo>
                  <a:lnTo>
                    <a:pt x="68" y="259"/>
                  </a:lnTo>
                  <a:lnTo>
                    <a:pt x="66" y="261"/>
                  </a:lnTo>
                  <a:lnTo>
                    <a:pt x="60" y="267"/>
                  </a:lnTo>
                  <a:lnTo>
                    <a:pt x="58" y="269"/>
                  </a:lnTo>
                  <a:lnTo>
                    <a:pt x="56" y="269"/>
                  </a:lnTo>
                  <a:lnTo>
                    <a:pt x="54" y="273"/>
                  </a:lnTo>
                  <a:lnTo>
                    <a:pt x="52" y="273"/>
                  </a:lnTo>
                  <a:lnTo>
                    <a:pt x="50" y="277"/>
                  </a:lnTo>
                  <a:lnTo>
                    <a:pt x="48" y="279"/>
                  </a:lnTo>
                  <a:lnTo>
                    <a:pt x="48" y="279"/>
                  </a:lnTo>
                  <a:lnTo>
                    <a:pt x="48" y="281"/>
                  </a:lnTo>
                  <a:lnTo>
                    <a:pt x="46" y="283"/>
                  </a:lnTo>
                  <a:lnTo>
                    <a:pt x="44" y="285"/>
                  </a:lnTo>
                  <a:lnTo>
                    <a:pt x="40" y="287"/>
                  </a:lnTo>
                  <a:lnTo>
                    <a:pt x="38" y="289"/>
                  </a:lnTo>
                  <a:lnTo>
                    <a:pt x="36" y="291"/>
                  </a:lnTo>
                  <a:lnTo>
                    <a:pt x="30" y="297"/>
                  </a:lnTo>
                  <a:lnTo>
                    <a:pt x="22" y="307"/>
                  </a:lnTo>
                  <a:lnTo>
                    <a:pt x="20" y="307"/>
                  </a:lnTo>
                  <a:lnTo>
                    <a:pt x="18" y="309"/>
                  </a:lnTo>
                  <a:lnTo>
                    <a:pt x="14" y="315"/>
                  </a:lnTo>
                  <a:lnTo>
                    <a:pt x="12" y="315"/>
                  </a:lnTo>
                  <a:lnTo>
                    <a:pt x="6" y="321"/>
                  </a:lnTo>
                  <a:lnTo>
                    <a:pt x="4" y="325"/>
                  </a:lnTo>
                  <a:lnTo>
                    <a:pt x="0" y="327"/>
                  </a:lnTo>
                  <a:lnTo>
                    <a:pt x="0" y="323"/>
                  </a:lnTo>
                  <a:lnTo>
                    <a:pt x="0" y="317"/>
                  </a:lnTo>
                  <a:lnTo>
                    <a:pt x="0" y="315"/>
                  </a:lnTo>
                  <a:lnTo>
                    <a:pt x="0" y="305"/>
                  </a:lnTo>
                  <a:lnTo>
                    <a:pt x="0" y="303"/>
                  </a:lnTo>
                  <a:lnTo>
                    <a:pt x="0" y="291"/>
                  </a:lnTo>
                  <a:lnTo>
                    <a:pt x="0" y="285"/>
                  </a:lnTo>
                  <a:lnTo>
                    <a:pt x="0" y="283"/>
                  </a:lnTo>
                  <a:lnTo>
                    <a:pt x="0" y="281"/>
                  </a:lnTo>
                  <a:lnTo>
                    <a:pt x="0" y="277"/>
                  </a:lnTo>
                  <a:lnTo>
                    <a:pt x="0" y="275"/>
                  </a:lnTo>
                  <a:lnTo>
                    <a:pt x="2" y="275"/>
                  </a:lnTo>
                  <a:lnTo>
                    <a:pt x="4" y="273"/>
                  </a:lnTo>
                  <a:lnTo>
                    <a:pt x="4" y="271"/>
                  </a:lnTo>
                  <a:lnTo>
                    <a:pt x="6" y="271"/>
                  </a:lnTo>
                  <a:lnTo>
                    <a:pt x="6" y="269"/>
                  </a:lnTo>
                  <a:lnTo>
                    <a:pt x="6" y="267"/>
                  </a:lnTo>
                  <a:lnTo>
                    <a:pt x="8" y="265"/>
                  </a:lnTo>
                  <a:lnTo>
                    <a:pt x="6" y="265"/>
                  </a:lnTo>
                  <a:lnTo>
                    <a:pt x="6" y="263"/>
                  </a:lnTo>
                  <a:lnTo>
                    <a:pt x="6" y="259"/>
                  </a:lnTo>
                  <a:lnTo>
                    <a:pt x="6" y="257"/>
                  </a:lnTo>
                  <a:lnTo>
                    <a:pt x="6" y="255"/>
                  </a:lnTo>
                  <a:lnTo>
                    <a:pt x="4" y="255"/>
                  </a:lnTo>
                  <a:lnTo>
                    <a:pt x="2" y="249"/>
                  </a:lnTo>
                  <a:lnTo>
                    <a:pt x="4" y="249"/>
                  </a:lnTo>
                  <a:lnTo>
                    <a:pt x="4" y="247"/>
                  </a:lnTo>
                  <a:lnTo>
                    <a:pt x="4" y="245"/>
                  </a:lnTo>
                  <a:lnTo>
                    <a:pt x="4" y="243"/>
                  </a:lnTo>
                  <a:lnTo>
                    <a:pt x="6" y="241"/>
                  </a:lnTo>
                  <a:lnTo>
                    <a:pt x="8" y="241"/>
                  </a:lnTo>
                  <a:lnTo>
                    <a:pt x="8" y="237"/>
                  </a:lnTo>
                  <a:lnTo>
                    <a:pt x="8" y="235"/>
                  </a:lnTo>
                  <a:lnTo>
                    <a:pt x="6" y="235"/>
                  </a:lnTo>
                  <a:lnTo>
                    <a:pt x="6" y="233"/>
                  </a:lnTo>
                  <a:lnTo>
                    <a:pt x="6" y="231"/>
                  </a:lnTo>
                  <a:lnTo>
                    <a:pt x="8" y="231"/>
                  </a:lnTo>
                  <a:lnTo>
                    <a:pt x="8" y="229"/>
                  </a:lnTo>
                  <a:lnTo>
                    <a:pt x="10" y="227"/>
                  </a:lnTo>
                  <a:lnTo>
                    <a:pt x="12" y="227"/>
                  </a:lnTo>
                  <a:lnTo>
                    <a:pt x="12" y="225"/>
                  </a:lnTo>
                  <a:lnTo>
                    <a:pt x="12" y="223"/>
                  </a:lnTo>
                  <a:lnTo>
                    <a:pt x="12" y="221"/>
                  </a:lnTo>
                  <a:lnTo>
                    <a:pt x="12" y="219"/>
                  </a:lnTo>
                  <a:lnTo>
                    <a:pt x="14" y="217"/>
                  </a:lnTo>
                  <a:lnTo>
                    <a:pt x="14" y="215"/>
                  </a:lnTo>
                  <a:lnTo>
                    <a:pt x="14" y="213"/>
                  </a:lnTo>
                  <a:lnTo>
                    <a:pt x="16" y="211"/>
                  </a:lnTo>
                  <a:lnTo>
                    <a:pt x="16" y="209"/>
                  </a:lnTo>
                  <a:lnTo>
                    <a:pt x="18" y="209"/>
                  </a:lnTo>
                  <a:lnTo>
                    <a:pt x="18" y="205"/>
                  </a:lnTo>
                  <a:lnTo>
                    <a:pt x="16" y="205"/>
                  </a:lnTo>
                  <a:lnTo>
                    <a:pt x="16" y="203"/>
                  </a:lnTo>
                  <a:lnTo>
                    <a:pt x="18" y="203"/>
                  </a:lnTo>
                  <a:lnTo>
                    <a:pt x="18" y="201"/>
                  </a:lnTo>
                  <a:lnTo>
                    <a:pt x="16" y="199"/>
                  </a:lnTo>
                  <a:lnTo>
                    <a:pt x="18" y="197"/>
                  </a:lnTo>
                  <a:lnTo>
                    <a:pt x="18" y="195"/>
                  </a:lnTo>
                  <a:lnTo>
                    <a:pt x="18" y="193"/>
                  </a:lnTo>
                  <a:lnTo>
                    <a:pt x="18" y="191"/>
                  </a:lnTo>
                  <a:lnTo>
                    <a:pt x="18" y="189"/>
                  </a:lnTo>
                  <a:lnTo>
                    <a:pt x="18" y="189"/>
                  </a:lnTo>
                  <a:lnTo>
                    <a:pt x="18" y="187"/>
                  </a:lnTo>
                  <a:lnTo>
                    <a:pt x="18" y="185"/>
                  </a:lnTo>
                  <a:lnTo>
                    <a:pt x="16" y="185"/>
                  </a:lnTo>
                  <a:lnTo>
                    <a:pt x="16" y="183"/>
                  </a:lnTo>
                  <a:lnTo>
                    <a:pt x="16" y="181"/>
                  </a:lnTo>
                  <a:lnTo>
                    <a:pt x="16" y="179"/>
                  </a:lnTo>
                  <a:lnTo>
                    <a:pt x="16" y="177"/>
                  </a:lnTo>
                  <a:lnTo>
                    <a:pt x="18" y="175"/>
                  </a:lnTo>
                  <a:lnTo>
                    <a:pt x="18" y="172"/>
                  </a:lnTo>
                  <a:lnTo>
                    <a:pt x="18" y="170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20" y="164"/>
                  </a:lnTo>
                  <a:lnTo>
                    <a:pt x="20" y="162"/>
                  </a:lnTo>
                  <a:lnTo>
                    <a:pt x="22" y="160"/>
                  </a:lnTo>
                  <a:lnTo>
                    <a:pt x="24" y="156"/>
                  </a:lnTo>
                  <a:lnTo>
                    <a:pt x="24" y="154"/>
                  </a:lnTo>
                  <a:lnTo>
                    <a:pt x="22" y="154"/>
                  </a:lnTo>
                  <a:lnTo>
                    <a:pt x="22" y="152"/>
                  </a:lnTo>
                  <a:lnTo>
                    <a:pt x="22" y="150"/>
                  </a:lnTo>
                  <a:lnTo>
                    <a:pt x="22" y="148"/>
                  </a:lnTo>
                  <a:lnTo>
                    <a:pt x="22" y="146"/>
                  </a:lnTo>
                  <a:lnTo>
                    <a:pt x="22" y="144"/>
                  </a:lnTo>
                  <a:lnTo>
                    <a:pt x="20" y="144"/>
                  </a:lnTo>
                  <a:lnTo>
                    <a:pt x="20" y="142"/>
                  </a:lnTo>
                  <a:lnTo>
                    <a:pt x="20" y="140"/>
                  </a:lnTo>
                  <a:lnTo>
                    <a:pt x="20" y="140"/>
                  </a:lnTo>
                  <a:lnTo>
                    <a:pt x="20" y="138"/>
                  </a:lnTo>
                  <a:lnTo>
                    <a:pt x="18" y="136"/>
                  </a:lnTo>
                  <a:lnTo>
                    <a:pt x="18" y="134"/>
                  </a:lnTo>
                  <a:lnTo>
                    <a:pt x="16" y="134"/>
                  </a:lnTo>
                  <a:lnTo>
                    <a:pt x="16" y="132"/>
                  </a:lnTo>
                  <a:lnTo>
                    <a:pt x="14" y="132"/>
                  </a:lnTo>
                  <a:lnTo>
                    <a:pt x="12" y="132"/>
                  </a:lnTo>
                  <a:lnTo>
                    <a:pt x="12" y="130"/>
                  </a:lnTo>
                  <a:lnTo>
                    <a:pt x="12" y="128"/>
                  </a:lnTo>
                  <a:lnTo>
                    <a:pt x="12" y="126"/>
                  </a:lnTo>
                  <a:lnTo>
                    <a:pt x="12" y="124"/>
                  </a:lnTo>
                  <a:lnTo>
                    <a:pt x="12" y="122"/>
                  </a:lnTo>
                  <a:lnTo>
                    <a:pt x="10" y="122"/>
                  </a:lnTo>
                  <a:lnTo>
                    <a:pt x="10" y="124"/>
                  </a:lnTo>
                  <a:lnTo>
                    <a:pt x="10" y="122"/>
                  </a:lnTo>
                  <a:lnTo>
                    <a:pt x="10" y="120"/>
                  </a:lnTo>
                  <a:lnTo>
                    <a:pt x="8" y="120"/>
                  </a:lnTo>
                  <a:lnTo>
                    <a:pt x="8" y="118"/>
                  </a:lnTo>
                  <a:lnTo>
                    <a:pt x="8" y="116"/>
                  </a:lnTo>
                  <a:lnTo>
                    <a:pt x="6" y="116"/>
                  </a:lnTo>
                  <a:lnTo>
                    <a:pt x="6" y="114"/>
                  </a:lnTo>
                  <a:lnTo>
                    <a:pt x="6" y="112"/>
                  </a:lnTo>
                  <a:lnTo>
                    <a:pt x="6" y="110"/>
                  </a:lnTo>
                  <a:lnTo>
                    <a:pt x="6" y="108"/>
                  </a:lnTo>
                  <a:lnTo>
                    <a:pt x="4" y="106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0" y="102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2" y="98"/>
                  </a:lnTo>
                  <a:lnTo>
                    <a:pt x="2" y="96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2" y="88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4" y="84"/>
                  </a:lnTo>
                  <a:lnTo>
                    <a:pt x="4" y="82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8" y="72"/>
                  </a:lnTo>
                  <a:lnTo>
                    <a:pt x="6" y="70"/>
                  </a:lnTo>
                  <a:lnTo>
                    <a:pt x="6" y="68"/>
                  </a:lnTo>
                  <a:lnTo>
                    <a:pt x="6" y="66"/>
                  </a:lnTo>
                  <a:lnTo>
                    <a:pt x="6" y="64"/>
                  </a:lnTo>
                  <a:lnTo>
                    <a:pt x="6" y="62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2" y="60"/>
                  </a:lnTo>
                  <a:lnTo>
                    <a:pt x="4" y="58"/>
                  </a:lnTo>
                  <a:lnTo>
                    <a:pt x="4" y="56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4" y="52"/>
                  </a:lnTo>
                  <a:lnTo>
                    <a:pt x="6" y="46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0" y="46"/>
                  </a:lnTo>
                  <a:lnTo>
                    <a:pt x="12" y="46"/>
                  </a:lnTo>
                  <a:lnTo>
                    <a:pt x="14" y="44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6" y="30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4" y="26"/>
                  </a:lnTo>
                  <a:lnTo>
                    <a:pt x="14" y="24"/>
                  </a:lnTo>
                  <a:lnTo>
                    <a:pt x="16" y="24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18" y="24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2" y="22"/>
                  </a:lnTo>
                  <a:lnTo>
                    <a:pt x="24" y="22"/>
                  </a:lnTo>
                  <a:lnTo>
                    <a:pt x="24" y="24"/>
                  </a:lnTo>
                  <a:lnTo>
                    <a:pt x="24" y="26"/>
                  </a:lnTo>
                  <a:lnTo>
                    <a:pt x="26" y="26"/>
                  </a:lnTo>
                  <a:lnTo>
                    <a:pt x="26" y="24"/>
                  </a:lnTo>
                  <a:lnTo>
                    <a:pt x="28" y="24"/>
                  </a:lnTo>
                  <a:lnTo>
                    <a:pt x="28" y="26"/>
                  </a:lnTo>
                  <a:lnTo>
                    <a:pt x="30" y="28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38" y="32"/>
                  </a:lnTo>
                  <a:lnTo>
                    <a:pt x="40" y="30"/>
                  </a:lnTo>
                  <a:lnTo>
                    <a:pt x="40" y="28"/>
                  </a:lnTo>
                  <a:lnTo>
                    <a:pt x="42" y="28"/>
                  </a:lnTo>
                  <a:lnTo>
                    <a:pt x="42" y="24"/>
                  </a:lnTo>
                  <a:lnTo>
                    <a:pt x="42" y="22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6" y="20"/>
                  </a:lnTo>
                  <a:lnTo>
                    <a:pt x="46" y="16"/>
                  </a:lnTo>
                  <a:lnTo>
                    <a:pt x="46" y="14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0"/>
                  </a:lnTo>
                  <a:lnTo>
                    <a:pt x="46" y="8"/>
                  </a:lnTo>
                  <a:lnTo>
                    <a:pt x="44" y="6"/>
                  </a:lnTo>
                  <a:lnTo>
                    <a:pt x="46" y="6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5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44" name="Freeform 226">
              <a:extLst>
                <a:ext uri="{FF2B5EF4-FFF2-40B4-BE49-F238E27FC236}">
                  <a16:creationId xmlns:a16="http://schemas.microsoft.com/office/drawing/2014/main" id="{36F30A5E-D273-1083-3333-090CF498C3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5650" y="830263"/>
              <a:ext cx="498475" cy="461963"/>
            </a:xfrm>
            <a:custGeom>
              <a:avLst/>
              <a:gdLst>
                <a:gd name="T0" fmla="*/ 208 w 314"/>
                <a:gd name="T1" fmla="*/ 267 h 291"/>
                <a:gd name="T2" fmla="*/ 202 w 314"/>
                <a:gd name="T3" fmla="*/ 273 h 291"/>
                <a:gd name="T4" fmla="*/ 268 w 314"/>
                <a:gd name="T5" fmla="*/ 49 h 291"/>
                <a:gd name="T6" fmla="*/ 268 w 314"/>
                <a:gd name="T7" fmla="*/ 87 h 291"/>
                <a:gd name="T8" fmla="*/ 268 w 314"/>
                <a:gd name="T9" fmla="*/ 123 h 291"/>
                <a:gd name="T10" fmla="*/ 270 w 314"/>
                <a:gd name="T11" fmla="*/ 167 h 291"/>
                <a:gd name="T12" fmla="*/ 282 w 314"/>
                <a:gd name="T13" fmla="*/ 219 h 291"/>
                <a:gd name="T14" fmla="*/ 292 w 314"/>
                <a:gd name="T15" fmla="*/ 261 h 291"/>
                <a:gd name="T16" fmla="*/ 306 w 314"/>
                <a:gd name="T17" fmla="*/ 271 h 291"/>
                <a:gd name="T18" fmla="*/ 268 w 314"/>
                <a:gd name="T19" fmla="*/ 281 h 291"/>
                <a:gd name="T20" fmla="*/ 234 w 314"/>
                <a:gd name="T21" fmla="*/ 277 h 291"/>
                <a:gd name="T22" fmla="*/ 204 w 314"/>
                <a:gd name="T23" fmla="*/ 255 h 291"/>
                <a:gd name="T24" fmla="*/ 190 w 314"/>
                <a:gd name="T25" fmla="*/ 237 h 291"/>
                <a:gd name="T26" fmla="*/ 198 w 314"/>
                <a:gd name="T27" fmla="*/ 223 h 291"/>
                <a:gd name="T28" fmla="*/ 194 w 314"/>
                <a:gd name="T29" fmla="*/ 211 h 291"/>
                <a:gd name="T30" fmla="*/ 192 w 314"/>
                <a:gd name="T31" fmla="*/ 187 h 291"/>
                <a:gd name="T32" fmla="*/ 182 w 314"/>
                <a:gd name="T33" fmla="*/ 169 h 291"/>
                <a:gd name="T34" fmla="*/ 188 w 314"/>
                <a:gd name="T35" fmla="*/ 145 h 291"/>
                <a:gd name="T36" fmla="*/ 206 w 314"/>
                <a:gd name="T37" fmla="*/ 145 h 291"/>
                <a:gd name="T38" fmla="*/ 226 w 314"/>
                <a:gd name="T39" fmla="*/ 145 h 291"/>
                <a:gd name="T40" fmla="*/ 236 w 314"/>
                <a:gd name="T41" fmla="*/ 121 h 291"/>
                <a:gd name="T42" fmla="*/ 226 w 314"/>
                <a:gd name="T43" fmla="*/ 109 h 291"/>
                <a:gd name="T44" fmla="*/ 214 w 314"/>
                <a:gd name="T45" fmla="*/ 85 h 291"/>
                <a:gd name="T46" fmla="*/ 240 w 314"/>
                <a:gd name="T47" fmla="*/ 83 h 291"/>
                <a:gd name="T48" fmla="*/ 256 w 314"/>
                <a:gd name="T49" fmla="*/ 67 h 291"/>
                <a:gd name="T50" fmla="*/ 266 w 314"/>
                <a:gd name="T51" fmla="*/ 49 h 291"/>
                <a:gd name="T52" fmla="*/ 236 w 314"/>
                <a:gd name="T53" fmla="*/ 14 h 291"/>
                <a:gd name="T54" fmla="*/ 246 w 314"/>
                <a:gd name="T55" fmla="*/ 35 h 291"/>
                <a:gd name="T56" fmla="*/ 246 w 314"/>
                <a:gd name="T57" fmla="*/ 51 h 291"/>
                <a:gd name="T58" fmla="*/ 238 w 314"/>
                <a:gd name="T59" fmla="*/ 75 h 291"/>
                <a:gd name="T60" fmla="*/ 212 w 314"/>
                <a:gd name="T61" fmla="*/ 77 h 291"/>
                <a:gd name="T62" fmla="*/ 204 w 314"/>
                <a:gd name="T63" fmla="*/ 95 h 291"/>
                <a:gd name="T64" fmla="*/ 214 w 314"/>
                <a:gd name="T65" fmla="*/ 117 h 291"/>
                <a:gd name="T66" fmla="*/ 230 w 314"/>
                <a:gd name="T67" fmla="*/ 117 h 291"/>
                <a:gd name="T68" fmla="*/ 224 w 314"/>
                <a:gd name="T69" fmla="*/ 141 h 291"/>
                <a:gd name="T70" fmla="*/ 194 w 314"/>
                <a:gd name="T71" fmla="*/ 141 h 291"/>
                <a:gd name="T72" fmla="*/ 180 w 314"/>
                <a:gd name="T73" fmla="*/ 161 h 291"/>
                <a:gd name="T74" fmla="*/ 186 w 314"/>
                <a:gd name="T75" fmla="*/ 181 h 291"/>
                <a:gd name="T76" fmla="*/ 186 w 314"/>
                <a:gd name="T77" fmla="*/ 205 h 291"/>
                <a:gd name="T78" fmla="*/ 186 w 314"/>
                <a:gd name="T79" fmla="*/ 221 h 291"/>
                <a:gd name="T80" fmla="*/ 186 w 314"/>
                <a:gd name="T81" fmla="*/ 237 h 291"/>
                <a:gd name="T82" fmla="*/ 198 w 314"/>
                <a:gd name="T83" fmla="*/ 253 h 291"/>
                <a:gd name="T84" fmla="*/ 194 w 314"/>
                <a:gd name="T85" fmla="*/ 271 h 291"/>
                <a:gd name="T86" fmla="*/ 158 w 314"/>
                <a:gd name="T87" fmla="*/ 271 h 291"/>
                <a:gd name="T88" fmla="*/ 142 w 314"/>
                <a:gd name="T89" fmla="*/ 217 h 291"/>
                <a:gd name="T90" fmla="*/ 116 w 314"/>
                <a:gd name="T91" fmla="*/ 207 h 291"/>
                <a:gd name="T92" fmla="*/ 102 w 314"/>
                <a:gd name="T93" fmla="*/ 189 h 291"/>
                <a:gd name="T94" fmla="*/ 84 w 314"/>
                <a:gd name="T95" fmla="*/ 193 h 291"/>
                <a:gd name="T96" fmla="*/ 64 w 314"/>
                <a:gd name="T97" fmla="*/ 189 h 291"/>
                <a:gd name="T98" fmla="*/ 46 w 314"/>
                <a:gd name="T99" fmla="*/ 197 h 291"/>
                <a:gd name="T100" fmla="*/ 18 w 314"/>
                <a:gd name="T101" fmla="*/ 201 h 291"/>
                <a:gd name="T102" fmla="*/ 0 w 314"/>
                <a:gd name="T103" fmla="*/ 215 h 291"/>
                <a:gd name="T104" fmla="*/ 2 w 314"/>
                <a:gd name="T105" fmla="*/ 177 h 291"/>
                <a:gd name="T106" fmla="*/ 2 w 314"/>
                <a:gd name="T107" fmla="*/ 149 h 291"/>
                <a:gd name="T108" fmla="*/ 0 w 314"/>
                <a:gd name="T109" fmla="*/ 121 h 291"/>
                <a:gd name="T110" fmla="*/ 2 w 314"/>
                <a:gd name="T111" fmla="*/ 79 h 291"/>
                <a:gd name="T112" fmla="*/ 22 w 314"/>
                <a:gd name="T113" fmla="*/ 63 h 291"/>
                <a:gd name="T114" fmla="*/ 48 w 314"/>
                <a:gd name="T115" fmla="*/ 55 h 291"/>
                <a:gd name="T116" fmla="*/ 64 w 314"/>
                <a:gd name="T117" fmla="*/ 43 h 291"/>
                <a:gd name="T118" fmla="*/ 84 w 314"/>
                <a:gd name="T119" fmla="*/ 27 h 291"/>
                <a:gd name="T120" fmla="*/ 106 w 314"/>
                <a:gd name="T121" fmla="*/ 19 h 291"/>
                <a:gd name="T122" fmla="*/ 132 w 314"/>
                <a:gd name="T123" fmla="*/ 2 h 291"/>
                <a:gd name="T124" fmla="*/ 176 w 314"/>
                <a:gd name="T125" fmla="*/ 2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4" h="291">
                  <a:moveTo>
                    <a:pt x="208" y="291"/>
                  </a:moveTo>
                  <a:lnTo>
                    <a:pt x="206" y="291"/>
                  </a:lnTo>
                  <a:lnTo>
                    <a:pt x="206" y="289"/>
                  </a:lnTo>
                  <a:lnTo>
                    <a:pt x="206" y="287"/>
                  </a:lnTo>
                  <a:lnTo>
                    <a:pt x="206" y="285"/>
                  </a:lnTo>
                  <a:lnTo>
                    <a:pt x="204" y="285"/>
                  </a:lnTo>
                  <a:lnTo>
                    <a:pt x="204" y="283"/>
                  </a:lnTo>
                  <a:lnTo>
                    <a:pt x="202" y="281"/>
                  </a:lnTo>
                  <a:lnTo>
                    <a:pt x="204" y="279"/>
                  </a:lnTo>
                  <a:lnTo>
                    <a:pt x="206" y="277"/>
                  </a:lnTo>
                  <a:lnTo>
                    <a:pt x="206" y="273"/>
                  </a:lnTo>
                  <a:lnTo>
                    <a:pt x="206" y="269"/>
                  </a:lnTo>
                  <a:lnTo>
                    <a:pt x="206" y="267"/>
                  </a:lnTo>
                  <a:lnTo>
                    <a:pt x="208" y="267"/>
                  </a:lnTo>
                  <a:lnTo>
                    <a:pt x="212" y="269"/>
                  </a:lnTo>
                  <a:lnTo>
                    <a:pt x="214" y="271"/>
                  </a:lnTo>
                  <a:lnTo>
                    <a:pt x="216" y="273"/>
                  </a:lnTo>
                  <a:lnTo>
                    <a:pt x="216" y="275"/>
                  </a:lnTo>
                  <a:lnTo>
                    <a:pt x="216" y="277"/>
                  </a:lnTo>
                  <a:lnTo>
                    <a:pt x="216" y="279"/>
                  </a:lnTo>
                  <a:lnTo>
                    <a:pt x="214" y="283"/>
                  </a:lnTo>
                  <a:lnTo>
                    <a:pt x="212" y="283"/>
                  </a:lnTo>
                  <a:lnTo>
                    <a:pt x="210" y="283"/>
                  </a:lnTo>
                  <a:lnTo>
                    <a:pt x="210" y="285"/>
                  </a:lnTo>
                  <a:lnTo>
                    <a:pt x="208" y="287"/>
                  </a:lnTo>
                  <a:lnTo>
                    <a:pt x="208" y="291"/>
                  </a:lnTo>
                  <a:close/>
                  <a:moveTo>
                    <a:pt x="202" y="269"/>
                  </a:moveTo>
                  <a:lnTo>
                    <a:pt x="202" y="273"/>
                  </a:lnTo>
                  <a:lnTo>
                    <a:pt x="200" y="273"/>
                  </a:lnTo>
                  <a:lnTo>
                    <a:pt x="198" y="271"/>
                  </a:lnTo>
                  <a:lnTo>
                    <a:pt x="196" y="271"/>
                  </a:lnTo>
                  <a:lnTo>
                    <a:pt x="194" y="271"/>
                  </a:lnTo>
                  <a:lnTo>
                    <a:pt x="194" y="269"/>
                  </a:lnTo>
                  <a:lnTo>
                    <a:pt x="194" y="267"/>
                  </a:lnTo>
                  <a:lnTo>
                    <a:pt x="196" y="267"/>
                  </a:lnTo>
                  <a:lnTo>
                    <a:pt x="198" y="267"/>
                  </a:lnTo>
                  <a:lnTo>
                    <a:pt x="200" y="267"/>
                  </a:lnTo>
                  <a:lnTo>
                    <a:pt x="202" y="269"/>
                  </a:lnTo>
                  <a:close/>
                  <a:moveTo>
                    <a:pt x="266" y="49"/>
                  </a:moveTo>
                  <a:lnTo>
                    <a:pt x="268" y="49"/>
                  </a:lnTo>
                  <a:lnTo>
                    <a:pt x="268" y="47"/>
                  </a:lnTo>
                  <a:lnTo>
                    <a:pt x="268" y="49"/>
                  </a:lnTo>
                  <a:lnTo>
                    <a:pt x="268" y="51"/>
                  </a:lnTo>
                  <a:lnTo>
                    <a:pt x="268" y="53"/>
                  </a:lnTo>
                  <a:lnTo>
                    <a:pt x="268" y="55"/>
                  </a:lnTo>
                  <a:lnTo>
                    <a:pt x="268" y="57"/>
                  </a:lnTo>
                  <a:lnTo>
                    <a:pt x="268" y="63"/>
                  </a:lnTo>
                  <a:lnTo>
                    <a:pt x="268" y="65"/>
                  </a:lnTo>
                  <a:lnTo>
                    <a:pt x="268" y="67"/>
                  </a:lnTo>
                  <a:lnTo>
                    <a:pt x="268" y="69"/>
                  </a:lnTo>
                  <a:lnTo>
                    <a:pt x="268" y="71"/>
                  </a:lnTo>
                  <a:lnTo>
                    <a:pt x="268" y="75"/>
                  </a:lnTo>
                  <a:lnTo>
                    <a:pt x="268" y="77"/>
                  </a:lnTo>
                  <a:lnTo>
                    <a:pt x="268" y="81"/>
                  </a:lnTo>
                  <a:lnTo>
                    <a:pt x="268" y="85"/>
                  </a:lnTo>
                  <a:lnTo>
                    <a:pt x="268" y="87"/>
                  </a:lnTo>
                  <a:lnTo>
                    <a:pt x="268" y="89"/>
                  </a:lnTo>
                  <a:lnTo>
                    <a:pt x="268" y="91"/>
                  </a:lnTo>
                  <a:lnTo>
                    <a:pt x="268" y="93"/>
                  </a:lnTo>
                  <a:lnTo>
                    <a:pt x="268" y="97"/>
                  </a:lnTo>
                  <a:lnTo>
                    <a:pt x="268" y="101"/>
                  </a:lnTo>
                  <a:lnTo>
                    <a:pt x="268" y="103"/>
                  </a:lnTo>
                  <a:lnTo>
                    <a:pt x="268" y="105"/>
                  </a:lnTo>
                  <a:lnTo>
                    <a:pt x="268" y="107"/>
                  </a:lnTo>
                  <a:lnTo>
                    <a:pt x="268" y="109"/>
                  </a:lnTo>
                  <a:lnTo>
                    <a:pt x="268" y="111"/>
                  </a:lnTo>
                  <a:lnTo>
                    <a:pt x="268" y="113"/>
                  </a:lnTo>
                  <a:lnTo>
                    <a:pt x="268" y="117"/>
                  </a:lnTo>
                  <a:lnTo>
                    <a:pt x="268" y="119"/>
                  </a:lnTo>
                  <a:lnTo>
                    <a:pt x="268" y="123"/>
                  </a:lnTo>
                  <a:lnTo>
                    <a:pt x="268" y="125"/>
                  </a:lnTo>
                  <a:lnTo>
                    <a:pt x="268" y="127"/>
                  </a:lnTo>
                  <a:lnTo>
                    <a:pt x="268" y="129"/>
                  </a:lnTo>
                  <a:lnTo>
                    <a:pt x="268" y="131"/>
                  </a:lnTo>
                  <a:lnTo>
                    <a:pt x="268" y="133"/>
                  </a:lnTo>
                  <a:lnTo>
                    <a:pt x="270" y="137"/>
                  </a:lnTo>
                  <a:lnTo>
                    <a:pt x="270" y="139"/>
                  </a:lnTo>
                  <a:lnTo>
                    <a:pt x="270" y="145"/>
                  </a:lnTo>
                  <a:lnTo>
                    <a:pt x="270" y="149"/>
                  </a:lnTo>
                  <a:lnTo>
                    <a:pt x="270" y="153"/>
                  </a:lnTo>
                  <a:lnTo>
                    <a:pt x="270" y="157"/>
                  </a:lnTo>
                  <a:lnTo>
                    <a:pt x="270" y="163"/>
                  </a:lnTo>
                  <a:lnTo>
                    <a:pt x="270" y="165"/>
                  </a:lnTo>
                  <a:lnTo>
                    <a:pt x="270" y="167"/>
                  </a:lnTo>
                  <a:lnTo>
                    <a:pt x="270" y="169"/>
                  </a:lnTo>
                  <a:lnTo>
                    <a:pt x="270" y="171"/>
                  </a:lnTo>
                  <a:lnTo>
                    <a:pt x="270" y="173"/>
                  </a:lnTo>
                  <a:lnTo>
                    <a:pt x="270" y="177"/>
                  </a:lnTo>
                  <a:lnTo>
                    <a:pt x="270" y="187"/>
                  </a:lnTo>
                  <a:lnTo>
                    <a:pt x="270" y="199"/>
                  </a:lnTo>
                  <a:lnTo>
                    <a:pt x="270" y="201"/>
                  </a:lnTo>
                  <a:lnTo>
                    <a:pt x="272" y="205"/>
                  </a:lnTo>
                  <a:lnTo>
                    <a:pt x="274" y="205"/>
                  </a:lnTo>
                  <a:lnTo>
                    <a:pt x="278" y="211"/>
                  </a:lnTo>
                  <a:lnTo>
                    <a:pt x="278" y="213"/>
                  </a:lnTo>
                  <a:lnTo>
                    <a:pt x="278" y="215"/>
                  </a:lnTo>
                  <a:lnTo>
                    <a:pt x="280" y="217"/>
                  </a:lnTo>
                  <a:lnTo>
                    <a:pt x="282" y="219"/>
                  </a:lnTo>
                  <a:lnTo>
                    <a:pt x="284" y="225"/>
                  </a:lnTo>
                  <a:lnTo>
                    <a:pt x="282" y="231"/>
                  </a:lnTo>
                  <a:lnTo>
                    <a:pt x="282" y="233"/>
                  </a:lnTo>
                  <a:lnTo>
                    <a:pt x="282" y="235"/>
                  </a:lnTo>
                  <a:lnTo>
                    <a:pt x="282" y="237"/>
                  </a:lnTo>
                  <a:lnTo>
                    <a:pt x="282" y="239"/>
                  </a:lnTo>
                  <a:lnTo>
                    <a:pt x="286" y="243"/>
                  </a:lnTo>
                  <a:lnTo>
                    <a:pt x="288" y="243"/>
                  </a:lnTo>
                  <a:lnTo>
                    <a:pt x="290" y="247"/>
                  </a:lnTo>
                  <a:lnTo>
                    <a:pt x="290" y="251"/>
                  </a:lnTo>
                  <a:lnTo>
                    <a:pt x="290" y="253"/>
                  </a:lnTo>
                  <a:lnTo>
                    <a:pt x="290" y="255"/>
                  </a:lnTo>
                  <a:lnTo>
                    <a:pt x="290" y="257"/>
                  </a:lnTo>
                  <a:lnTo>
                    <a:pt x="292" y="261"/>
                  </a:lnTo>
                  <a:lnTo>
                    <a:pt x="296" y="261"/>
                  </a:lnTo>
                  <a:lnTo>
                    <a:pt x="304" y="263"/>
                  </a:lnTo>
                  <a:lnTo>
                    <a:pt x="310" y="259"/>
                  </a:lnTo>
                  <a:lnTo>
                    <a:pt x="312" y="259"/>
                  </a:lnTo>
                  <a:lnTo>
                    <a:pt x="314" y="259"/>
                  </a:lnTo>
                  <a:lnTo>
                    <a:pt x="312" y="261"/>
                  </a:lnTo>
                  <a:lnTo>
                    <a:pt x="312" y="263"/>
                  </a:lnTo>
                  <a:lnTo>
                    <a:pt x="310" y="263"/>
                  </a:lnTo>
                  <a:lnTo>
                    <a:pt x="310" y="265"/>
                  </a:lnTo>
                  <a:lnTo>
                    <a:pt x="310" y="267"/>
                  </a:lnTo>
                  <a:lnTo>
                    <a:pt x="308" y="267"/>
                  </a:lnTo>
                  <a:lnTo>
                    <a:pt x="308" y="269"/>
                  </a:lnTo>
                  <a:lnTo>
                    <a:pt x="306" y="269"/>
                  </a:lnTo>
                  <a:lnTo>
                    <a:pt x="306" y="271"/>
                  </a:lnTo>
                  <a:lnTo>
                    <a:pt x="304" y="271"/>
                  </a:lnTo>
                  <a:lnTo>
                    <a:pt x="302" y="271"/>
                  </a:lnTo>
                  <a:lnTo>
                    <a:pt x="300" y="271"/>
                  </a:lnTo>
                  <a:lnTo>
                    <a:pt x="298" y="273"/>
                  </a:lnTo>
                  <a:lnTo>
                    <a:pt x="292" y="273"/>
                  </a:lnTo>
                  <a:lnTo>
                    <a:pt x="290" y="275"/>
                  </a:lnTo>
                  <a:lnTo>
                    <a:pt x="290" y="275"/>
                  </a:lnTo>
                  <a:lnTo>
                    <a:pt x="282" y="277"/>
                  </a:lnTo>
                  <a:lnTo>
                    <a:pt x="278" y="279"/>
                  </a:lnTo>
                  <a:lnTo>
                    <a:pt x="276" y="279"/>
                  </a:lnTo>
                  <a:lnTo>
                    <a:pt x="274" y="279"/>
                  </a:lnTo>
                  <a:lnTo>
                    <a:pt x="272" y="281"/>
                  </a:lnTo>
                  <a:lnTo>
                    <a:pt x="270" y="281"/>
                  </a:lnTo>
                  <a:lnTo>
                    <a:pt x="268" y="281"/>
                  </a:lnTo>
                  <a:lnTo>
                    <a:pt x="266" y="281"/>
                  </a:lnTo>
                  <a:lnTo>
                    <a:pt x="264" y="283"/>
                  </a:lnTo>
                  <a:lnTo>
                    <a:pt x="262" y="283"/>
                  </a:lnTo>
                  <a:lnTo>
                    <a:pt x="260" y="283"/>
                  </a:lnTo>
                  <a:lnTo>
                    <a:pt x="258" y="283"/>
                  </a:lnTo>
                  <a:lnTo>
                    <a:pt x="256" y="283"/>
                  </a:lnTo>
                  <a:lnTo>
                    <a:pt x="252" y="283"/>
                  </a:lnTo>
                  <a:lnTo>
                    <a:pt x="250" y="285"/>
                  </a:lnTo>
                  <a:lnTo>
                    <a:pt x="246" y="285"/>
                  </a:lnTo>
                  <a:lnTo>
                    <a:pt x="242" y="287"/>
                  </a:lnTo>
                  <a:lnTo>
                    <a:pt x="242" y="285"/>
                  </a:lnTo>
                  <a:lnTo>
                    <a:pt x="240" y="283"/>
                  </a:lnTo>
                  <a:lnTo>
                    <a:pt x="238" y="281"/>
                  </a:lnTo>
                  <a:lnTo>
                    <a:pt x="234" y="277"/>
                  </a:lnTo>
                  <a:lnTo>
                    <a:pt x="232" y="275"/>
                  </a:lnTo>
                  <a:lnTo>
                    <a:pt x="226" y="273"/>
                  </a:lnTo>
                  <a:lnTo>
                    <a:pt x="220" y="275"/>
                  </a:lnTo>
                  <a:lnTo>
                    <a:pt x="220" y="273"/>
                  </a:lnTo>
                  <a:lnTo>
                    <a:pt x="220" y="271"/>
                  </a:lnTo>
                  <a:lnTo>
                    <a:pt x="218" y="269"/>
                  </a:lnTo>
                  <a:lnTo>
                    <a:pt x="216" y="269"/>
                  </a:lnTo>
                  <a:lnTo>
                    <a:pt x="214" y="269"/>
                  </a:lnTo>
                  <a:lnTo>
                    <a:pt x="212" y="267"/>
                  </a:lnTo>
                  <a:lnTo>
                    <a:pt x="208" y="265"/>
                  </a:lnTo>
                  <a:lnTo>
                    <a:pt x="204" y="261"/>
                  </a:lnTo>
                  <a:lnTo>
                    <a:pt x="202" y="259"/>
                  </a:lnTo>
                  <a:lnTo>
                    <a:pt x="204" y="257"/>
                  </a:lnTo>
                  <a:lnTo>
                    <a:pt x="204" y="255"/>
                  </a:lnTo>
                  <a:lnTo>
                    <a:pt x="204" y="253"/>
                  </a:lnTo>
                  <a:lnTo>
                    <a:pt x="206" y="249"/>
                  </a:lnTo>
                  <a:lnTo>
                    <a:pt x="204" y="247"/>
                  </a:lnTo>
                  <a:lnTo>
                    <a:pt x="206" y="245"/>
                  </a:lnTo>
                  <a:lnTo>
                    <a:pt x="206" y="241"/>
                  </a:lnTo>
                  <a:lnTo>
                    <a:pt x="206" y="239"/>
                  </a:lnTo>
                  <a:lnTo>
                    <a:pt x="204" y="239"/>
                  </a:lnTo>
                  <a:lnTo>
                    <a:pt x="202" y="239"/>
                  </a:lnTo>
                  <a:lnTo>
                    <a:pt x="196" y="237"/>
                  </a:lnTo>
                  <a:lnTo>
                    <a:pt x="194" y="235"/>
                  </a:lnTo>
                  <a:lnTo>
                    <a:pt x="194" y="235"/>
                  </a:lnTo>
                  <a:lnTo>
                    <a:pt x="194" y="237"/>
                  </a:lnTo>
                  <a:lnTo>
                    <a:pt x="192" y="237"/>
                  </a:lnTo>
                  <a:lnTo>
                    <a:pt x="190" y="237"/>
                  </a:lnTo>
                  <a:lnTo>
                    <a:pt x="190" y="235"/>
                  </a:lnTo>
                  <a:lnTo>
                    <a:pt x="192" y="235"/>
                  </a:lnTo>
                  <a:lnTo>
                    <a:pt x="192" y="235"/>
                  </a:lnTo>
                  <a:lnTo>
                    <a:pt x="194" y="235"/>
                  </a:lnTo>
                  <a:lnTo>
                    <a:pt x="194" y="233"/>
                  </a:lnTo>
                  <a:lnTo>
                    <a:pt x="194" y="231"/>
                  </a:lnTo>
                  <a:lnTo>
                    <a:pt x="194" y="231"/>
                  </a:lnTo>
                  <a:lnTo>
                    <a:pt x="194" y="229"/>
                  </a:lnTo>
                  <a:lnTo>
                    <a:pt x="192" y="229"/>
                  </a:lnTo>
                  <a:lnTo>
                    <a:pt x="194" y="227"/>
                  </a:lnTo>
                  <a:lnTo>
                    <a:pt x="194" y="227"/>
                  </a:lnTo>
                  <a:lnTo>
                    <a:pt x="196" y="225"/>
                  </a:lnTo>
                  <a:lnTo>
                    <a:pt x="198" y="225"/>
                  </a:lnTo>
                  <a:lnTo>
                    <a:pt x="198" y="223"/>
                  </a:lnTo>
                  <a:lnTo>
                    <a:pt x="196" y="225"/>
                  </a:lnTo>
                  <a:lnTo>
                    <a:pt x="196" y="223"/>
                  </a:lnTo>
                  <a:lnTo>
                    <a:pt x="196" y="221"/>
                  </a:lnTo>
                  <a:lnTo>
                    <a:pt x="194" y="221"/>
                  </a:lnTo>
                  <a:lnTo>
                    <a:pt x="192" y="221"/>
                  </a:lnTo>
                  <a:lnTo>
                    <a:pt x="190" y="219"/>
                  </a:lnTo>
                  <a:lnTo>
                    <a:pt x="188" y="221"/>
                  </a:lnTo>
                  <a:lnTo>
                    <a:pt x="188" y="219"/>
                  </a:lnTo>
                  <a:lnTo>
                    <a:pt x="190" y="217"/>
                  </a:lnTo>
                  <a:lnTo>
                    <a:pt x="192" y="217"/>
                  </a:lnTo>
                  <a:lnTo>
                    <a:pt x="192" y="215"/>
                  </a:lnTo>
                  <a:lnTo>
                    <a:pt x="192" y="213"/>
                  </a:lnTo>
                  <a:lnTo>
                    <a:pt x="194" y="213"/>
                  </a:lnTo>
                  <a:lnTo>
                    <a:pt x="194" y="211"/>
                  </a:lnTo>
                  <a:lnTo>
                    <a:pt x="194" y="209"/>
                  </a:lnTo>
                  <a:lnTo>
                    <a:pt x="194" y="207"/>
                  </a:lnTo>
                  <a:lnTo>
                    <a:pt x="192" y="207"/>
                  </a:lnTo>
                  <a:lnTo>
                    <a:pt x="192" y="205"/>
                  </a:lnTo>
                  <a:lnTo>
                    <a:pt x="190" y="205"/>
                  </a:lnTo>
                  <a:lnTo>
                    <a:pt x="190" y="203"/>
                  </a:lnTo>
                  <a:lnTo>
                    <a:pt x="192" y="203"/>
                  </a:lnTo>
                  <a:lnTo>
                    <a:pt x="192" y="201"/>
                  </a:lnTo>
                  <a:lnTo>
                    <a:pt x="192" y="199"/>
                  </a:lnTo>
                  <a:lnTo>
                    <a:pt x="192" y="197"/>
                  </a:lnTo>
                  <a:lnTo>
                    <a:pt x="192" y="195"/>
                  </a:lnTo>
                  <a:lnTo>
                    <a:pt x="192" y="193"/>
                  </a:lnTo>
                  <a:lnTo>
                    <a:pt x="192" y="191"/>
                  </a:lnTo>
                  <a:lnTo>
                    <a:pt x="192" y="187"/>
                  </a:lnTo>
                  <a:lnTo>
                    <a:pt x="192" y="187"/>
                  </a:lnTo>
                  <a:lnTo>
                    <a:pt x="190" y="185"/>
                  </a:lnTo>
                  <a:lnTo>
                    <a:pt x="190" y="183"/>
                  </a:lnTo>
                  <a:lnTo>
                    <a:pt x="188" y="183"/>
                  </a:lnTo>
                  <a:lnTo>
                    <a:pt x="188" y="181"/>
                  </a:lnTo>
                  <a:lnTo>
                    <a:pt x="186" y="179"/>
                  </a:lnTo>
                  <a:lnTo>
                    <a:pt x="184" y="179"/>
                  </a:lnTo>
                  <a:lnTo>
                    <a:pt x="182" y="179"/>
                  </a:lnTo>
                  <a:lnTo>
                    <a:pt x="180" y="177"/>
                  </a:lnTo>
                  <a:lnTo>
                    <a:pt x="178" y="175"/>
                  </a:lnTo>
                  <a:lnTo>
                    <a:pt x="180" y="175"/>
                  </a:lnTo>
                  <a:lnTo>
                    <a:pt x="180" y="173"/>
                  </a:lnTo>
                  <a:lnTo>
                    <a:pt x="182" y="171"/>
                  </a:lnTo>
                  <a:lnTo>
                    <a:pt x="182" y="169"/>
                  </a:lnTo>
                  <a:lnTo>
                    <a:pt x="182" y="167"/>
                  </a:lnTo>
                  <a:lnTo>
                    <a:pt x="182" y="165"/>
                  </a:lnTo>
                  <a:lnTo>
                    <a:pt x="182" y="163"/>
                  </a:lnTo>
                  <a:lnTo>
                    <a:pt x="182" y="161"/>
                  </a:lnTo>
                  <a:lnTo>
                    <a:pt x="184" y="161"/>
                  </a:lnTo>
                  <a:lnTo>
                    <a:pt x="184" y="159"/>
                  </a:lnTo>
                  <a:lnTo>
                    <a:pt x="186" y="157"/>
                  </a:lnTo>
                  <a:lnTo>
                    <a:pt x="186" y="155"/>
                  </a:lnTo>
                  <a:lnTo>
                    <a:pt x="188" y="155"/>
                  </a:lnTo>
                  <a:lnTo>
                    <a:pt x="188" y="153"/>
                  </a:lnTo>
                  <a:lnTo>
                    <a:pt x="190" y="151"/>
                  </a:lnTo>
                  <a:lnTo>
                    <a:pt x="190" y="149"/>
                  </a:lnTo>
                  <a:lnTo>
                    <a:pt x="190" y="147"/>
                  </a:lnTo>
                  <a:lnTo>
                    <a:pt x="188" y="145"/>
                  </a:lnTo>
                  <a:lnTo>
                    <a:pt x="190" y="145"/>
                  </a:lnTo>
                  <a:lnTo>
                    <a:pt x="192" y="145"/>
                  </a:lnTo>
                  <a:lnTo>
                    <a:pt x="192" y="147"/>
                  </a:lnTo>
                  <a:lnTo>
                    <a:pt x="194" y="147"/>
                  </a:lnTo>
                  <a:lnTo>
                    <a:pt x="194" y="149"/>
                  </a:lnTo>
                  <a:lnTo>
                    <a:pt x="194" y="147"/>
                  </a:lnTo>
                  <a:lnTo>
                    <a:pt x="196" y="145"/>
                  </a:lnTo>
                  <a:lnTo>
                    <a:pt x="198" y="143"/>
                  </a:lnTo>
                  <a:lnTo>
                    <a:pt x="200" y="145"/>
                  </a:lnTo>
                  <a:lnTo>
                    <a:pt x="200" y="143"/>
                  </a:lnTo>
                  <a:lnTo>
                    <a:pt x="202" y="143"/>
                  </a:lnTo>
                  <a:lnTo>
                    <a:pt x="204" y="143"/>
                  </a:lnTo>
                  <a:lnTo>
                    <a:pt x="206" y="143"/>
                  </a:lnTo>
                  <a:lnTo>
                    <a:pt x="206" y="145"/>
                  </a:lnTo>
                  <a:lnTo>
                    <a:pt x="208" y="145"/>
                  </a:lnTo>
                  <a:lnTo>
                    <a:pt x="210" y="145"/>
                  </a:lnTo>
                  <a:lnTo>
                    <a:pt x="212" y="147"/>
                  </a:lnTo>
                  <a:lnTo>
                    <a:pt x="214" y="147"/>
                  </a:lnTo>
                  <a:lnTo>
                    <a:pt x="214" y="149"/>
                  </a:lnTo>
                  <a:lnTo>
                    <a:pt x="216" y="151"/>
                  </a:lnTo>
                  <a:lnTo>
                    <a:pt x="218" y="151"/>
                  </a:lnTo>
                  <a:lnTo>
                    <a:pt x="216" y="149"/>
                  </a:lnTo>
                  <a:lnTo>
                    <a:pt x="216" y="147"/>
                  </a:lnTo>
                  <a:lnTo>
                    <a:pt x="218" y="147"/>
                  </a:lnTo>
                  <a:lnTo>
                    <a:pt x="220" y="147"/>
                  </a:lnTo>
                  <a:lnTo>
                    <a:pt x="222" y="147"/>
                  </a:lnTo>
                  <a:lnTo>
                    <a:pt x="224" y="145"/>
                  </a:lnTo>
                  <a:lnTo>
                    <a:pt x="226" y="145"/>
                  </a:lnTo>
                  <a:lnTo>
                    <a:pt x="226" y="143"/>
                  </a:lnTo>
                  <a:lnTo>
                    <a:pt x="228" y="141"/>
                  </a:lnTo>
                  <a:lnTo>
                    <a:pt x="230" y="141"/>
                  </a:lnTo>
                  <a:lnTo>
                    <a:pt x="230" y="139"/>
                  </a:lnTo>
                  <a:lnTo>
                    <a:pt x="232" y="139"/>
                  </a:lnTo>
                  <a:lnTo>
                    <a:pt x="234" y="139"/>
                  </a:lnTo>
                  <a:lnTo>
                    <a:pt x="236" y="135"/>
                  </a:lnTo>
                  <a:lnTo>
                    <a:pt x="236" y="133"/>
                  </a:lnTo>
                  <a:lnTo>
                    <a:pt x="234" y="131"/>
                  </a:lnTo>
                  <a:lnTo>
                    <a:pt x="234" y="129"/>
                  </a:lnTo>
                  <a:lnTo>
                    <a:pt x="236" y="127"/>
                  </a:lnTo>
                  <a:lnTo>
                    <a:pt x="236" y="125"/>
                  </a:lnTo>
                  <a:lnTo>
                    <a:pt x="236" y="123"/>
                  </a:lnTo>
                  <a:lnTo>
                    <a:pt x="236" y="121"/>
                  </a:lnTo>
                  <a:lnTo>
                    <a:pt x="234" y="119"/>
                  </a:lnTo>
                  <a:lnTo>
                    <a:pt x="234" y="117"/>
                  </a:lnTo>
                  <a:lnTo>
                    <a:pt x="232" y="115"/>
                  </a:lnTo>
                  <a:lnTo>
                    <a:pt x="230" y="115"/>
                  </a:lnTo>
                  <a:lnTo>
                    <a:pt x="228" y="117"/>
                  </a:lnTo>
                  <a:lnTo>
                    <a:pt x="226" y="119"/>
                  </a:lnTo>
                  <a:lnTo>
                    <a:pt x="224" y="119"/>
                  </a:lnTo>
                  <a:lnTo>
                    <a:pt x="222" y="117"/>
                  </a:lnTo>
                  <a:lnTo>
                    <a:pt x="222" y="115"/>
                  </a:lnTo>
                  <a:lnTo>
                    <a:pt x="224" y="115"/>
                  </a:lnTo>
                  <a:lnTo>
                    <a:pt x="226" y="113"/>
                  </a:lnTo>
                  <a:lnTo>
                    <a:pt x="228" y="111"/>
                  </a:lnTo>
                  <a:lnTo>
                    <a:pt x="228" y="109"/>
                  </a:lnTo>
                  <a:lnTo>
                    <a:pt x="226" y="109"/>
                  </a:lnTo>
                  <a:lnTo>
                    <a:pt x="226" y="107"/>
                  </a:lnTo>
                  <a:lnTo>
                    <a:pt x="224" y="107"/>
                  </a:lnTo>
                  <a:lnTo>
                    <a:pt x="222" y="107"/>
                  </a:lnTo>
                  <a:lnTo>
                    <a:pt x="220" y="105"/>
                  </a:lnTo>
                  <a:lnTo>
                    <a:pt x="220" y="103"/>
                  </a:lnTo>
                  <a:lnTo>
                    <a:pt x="220" y="101"/>
                  </a:lnTo>
                  <a:lnTo>
                    <a:pt x="218" y="99"/>
                  </a:lnTo>
                  <a:lnTo>
                    <a:pt x="218" y="97"/>
                  </a:lnTo>
                  <a:lnTo>
                    <a:pt x="218" y="95"/>
                  </a:lnTo>
                  <a:lnTo>
                    <a:pt x="216" y="93"/>
                  </a:lnTo>
                  <a:lnTo>
                    <a:pt x="216" y="91"/>
                  </a:lnTo>
                  <a:lnTo>
                    <a:pt x="214" y="91"/>
                  </a:lnTo>
                  <a:lnTo>
                    <a:pt x="214" y="89"/>
                  </a:lnTo>
                  <a:lnTo>
                    <a:pt x="214" y="85"/>
                  </a:lnTo>
                  <a:lnTo>
                    <a:pt x="216" y="85"/>
                  </a:lnTo>
                  <a:lnTo>
                    <a:pt x="218" y="83"/>
                  </a:lnTo>
                  <a:lnTo>
                    <a:pt x="220" y="83"/>
                  </a:lnTo>
                  <a:lnTo>
                    <a:pt x="220" y="85"/>
                  </a:lnTo>
                  <a:lnTo>
                    <a:pt x="224" y="85"/>
                  </a:lnTo>
                  <a:lnTo>
                    <a:pt x="226" y="85"/>
                  </a:lnTo>
                  <a:lnTo>
                    <a:pt x="226" y="87"/>
                  </a:lnTo>
                  <a:lnTo>
                    <a:pt x="228" y="85"/>
                  </a:lnTo>
                  <a:lnTo>
                    <a:pt x="230" y="83"/>
                  </a:lnTo>
                  <a:lnTo>
                    <a:pt x="232" y="83"/>
                  </a:lnTo>
                  <a:lnTo>
                    <a:pt x="234" y="83"/>
                  </a:lnTo>
                  <a:lnTo>
                    <a:pt x="236" y="83"/>
                  </a:lnTo>
                  <a:lnTo>
                    <a:pt x="238" y="83"/>
                  </a:lnTo>
                  <a:lnTo>
                    <a:pt x="240" y="83"/>
                  </a:lnTo>
                  <a:lnTo>
                    <a:pt x="242" y="85"/>
                  </a:lnTo>
                  <a:lnTo>
                    <a:pt x="242" y="85"/>
                  </a:lnTo>
                  <a:lnTo>
                    <a:pt x="244" y="83"/>
                  </a:lnTo>
                  <a:lnTo>
                    <a:pt x="246" y="81"/>
                  </a:lnTo>
                  <a:lnTo>
                    <a:pt x="248" y="81"/>
                  </a:lnTo>
                  <a:lnTo>
                    <a:pt x="250" y="79"/>
                  </a:lnTo>
                  <a:lnTo>
                    <a:pt x="252" y="79"/>
                  </a:lnTo>
                  <a:lnTo>
                    <a:pt x="252" y="75"/>
                  </a:lnTo>
                  <a:lnTo>
                    <a:pt x="254" y="75"/>
                  </a:lnTo>
                  <a:lnTo>
                    <a:pt x="256" y="73"/>
                  </a:lnTo>
                  <a:lnTo>
                    <a:pt x="258" y="73"/>
                  </a:lnTo>
                  <a:lnTo>
                    <a:pt x="258" y="71"/>
                  </a:lnTo>
                  <a:lnTo>
                    <a:pt x="258" y="69"/>
                  </a:lnTo>
                  <a:lnTo>
                    <a:pt x="256" y="67"/>
                  </a:lnTo>
                  <a:lnTo>
                    <a:pt x="258" y="65"/>
                  </a:lnTo>
                  <a:lnTo>
                    <a:pt x="260" y="61"/>
                  </a:lnTo>
                  <a:lnTo>
                    <a:pt x="260" y="59"/>
                  </a:lnTo>
                  <a:lnTo>
                    <a:pt x="260" y="57"/>
                  </a:lnTo>
                  <a:lnTo>
                    <a:pt x="258" y="57"/>
                  </a:lnTo>
                  <a:lnTo>
                    <a:pt x="256" y="55"/>
                  </a:lnTo>
                  <a:lnTo>
                    <a:pt x="256" y="53"/>
                  </a:lnTo>
                  <a:lnTo>
                    <a:pt x="258" y="53"/>
                  </a:lnTo>
                  <a:lnTo>
                    <a:pt x="258" y="51"/>
                  </a:lnTo>
                  <a:lnTo>
                    <a:pt x="260" y="49"/>
                  </a:lnTo>
                  <a:lnTo>
                    <a:pt x="262" y="49"/>
                  </a:lnTo>
                  <a:lnTo>
                    <a:pt x="262" y="47"/>
                  </a:lnTo>
                  <a:lnTo>
                    <a:pt x="264" y="47"/>
                  </a:lnTo>
                  <a:lnTo>
                    <a:pt x="266" y="49"/>
                  </a:lnTo>
                  <a:close/>
                  <a:moveTo>
                    <a:pt x="218" y="0"/>
                  </a:moveTo>
                  <a:lnTo>
                    <a:pt x="220" y="0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28" y="2"/>
                  </a:lnTo>
                  <a:lnTo>
                    <a:pt x="230" y="2"/>
                  </a:lnTo>
                  <a:lnTo>
                    <a:pt x="230" y="6"/>
                  </a:lnTo>
                  <a:lnTo>
                    <a:pt x="232" y="6"/>
                  </a:lnTo>
                  <a:lnTo>
                    <a:pt x="232" y="8"/>
                  </a:lnTo>
                  <a:lnTo>
                    <a:pt x="232" y="10"/>
                  </a:lnTo>
                  <a:lnTo>
                    <a:pt x="234" y="10"/>
                  </a:lnTo>
                  <a:lnTo>
                    <a:pt x="234" y="12"/>
                  </a:lnTo>
                  <a:lnTo>
                    <a:pt x="236" y="14"/>
                  </a:lnTo>
                  <a:lnTo>
                    <a:pt x="236" y="16"/>
                  </a:lnTo>
                  <a:lnTo>
                    <a:pt x="236" y="19"/>
                  </a:lnTo>
                  <a:lnTo>
                    <a:pt x="236" y="21"/>
                  </a:lnTo>
                  <a:lnTo>
                    <a:pt x="238" y="21"/>
                  </a:lnTo>
                  <a:lnTo>
                    <a:pt x="240" y="21"/>
                  </a:lnTo>
                  <a:lnTo>
                    <a:pt x="242" y="23"/>
                  </a:lnTo>
                  <a:lnTo>
                    <a:pt x="242" y="25"/>
                  </a:lnTo>
                  <a:lnTo>
                    <a:pt x="242" y="27"/>
                  </a:lnTo>
                  <a:lnTo>
                    <a:pt x="242" y="29"/>
                  </a:lnTo>
                  <a:lnTo>
                    <a:pt x="242" y="31"/>
                  </a:lnTo>
                  <a:lnTo>
                    <a:pt x="242" y="31"/>
                  </a:lnTo>
                  <a:lnTo>
                    <a:pt x="244" y="31"/>
                  </a:lnTo>
                  <a:lnTo>
                    <a:pt x="246" y="33"/>
                  </a:lnTo>
                  <a:lnTo>
                    <a:pt x="246" y="35"/>
                  </a:lnTo>
                  <a:lnTo>
                    <a:pt x="248" y="37"/>
                  </a:lnTo>
                  <a:lnTo>
                    <a:pt x="248" y="39"/>
                  </a:lnTo>
                  <a:lnTo>
                    <a:pt x="250" y="41"/>
                  </a:lnTo>
                  <a:lnTo>
                    <a:pt x="252" y="41"/>
                  </a:lnTo>
                  <a:lnTo>
                    <a:pt x="252" y="43"/>
                  </a:lnTo>
                  <a:lnTo>
                    <a:pt x="250" y="43"/>
                  </a:lnTo>
                  <a:lnTo>
                    <a:pt x="248" y="43"/>
                  </a:lnTo>
                  <a:lnTo>
                    <a:pt x="248" y="45"/>
                  </a:lnTo>
                  <a:lnTo>
                    <a:pt x="248" y="47"/>
                  </a:lnTo>
                  <a:lnTo>
                    <a:pt x="246" y="47"/>
                  </a:lnTo>
                  <a:lnTo>
                    <a:pt x="246" y="49"/>
                  </a:lnTo>
                  <a:lnTo>
                    <a:pt x="246" y="51"/>
                  </a:lnTo>
                  <a:lnTo>
                    <a:pt x="248" y="51"/>
                  </a:lnTo>
                  <a:lnTo>
                    <a:pt x="246" y="51"/>
                  </a:lnTo>
                  <a:lnTo>
                    <a:pt x="246" y="53"/>
                  </a:lnTo>
                  <a:lnTo>
                    <a:pt x="246" y="55"/>
                  </a:lnTo>
                  <a:lnTo>
                    <a:pt x="246" y="57"/>
                  </a:lnTo>
                  <a:lnTo>
                    <a:pt x="246" y="59"/>
                  </a:lnTo>
                  <a:lnTo>
                    <a:pt x="244" y="59"/>
                  </a:lnTo>
                  <a:lnTo>
                    <a:pt x="244" y="61"/>
                  </a:lnTo>
                  <a:lnTo>
                    <a:pt x="244" y="63"/>
                  </a:lnTo>
                  <a:lnTo>
                    <a:pt x="244" y="65"/>
                  </a:lnTo>
                  <a:lnTo>
                    <a:pt x="242" y="67"/>
                  </a:lnTo>
                  <a:lnTo>
                    <a:pt x="242" y="69"/>
                  </a:lnTo>
                  <a:lnTo>
                    <a:pt x="242" y="71"/>
                  </a:lnTo>
                  <a:lnTo>
                    <a:pt x="242" y="73"/>
                  </a:lnTo>
                  <a:lnTo>
                    <a:pt x="240" y="73"/>
                  </a:lnTo>
                  <a:lnTo>
                    <a:pt x="238" y="75"/>
                  </a:lnTo>
                  <a:lnTo>
                    <a:pt x="236" y="77"/>
                  </a:lnTo>
                  <a:lnTo>
                    <a:pt x="234" y="77"/>
                  </a:lnTo>
                  <a:lnTo>
                    <a:pt x="232" y="75"/>
                  </a:lnTo>
                  <a:lnTo>
                    <a:pt x="230" y="75"/>
                  </a:lnTo>
                  <a:lnTo>
                    <a:pt x="228" y="75"/>
                  </a:lnTo>
                  <a:lnTo>
                    <a:pt x="226" y="75"/>
                  </a:lnTo>
                  <a:lnTo>
                    <a:pt x="224" y="75"/>
                  </a:lnTo>
                  <a:lnTo>
                    <a:pt x="222" y="75"/>
                  </a:lnTo>
                  <a:lnTo>
                    <a:pt x="220" y="75"/>
                  </a:lnTo>
                  <a:lnTo>
                    <a:pt x="218" y="75"/>
                  </a:lnTo>
                  <a:lnTo>
                    <a:pt x="216" y="75"/>
                  </a:lnTo>
                  <a:lnTo>
                    <a:pt x="214" y="75"/>
                  </a:lnTo>
                  <a:lnTo>
                    <a:pt x="212" y="75"/>
                  </a:lnTo>
                  <a:lnTo>
                    <a:pt x="212" y="77"/>
                  </a:lnTo>
                  <a:lnTo>
                    <a:pt x="210" y="77"/>
                  </a:lnTo>
                  <a:lnTo>
                    <a:pt x="208" y="77"/>
                  </a:lnTo>
                  <a:lnTo>
                    <a:pt x="208" y="79"/>
                  </a:lnTo>
                  <a:lnTo>
                    <a:pt x="206" y="79"/>
                  </a:lnTo>
                  <a:lnTo>
                    <a:pt x="206" y="81"/>
                  </a:lnTo>
                  <a:lnTo>
                    <a:pt x="204" y="83"/>
                  </a:lnTo>
                  <a:lnTo>
                    <a:pt x="202" y="85"/>
                  </a:lnTo>
                  <a:lnTo>
                    <a:pt x="204" y="85"/>
                  </a:lnTo>
                  <a:lnTo>
                    <a:pt x="204" y="87"/>
                  </a:lnTo>
                  <a:lnTo>
                    <a:pt x="204" y="89"/>
                  </a:lnTo>
                  <a:lnTo>
                    <a:pt x="204" y="91"/>
                  </a:lnTo>
                  <a:lnTo>
                    <a:pt x="204" y="91"/>
                  </a:lnTo>
                  <a:lnTo>
                    <a:pt x="204" y="93"/>
                  </a:lnTo>
                  <a:lnTo>
                    <a:pt x="204" y="95"/>
                  </a:lnTo>
                  <a:lnTo>
                    <a:pt x="204" y="97"/>
                  </a:lnTo>
                  <a:lnTo>
                    <a:pt x="206" y="97"/>
                  </a:lnTo>
                  <a:lnTo>
                    <a:pt x="206" y="99"/>
                  </a:lnTo>
                  <a:lnTo>
                    <a:pt x="208" y="101"/>
                  </a:lnTo>
                  <a:lnTo>
                    <a:pt x="210" y="101"/>
                  </a:lnTo>
                  <a:lnTo>
                    <a:pt x="212" y="101"/>
                  </a:lnTo>
                  <a:lnTo>
                    <a:pt x="212" y="103"/>
                  </a:lnTo>
                  <a:lnTo>
                    <a:pt x="216" y="105"/>
                  </a:lnTo>
                  <a:lnTo>
                    <a:pt x="216" y="107"/>
                  </a:lnTo>
                  <a:lnTo>
                    <a:pt x="216" y="109"/>
                  </a:lnTo>
                  <a:lnTo>
                    <a:pt x="216" y="111"/>
                  </a:lnTo>
                  <a:lnTo>
                    <a:pt x="216" y="113"/>
                  </a:lnTo>
                  <a:lnTo>
                    <a:pt x="216" y="115"/>
                  </a:lnTo>
                  <a:lnTo>
                    <a:pt x="214" y="117"/>
                  </a:lnTo>
                  <a:lnTo>
                    <a:pt x="212" y="119"/>
                  </a:lnTo>
                  <a:lnTo>
                    <a:pt x="212" y="121"/>
                  </a:lnTo>
                  <a:lnTo>
                    <a:pt x="212" y="123"/>
                  </a:lnTo>
                  <a:lnTo>
                    <a:pt x="214" y="125"/>
                  </a:lnTo>
                  <a:lnTo>
                    <a:pt x="216" y="125"/>
                  </a:lnTo>
                  <a:lnTo>
                    <a:pt x="218" y="123"/>
                  </a:lnTo>
                  <a:lnTo>
                    <a:pt x="220" y="123"/>
                  </a:lnTo>
                  <a:lnTo>
                    <a:pt x="222" y="123"/>
                  </a:lnTo>
                  <a:lnTo>
                    <a:pt x="224" y="123"/>
                  </a:lnTo>
                  <a:lnTo>
                    <a:pt x="226" y="123"/>
                  </a:lnTo>
                  <a:lnTo>
                    <a:pt x="228" y="123"/>
                  </a:lnTo>
                  <a:lnTo>
                    <a:pt x="228" y="121"/>
                  </a:lnTo>
                  <a:lnTo>
                    <a:pt x="230" y="119"/>
                  </a:lnTo>
                  <a:lnTo>
                    <a:pt x="230" y="117"/>
                  </a:lnTo>
                  <a:lnTo>
                    <a:pt x="232" y="121"/>
                  </a:lnTo>
                  <a:lnTo>
                    <a:pt x="234" y="123"/>
                  </a:lnTo>
                  <a:lnTo>
                    <a:pt x="232" y="125"/>
                  </a:lnTo>
                  <a:lnTo>
                    <a:pt x="230" y="127"/>
                  </a:lnTo>
                  <a:lnTo>
                    <a:pt x="230" y="129"/>
                  </a:lnTo>
                  <a:lnTo>
                    <a:pt x="230" y="131"/>
                  </a:lnTo>
                  <a:lnTo>
                    <a:pt x="230" y="133"/>
                  </a:lnTo>
                  <a:lnTo>
                    <a:pt x="232" y="135"/>
                  </a:lnTo>
                  <a:lnTo>
                    <a:pt x="230" y="137"/>
                  </a:lnTo>
                  <a:lnTo>
                    <a:pt x="230" y="139"/>
                  </a:lnTo>
                  <a:lnTo>
                    <a:pt x="226" y="139"/>
                  </a:lnTo>
                  <a:lnTo>
                    <a:pt x="226" y="139"/>
                  </a:lnTo>
                  <a:lnTo>
                    <a:pt x="224" y="139"/>
                  </a:lnTo>
                  <a:lnTo>
                    <a:pt x="224" y="141"/>
                  </a:lnTo>
                  <a:lnTo>
                    <a:pt x="222" y="143"/>
                  </a:lnTo>
                  <a:lnTo>
                    <a:pt x="218" y="145"/>
                  </a:lnTo>
                  <a:lnTo>
                    <a:pt x="216" y="145"/>
                  </a:lnTo>
                  <a:lnTo>
                    <a:pt x="214" y="145"/>
                  </a:lnTo>
                  <a:lnTo>
                    <a:pt x="212" y="143"/>
                  </a:lnTo>
                  <a:lnTo>
                    <a:pt x="210" y="143"/>
                  </a:lnTo>
                  <a:lnTo>
                    <a:pt x="210" y="141"/>
                  </a:lnTo>
                  <a:lnTo>
                    <a:pt x="206" y="141"/>
                  </a:lnTo>
                  <a:lnTo>
                    <a:pt x="204" y="141"/>
                  </a:lnTo>
                  <a:lnTo>
                    <a:pt x="202" y="141"/>
                  </a:lnTo>
                  <a:lnTo>
                    <a:pt x="200" y="141"/>
                  </a:lnTo>
                  <a:lnTo>
                    <a:pt x="198" y="141"/>
                  </a:lnTo>
                  <a:lnTo>
                    <a:pt x="196" y="141"/>
                  </a:lnTo>
                  <a:lnTo>
                    <a:pt x="194" y="141"/>
                  </a:lnTo>
                  <a:lnTo>
                    <a:pt x="194" y="143"/>
                  </a:lnTo>
                  <a:lnTo>
                    <a:pt x="194" y="145"/>
                  </a:lnTo>
                  <a:lnTo>
                    <a:pt x="192" y="143"/>
                  </a:lnTo>
                  <a:lnTo>
                    <a:pt x="190" y="143"/>
                  </a:lnTo>
                  <a:lnTo>
                    <a:pt x="188" y="143"/>
                  </a:lnTo>
                  <a:lnTo>
                    <a:pt x="188" y="145"/>
                  </a:lnTo>
                  <a:lnTo>
                    <a:pt x="188" y="149"/>
                  </a:lnTo>
                  <a:lnTo>
                    <a:pt x="188" y="151"/>
                  </a:lnTo>
                  <a:lnTo>
                    <a:pt x="188" y="153"/>
                  </a:lnTo>
                  <a:lnTo>
                    <a:pt x="184" y="155"/>
                  </a:lnTo>
                  <a:lnTo>
                    <a:pt x="184" y="157"/>
                  </a:lnTo>
                  <a:lnTo>
                    <a:pt x="182" y="159"/>
                  </a:lnTo>
                  <a:lnTo>
                    <a:pt x="182" y="161"/>
                  </a:lnTo>
                  <a:lnTo>
                    <a:pt x="180" y="161"/>
                  </a:lnTo>
                  <a:lnTo>
                    <a:pt x="180" y="163"/>
                  </a:lnTo>
                  <a:lnTo>
                    <a:pt x="178" y="165"/>
                  </a:lnTo>
                  <a:lnTo>
                    <a:pt x="180" y="167"/>
                  </a:lnTo>
                  <a:lnTo>
                    <a:pt x="180" y="171"/>
                  </a:lnTo>
                  <a:lnTo>
                    <a:pt x="178" y="173"/>
                  </a:lnTo>
                  <a:lnTo>
                    <a:pt x="178" y="175"/>
                  </a:lnTo>
                  <a:lnTo>
                    <a:pt x="176" y="175"/>
                  </a:lnTo>
                  <a:lnTo>
                    <a:pt x="178" y="177"/>
                  </a:lnTo>
                  <a:lnTo>
                    <a:pt x="180" y="179"/>
                  </a:lnTo>
                  <a:lnTo>
                    <a:pt x="180" y="181"/>
                  </a:lnTo>
                  <a:lnTo>
                    <a:pt x="182" y="179"/>
                  </a:lnTo>
                  <a:lnTo>
                    <a:pt x="184" y="179"/>
                  </a:lnTo>
                  <a:lnTo>
                    <a:pt x="184" y="181"/>
                  </a:lnTo>
                  <a:lnTo>
                    <a:pt x="186" y="181"/>
                  </a:lnTo>
                  <a:lnTo>
                    <a:pt x="186" y="183"/>
                  </a:lnTo>
                  <a:lnTo>
                    <a:pt x="188" y="185"/>
                  </a:lnTo>
                  <a:lnTo>
                    <a:pt x="190" y="185"/>
                  </a:lnTo>
                  <a:lnTo>
                    <a:pt x="190" y="187"/>
                  </a:lnTo>
                  <a:lnTo>
                    <a:pt x="192" y="187"/>
                  </a:lnTo>
                  <a:lnTo>
                    <a:pt x="190" y="191"/>
                  </a:lnTo>
                  <a:lnTo>
                    <a:pt x="190" y="195"/>
                  </a:lnTo>
                  <a:lnTo>
                    <a:pt x="190" y="197"/>
                  </a:lnTo>
                  <a:lnTo>
                    <a:pt x="188" y="199"/>
                  </a:lnTo>
                  <a:lnTo>
                    <a:pt x="186" y="199"/>
                  </a:lnTo>
                  <a:lnTo>
                    <a:pt x="188" y="201"/>
                  </a:lnTo>
                  <a:lnTo>
                    <a:pt x="188" y="203"/>
                  </a:lnTo>
                  <a:lnTo>
                    <a:pt x="186" y="203"/>
                  </a:lnTo>
                  <a:lnTo>
                    <a:pt x="186" y="205"/>
                  </a:lnTo>
                  <a:lnTo>
                    <a:pt x="188" y="207"/>
                  </a:lnTo>
                  <a:lnTo>
                    <a:pt x="190" y="207"/>
                  </a:lnTo>
                  <a:lnTo>
                    <a:pt x="192" y="207"/>
                  </a:lnTo>
                  <a:lnTo>
                    <a:pt x="192" y="209"/>
                  </a:lnTo>
                  <a:lnTo>
                    <a:pt x="192" y="211"/>
                  </a:lnTo>
                  <a:lnTo>
                    <a:pt x="190" y="211"/>
                  </a:lnTo>
                  <a:lnTo>
                    <a:pt x="190" y="213"/>
                  </a:lnTo>
                  <a:lnTo>
                    <a:pt x="190" y="215"/>
                  </a:lnTo>
                  <a:lnTo>
                    <a:pt x="188" y="215"/>
                  </a:lnTo>
                  <a:lnTo>
                    <a:pt x="186" y="217"/>
                  </a:lnTo>
                  <a:lnTo>
                    <a:pt x="184" y="217"/>
                  </a:lnTo>
                  <a:lnTo>
                    <a:pt x="184" y="219"/>
                  </a:lnTo>
                  <a:lnTo>
                    <a:pt x="184" y="221"/>
                  </a:lnTo>
                  <a:lnTo>
                    <a:pt x="186" y="221"/>
                  </a:lnTo>
                  <a:lnTo>
                    <a:pt x="186" y="223"/>
                  </a:lnTo>
                  <a:lnTo>
                    <a:pt x="186" y="225"/>
                  </a:lnTo>
                  <a:lnTo>
                    <a:pt x="188" y="225"/>
                  </a:lnTo>
                  <a:lnTo>
                    <a:pt x="186" y="227"/>
                  </a:lnTo>
                  <a:lnTo>
                    <a:pt x="186" y="229"/>
                  </a:lnTo>
                  <a:lnTo>
                    <a:pt x="184" y="229"/>
                  </a:lnTo>
                  <a:lnTo>
                    <a:pt x="184" y="231"/>
                  </a:lnTo>
                  <a:lnTo>
                    <a:pt x="182" y="233"/>
                  </a:lnTo>
                  <a:lnTo>
                    <a:pt x="184" y="235"/>
                  </a:lnTo>
                  <a:lnTo>
                    <a:pt x="182" y="235"/>
                  </a:lnTo>
                  <a:lnTo>
                    <a:pt x="184" y="235"/>
                  </a:lnTo>
                  <a:lnTo>
                    <a:pt x="184" y="235"/>
                  </a:lnTo>
                  <a:lnTo>
                    <a:pt x="186" y="235"/>
                  </a:lnTo>
                  <a:lnTo>
                    <a:pt x="186" y="237"/>
                  </a:lnTo>
                  <a:lnTo>
                    <a:pt x="188" y="237"/>
                  </a:lnTo>
                  <a:lnTo>
                    <a:pt x="190" y="239"/>
                  </a:lnTo>
                  <a:lnTo>
                    <a:pt x="192" y="239"/>
                  </a:lnTo>
                  <a:lnTo>
                    <a:pt x="194" y="239"/>
                  </a:lnTo>
                  <a:lnTo>
                    <a:pt x="194" y="239"/>
                  </a:lnTo>
                  <a:lnTo>
                    <a:pt x="196" y="239"/>
                  </a:lnTo>
                  <a:lnTo>
                    <a:pt x="194" y="241"/>
                  </a:lnTo>
                  <a:lnTo>
                    <a:pt x="196" y="243"/>
                  </a:lnTo>
                  <a:lnTo>
                    <a:pt x="200" y="243"/>
                  </a:lnTo>
                  <a:lnTo>
                    <a:pt x="200" y="245"/>
                  </a:lnTo>
                  <a:lnTo>
                    <a:pt x="202" y="245"/>
                  </a:lnTo>
                  <a:lnTo>
                    <a:pt x="200" y="249"/>
                  </a:lnTo>
                  <a:lnTo>
                    <a:pt x="198" y="251"/>
                  </a:lnTo>
                  <a:lnTo>
                    <a:pt x="198" y="253"/>
                  </a:lnTo>
                  <a:lnTo>
                    <a:pt x="198" y="255"/>
                  </a:lnTo>
                  <a:lnTo>
                    <a:pt x="198" y="257"/>
                  </a:lnTo>
                  <a:lnTo>
                    <a:pt x="198" y="259"/>
                  </a:lnTo>
                  <a:lnTo>
                    <a:pt x="200" y="261"/>
                  </a:lnTo>
                  <a:lnTo>
                    <a:pt x="198" y="263"/>
                  </a:lnTo>
                  <a:lnTo>
                    <a:pt x="194" y="261"/>
                  </a:lnTo>
                  <a:lnTo>
                    <a:pt x="194" y="261"/>
                  </a:lnTo>
                  <a:lnTo>
                    <a:pt x="190" y="263"/>
                  </a:lnTo>
                  <a:lnTo>
                    <a:pt x="190" y="261"/>
                  </a:lnTo>
                  <a:lnTo>
                    <a:pt x="188" y="261"/>
                  </a:lnTo>
                  <a:lnTo>
                    <a:pt x="188" y="265"/>
                  </a:lnTo>
                  <a:lnTo>
                    <a:pt x="190" y="267"/>
                  </a:lnTo>
                  <a:lnTo>
                    <a:pt x="192" y="271"/>
                  </a:lnTo>
                  <a:lnTo>
                    <a:pt x="194" y="271"/>
                  </a:lnTo>
                  <a:lnTo>
                    <a:pt x="194" y="273"/>
                  </a:lnTo>
                  <a:lnTo>
                    <a:pt x="194" y="275"/>
                  </a:lnTo>
                  <a:lnTo>
                    <a:pt x="186" y="275"/>
                  </a:lnTo>
                  <a:lnTo>
                    <a:pt x="182" y="275"/>
                  </a:lnTo>
                  <a:lnTo>
                    <a:pt x="180" y="275"/>
                  </a:lnTo>
                  <a:lnTo>
                    <a:pt x="178" y="275"/>
                  </a:lnTo>
                  <a:lnTo>
                    <a:pt x="176" y="275"/>
                  </a:lnTo>
                  <a:lnTo>
                    <a:pt x="174" y="275"/>
                  </a:lnTo>
                  <a:lnTo>
                    <a:pt x="172" y="275"/>
                  </a:lnTo>
                  <a:lnTo>
                    <a:pt x="168" y="275"/>
                  </a:lnTo>
                  <a:lnTo>
                    <a:pt x="162" y="275"/>
                  </a:lnTo>
                  <a:lnTo>
                    <a:pt x="158" y="275"/>
                  </a:lnTo>
                  <a:lnTo>
                    <a:pt x="158" y="273"/>
                  </a:lnTo>
                  <a:lnTo>
                    <a:pt x="158" y="271"/>
                  </a:lnTo>
                  <a:lnTo>
                    <a:pt x="158" y="257"/>
                  </a:lnTo>
                  <a:lnTo>
                    <a:pt x="158" y="255"/>
                  </a:lnTo>
                  <a:lnTo>
                    <a:pt x="158" y="249"/>
                  </a:lnTo>
                  <a:lnTo>
                    <a:pt x="158" y="243"/>
                  </a:lnTo>
                  <a:lnTo>
                    <a:pt x="158" y="241"/>
                  </a:lnTo>
                  <a:lnTo>
                    <a:pt x="158" y="239"/>
                  </a:lnTo>
                  <a:lnTo>
                    <a:pt x="156" y="239"/>
                  </a:lnTo>
                  <a:lnTo>
                    <a:pt x="154" y="239"/>
                  </a:lnTo>
                  <a:lnTo>
                    <a:pt x="150" y="239"/>
                  </a:lnTo>
                  <a:lnTo>
                    <a:pt x="148" y="239"/>
                  </a:lnTo>
                  <a:lnTo>
                    <a:pt x="142" y="239"/>
                  </a:lnTo>
                  <a:lnTo>
                    <a:pt x="142" y="237"/>
                  </a:lnTo>
                  <a:lnTo>
                    <a:pt x="142" y="235"/>
                  </a:lnTo>
                  <a:lnTo>
                    <a:pt x="142" y="217"/>
                  </a:lnTo>
                  <a:lnTo>
                    <a:pt x="142" y="213"/>
                  </a:lnTo>
                  <a:lnTo>
                    <a:pt x="142" y="211"/>
                  </a:lnTo>
                  <a:lnTo>
                    <a:pt x="142" y="209"/>
                  </a:lnTo>
                  <a:lnTo>
                    <a:pt x="142" y="207"/>
                  </a:lnTo>
                  <a:lnTo>
                    <a:pt x="140" y="207"/>
                  </a:lnTo>
                  <a:lnTo>
                    <a:pt x="138" y="207"/>
                  </a:lnTo>
                  <a:lnTo>
                    <a:pt x="136" y="207"/>
                  </a:lnTo>
                  <a:lnTo>
                    <a:pt x="134" y="207"/>
                  </a:lnTo>
                  <a:lnTo>
                    <a:pt x="132" y="207"/>
                  </a:lnTo>
                  <a:lnTo>
                    <a:pt x="130" y="207"/>
                  </a:lnTo>
                  <a:lnTo>
                    <a:pt x="128" y="207"/>
                  </a:lnTo>
                  <a:lnTo>
                    <a:pt x="124" y="207"/>
                  </a:lnTo>
                  <a:lnTo>
                    <a:pt x="120" y="207"/>
                  </a:lnTo>
                  <a:lnTo>
                    <a:pt x="116" y="207"/>
                  </a:lnTo>
                  <a:lnTo>
                    <a:pt x="114" y="207"/>
                  </a:lnTo>
                  <a:lnTo>
                    <a:pt x="112" y="207"/>
                  </a:lnTo>
                  <a:lnTo>
                    <a:pt x="108" y="207"/>
                  </a:lnTo>
                  <a:lnTo>
                    <a:pt x="108" y="201"/>
                  </a:lnTo>
                  <a:lnTo>
                    <a:pt x="108" y="199"/>
                  </a:lnTo>
                  <a:lnTo>
                    <a:pt x="108" y="195"/>
                  </a:lnTo>
                  <a:lnTo>
                    <a:pt x="108" y="193"/>
                  </a:lnTo>
                  <a:lnTo>
                    <a:pt x="106" y="191"/>
                  </a:lnTo>
                  <a:lnTo>
                    <a:pt x="106" y="187"/>
                  </a:lnTo>
                  <a:lnTo>
                    <a:pt x="104" y="187"/>
                  </a:lnTo>
                  <a:lnTo>
                    <a:pt x="104" y="187"/>
                  </a:lnTo>
                  <a:lnTo>
                    <a:pt x="104" y="187"/>
                  </a:lnTo>
                  <a:lnTo>
                    <a:pt x="102" y="187"/>
                  </a:lnTo>
                  <a:lnTo>
                    <a:pt x="102" y="189"/>
                  </a:lnTo>
                  <a:lnTo>
                    <a:pt x="100" y="189"/>
                  </a:lnTo>
                  <a:lnTo>
                    <a:pt x="98" y="189"/>
                  </a:lnTo>
                  <a:lnTo>
                    <a:pt x="98" y="189"/>
                  </a:lnTo>
                  <a:lnTo>
                    <a:pt x="98" y="191"/>
                  </a:lnTo>
                  <a:lnTo>
                    <a:pt x="96" y="189"/>
                  </a:lnTo>
                  <a:lnTo>
                    <a:pt x="94" y="191"/>
                  </a:lnTo>
                  <a:lnTo>
                    <a:pt x="94" y="189"/>
                  </a:lnTo>
                  <a:lnTo>
                    <a:pt x="92" y="189"/>
                  </a:lnTo>
                  <a:lnTo>
                    <a:pt x="92" y="191"/>
                  </a:lnTo>
                  <a:lnTo>
                    <a:pt x="90" y="191"/>
                  </a:lnTo>
                  <a:lnTo>
                    <a:pt x="88" y="191"/>
                  </a:lnTo>
                  <a:lnTo>
                    <a:pt x="86" y="191"/>
                  </a:lnTo>
                  <a:lnTo>
                    <a:pt x="86" y="193"/>
                  </a:lnTo>
                  <a:lnTo>
                    <a:pt x="84" y="193"/>
                  </a:lnTo>
                  <a:lnTo>
                    <a:pt x="82" y="191"/>
                  </a:lnTo>
                  <a:lnTo>
                    <a:pt x="80" y="191"/>
                  </a:lnTo>
                  <a:lnTo>
                    <a:pt x="80" y="189"/>
                  </a:lnTo>
                  <a:lnTo>
                    <a:pt x="78" y="189"/>
                  </a:lnTo>
                  <a:lnTo>
                    <a:pt x="76" y="191"/>
                  </a:lnTo>
                  <a:lnTo>
                    <a:pt x="74" y="193"/>
                  </a:lnTo>
                  <a:lnTo>
                    <a:pt x="76" y="193"/>
                  </a:lnTo>
                  <a:lnTo>
                    <a:pt x="72" y="195"/>
                  </a:lnTo>
                  <a:lnTo>
                    <a:pt x="70" y="193"/>
                  </a:lnTo>
                  <a:lnTo>
                    <a:pt x="68" y="193"/>
                  </a:lnTo>
                  <a:lnTo>
                    <a:pt x="68" y="191"/>
                  </a:lnTo>
                  <a:lnTo>
                    <a:pt x="66" y="191"/>
                  </a:lnTo>
                  <a:lnTo>
                    <a:pt x="64" y="191"/>
                  </a:lnTo>
                  <a:lnTo>
                    <a:pt x="64" y="189"/>
                  </a:lnTo>
                  <a:lnTo>
                    <a:pt x="62" y="189"/>
                  </a:lnTo>
                  <a:lnTo>
                    <a:pt x="62" y="191"/>
                  </a:lnTo>
                  <a:lnTo>
                    <a:pt x="60" y="191"/>
                  </a:lnTo>
                  <a:lnTo>
                    <a:pt x="58" y="191"/>
                  </a:lnTo>
                  <a:lnTo>
                    <a:pt x="56" y="191"/>
                  </a:lnTo>
                  <a:lnTo>
                    <a:pt x="56" y="193"/>
                  </a:lnTo>
                  <a:lnTo>
                    <a:pt x="54" y="193"/>
                  </a:lnTo>
                  <a:lnTo>
                    <a:pt x="52" y="193"/>
                  </a:lnTo>
                  <a:lnTo>
                    <a:pt x="52" y="195"/>
                  </a:lnTo>
                  <a:lnTo>
                    <a:pt x="50" y="195"/>
                  </a:lnTo>
                  <a:lnTo>
                    <a:pt x="50" y="195"/>
                  </a:lnTo>
                  <a:lnTo>
                    <a:pt x="48" y="195"/>
                  </a:lnTo>
                  <a:lnTo>
                    <a:pt x="48" y="197"/>
                  </a:lnTo>
                  <a:lnTo>
                    <a:pt x="46" y="197"/>
                  </a:lnTo>
                  <a:lnTo>
                    <a:pt x="44" y="197"/>
                  </a:lnTo>
                  <a:lnTo>
                    <a:pt x="40" y="197"/>
                  </a:lnTo>
                  <a:lnTo>
                    <a:pt x="38" y="197"/>
                  </a:lnTo>
                  <a:lnTo>
                    <a:pt x="36" y="197"/>
                  </a:lnTo>
                  <a:lnTo>
                    <a:pt x="32" y="199"/>
                  </a:lnTo>
                  <a:lnTo>
                    <a:pt x="30" y="199"/>
                  </a:lnTo>
                  <a:lnTo>
                    <a:pt x="30" y="197"/>
                  </a:lnTo>
                  <a:lnTo>
                    <a:pt x="28" y="197"/>
                  </a:lnTo>
                  <a:lnTo>
                    <a:pt x="26" y="199"/>
                  </a:lnTo>
                  <a:lnTo>
                    <a:pt x="24" y="199"/>
                  </a:lnTo>
                  <a:lnTo>
                    <a:pt x="22" y="199"/>
                  </a:lnTo>
                  <a:lnTo>
                    <a:pt x="20" y="199"/>
                  </a:lnTo>
                  <a:lnTo>
                    <a:pt x="20" y="201"/>
                  </a:lnTo>
                  <a:lnTo>
                    <a:pt x="18" y="201"/>
                  </a:lnTo>
                  <a:lnTo>
                    <a:pt x="16" y="201"/>
                  </a:lnTo>
                  <a:lnTo>
                    <a:pt x="14" y="201"/>
                  </a:lnTo>
                  <a:lnTo>
                    <a:pt x="14" y="203"/>
                  </a:lnTo>
                  <a:lnTo>
                    <a:pt x="12" y="203"/>
                  </a:lnTo>
                  <a:lnTo>
                    <a:pt x="12" y="205"/>
                  </a:lnTo>
                  <a:lnTo>
                    <a:pt x="10" y="205"/>
                  </a:lnTo>
                  <a:lnTo>
                    <a:pt x="10" y="207"/>
                  </a:lnTo>
                  <a:lnTo>
                    <a:pt x="8" y="209"/>
                  </a:lnTo>
                  <a:lnTo>
                    <a:pt x="6" y="211"/>
                  </a:lnTo>
                  <a:lnTo>
                    <a:pt x="6" y="213"/>
                  </a:lnTo>
                  <a:lnTo>
                    <a:pt x="4" y="213"/>
                  </a:lnTo>
                  <a:lnTo>
                    <a:pt x="2" y="215"/>
                  </a:lnTo>
                  <a:lnTo>
                    <a:pt x="0" y="217"/>
                  </a:lnTo>
                  <a:lnTo>
                    <a:pt x="0" y="215"/>
                  </a:lnTo>
                  <a:lnTo>
                    <a:pt x="0" y="211"/>
                  </a:lnTo>
                  <a:lnTo>
                    <a:pt x="0" y="209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0" y="199"/>
                  </a:lnTo>
                  <a:lnTo>
                    <a:pt x="0" y="195"/>
                  </a:lnTo>
                  <a:lnTo>
                    <a:pt x="0" y="189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0" y="185"/>
                  </a:lnTo>
                  <a:lnTo>
                    <a:pt x="0" y="183"/>
                  </a:lnTo>
                  <a:lnTo>
                    <a:pt x="2" y="181"/>
                  </a:lnTo>
                  <a:lnTo>
                    <a:pt x="2" y="179"/>
                  </a:lnTo>
                  <a:lnTo>
                    <a:pt x="2" y="177"/>
                  </a:lnTo>
                  <a:lnTo>
                    <a:pt x="2" y="175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65"/>
                  </a:lnTo>
                  <a:lnTo>
                    <a:pt x="2" y="163"/>
                  </a:lnTo>
                  <a:lnTo>
                    <a:pt x="2" y="161"/>
                  </a:lnTo>
                  <a:lnTo>
                    <a:pt x="2" y="159"/>
                  </a:lnTo>
                  <a:lnTo>
                    <a:pt x="2" y="157"/>
                  </a:lnTo>
                  <a:lnTo>
                    <a:pt x="2" y="155"/>
                  </a:lnTo>
                  <a:lnTo>
                    <a:pt x="2" y="153"/>
                  </a:lnTo>
                  <a:lnTo>
                    <a:pt x="2" y="151"/>
                  </a:lnTo>
                  <a:lnTo>
                    <a:pt x="2" y="149"/>
                  </a:lnTo>
                  <a:lnTo>
                    <a:pt x="2" y="147"/>
                  </a:lnTo>
                  <a:lnTo>
                    <a:pt x="2" y="145"/>
                  </a:lnTo>
                  <a:lnTo>
                    <a:pt x="2" y="143"/>
                  </a:lnTo>
                  <a:lnTo>
                    <a:pt x="2" y="141"/>
                  </a:lnTo>
                  <a:lnTo>
                    <a:pt x="2" y="139"/>
                  </a:lnTo>
                  <a:lnTo>
                    <a:pt x="2" y="139"/>
                  </a:lnTo>
                  <a:lnTo>
                    <a:pt x="2" y="137"/>
                  </a:lnTo>
                  <a:lnTo>
                    <a:pt x="2" y="135"/>
                  </a:lnTo>
                  <a:lnTo>
                    <a:pt x="2" y="133"/>
                  </a:lnTo>
                  <a:lnTo>
                    <a:pt x="2" y="129"/>
                  </a:lnTo>
                  <a:lnTo>
                    <a:pt x="2" y="127"/>
                  </a:lnTo>
                  <a:lnTo>
                    <a:pt x="2" y="125"/>
                  </a:lnTo>
                  <a:lnTo>
                    <a:pt x="0" y="123"/>
                  </a:lnTo>
                  <a:lnTo>
                    <a:pt x="0" y="121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5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0" y="109"/>
                  </a:lnTo>
                  <a:lnTo>
                    <a:pt x="0" y="107"/>
                  </a:lnTo>
                  <a:lnTo>
                    <a:pt x="2" y="103"/>
                  </a:lnTo>
                  <a:lnTo>
                    <a:pt x="2" y="101"/>
                  </a:lnTo>
                  <a:lnTo>
                    <a:pt x="2" y="99"/>
                  </a:lnTo>
                  <a:lnTo>
                    <a:pt x="2" y="91"/>
                  </a:lnTo>
                  <a:lnTo>
                    <a:pt x="2" y="89"/>
                  </a:lnTo>
                  <a:lnTo>
                    <a:pt x="2" y="83"/>
                  </a:lnTo>
                  <a:lnTo>
                    <a:pt x="2" y="79"/>
                  </a:lnTo>
                  <a:lnTo>
                    <a:pt x="2" y="77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2" y="73"/>
                  </a:lnTo>
                  <a:lnTo>
                    <a:pt x="2" y="73"/>
                  </a:lnTo>
                  <a:lnTo>
                    <a:pt x="4" y="73"/>
                  </a:lnTo>
                  <a:lnTo>
                    <a:pt x="14" y="73"/>
                  </a:lnTo>
                  <a:lnTo>
                    <a:pt x="14" y="71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16" y="67"/>
                  </a:lnTo>
                  <a:lnTo>
                    <a:pt x="20" y="65"/>
                  </a:lnTo>
                  <a:lnTo>
                    <a:pt x="20" y="63"/>
                  </a:lnTo>
                  <a:lnTo>
                    <a:pt x="22" y="63"/>
                  </a:lnTo>
                  <a:lnTo>
                    <a:pt x="24" y="61"/>
                  </a:lnTo>
                  <a:lnTo>
                    <a:pt x="24" y="59"/>
                  </a:lnTo>
                  <a:lnTo>
                    <a:pt x="26" y="59"/>
                  </a:lnTo>
                  <a:lnTo>
                    <a:pt x="28" y="59"/>
                  </a:lnTo>
                  <a:lnTo>
                    <a:pt x="30" y="59"/>
                  </a:lnTo>
                  <a:lnTo>
                    <a:pt x="32" y="57"/>
                  </a:lnTo>
                  <a:lnTo>
                    <a:pt x="34" y="57"/>
                  </a:lnTo>
                  <a:lnTo>
                    <a:pt x="36" y="57"/>
                  </a:lnTo>
                  <a:lnTo>
                    <a:pt x="38" y="57"/>
                  </a:lnTo>
                  <a:lnTo>
                    <a:pt x="40" y="55"/>
                  </a:lnTo>
                  <a:lnTo>
                    <a:pt x="42" y="55"/>
                  </a:lnTo>
                  <a:lnTo>
                    <a:pt x="44" y="55"/>
                  </a:lnTo>
                  <a:lnTo>
                    <a:pt x="46" y="55"/>
                  </a:lnTo>
                  <a:lnTo>
                    <a:pt x="48" y="55"/>
                  </a:lnTo>
                  <a:lnTo>
                    <a:pt x="50" y="55"/>
                  </a:lnTo>
                  <a:lnTo>
                    <a:pt x="50" y="55"/>
                  </a:lnTo>
                  <a:lnTo>
                    <a:pt x="52" y="55"/>
                  </a:lnTo>
                  <a:lnTo>
                    <a:pt x="54" y="55"/>
                  </a:lnTo>
                  <a:lnTo>
                    <a:pt x="56" y="55"/>
                  </a:lnTo>
                  <a:lnTo>
                    <a:pt x="58" y="55"/>
                  </a:lnTo>
                  <a:lnTo>
                    <a:pt x="60" y="53"/>
                  </a:lnTo>
                  <a:lnTo>
                    <a:pt x="62" y="51"/>
                  </a:lnTo>
                  <a:lnTo>
                    <a:pt x="62" y="49"/>
                  </a:lnTo>
                  <a:lnTo>
                    <a:pt x="64" y="49"/>
                  </a:lnTo>
                  <a:lnTo>
                    <a:pt x="64" y="47"/>
                  </a:lnTo>
                  <a:lnTo>
                    <a:pt x="64" y="45"/>
                  </a:lnTo>
                  <a:lnTo>
                    <a:pt x="64" y="43"/>
                  </a:lnTo>
                  <a:lnTo>
                    <a:pt x="64" y="43"/>
                  </a:lnTo>
                  <a:lnTo>
                    <a:pt x="66" y="41"/>
                  </a:lnTo>
                  <a:lnTo>
                    <a:pt x="66" y="39"/>
                  </a:lnTo>
                  <a:lnTo>
                    <a:pt x="66" y="37"/>
                  </a:lnTo>
                  <a:lnTo>
                    <a:pt x="68" y="35"/>
                  </a:lnTo>
                  <a:lnTo>
                    <a:pt x="68" y="33"/>
                  </a:lnTo>
                  <a:lnTo>
                    <a:pt x="70" y="33"/>
                  </a:lnTo>
                  <a:lnTo>
                    <a:pt x="70" y="31"/>
                  </a:lnTo>
                  <a:lnTo>
                    <a:pt x="72" y="31"/>
                  </a:lnTo>
                  <a:lnTo>
                    <a:pt x="74" y="29"/>
                  </a:lnTo>
                  <a:lnTo>
                    <a:pt x="76" y="29"/>
                  </a:lnTo>
                  <a:lnTo>
                    <a:pt x="78" y="29"/>
                  </a:lnTo>
                  <a:lnTo>
                    <a:pt x="80" y="29"/>
                  </a:lnTo>
                  <a:lnTo>
                    <a:pt x="82" y="27"/>
                  </a:lnTo>
                  <a:lnTo>
                    <a:pt x="84" y="27"/>
                  </a:lnTo>
                  <a:lnTo>
                    <a:pt x="86" y="27"/>
                  </a:lnTo>
                  <a:lnTo>
                    <a:pt x="88" y="25"/>
                  </a:lnTo>
                  <a:lnTo>
                    <a:pt x="90" y="25"/>
                  </a:lnTo>
                  <a:lnTo>
                    <a:pt x="92" y="25"/>
                  </a:lnTo>
                  <a:lnTo>
                    <a:pt x="94" y="25"/>
                  </a:lnTo>
                  <a:lnTo>
                    <a:pt x="96" y="25"/>
                  </a:lnTo>
                  <a:lnTo>
                    <a:pt x="98" y="25"/>
                  </a:lnTo>
                  <a:lnTo>
                    <a:pt x="98" y="25"/>
                  </a:lnTo>
                  <a:lnTo>
                    <a:pt x="98" y="23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21"/>
                  </a:lnTo>
                  <a:lnTo>
                    <a:pt x="104" y="19"/>
                  </a:lnTo>
                  <a:lnTo>
                    <a:pt x="106" y="19"/>
                  </a:lnTo>
                  <a:lnTo>
                    <a:pt x="108" y="16"/>
                  </a:lnTo>
                  <a:lnTo>
                    <a:pt x="110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0"/>
                  </a:lnTo>
                  <a:lnTo>
                    <a:pt x="116" y="10"/>
                  </a:lnTo>
                  <a:lnTo>
                    <a:pt x="118" y="8"/>
                  </a:lnTo>
                  <a:lnTo>
                    <a:pt x="120" y="6"/>
                  </a:lnTo>
                  <a:lnTo>
                    <a:pt x="120" y="4"/>
                  </a:lnTo>
                  <a:lnTo>
                    <a:pt x="122" y="4"/>
                  </a:lnTo>
                  <a:lnTo>
                    <a:pt x="122" y="2"/>
                  </a:lnTo>
                  <a:lnTo>
                    <a:pt x="128" y="2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6" y="2"/>
                  </a:lnTo>
                  <a:lnTo>
                    <a:pt x="174" y="2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4" y="2"/>
                  </a:lnTo>
                  <a:lnTo>
                    <a:pt x="192" y="2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14" y="0"/>
                  </a:lnTo>
                  <a:lnTo>
                    <a:pt x="21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45" name="Freeform 227">
              <a:extLst>
                <a:ext uri="{FF2B5EF4-FFF2-40B4-BE49-F238E27FC236}">
                  <a16:creationId xmlns:a16="http://schemas.microsoft.com/office/drawing/2014/main" id="{63E22F45-9D0A-2733-0DF5-DC1066AD02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13625" y="449264"/>
              <a:ext cx="369888" cy="585789"/>
            </a:xfrm>
            <a:custGeom>
              <a:avLst/>
              <a:gdLst>
                <a:gd name="T0" fmla="*/ 227 w 233"/>
                <a:gd name="T1" fmla="*/ 323 h 369"/>
                <a:gd name="T2" fmla="*/ 223 w 233"/>
                <a:gd name="T3" fmla="*/ 319 h 369"/>
                <a:gd name="T4" fmla="*/ 207 w 233"/>
                <a:gd name="T5" fmla="*/ 252 h 369"/>
                <a:gd name="T6" fmla="*/ 213 w 233"/>
                <a:gd name="T7" fmla="*/ 283 h 369"/>
                <a:gd name="T8" fmla="*/ 223 w 233"/>
                <a:gd name="T9" fmla="*/ 309 h 369"/>
                <a:gd name="T10" fmla="*/ 217 w 233"/>
                <a:gd name="T11" fmla="*/ 303 h 369"/>
                <a:gd name="T12" fmla="*/ 205 w 233"/>
                <a:gd name="T13" fmla="*/ 275 h 369"/>
                <a:gd name="T14" fmla="*/ 193 w 233"/>
                <a:gd name="T15" fmla="*/ 248 h 369"/>
                <a:gd name="T16" fmla="*/ 189 w 233"/>
                <a:gd name="T17" fmla="*/ 220 h 369"/>
                <a:gd name="T18" fmla="*/ 199 w 233"/>
                <a:gd name="T19" fmla="*/ 220 h 369"/>
                <a:gd name="T20" fmla="*/ 193 w 233"/>
                <a:gd name="T21" fmla="*/ 202 h 369"/>
                <a:gd name="T22" fmla="*/ 153 w 233"/>
                <a:gd name="T23" fmla="*/ 88 h 369"/>
                <a:gd name="T24" fmla="*/ 155 w 233"/>
                <a:gd name="T25" fmla="*/ 130 h 369"/>
                <a:gd name="T26" fmla="*/ 173 w 233"/>
                <a:gd name="T27" fmla="*/ 160 h 369"/>
                <a:gd name="T28" fmla="*/ 183 w 233"/>
                <a:gd name="T29" fmla="*/ 184 h 369"/>
                <a:gd name="T30" fmla="*/ 185 w 233"/>
                <a:gd name="T31" fmla="*/ 212 h 369"/>
                <a:gd name="T32" fmla="*/ 187 w 233"/>
                <a:gd name="T33" fmla="*/ 244 h 369"/>
                <a:gd name="T34" fmla="*/ 193 w 233"/>
                <a:gd name="T35" fmla="*/ 263 h 369"/>
                <a:gd name="T36" fmla="*/ 201 w 233"/>
                <a:gd name="T37" fmla="*/ 285 h 369"/>
                <a:gd name="T38" fmla="*/ 211 w 233"/>
                <a:gd name="T39" fmla="*/ 303 h 369"/>
                <a:gd name="T40" fmla="*/ 227 w 233"/>
                <a:gd name="T41" fmla="*/ 331 h 369"/>
                <a:gd name="T42" fmla="*/ 215 w 233"/>
                <a:gd name="T43" fmla="*/ 347 h 369"/>
                <a:gd name="T44" fmla="*/ 193 w 233"/>
                <a:gd name="T45" fmla="*/ 353 h 369"/>
                <a:gd name="T46" fmla="*/ 177 w 233"/>
                <a:gd name="T47" fmla="*/ 359 h 369"/>
                <a:gd name="T48" fmla="*/ 147 w 233"/>
                <a:gd name="T49" fmla="*/ 367 h 369"/>
                <a:gd name="T50" fmla="*/ 108 w 233"/>
                <a:gd name="T51" fmla="*/ 369 h 369"/>
                <a:gd name="T52" fmla="*/ 76 w 233"/>
                <a:gd name="T53" fmla="*/ 369 h 369"/>
                <a:gd name="T54" fmla="*/ 74 w 233"/>
                <a:gd name="T55" fmla="*/ 331 h 369"/>
                <a:gd name="T56" fmla="*/ 74 w 233"/>
                <a:gd name="T57" fmla="*/ 289 h 369"/>
                <a:gd name="T58" fmla="*/ 68 w 233"/>
                <a:gd name="T59" fmla="*/ 267 h 369"/>
                <a:gd name="T60" fmla="*/ 58 w 233"/>
                <a:gd name="T61" fmla="*/ 242 h 369"/>
                <a:gd name="T62" fmla="*/ 50 w 233"/>
                <a:gd name="T63" fmla="*/ 226 h 369"/>
                <a:gd name="T64" fmla="*/ 42 w 233"/>
                <a:gd name="T65" fmla="*/ 202 h 369"/>
                <a:gd name="T66" fmla="*/ 50 w 233"/>
                <a:gd name="T67" fmla="*/ 182 h 369"/>
                <a:gd name="T68" fmla="*/ 56 w 233"/>
                <a:gd name="T69" fmla="*/ 166 h 369"/>
                <a:gd name="T70" fmla="*/ 44 w 233"/>
                <a:gd name="T71" fmla="*/ 154 h 369"/>
                <a:gd name="T72" fmla="*/ 20 w 233"/>
                <a:gd name="T73" fmla="*/ 138 h 369"/>
                <a:gd name="T74" fmla="*/ 0 w 233"/>
                <a:gd name="T75" fmla="*/ 124 h 369"/>
                <a:gd name="T76" fmla="*/ 16 w 233"/>
                <a:gd name="T77" fmla="*/ 90 h 369"/>
                <a:gd name="T78" fmla="*/ 36 w 233"/>
                <a:gd name="T79" fmla="*/ 72 h 369"/>
                <a:gd name="T80" fmla="*/ 60 w 233"/>
                <a:gd name="T81" fmla="*/ 78 h 369"/>
                <a:gd name="T82" fmla="*/ 102 w 233"/>
                <a:gd name="T83" fmla="*/ 88 h 369"/>
                <a:gd name="T84" fmla="*/ 118 w 233"/>
                <a:gd name="T85" fmla="*/ 16 h 369"/>
                <a:gd name="T86" fmla="*/ 130 w 233"/>
                <a:gd name="T87" fmla="*/ 20 h 369"/>
                <a:gd name="T88" fmla="*/ 169 w 233"/>
                <a:gd name="T89" fmla="*/ 90 h 369"/>
                <a:gd name="T90" fmla="*/ 175 w 233"/>
                <a:gd name="T91" fmla="*/ 122 h 369"/>
                <a:gd name="T92" fmla="*/ 181 w 233"/>
                <a:gd name="T93" fmla="*/ 150 h 369"/>
                <a:gd name="T94" fmla="*/ 189 w 233"/>
                <a:gd name="T95" fmla="*/ 182 h 369"/>
                <a:gd name="T96" fmla="*/ 185 w 233"/>
                <a:gd name="T97" fmla="*/ 186 h 369"/>
                <a:gd name="T98" fmla="*/ 179 w 233"/>
                <a:gd name="T99" fmla="*/ 150 h 369"/>
                <a:gd name="T100" fmla="*/ 173 w 233"/>
                <a:gd name="T101" fmla="*/ 126 h 369"/>
                <a:gd name="T102" fmla="*/ 167 w 233"/>
                <a:gd name="T103" fmla="*/ 98 h 369"/>
                <a:gd name="T104" fmla="*/ 167 w 233"/>
                <a:gd name="T105" fmla="*/ 112 h 369"/>
                <a:gd name="T106" fmla="*/ 175 w 233"/>
                <a:gd name="T107" fmla="*/ 144 h 369"/>
                <a:gd name="T108" fmla="*/ 165 w 233"/>
                <a:gd name="T109" fmla="*/ 138 h 369"/>
                <a:gd name="T110" fmla="*/ 161 w 233"/>
                <a:gd name="T111" fmla="*/ 116 h 369"/>
                <a:gd name="T112" fmla="*/ 155 w 233"/>
                <a:gd name="T113" fmla="*/ 118 h 369"/>
                <a:gd name="T114" fmla="*/ 147 w 233"/>
                <a:gd name="T115" fmla="*/ 74 h 369"/>
                <a:gd name="T116" fmla="*/ 126 w 233"/>
                <a:gd name="T117" fmla="*/ 6 h 369"/>
                <a:gd name="T118" fmla="*/ 147 w 233"/>
                <a:gd name="T119" fmla="*/ 0 h 369"/>
                <a:gd name="T120" fmla="*/ 155 w 233"/>
                <a:gd name="T121" fmla="*/ 32 h 369"/>
                <a:gd name="T122" fmla="*/ 163 w 233"/>
                <a:gd name="T123" fmla="*/ 64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3" h="369">
                  <a:moveTo>
                    <a:pt x="233" y="339"/>
                  </a:moveTo>
                  <a:lnTo>
                    <a:pt x="231" y="339"/>
                  </a:lnTo>
                  <a:lnTo>
                    <a:pt x="231" y="337"/>
                  </a:lnTo>
                  <a:lnTo>
                    <a:pt x="229" y="337"/>
                  </a:lnTo>
                  <a:lnTo>
                    <a:pt x="229" y="335"/>
                  </a:lnTo>
                  <a:lnTo>
                    <a:pt x="229" y="333"/>
                  </a:lnTo>
                  <a:lnTo>
                    <a:pt x="229" y="331"/>
                  </a:lnTo>
                  <a:lnTo>
                    <a:pt x="227" y="331"/>
                  </a:lnTo>
                  <a:lnTo>
                    <a:pt x="227" y="329"/>
                  </a:lnTo>
                  <a:lnTo>
                    <a:pt x="225" y="327"/>
                  </a:lnTo>
                  <a:lnTo>
                    <a:pt x="225" y="325"/>
                  </a:lnTo>
                  <a:lnTo>
                    <a:pt x="223" y="325"/>
                  </a:lnTo>
                  <a:lnTo>
                    <a:pt x="223" y="323"/>
                  </a:lnTo>
                  <a:lnTo>
                    <a:pt x="225" y="321"/>
                  </a:lnTo>
                  <a:lnTo>
                    <a:pt x="227" y="321"/>
                  </a:lnTo>
                  <a:lnTo>
                    <a:pt x="227" y="323"/>
                  </a:lnTo>
                  <a:lnTo>
                    <a:pt x="227" y="325"/>
                  </a:lnTo>
                  <a:lnTo>
                    <a:pt x="229" y="331"/>
                  </a:lnTo>
                  <a:lnTo>
                    <a:pt x="231" y="333"/>
                  </a:lnTo>
                  <a:lnTo>
                    <a:pt x="233" y="337"/>
                  </a:lnTo>
                  <a:lnTo>
                    <a:pt x="233" y="339"/>
                  </a:lnTo>
                  <a:close/>
                  <a:moveTo>
                    <a:pt x="223" y="319"/>
                  </a:moveTo>
                  <a:lnTo>
                    <a:pt x="221" y="321"/>
                  </a:lnTo>
                  <a:lnTo>
                    <a:pt x="221" y="319"/>
                  </a:lnTo>
                  <a:lnTo>
                    <a:pt x="219" y="319"/>
                  </a:lnTo>
                  <a:lnTo>
                    <a:pt x="219" y="317"/>
                  </a:lnTo>
                  <a:lnTo>
                    <a:pt x="217" y="315"/>
                  </a:lnTo>
                  <a:lnTo>
                    <a:pt x="217" y="313"/>
                  </a:lnTo>
                  <a:lnTo>
                    <a:pt x="219" y="315"/>
                  </a:lnTo>
                  <a:lnTo>
                    <a:pt x="221" y="317"/>
                  </a:lnTo>
                  <a:lnTo>
                    <a:pt x="223" y="317"/>
                  </a:lnTo>
                  <a:lnTo>
                    <a:pt x="223" y="319"/>
                  </a:lnTo>
                  <a:close/>
                  <a:moveTo>
                    <a:pt x="203" y="222"/>
                  </a:moveTo>
                  <a:lnTo>
                    <a:pt x="203" y="224"/>
                  </a:lnTo>
                  <a:lnTo>
                    <a:pt x="205" y="226"/>
                  </a:lnTo>
                  <a:lnTo>
                    <a:pt x="205" y="228"/>
                  </a:lnTo>
                  <a:lnTo>
                    <a:pt x="205" y="230"/>
                  </a:lnTo>
                  <a:lnTo>
                    <a:pt x="205" y="232"/>
                  </a:lnTo>
                  <a:lnTo>
                    <a:pt x="205" y="234"/>
                  </a:lnTo>
                  <a:lnTo>
                    <a:pt x="205" y="236"/>
                  </a:lnTo>
                  <a:lnTo>
                    <a:pt x="207" y="238"/>
                  </a:lnTo>
                  <a:lnTo>
                    <a:pt x="207" y="240"/>
                  </a:lnTo>
                  <a:lnTo>
                    <a:pt x="207" y="242"/>
                  </a:lnTo>
                  <a:lnTo>
                    <a:pt x="207" y="244"/>
                  </a:lnTo>
                  <a:lnTo>
                    <a:pt x="207" y="246"/>
                  </a:lnTo>
                  <a:lnTo>
                    <a:pt x="207" y="248"/>
                  </a:lnTo>
                  <a:lnTo>
                    <a:pt x="207" y="250"/>
                  </a:lnTo>
                  <a:lnTo>
                    <a:pt x="207" y="252"/>
                  </a:lnTo>
                  <a:lnTo>
                    <a:pt x="207" y="254"/>
                  </a:lnTo>
                  <a:lnTo>
                    <a:pt x="207" y="256"/>
                  </a:lnTo>
                  <a:lnTo>
                    <a:pt x="209" y="259"/>
                  </a:lnTo>
                  <a:lnTo>
                    <a:pt x="209" y="261"/>
                  </a:lnTo>
                  <a:lnTo>
                    <a:pt x="209" y="263"/>
                  </a:lnTo>
                  <a:lnTo>
                    <a:pt x="209" y="265"/>
                  </a:lnTo>
                  <a:lnTo>
                    <a:pt x="209" y="267"/>
                  </a:lnTo>
                  <a:lnTo>
                    <a:pt x="209" y="269"/>
                  </a:lnTo>
                  <a:lnTo>
                    <a:pt x="211" y="271"/>
                  </a:lnTo>
                  <a:lnTo>
                    <a:pt x="211" y="273"/>
                  </a:lnTo>
                  <a:lnTo>
                    <a:pt x="211" y="275"/>
                  </a:lnTo>
                  <a:lnTo>
                    <a:pt x="211" y="277"/>
                  </a:lnTo>
                  <a:lnTo>
                    <a:pt x="211" y="279"/>
                  </a:lnTo>
                  <a:lnTo>
                    <a:pt x="213" y="279"/>
                  </a:lnTo>
                  <a:lnTo>
                    <a:pt x="213" y="281"/>
                  </a:lnTo>
                  <a:lnTo>
                    <a:pt x="213" y="283"/>
                  </a:lnTo>
                  <a:lnTo>
                    <a:pt x="213" y="283"/>
                  </a:lnTo>
                  <a:lnTo>
                    <a:pt x="213" y="285"/>
                  </a:lnTo>
                  <a:lnTo>
                    <a:pt x="215" y="285"/>
                  </a:lnTo>
                  <a:lnTo>
                    <a:pt x="215" y="287"/>
                  </a:lnTo>
                  <a:lnTo>
                    <a:pt x="215" y="289"/>
                  </a:lnTo>
                  <a:lnTo>
                    <a:pt x="215" y="291"/>
                  </a:lnTo>
                  <a:lnTo>
                    <a:pt x="217" y="293"/>
                  </a:lnTo>
                  <a:lnTo>
                    <a:pt x="217" y="295"/>
                  </a:lnTo>
                  <a:lnTo>
                    <a:pt x="217" y="297"/>
                  </a:lnTo>
                  <a:lnTo>
                    <a:pt x="219" y="297"/>
                  </a:lnTo>
                  <a:lnTo>
                    <a:pt x="219" y="299"/>
                  </a:lnTo>
                  <a:lnTo>
                    <a:pt x="219" y="301"/>
                  </a:lnTo>
                  <a:lnTo>
                    <a:pt x="221" y="303"/>
                  </a:lnTo>
                  <a:lnTo>
                    <a:pt x="221" y="305"/>
                  </a:lnTo>
                  <a:lnTo>
                    <a:pt x="223" y="307"/>
                  </a:lnTo>
                  <a:lnTo>
                    <a:pt x="223" y="309"/>
                  </a:lnTo>
                  <a:lnTo>
                    <a:pt x="223" y="311"/>
                  </a:lnTo>
                  <a:lnTo>
                    <a:pt x="225" y="313"/>
                  </a:lnTo>
                  <a:lnTo>
                    <a:pt x="225" y="315"/>
                  </a:lnTo>
                  <a:lnTo>
                    <a:pt x="227" y="317"/>
                  </a:lnTo>
                  <a:lnTo>
                    <a:pt x="227" y="319"/>
                  </a:lnTo>
                  <a:lnTo>
                    <a:pt x="225" y="321"/>
                  </a:lnTo>
                  <a:lnTo>
                    <a:pt x="223" y="319"/>
                  </a:lnTo>
                  <a:lnTo>
                    <a:pt x="225" y="317"/>
                  </a:lnTo>
                  <a:lnTo>
                    <a:pt x="223" y="317"/>
                  </a:lnTo>
                  <a:lnTo>
                    <a:pt x="221" y="313"/>
                  </a:lnTo>
                  <a:lnTo>
                    <a:pt x="217" y="313"/>
                  </a:lnTo>
                  <a:lnTo>
                    <a:pt x="217" y="311"/>
                  </a:lnTo>
                  <a:lnTo>
                    <a:pt x="215" y="307"/>
                  </a:lnTo>
                  <a:lnTo>
                    <a:pt x="217" y="307"/>
                  </a:lnTo>
                  <a:lnTo>
                    <a:pt x="217" y="305"/>
                  </a:lnTo>
                  <a:lnTo>
                    <a:pt x="217" y="303"/>
                  </a:lnTo>
                  <a:lnTo>
                    <a:pt x="217" y="301"/>
                  </a:lnTo>
                  <a:lnTo>
                    <a:pt x="217" y="299"/>
                  </a:lnTo>
                  <a:lnTo>
                    <a:pt x="217" y="297"/>
                  </a:lnTo>
                  <a:lnTo>
                    <a:pt x="215" y="295"/>
                  </a:lnTo>
                  <a:lnTo>
                    <a:pt x="215" y="293"/>
                  </a:lnTo>
                  <a:lnTo>
                    <a:pt x="215" y="291"/>
                  </a:lnTo>
                  <a:lnTo>
                    <a:pt x="213" y="289"/>
                  </a:lnTo>
                  <a:lnTo>
                    <a:pt x="213" y="287"/>
                  </a:lnTo>
                  <a:lnTo>
                    <a:pt x="211" y="285"/>
                  </a:lnTo>
                  <a:lnTo>
                    <a:pt x="211" y="283"/>
                  </a:lnTo>
                  <a:lnTo>
                    <a:pt x="211" y="283"/>
                  </a:lnTo>
                  <a:lnTo>
                    <a:pt x="209" y="283"/>
                  </a:lnTo>
                  <a:lnTo>
                    <a:pt x="207" y="281"/>
                  </a:lnTo>
                  <a:lnTo>
                    <a:pt x="207" y="279"/>
                  </a:lnTo>
                  <a:lnTo>
                    <a:pt x="205" y="277"/>
                  </a:lnTo>
                  <a:lnTo>
                    <a:pt x="205" y="275"/>
                  </a:lnTo>
                  <a:lnTo>
                    <a:pt x="205" y="273"/>
                  </a:lnTo>
                  <a:lnTo>
                    <a:pt x="205" y="271"/>
                  </a:lnTo>
                  <a:lnTo>
                    <a:pt x="203" y="271"/>
                  </a:lnTo>
                  <a:lnTo>
                    <a:pt x="203" y="269"/>
                  </a:lnTo>
                  <a:lnTo>
                    <a:pt x="203" y="267"/>
                  </a:lnTo>
                  <a:lnTo>
                    <a:pt x="201" y="267"/>
                  </a:lnTo>
                  <a:lnTo>
                    <a:pt x="201" y="263"/>
                  </a:lnTo>
                  <a:lnTo>
                    <a:pt x="201" y="261"/>
                  </a:lnTo>
                  <a:lnTo>
                    <a:pt x="199" y="259"/>
                  </a:lnTo>
                  <a:lnTo>
                    <a:pt x="197" y="259"/>
                  </a:lnTo>
                  <a:lnTo>
                    <a:pt x="195" y="256"/>
                  </a:lnTo>
                  <a:lnTo>
                    <a:pt x="193" y="256"/>
                  </a:lnTo>
                  <a:lnTo>
                    <a:pt x="193" y="254"/>
                  </a:lnTo>
                  <a:lnTo>
                    <a:pt x="193" y="252"/>
                  </a:lnTo>
                  <a:lnTo>
                    <a:pt x="193" y="250"/>
                  </a:lnTo>
                  <a:lnTo>
                    <a:pt x="193" y="248"/>
                  </a:lnTo>
                  <a:lnTo>
                    <a:pt x="191" y="246"/>
                  </a:lnTo>
                  <a:lnTo>
                    <a:pt x="189" y="246"/>
                  </a:lnTo>
                  <a:lnTo>
                    <a:pt x="189" y="244"/>
                  </a:lnTo>
                  <a:lnTo>
                    <a:pt x="191" y="240"/>
                  </a:lnTo>
                  <a:lnTo>
                    <a:pt x="191" y="238"/>
                  </a:lnTo>
                  <a:lnTo>
                    <a:pt x="189" y="234"/>
                  </a:lnTo>
                  <a:lnTo>
                    <a:pt x="189" y="234"/>
                  </a:lnTo>
                  <a:lnTo>
                    <a:pt x="187" y="232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7" y="228"/>
                  </a:lnTo>
                  <a:lnTo>
                    <a:pt x="187" y="226"/>
                  </a:lnTo>
                  <a:lnTo>
                    <a:pt x="187" y="224"/>
                  </a:lnTo>
                  <a:lnTo>
                    <a:pt x="189" y="224"/>
                  </a:lnTo>
                  <a:lnTo>
                    <a:pt x="189" y="222"/>
                  </a:lnTo>
                  <a:lnTo>
                    <a:pt x="189" y="220"/>
                  </a:lnTo>
                  <a:lnTo>
                    <a:pt x="191" y="218"/>
                  </a:lnTo>
                  <a:lnTo>
                    <a:pt x="191" y="216"/>
                  </a:lnTo>
                  <a:lnTo>
                    <a:pt x="189" y="212"/>
                  </a:lnTo>
                  <a:lnTo>
                    <a:pt x="187" y="212"/>
                  </a:lnTo>
                  <a:lnTo>
                    <a:pt x="187" y="210"/>
                  </a:lnTo>
                  <a:lnTo>
                    <a:pt x="187" y="208"/>
                  </a:lnTo>
                  <a:lnTo>
                    <a:pt x="189" y="206"/>
                  </a:lnTo>
                  <a:lnTo>
                    <a:pt x="191" y="206"/>
                  </a:lnTo>
                  <a:lnTo>
                    <a:pt x="191" y="208"/>
                  </a:lnTo>
                  <a:lnTo>
                    <a:pt x="193" y="210"/>
                  </a:lnTo>
                  <a:lnTo>
                    <a:pt x="193" y="212"/>
                  </a:lnTo>
                  <a:lnTo>
                    <a:pt x="195" y="214"/>
                  </a:lnTo>
                  <a:lnTo>
                    <a:pt x="197" y="216"/>
                  </a:lnTo>
                  <a:lnTo>
                    <a:pt x="197" y="218"/>
                  </a:lnTo>
                  <a:lnTo>
                    <a:pt x="199" y="218"/>
                  </a:lnTo>
                  <a:lnTo>
                    <a:pt x="199" y="220"/>
                  </a:lnTo>
                  <a:lnTo>
                    <a:pt x="201" y="222"/>
                  </a:lnTo>
                  <a:lnTo>
                    <a:pt x="201" y="224"/>
                  </a:lnTo>
                  <a:lnTo>
                    <a:pt x="201" y="222"/>
                  </a:lnTo>
                  <a:lnTo>
                    <a:pt x="201" y="220"/>
                  </a:lnTo>
                  <a:lnTo>
                    <a:pt x="199" y="218"/>
                  </a:lnTo>
                  <a:lnTo>
                    <a:pt x="201" y="218"/>
                  </a:lnTo>
                  <a:lnTo>
                    <a:pt x="199" y="216"/>
                  </a:lnTo>
                  <a:lnTo>
                    <a:pt x="197" y="216"/>
                  </a:lnTo>
                  <a:lnTo>
                    <a:pt x="197" y="214"/>
                  </a:lnTo>
                  <a:lnTo>
                    <a:pt x="197" y="212"/>
                  </a:lnTo>
                  <a:lnTo>
                    <a:pt x="195" y="212"/>
                  </a:lnTo>
                  <a:lnTo>
                    <a:pt x="195" y="210"/>
                  </a:lnTo>
                  <a:lnTo>
                    <a:pt x="193" y="208"/>
                  </a:lnTo>
                  <a:lnTo>
                    <a:pt x="193" y="206"/>
                  </a:lnTo>
                  <a:lnTo>
                    <a:pt x="193" y="204"/>
                  </a:lnTo>
                  <a:lnTo>
                    <a:pt x="193" y="202"/>
                  </a:lnTo>
                  <a:lnTo>
                    <a:pt x="193" y="202"/>
                  </a:lnTo>
                  <a:lnTo>
                    <a:pt x="195" y="200"/>
                  </a:lnTo>
                  <a:lnTo>
                    <a:pt x="197" y="200"/>
                  </a:lnTo>
                  <a:lnTo>
                    <a:pt x="199" y="200"/>
                  </a:lnTo>
                  <a:lnTo>
                    <a:pt x="199" y="202"/>
                  </a:lnTo>
                  <a:lnTo>
                    <a:pt x="201" y="206"/>
                  </a:lnTo>
                  <a:lnTo>
                    <a:pt x="201" y="208"/>
                  </a:lnTo>
                  <a:lnTo>
                    <a:pt x="201" y="210"/>
                  </a:lnTo>
                  <a:lnTo>
                    <a:pt x="201" y="212"/>
                  </a:lnTo>
                  <a:lnTo>
                    <a:pt x="201" y="214"/>
                  </a:lnTo>
                  <a:lnTo>
                    <a:pt x="201" y="216"/>
                  </a:lnTo>
                  <a:lnTo>
                    <a:pt x="203" y="218"/>
                  </a:lnTo>
                  <a:lnTo>
                    <a:pt x="203" y="220"/>
                  </a:lnTo>
                  <a:lnTo>
                    <a:pt x="203" y="222"/>
                  </a:lnTo>
                  <a:close/>
                  <a:moveTo>
                    <a:pt x="149" y="82"/>
                  </a:moveTo>
                  <a:lnTo>
                    <a:pt x="153" y="88"/>
                  </a:lnTo>
                  <a:lnTo>
                    <a:pt x="155" y="90"/>
                  </a:lnTo>
                  <a:lnTo>
                    <a:pt x="155" y="92"/>
                  </a:lnTo>
                  <a:lnTo>
                    <a:pt x="155" y="94"/>
                  </a:lnTo>
                  <a:lnTo>
                    <a:pt x="155" y="96"/>
                  </a:lnTo>
                  <a:lnTo>
                    <a:pt x="155" y="98"/>
                  </a:lnTo>
                  <a:lnTo>
                    <a:pt x="155" y="100"/>
                  </a:lnTo>
                  <a:lnTo>
                    <a:pt x="155" y="102"/>
                  </a:lnTo>
                  <a:lnTo>
                    <a:pt x="153" y="106"/>
                  </a:lnTo>
                  <a:lnTo>
                    <a:pt x="153" y="108"/>
                  </a:lnTo>
                  <a:lnTo>
                    <a:pt x="151" y="108"/>
                  </a:lnTo>
                  <a:lnTo>
                    <a:pt x="153" y="112"/>
                  </a:lnTo>
                  <a:lnTo>
                    <a:pt x="153" y="116"/>
                  </a:lnTo>
                  <a:lnTo>
                    <a:pt x="153" y="122"/>
                  </a:lnTo>
                  <a:lnTo>
                    <a:pt x="155" y="124"/>
                  </a:lnTo>
                  <a:lnTo>
                    <a:pt x="155" y="128"/>
                  </a:lnTo>
                  <a:lnTo>
                    <a:pt x="155" y="130"/>
                  </a:lnTo>
                  <a:lnTo>
                    <a:pt x="155" y="132"/>
                  </a:lnTo>
                  <a:lnTo>
                    <a:pt x="157" y="134"/>
                  </a:lnTo>
                  <a:lnTo>
                    <a:pt x="159" y="136"/>
                  </a:lnTo>
                  <a:lnTo>
                    <a:pt x="161" y="136"/>
                  </a:lnTo>
                  <a:lnTo>
                    <a:pt x="163" y="138"/>
                  </a:lnTo>
                  <a:lnTo>
                    <a:pt x="165" y="138"/>
                  </a:lnTo>
                  <a:lnTo>
                    <a:pt x="165" y="140"/>
                  </a:lnTo>
                  <a:lnTo>
                    <a:pt x="165" y="142"/>
                  </a:lnTo>
                  <a:lnTo>
                    <a:pt x="165" y="144"/>
                  </a:lnTo>
                  <a:lnTo>
                    <a:pt x="167" y="146"/>
                  </a:lnTo>
                  <a:lnTo>
                    <a:pt x="171" y="148"/>
                  </a:lnTo>
                  <a:lnTo>
                    <a:pt x="173" y="150"/>
                  </a:lnTo>
                  <a:lnTo>
                    <a:pt x="171" y="152"/>
                  </a:lnTo>
                  <a:lnTo>
                    <a:pt x="173" y="156"/>
                  </a:lnTo>
                  <a:lnTo>
                    <a:pt x="173" y="158"/>
                  </a:lnTo>
                  <a:lnTo>
                    <a:pt x="173" y="160"/>
                  </a:lnTo>
                  <a:lnTo>
                    <a:pt x="173" y="162"/>
                  </a:lnTo>
                  <a:lnTo>
                    <a:pt x="173" y="164"/>
                  </a:lnTo>
                  <a:lnTo>
                    <a:pt x="173" y="166"/>
                  </a:lnTo>
                  <a:lnTo>
                    <a:pt x="173" y="168"/>
                  </a:lnTo>
                  <a:lnTo>
                    <a:pt x="173" y="170"/>
                  </a:lnTo>
                  <a:lnTo>
                    <a:pt x="175" y="170"/>
                  </a:lnTo>
                  <a:lnTo>
                    <a:pt x="175" y="172"/>
                  </a:lnTo>
                  <a:lnTo>
                    <a:pt x="177" y="172"/>
                  </a:lnTo>
                  <a:lnTo>
                    <a:pt x="177" y="174"/>
                  </a:lnTo>
                  <a:lnTo>
                    <a:pt x="179" y="174"/>
                  </a:lnTo>
                  <a:lnTo>
                    <a:pt x="181" y="174"/>
                  </a:lnTo>
                  <a:lnTo>
                    <a:pt x="181" y="176"/>
                  </a:lnTo>
                  <a:lnTo>
                    <a:pt x="181" y="178"/>
                  </a:lnTo>
                  <a:lnTo>
                    <a:pt x="183" y="180"/>
                  </a:lnTo>
                  <a:lnTo>
                    <a:pt x="183" y="182"/>
                  </a:lnTo>
                  <a:lnTo>
                    <a:pt x="183" y="184"/>
                  </a:lnTo>
                  <a:lnTo>
                    <a:pt x="183" y="186"/>
                  </a:lnTo>
                  <a:lnTo>
                    <a:pt x="183" y="186"/>
                  </a:lnTo>
                  <a:lnTo>
                    <a:pt x="185" y="188"/>
                  </a:lnTo>
                  <a:lnTo>
                    <a:pt x="185" y="190"/>
                  </a:lnTo>
                  <a:lnTo>
                    <a:pt x="185" y="192"/>
                  </a:lnTo>
                  <a:lnTo>
                    <a:pt x="187" y="194"/>
                  </a:lnTo>
                  <a:lnTo>
                    <a:pt x="187" y="196"/>
                  </a:lnTo>
                  <a:lnTo>
                    <a:pt x="187" y="198"/>
                  </a:lnTo>
                  <a:lnTo>
                    <a:pt x="187" y="200"/>
                  </a:lnTo>
                  <a:lnTo>
                    <a:pt x="187" y="202"/>
                  </a:lnTo>
                  <a:lnTo>
                    <a:pt x="185" y="202"/>
                  </a:lnTo>
                  <a:lnTo>
                    <a:pt x="185" y="204"/>
                  </a:lnTo>
                  <a:lnTo>
                    <a:pt x="183" y="206"/>
                  </a:lnTo>
                  <a:lnTo>
                    <a:pt x="183" y="208"/>
                  </a:lnTo>
                  <a:lnTo>
                    <a:pt x="185" y="210"/>
                  </a:lnTo>
                  <a:lnTo>
                    <a:pt x="185" y="212"/>
                  </a:lnTo>
                  <a:lnTo>
                    <a:pt x="185" y="214"/>
                  </a:lnTo>
                  <a:lnTo>
                    <a:pt x="187" y="216"/>
                  </a:lnTo>
                  <a:lnTo>
                    <a:pt x="187" y="218"/>
                  </a:lnTo>
                  <a:lnTo>
                    <a:pt x="187" y="220"/>
                  </a:lnTo>
                  <a:lnTo>
                    <a:pt x="187" y="222"/>
                  </a:lnTo>
                  <a:lnTo>
                    <a:pt x="185" y="224"/>
                  </a:lnTo>
                  <a:lnTo>
                    <a:pt x="185" y="228"/>
                  </a:lnTo>
                  <a:lnTo>
                    <a:pt x="183" y="228"/>
                  </a:lnTo>
                  <a:lnTo>
                    <a:pt x="183" y="230"/>
                  </a:lnTo>
                  <a:lnTo>
                    <a:pt x="183" y="234"/>
                  </a:lnTo>
                  <a:lnTo>
                    <a:pt x="183" y="234"/>
                  </a:lnTo>
                  <a:lnTo>
                    <a:pt x="185" y="236"/>
                  </a:lnTo>
                  <a:lnTo>
                    <a:pt x="185" y="238"/>
                  </a:lnTo>
                  <a:lnTo>
                    <a:pt x="185" y="240"/>
                  </a:lnTo>
                  <a:lnTo>
                    <a:pt x="187" y="242"/>
                  </a:lnTo>
                  <a:lnTo>
                    <a:pt x="187" y="244"/>
                  </a:lnTo>
                  <a:lnTo>
                    <a:pt x="185" y="244"/>
                  </a:lnTo>
                  <a:lnTo>
                    <a:pt x="183" y="246"/>
                  </a:lnTo>
                  <a:lnTo>
                    <a:pt x="181" y="248"/>
                  </a:lnTo>
                  <a:lnTo>
                    <a:pt x="183" y="248"/>
                  </a:lnTo>
                  <a:lnTo>
                    <a:pt x="185" y="246"/>
                  </a:lnTo>
                  <a:lnTo>
                    <a:pt x="187" y="248"/>
                  </a:lnTo>
                  <a:lnTo>
                    <a:pt x="189" y="248"/>
                  </a:lnTo>
                  <a:lnTo>
                    <a:pt x="189" y="250"/>
                  </a:lnTo>
                  <a:lnTo>
                    <a:pt x="191" y="252"/>
                  </a:lnTo>
                  <a:lnTo>
                    <a:pt x="191" y="254"/>
                  </a:lnTo>
                  <a:lnTo>
                    <a:pt x="191" y="256"/>
                  </a:lnTo>
                  <a:lnTo>
                    <a:pt x="193" y="259"/>
                  </a:lnTo>
                  <a:lnTo>
                    <a:pt x="193" y="261"/>
                  </a:lnTo>
                  <a:lnTo>
                    <a:pt x="193" y="261"/>
                  </a:lnTo>
                  <a:lnTo>
                    <a:pt x="193" y="263"/>
                  </a:lnTo>
                  <a:lnTo>
                    <a:pt x="193" y="263"/>
                  </a:lnTo>
                  <a:lnTo>
                    <a:pt x="195" y="261"/>
                  </a:lnTo>
                  <a:lnTo>
                    <a:pt x="195" y="265"/>
                  </a:lnTo>
                  <a:lnTo>
                    <a:pt x="195" y="267"/>
                  </a:lnTo>
                  <a:lnTo>
                    <a:pt x="197" y="267"/>
                  </a:lnTo>
                  <a:lnTo>
                    <a:pt x="197" y="269"/>
                  </a:lnTo>
                  <a:lnTo>
                    <a:pt x="197" y="271"/>
                  </a:lnTo>
                  <a:lnTo>
                    <a:pt x="199" y="271"/>
                  </a:lnTo>
                  <a:lnTo>
                    <a:pt x="199" y="273"/>
                  </a:lnTo>
                  <a:lnTo>
                    <a:pt x="199" y="275"/>
                  </a:lnTo>
                  <a:lnTo>
                    <a:pt x="199" y="277"/>
                  </a:lnTo>
                  <a:lnTo>
                    <a:pt x="199" y="279"/>
                  </a:lnTo>
                  <a:lnTo>
                    <a:pt x="199" y="281"/>
                  </a:lnTo>
                  <a:lnTo>
                    <a:pt x="201" y="281"/>
                  </a:lnTo>
                  <a:lnTo>
                    <a:pt x="201" y="283"/>
                  </a:lnTo>
                  <a:lnTo>
                    <a:pt x="201" y="283"/>
                  </a:lnTo>
                  <a:lnTo>
                    <a:pt x="201" y="285"/>
                  </a:lnTo>
                  <a:lnTo>
                    <a:pt x="203" y="285"/>
                  </a:lnTo>
                  <a:lnTo>
                    <a:pt x="205" y="285"/>
                  </a:lnTo>
                  <a:lnTo>
                    <a:pt x="207" y="285"/>
                  </a:lnTo>
                  <a:lnTo>
                    <a:pt x="209" y="287"/>
                  </a:lnTo>
                  <a:lnTo>
                    <a:pt x="209" y="289"/>
                  </a:lnTo>
                  <a:lnTo>
                    <a:pt x="209" y="291"/>
                  </a:lnTo>
                  <a:lnTo>
                    <a:pt x="207" y="291"/>
                  </a:lnTo>
                  <a:lnTo>
                    <a:pt x="209" y="293"/>
                  </a:lnTo>
                  <a:lnTo>
                    <a:pt x="209" y="295"/>
                  </a:lnTo>
                  <a:lnTo>
                    <a:pt x="209" y="297"/>
                  </a:lnTo>
                  <a:lnTo>
                    <a:pt x="211" y="299"/>
                  </a:lnTo>
                  <a:lnTo>
                    <a:pt x="213" y="301"/>
                  </a:lnTo>
                  <a:lnTo>
                    <a:pt x="213" y="303"/>
                  </a:lnTo>
                  <a:lnTo>
                    <a:pt x="215" y="303"/>
                  </a:lnTo>
                  <a:lnTo>
                    <a:pt x="213" y="303"/>
                  </a:lnTo>
                  <a:lnTo>
                    <a:pt x="211" y="303"/>
                  </a:lnTo>
                  <a:lnTo>
                    <a:pt x="211" y="305"/>
                  </a:lnTo>
                  <a:lnTo>
                    <a:pt x="211" y="307"/>
                  </a:lnTo>
                  <a:lnTo>
                    <a:pt x="213" y="307"/>
                  </a:lnTo>
                  <a:lnTo>
                    <a:pt x="215" y="309"/>
                  </a:lnTo>
                  <a:lnTo>
                    <a:pt x="215" y="311"/>
                  </a:lnTo>
                  <a:lnTo>
                    <a:pt x="215" y="315"/>
                  </a:lnTo>
                  <a:lnTo>
                    <a:pt x="217" y="317"/>
                  </a:lnTo>
                  <a:lnTo>
                    <a:pt x="219" y="319"/>
                  </a:lnTo>
                  <a:lnTo>
                    <a:pt x="219" y="321"/>
                  </a:lnTo>
                  <a:lnTo>
                    <a:pt x="221" y="321"/>
                  </a:lnTo>
                  <a:lnTo>
                    <a:pt x="221" y="323"/>
                  </a:lnTo>
                  <a:lnTo>
                    <a:pt x="223" y="323"/>
                  </a:lnTo>
                  <a:lnTo>
                    <a:pt x="223" y="325"/>
                  </a:lnTo>
                  <a:lnTo>
                    <a:pt x="225" y="327"/>
                  </a:lnTo>
                  <a:lnTo>
                    <a:pt x="225" y="329"/>
                  </a:lnTo>
                  <a:lnTo>
                    <a:pt x="227" y="331"/>
                  </a:lnTo>
                  <a:lnTo>
                    <a:pt x="227" y="331"/>
                  </a:lnTo>
                  <a:lnTo>
                    <a:pt x="227" y="333"/>
                  </a:lnTo>
                  <a:lnTo>
                    <a:pt x="227" y="335"/>
                  </a:lnTo>
                  <a:lnTo>
                    <a:pt x="229" y="335"/>
                  </a:lnTo>
                  <a:lnTo>
                    <a:pt x="229" y="337"/>
                  </a:lnTo>
                  <a:lnTo>
                    <a:pt x="231" y="339"/>
                  </a:lnTo>
                  <a:lnTo>
                    <a:pt x="229" y="339"/>
                  </a:lnTo>
                  <a:lnTo>
                    <a:pt x="227" y="339"/>
                  </a:lnTo>
                  <a:lnTo>
                    <a:pt x="225" y="339"/>
                  </a:lnTo>
                  <a:lnTo>
                    <a:pt x="225" y="341"/>
                  </a:lnTo>
                  <a:lnTo>
                    <a:pt x="223" y="341"/>
                  </a:lnTo>
                  <a:lnTo>
                    <a:pt x="223" y="343"/>
                  </a:lnTo>
                  <a:lnTo>
                    <a:pt x="221" y="343"/>
                  </a:lnTo>
                  <a:lnTo>
                    <a:pt x="219" y="343"/>
                  </a:lnTo>
                  <a:lnTo>
                    <a:pt x="217" y="345"/>
                  </a:lnTo>
                  <a:lnTo>
                    <a:pt x="215" y="347"/>
                  </a:lnTo>
                  <a:lnTo>
                    <a:pt x="213" y="345"/>
                  </a:lnTo>
                  <a:lnTo>
                    <a:pt x="211" y="345"/>
                  </a:lnTo>
                  <a:lnTo>
                    <a:pt x="211" y="343"/>
                  </a:lnTo>
                  <a:lnTo>
                    <a:pt x="209" y="343"/>
                  </a:lnTo>
                  <a:lnTo>
                    <a:pt x="209" y="341"/>
                  </a:lnTo>
                  <a:lnTo>
                    <a:pt x="207" y="341"/>
                  </a:lnTo>
                  <a:lnTo>
                    <a:pt x="207" y="343"/>
                  </a:lnTo>
                  <a:lnTo>
                    <a:pt x="205" y="343"/>
                  </a:lnTo>
                  <a:lnTo>
                    <a:pt x="203" y="345"/>
                  </a:lnTo>
                  <a:lnTo>
                    <a:pt x="201" y="347"/>
                  </a:lnTo>
                  <a:lnTo>
                    <a:pt x="201" y="349"/>
                  </a:lnTo>
                  <a:lnTo>
                    <a:pt x="199" y="351"/>
                  </a:lnTo>
                  <a:lnTo>
                    <a:pt x="197" y="351"/>
                  </a:lnTo>
                  <a:lnTo>
                    <a:pt x="195" y="351"/>
                  </a:lnTo>
                  <a:lnTo>
                    <a:pt x="193" y="351"/>
                  </a:lnTo>
                  <a:lnTo>
                    <a:pt x="193" y="353"/>
                  </a:lnTo>
                  <a:lnTo>
                    <a:pt x="193" y="351"/>
                  </a:lnTo>
                  <a:lnTo>
                    <a:pt x="191" y="351"/>
                  </a:lnTo>
                  <a:lnTo>
                    <a:pt x="189" y="351"/>
                  </a:lnTo>
                  <a:lnTo>
                    <a:pt x="187" y="351"/>
                  </a:lnTo>
                  <a:lnTo>
                    <a:pt x="187" y="353"/>
                  </a:lnTo>
                  <a:lnTo>
                    <a:pt x="187" y="355"/>
                  </a:lnTo>
                  <a:lnTo>
                    <a:pt x="187" y="357"/>
                  </a:lnTo>
                  <a:lnTo>
                    <a:pt x="185" y="357"/>
                  </a:lnTo>
                  <a:lnTo>
                    <a:pt x="183" y="357"/>
                  </a:lnTo>
                  <a:lnTo>
                    <a:pt x="183" y="355"/>
                  </a:lnTo>
                  <a:lnTo>
                    <a:pt x="181" y="355"/>
                  </a:lnTo>
                  <a:lnTo>
                    <a:pt x="181" y="353"/>
                  </a:lnTo>
                  <a:lnTo>
                    <a:pt x="179" y="351"/>
                  </a:lnTo>
                  <a:lnTo>
                    <a:pt x="177" y="351"/>
                  </a:lnTo>
                  <a:lnTo>
                    <a:pt x="177" y="357"/>
                  </a:lnTo>
                  <a:lnTo>
                    <a:pt x="177" y="359"/>
                  </a:lnTo>
                  <a:lnTo>
                    <a:pt x="177" y="361"/>
                  </a:lnTo>
                  <a:lnTo>
                    <a:pt x="177" y="363"/>
                  </a:lnTo>
                  <a:lnTo>
                    <a:pt x="177" y="367"/>
                  </a:lnTo>
                  <a:lnTo>
                    <a:pt x="175" y="367"/>
                  </a:lnTo>
                  <a:lnTo>
                    <a:pt x="173" y="367"/>
                  </a:lnTo>
                  <a:lnTo>
                    <a:pt x="171" y="367"/>
                  </a:lnTo>
                  <a:lnTo>
                    <a:pt x="169" y="367"/>
                  </a:lnTo>
                  <a:lnTo>
                    <a:pt x="167" y="367"/>
                  </a:lnTo>
                  <a:lnTo>
                    <a:pt x="163" y="367"/>
                  </a:lnTo>
                  <a:lnTo>
                    <a:pt x="161" y="367"/>
                  </a:lnTo>
                  <a:lnTo>
                    <a:pt x="159" y="367"/>
                  </a:lnTo>
                  <a:lnTo>
                    <a:pt x="157" y="367"/>
                  </a:lnTo>
                  <a:lnTo>
                    <a:pt x="155" y="367"/>
                  </a:lnTo>
                  <a:lnTo>
                    <a:pt x="153" y="367"/>
                  </a:lnTo>
                  <a:lnTo>
                    <a:pt x="151" y="367"/>
                  </a:lnTo>
                  <a:lnTo>
                    <a:pt x="147" y="367"/>
                  </a:lnTo>
                  <a:lnTo>
                    <a:pt x="144" y="367"/>
                  </a:lnTo>
                  <a:lnTo>
                    <a:pt x="136" y="367"/>
                  </a:lnTo>
                  <a:lnTo>
                    <a:pt x="134" y="367"/>
                  </a:lnTo>
                  <a:lnTo>
                    <a:pt x="132" y="367"/>
                  </a:lnTo>
                  <a:lnTo>
                    <a:pt x="130" y="367"/>
                  </a:lnTo>
                  <a:lnTo>
                    <a:pt x="126" y="367"/>
                  </a:lnTo>
                  <a:lnTo>
                    <a:pt x="124" y="367"/>
                  </a:lnTo>
                  <a:lnTo>
                    <a:pt x="122" y="367"/>
                  </a:lnTo>
                  <a:lnTo>
                    <a:pt x="122" y="369"/>
                  </a:lnTo>
                  <a:lnTo>
                    <a:pt x="120" y="369"/>
                  </a:lnTo>
                  <a:lnTo>
                    <a:pt x="118" y="369"/>
                  </a:lnTo>
                  <a:lnTo>
                    <a:pt x="116" y="369"/>
                  </a:lnTo>
                  <a:lnTo>
                    <a:pt x="114" y="369"/>
                  </a:lnTo>
                  <a:lnTo>
                    <a:pt x="112" y="369"/>
                  </a:lnTo>
                  <a:lnTo>
                    <a:pt x="110" y="369"/>
                  </a:lnTo>
                  <a:lnTo>
                    <a:pt x="108" y="369"/>
                  </a:lnTo>
                  <a:lnTo>
                    <a:pt x="106" y="369"/>
                  </a:lnTo>
                  <a:lnTo>
                    <a:pt x="104" y="369"/>
                  </a:lnTo>
                  <a:lnTo>
                    <a:pt x="102" y="369"/>
                  </a:lnTo>
                  <a:lnTo>
                    <a:pt x="100" y="369"/>
                  </a:lnTo>
                  <a:lnTo>
                    <a:pt x="98" y="369"/>
                  </a:lnTo>
                  <a:lnTo>
                    <a:pt x="96" y="369"/>
                  </a:lnTo>
                  <a:lnTo>
                    <a:pt x="96" y="369"/>
                  </a:lnTo>
                  <a:lnTo>
                    <a:pt x="94" y="369"/>
                  </a:lnTo>
                  <a:lnTo>
                    <a:pt x="92" y="369"/>
                  </a:lnTo>
                  <a:lnTo>
                    <a:pt x="90" y="369"/>
                  </a:lnTo>
                  <a:lnTo>
                    <a:pt x="88" y="369"/>
                  </a:lnTo>
                  <a:lnTo>
                    <a:pt x="86" y="369"/>
                  </a:lnTo>
                  <a:lnTo>
                    <a:pt x="84" y="369"/>
                  </a:lnTo>
                  <a:lnTo>
                    <a:pt x="80" y="369"/>
                  </a:lnTo>
                  <a:lnTo>
                    <a:pt x="78" y="369"/>
                  </a:lnTo>
                  <a:lnTo>
                    <a:pt x="76" y="369"/>
                  </a:lnTo>
                  <a:lnTo>
                    <a:pt x="74" y="369"/>
                  </a:lnTo>
                  <a:lnTo>
                    <a:pt x="74" y="367"/>
                  </a:lnTo>
                  <a:lnTo>
                    <a:pt x="74" y="365"/>
                  </a:lnTo>
                  <a:lnTo>
                    <a:pt x="74" y="363"/>
                  </a:lnTo>
                  <a:lnTo>
                    <a:pt x="74" y="359"/>
                  </a:lnTo>
                  <a:lnTo>
                    <a:pt x="74" y="357"/>
                  </a:lnTo>
                  <a:lnTo>
                    <a:pt x="74" y="353"/>
                  </a:lnTo>
                  <a:lnTo>
                    <a:pt x="74" y="351"/>
                  </a:lnTo>
                  <a:lnTo>
                    <a:pt x="74" y="349"/>
                  </a:lnTo>
                  <a:lnTo>
                    <a:pt x="74" y="347"/>
                  </a:lnTo>
                  <a:lnTo>
                    <a:pt x="74" y="345"/>
                  </a:lnTo>
                  <a:lnTo>
                    <a:pt x="74" y="343"/>
                  </a:lnTo>
                  <a:lnTo>
                    <a:pt x="74" y="341"/>
                  </a:lnTo>
                  <a:lnTo>
                    <a:pt x="74" y="337"/>
                  </a:lnTo>
                  <a:lnTo>
                    <a:pt x="74" y="333"/>
                  </a:lnTo>
                  <a:lnTo>
                    <a:pt x="74" y="331"/>
                  </a:lnTo>
                  <a:lnTo>
                    <a:pt x="74" y="329"/>
                  </a:lnTo>
                  <a:lnTo>
                    <a:pt x="74" y="327"/>
                  </a:lnTo>
                  <a:lnTo>
                    <a:pt x="74" y="325"/>
                  </a:lnTo>
                  <a:lnTo>
                    <a:pt x="74" y="321"/>
                  </a:lnTo>
                  <a:lnTo>
                    <a:pt x="74" y="317"/>
                  </a:lnTo>
                  <a:lnTo>
                    <a:pt x="74" y="315"/>
                  </a:lnTo>
                  <a:lnTo>
                    <a:pt x="74" y="311"/>
                  </a:lnTo>
                  <a:lnTo>
                    <a:pt x="74" y="309"/>
                  </a:lnTo>
                  <a:lnTo>
                    <a:pt x="74" y="307"/>
                  </a:lnTo>
                  <a:lnTo>
                    <a:pt x="74" y="305"/>
                  </a:lnTo>
                  <a:lnTo>
                    <a:pt x="74" y="303"/>
                  </a:lnTo>
                  <a:lnTo>
                    <a:pt x="74" y="297"/>
                  </a:lnTo>
                  <a:lnTo>
                    <a:pt x="74" y="295"/>
                  </a:lnTo>
                  <a:lnTo>
                    <a:pt x="74" y="293"/>
                  </a:lnTo>
                  <a:lnTo>
                    <a:pt x="74" y="291"/>
                  </a:lnTo>
                  <a:lnTo>
                    <a:pt x="74" y="289"/>
                  </a:lnTo>
                  <a:lnTo>
                    <a:pt x="74" y="287"/>
                  </a:lnTo>
                  <a:lnTo>
                    <a:pt x="74" y="285"/>
                  </a:lnTo>
                  <a:lnTo>
                    <a:pt x="74" y="283"/>
                  </a:lnTo>
                  <a:lnTo>
                    <a:pt x="76" y="283"/>
                  </a:lnTo>
                  <a:lnTo>
                    <a:pt x="76" y="283"/>
                  </a:lnTo>
                  <a:lnTo>
                    <a:pt x="76" y="281"/>
                  </a:lnTo>
                  <a:lnTo>
                    <a:pt x="76" y="279"/>
                  </a:lnTo>
                  <a:lnTo>
                    <a:pt x="76" y="277"/>
                  </a:lnTo>
                  <a:lnTo>
                    <a:pt x="76" y="275"/>
                  </a:lnTo>
                  <a:lnTo>
                    <a:pt x="74" y="275"/>
                  </a:lnTo>
                  <a:lnTo>
                    <a:pt x="74" y="273"/>
                  </a:lnTo>
                  <a:lnTo>
                    <a:pt x="72" y="273"/>
                  </a:lnTo>
                  <a:lnTo>
                    <a:pt x="72" y="271"/>
                  </a:lnTo>
                  <a:lnTo>
                    <a:pt x="70" y="271"/>
                  </a:lnTo>
                  <a:lnTo>
                    <a:pt x="70" y="269"/>
                  </a:lnTo>
                  <a:lnTo>
                    <a:pt x="68" y="267"/>
                  </a:lnTo>
                  <a:lnTo>
                    <a:pt x="66" y="265"/>
                  </a:lnTo>
                  <a:lnTo>
                    <a:pt x="64" y="265"/>
                  </a:lnTo>
                  <a:lnTo>
                    <a:pt x="62" y="265"/>
                  </a:lnTo>
                  <a:lnTo>
                    <a:pt x="60" y="265"/>
                  </a:lnTo>
                  <a:lnTo>
                    <a:pt x="60" y="263"/>
                  </a:lnTo>
                  <a:lnTo>
                    <a:pt x="60" y="261"/>
                  </a:lnTo>
                  <a:lnTo>
                    <a:pt x="60" y="259"/>
                  </a:lnTo>
                  <a:lnTo>
                    <a:pt x="60" y="256"/>
                  </a:lnTo>
                  <a:lnTo>
                    <a:pt x="60" y="254"/>
                  </a:lnTo>
                  <a:lnTo>
                    <a:pt x="60" y="252"/>
                  </a:lnTo>
                  <a:lnTo>
                    <a:pt x="60" y="250"/>
                  </a:lnTo>
                  <a:lnTo>
                    <a:pt x="58" y="250"/>
                  </a:lnTo>
                  <a:lnTo>
                    <a:pt x="58" y="248"/>
                  </a:lnTo>
                  <a:lnTo>
                    <a:pt x="60" y="246"/>
                  </a:lnTo>
                  <a:lnTo>
                    <a:pt x="58" y="244"/>
                  </a:lnTo>
                  <a:lnTo>
                    <a:pt x="58" y="242"/>
                  </a:lnTo>
                  <a:lnTo>
                    <a:pt x="58" y="240"/>
                  </a:lnTo>
                  <a:lnTo>
                    <a:pt x="56" y="240"/>
                  </a:lnTo>
                  <a:lnTo>
                    <a:pt x="56" y="238"/>
                  </a:lnTo>
                  <a:lnTo>
                    <a:pt x="56" y="236"/>
                  </a:lnTo>
                  <a:lnTo>
                    <a:pt x="58" y="234"/>
                  </a:lnTo>
                  <a:lnTo>
                    <a:pt x="56" y="234"/>
                  </a:lnTo>
                  <a:lnTo>
                    <a:pt x="58" y="234"/>
                  </a:lnTo>
                  <a:lnTo>
                    <a:pt x="58" y="232"/>
                  </a:lnTo>
                  <a:lnTo>
                    <a:pt x="60" y="230"/>
                  </a:lnTo>
                  <a:lnTo>
                    <a:pt x="58" y="230"/>
                  </a:lnTo>
                  <a:lnTo>
                    <a:pt x="56" y="230"/>
                  </a:lnTo>
                  <a:lnTo>
                    <a:pt x="56" y="228"/>
                  </a:lnTo>
                  <a:lnTo>
                    <a:pt x="54" y="228"/>
                  </a:lnTo>
                  <a:lnTo>
                    <a:pt x="52" y="228"/>
                  </a:lnTo>
                  <a:lnTo>
                    <a:pt x="50" y="228"/>
                  </a:lnTo>
                  <a:lnTo>
                    <a:pt x="50" y="226"/>
                  </a:lnTo>
                  <a:lnTo>
                    <a:pt x="48" y="226"/>
                  </a:lnTo>
                  <a:lnTo>
                    <a:pt x="48" y="224"/>
                  </a:lnTo>
                  <a:lnTo>
                    <a:pt x="48" y="222"/>
                  </a:lnTo>
                  <a:lnTo>
                    <a:pt x="48" y="222"/>
                  </a:lnTo>
                  <a:lnTo>
                    <a:pt x="48" y="220"/>
                  </a:lnTo>
                  <a:lnTo>
                    <a:pt x="48" y="218"/>
                  </a:lnTo>
                  <a:lnTo>
                    <a:pt x="48" y="218"/>
                  </a:lnTo>
                  <a:lnTo>
                    <a:pt x="48" y="216"/>
                  </a:lnTo>
                  <a:lnTo>
                    <a:pt x="46" y="216"/>
                  </a:lnTo>
                  <a:lnTo>
                    <a:pt x="44" y="214"/>
                  </a:lnTo>
                  <a:lnTo>
                    <a:pt x="42" y="212"/>
                  </a:lnTo>
                  <a:lnTo>
                    <a:pt x="42" y="210"/>
                  </a:lnTo>
                  <a:lnTo>
                    <a:pt x="44" y="208"/>
                  </a:lnTo>
                  <a:lnTo>
                    <a:pt x="44" y="206"/>
                  </a:lnTo>
                  <a:lnTo>
                    <a:pt x="42" y="204"/>
                  </a:lnTo>
                  <a:lnTo>
                    <a:pt x="42" y="202"/>
                  </a:lnTo>
                  <a:lnTo>
                    <a:pt x="40" y="202"/>
                  </a:lnTo>
                  <a:lnTo>
                    <a:pt x="42" y="200"/>
                  </a:lnTo>
                  <a:lnTo>
                    <a:pt x="40" y="198"/>
                  </a:lnTo>
                  <a:lnTo>
                    <a:pt x="40" y="196"/>
                  </a:lnTo>
                  <a:lnTo>
                    <a:pt x="40" y="194"/>
                  </a:lnTo>
                  <a:lnTo>
                    <a:pt x="40" y="192"/>
                  </a:lnTo>
                  <a:lnTo>
                    <a:pt x="42" y="190"/>
                  </a:lnTo>
                  <a:lnTo>
                    <a:pt x="44" y="190"/>
                  </a:lnTo>
                  <a:lnTo>
                    <a:pt x="44" y="188"/>
                  </a:lnTo>
                  <a:lnTo>
                    <a:pt x="46" y="188"/>
                  </a:lnTo>
                  <a:lnTo>
                    <a:pt x="48" y="188"/>
                  </a:lnTo>
                  <a:lnTo>
                    <a:pt x="48" y="188"/>
                  </a:lnTo>
                  <a:lnTo>
                    <a:pt x="48" y="186"/>
                  </a:lnTo>
                  <a:lnTo>
                    <a:pt x="50" y="186"/>
                  </a:lnTo>
                  <a:lnTo>
                    <a:pt x="50" y="184"/>
                  </a:lnTo>
                  <a:lnTo>
                    <a:pt x="50" y="182"/>
                  </a:lnTo>
                  <a:lnTo>
                    <a:pt x="50" y="180"/>
                  </a:lnTo>
                  <a:lnTo>
                    <a:pt x="48" y="178"/>
                  </a:lnTo>
                  <a:lnTo>
                    <a:pt x="48" y="180"/>
                  </a:lnTo>
                  <a:lnTo>
                    <a:pt x="48" y="180"/>
                  </a:lnTo>
                  <a:lnTo>
                    <a:pt x="46" y="178"/>
                  </a:lnTo>
                  <a:lnTo>
                    <a:pt x="46" y="176"/>
                  </a:lnTo>
                  <a:lnTo>
                    <a:pt x="46" y="174"/>
                  </a:lnTo>
                  <a:lnTo>
                    <a:pt x="48" y="172"/>
                  </a:lnTo>
                  <a:lnTo>
                    <a:pt x="48" y="170"/>
                  </a:lnTo>
                  <a:lnTo>
                    <a:pt x="48" y="170"/>
                  </a:lnTo>
                  <a:lnTo>
                    <a:pt x="48" y="168"/>
                  </a:lnTo>
                  <a:lnTo>
                    <a:pt x="50" y="166"/>
                  </a:lnTo>
                  <a:lnTo>
                    <a:pt x="52" y="166"/>
                  </a:lnTo>
                  <a:lnTo>
                    <a:pt x="52" y="168"/>
                  </a:lnTo>
                  <a:lnTo>
                    <a:pt x="54" y="166"/>
                  </a:lnTo>
                  <a:lnTo>
                    <a:pt x="56" y="166"/>
                  </a:lnTo>
                  <a:lnTo>
                    <a:pt x="58" y="166"/>
                  </a:lnTo>
                  <a:lnTo>
                    <a:pt x="60" y="166"/>
                  </a:lnTo>
                  <a:lnTo>
                    <a:pt x="58" y="166"/>
                  </a:lnTo>
                  <a:lnTo>
                    <a:pt x="56" y="164"/>
                  </a:lnTo>
                  <a:lnTo>
                    <a:pt x="54" y="162"/>
                  </a:lnTo>
                  <a:lnTo>
                    <a:pt x="54" y="160"/>
                  </a:lnTo>
                  <a:lnTo>
                    <a:pt x="52" y="160"/>
                  </a:lnTo>
                  <a:lnTo>
                    <a:pt x="50" y="162"/>
                  </a:lnTo>
                  <a:lnTo>
                    <a:pt x="48" y="162"/>
                  </a:lnTo>
                  <a:lnTo>
                    <a:pt x="48" y="162"/>
                  </a:lnTo>
                  <a:lnTo>
                    <a:pt x="46" y="160"/>
                  </a:lnTo>
                  <a:lnTo>
                    <a:pt x="46" y="158"/>
                  </a:lnTo>
                  <a:lnTo>
                    <a:pt x="48" y="158"/>
                  </a:lnTo>
                  <a:lnTo>
                    <a:pt x="48" y="156"/>
                  </a:lnTo>
                  <a:lnTo>
                    <a:pt x="46" y="154"/>
                  </a:lnTo>
                  <a:lnTo>
                    <a:pt x="44" y="154"/>
                  </a:lnTo>
                  <a:lnTo>
                    <a:pt x="42" y="156"/>
                  </a:lnTo>
                  <a:lnTo>
                    <a:pt x="40" y="154"/>
                  </a:lnTo>
                  <a:lnTo>
                    <a:pt x="38" y="152"/>
                  </a:lnTo>
                  <a:lnTo>
                    <a:pt x="36" y="152"/>
                  </a:lnTo>
                  <a:lnTo>
                    <a:pt x="34" y="154"/>
                  </a:lnTo>
                  <a:lnTo>
                    <a:pt x="32" y="152"/>
                  </a:lnTo>
                  <a:lnTo>
                    <a:pt x="32" y="150"/>
                  </a:lnTo>
                  <a:lnTo>
                    <a:pt x="32" y="148"/>
                  </a:lnTo>
                  <a:lnTo>
                    <a:pt x="32" y="146"/>
                  </a:lnTo>
                  <a:lnTo>
                    <a:pt x="30" y="146"/>
                  </a:lnTo>
                  <a:lnTo>
                    <a:pt x="30" y="144"/>
                  </a:lnTo>
                  <a:lnTo>
                    <a:pt x="28" y="142"/>
                  </a:lnTo>
                  <a:lnTo>
                    <a:pt x="26" y="142"/>
                  </a:lnTo>
                  <a:lnTo>
                    <a:pt x="24" y="140"/>
                  </a:lnTo>
                  <a:lnTo>
                    <a:pt x="22" y="140"/>
                  </a:lnTo>
                  <a:lnTo>
                    <a:pt x="20" y="138"/>
                  </a:lnTo>
                  <a:lnTo>
                    <a:pt x="18" y="138"/>
                  </a:lnTo>
                  <a:lnTo>
                    <a:pt x="16" y="138"/>
                  </a:lnTo>
                  <a:lnTo>
                    <a:pt x="14" y="136"/>
                  </a:lnTo>
                  <a:lnTo>
                    <a:pt x="12" y="134"/>
                  </a:lnTo>
                  <a:lnTo>
                    <a:pt x="12" y="132"/>
                  </a:lnTo>
                  <a:lnTo>
                    <a:pt x="12" y="130"/>
                  </a:lnTo>
                  <a:lnTo>
                    <a:pt x="10" y="130"/>
                  </a:lnTo>
                  <a:lnTo>
                    <a:pt x="8" y="130"/>
                  </a:lnTo>
                  <a:lnTo>
                    <a:pt x="6" y="130"/>
                  </a:lnTo>
                  <a:lnTo>
                    <a:pt x="6" y="132"/>
                  </a:lnTo>
                  <a:lnTo>
                    <a:pt x="4" y="134"/>
                  </a:lnTo>
                  <a:lnTo>
                    <a:pt x="4" y="132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2" y="122"/>
                  </a:lnTo>
                  <a:lnTo>
                    <a:pt x="2" y="120"/>
                  </a:lnTo>
                  <a:lnTo>
                    <a:pt x="0" y="114"/>
                  </a:lnTo>
                  <a:lnTo>
                    <a:pt x="2" y="112"/>
                  </a:lnTo>
                  <a:lnTo>
                    <a:pt x="4" y="106"/>
                  </a:lnTo>
                  <a:lnTo>
                    <a:pt x="4" y="104"/>
                  </a:lnTo>
                  <a:lnTo>
                    <a:pt x="6" y="102"/>
                  </a:lnTo>
                  <a:lnTo>
                    <a:pt x="8" y="100"/>
                  </a:lnTo>
                  <a:lnTo>
                    <a:pt x="8" y="98"/>
                  </a:lnTo>
                  <a:lnTo>
                    <a:pt x="10" y="98"/>
                  </a:lnTo>
                  <a:lnTo>
                    <a:pt x="14" y="96"/>
                  </a:lnTo>
                  <a:lnTo>
                    <a:pt x="14" y="94"/>
                  </a:lnTo>
                  <a:lnTo>
                    <a:pt x="16" y="94"/>
                  </a:lnTo>
                  <a:lnTo>
                    <a:pt x="16" y="92"/>
                  </a:lnTo>
                  <a:lnTo>
                    <a:pt x="18" y="90"/>
                  </a:lnTo>
                  <a:lnTo>
                    <a:pt x="16" y="90"/>
                  </a:lnTo>
                  <a:lnTo>
                    <a:pt x="16" y="88"/>
                  </a:lnTo>
                  <a:lnTo>
                    <a:pt x="16" y="86"/>
                  </a:lnTo>
                  <a:lnTo>
                    <a:pt x="14" y="84"/>
                  </a:lnTo>
                  <a:lnTo>
                    <a:pt x="14" y="82"/>
                  </a:lnTo>
                  <a:lnTo>
                    <a:pt x="14" y="80"/>
                  </a:lnTo>
                  <a:lnTo>
                    <a:pt x="16" y="78"/>
                  </a:lnTo>
                  <a:lnTo>
                    <a:pt x="16" y="76"/>
                  </a:lnTo>
                  <a:lnTo>
                    <a:pt x="18" y="76"/>
                  </a:lnTo>
                  <a:lnTo>
                    <a:pt x="20" y="74"/>
                  </a:lnTo>
                  <a:lnTo>
                    <a:pt x="22" y="72"/>
                  </a:lnTo>
                  <a:lnTo>
                    <a:pt x="24" y="72"/>
                  </a:lnTo>
                  <a:lnTo>
                    <a:pt x="26" y="72"/>
                  </a:lnTo>
                  <a:lnTo>
                    <a:pt x="28" y="72"/>
                  </a:lnTo>
                  <a:lnTo>
                    <a:pt x="30" y="72"/>
                  </a:lnTo>
                  <a:lnTo>
                    <a:pt x="32" y="72"/>
                  </a:lnTo>
                  <a:lnTo>
                    <a:pt x="36" y="72"/>
                  </a:lnTo>
                  <a:lnTo>
                    <a:pt x="36" y="74"/>
                  </a:lnTo>
                  <a:lnTo>
                    <a:pt x="40" y="74"/>
                  </a:lnTo>
                  <a:lnTo>
                    <a:pt x="42" y="76"/>
                  </a:lnTo>
                  <a:lnTo>
                    <a:pt x="42" y="74"/>
                  </a:lnTo>
                  <a:lnTo>
                    <a:pt x="44" y="74"/>
                  </a:lnTo>
                  <a:lnTo>
                    <a:pt x="46" y="74"/>
                  </a:lnTo>
                  <a:lnTo>
                    <a:pt x="48" y="74"/>
                  </a:lnTo>
                  <a:lnTo>
                    <a:pt x="48" y="76"/>
                  </a:lnTo>
                  <a:lnTo>
                    <a:pt x="48" y="76"/>
                  </a:lnTo>
                  <a:lnTo>
                    <a:pt x="48" y="78"/>
                  </a:lnTo>
                  <a:lnTo>
                    <a:pt x="52" y="80"/>
                  </a:lnTo>
                  <a:lnTo>
                    <a:pt x="54" y="80"/>
                  </a:lnTo>
                  <a:lnTo>
                    <a:pt x="56" y="80"/>
                  </a:lnTo>
                  <a:lnTo>
                    <a:pt x="58" y="80"/>
                  </a:lnTo>
                  <a:lnTo>
                    <a:pt x="60" y="80"/>
                  </a:lnTo>
                  <a:lnTo>
                    <a:pt x="60" y="78"/>
                  </a:lnTo>
                  <a:lnTo>
                    <a:pt x="62" y="78"/>
                  </a:lnTo>
                  <a:lnTo>
                    <a:pt x="64" y="78"/>
                  </a:lnTo>
                  <a:lnTo>
                    <a:pt x="66" y="78"/>
                  </a:lnTo>
                  <a:lnTo>
                    <a:pt x="66" y="80"/>
                  </a:lnTo>
                  <a:lnTo>
                    <a:pt x="66" y="88"/>
                  </a:lnTo>
                  <a:lnTo>
                    <a:pt x="74" y="88"/>
                  </a:lnTo>
                  <a:lnTo>
                    <a:pt x="78" y="88"/>
                  </a:lnTo>
                  <a:lnTo>
                    <a:pt x="80" y="88"/>
                  </a:lnTo>
                  <a:lnTo>
                    <a:pt x="82" y="88"/>
                  </a:lnTo>
                  <a:lnTo>
                    <a:pt x="86" y="88"/>
                  </a:lnTo>
                  <a:lnTo>
                    <a:pt x="90" y="88"/>
                  </a:lnTo>
                  <a:lnTo>
                    <a:pt x="96" y="88"/>
                  </a:lnTo>
                  <a:lnTo>
                    <a:pt x="96" y="88"/>
                  </a:lnTo>
                  <a:lnTo>
                    <a:pt x="98" y="88"/>
                  </a:lnTo>
                  <a:lnTo>
                    <a:pt x="100" y="88"/>
                  </a:lnTo>
                  <a:lnTo>
                    <a:pt x="102" y="88"/>
                  </a:lnTo>
                  <a:lnTo>
                    <a:pt x="104" y="88"/>
                  </a:lnTo>
                  <a:lnTo>
                    <a:pt x="116" y="88"/>
                  </a:lnTo>
                  <a:lnTo>
                    <a:pt x="120" y="88"/>
                  </a:lnTo>
                  <a:lnTo>
                    <a:pt x="120" y="86"/>
                  </a:lnTo>
                  <a:lnTo>
                    <a:pt x="120" y="68"/>
                  </a:lnTo>
                  <a:lnTo>
                    <a:pt x="120" y="62"/>
                  </a:lnTo>
                  <a:lnTo>
                    <a:pt x="120" y="60"/>
                  </a:lnTo>
                  <a:lnTo>
                    <a:pt x="120" y="52"/>
                  </a:lnTo>
                  <a:lnTo>
                    <a:pt x="120" y="50"/>
                  </a:lnTo>
                  <a:lnTo>
                    <a:pt x="120" y="44"/>
                  </a:lnTo>
                  <a:lnTo>
                    <a:pt x="120" y="42"/>
                  </a:lnTo>
                  <a:lnTo>
                    <a:pt x="120" y="42"/>
                  </a:lnTo>
                  <a:lnTo>
                    <a:pt x="120" y="40"/>
                  </a:lnTo>
                  <a:lnTo>
                    <a:pt x="120" y="34"/>
                  </a:lnTo>
                  <a:lnTo>
                    <a:pt x="120" y="26"/>
                  </a:lnTo>
                  <a:lnTo>
                    <a:pt x="118" y="16"/>
                  </a:lnTo>
                  <a:lnTo>
                    <a:pt x="118" y="14"/>
                  </a:lnTo>
                  <a:lnTo>
                    <a:pt x="118" y="12"/>
                  </a:lnTo>
                  <a:lnTo>
                    <a:pt x="118" y="10"/>
                  </a:lnTo>
                  <a:lnTo>
                    <a:pt x="118" y="8"/>
                  </a:lnTo>
                  <a:lnTo>
                    <a:pt x="118" y="6"/>
                  </a:lnTo>
                  <a:lnTo>
                    <a:pt x="118" y="2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2" y="0"/>
                  </a:lnTo>
                  <a:lnTo>
                    <a:pt x="122" y="2"/>
                  </a:lnTo>
                  <a:lnTo>
                    <a:pt x="122" y="4"/>
                  </a:lnTo>
                  <a:lnTo>
                    <a:pt x="124" y="4"/>
                  </a:lnTo>
                  <a:lnTo>
                    <a:pt x="124" y="6"/>
                  </a:lnTo>
                  <a:lnTo>
                    <a:pt x="126" y="6"/>
                  </a:lnTo>
                  <a:lnTo>
                    <a:pt x="128" y="12"/>
                  </a:lnTo>
                  <a:lnTo>
                    <a:pt x="130" y="20"/>
                  </a:lnTo>
                  <a:lnTo>
                    <a:pt x="132" y="24"/>
                  </a:lnTo>
                  <a:lnTo>
                    <a:pt x="132" y="26"/>
                  </a:lnTo>
                  <a:lnTo>
                    <a:pt x="134" y="34"/>
                  </a:lnTo>
                  <a:lnTo>
                    <a:pt x="136" y="44"/>
                  </a:lnTo>
                  <a:lnTo>
                    <a:pt x="136" y="46"/>
                  </a:lnTo>
                  <a:lnTo>
                    <a:pt x="138" y="52"/>
                  </a:lnTo>
                  <a:lnTo>
                    <a:pt x="140" y="58"/>
                  </a:lnTo>
                  <a:lnTo>
                    <a:pt x="140" y="60"/>
                  </a:lnTo>
                  <a:lnTo>
                    <a:pt x="142" y="62"/>
                  </a:lnTo>
                  <a:lnTo>
                    <a:pt x="144" y="70"/>
                  </a:lnTo>
                  <a:lnTo>
                    <a:pt x="144" y="72"/>
                  </a:lnTo>
                  <a:lnTo>
                    <a:pt x="147" y="74"/>
                  </a:lnTo>
                  <a:lnTo>
                    <a:pt x="149" y="80"/>
                  </a:lnTo>
                  <a:lnTo>
                    <a:pt x="149" y="82"/>
                  </a:lnTo>
                  <a:close/>
                  <a:moveTo>
                    <a:pt x="169" y="90"/>
                  </a:moveTo>
                  <a:lnTo>
                    <a:pt x="169" y="90"/>
                  </a:lnTo>
                  <a:lnTo>
                    <a:pt x="169" y="92"/>
                  </a:lnTo>
                  <a:lnTo>
                    <a:pt x="169" y="94"/>
                  </a:lnTo>
                  <a:lnTo>
                    <a:pt x="171" y="96"/>
                  </a:lnTo>
                  <a:lnTo>
                    <a:pt x="171" y="98"/>
                  </a:lnTo>
                  <a:lnTo>
                    <a:pt x="171" y="100"/>
                  </a:lnTo>
                  <a:lnTo>
                    <a:pt x="171" y="102"/>
                  </a:lnTo>
                  <a:lnTo>
                    <a:pt x="171" y="104"/>
                  </a:lnTo>
                  <a:lnTo>
                    <a:pt x="171" y="106"/>
                  </a:lnTo>
                  <a:lnTo>
                    <a:pt x="173" y="108"/>
                  </a:lnTo>
                  <a:lnTo>
                    <a:pt x="173" y="110"/>
                  </a:lnTo>
                  <a:lnTo>
                    <a:pt x="173" y="112"/>
                  </a:lnTo>
                  <a:lnTo>
                    <a:pt x="173" y="114"/>
                  </a:lnTo>
                  <a:lnTo>
                    <a:pt x="173" y="116"/>
                  </a:lnTo>
                  <a:lnTo>
                    <a:pt x="175" y="118"/>
                  </a:lnTo>
                  <a:lnTo>
                    <a:pt x="175" y="120"/>
                  </a:lnTo>
                  <a:lnTo>
                    <a:pt x="175" y="122"/>
                  </a:lnTo>
                  <a:lnTo>
                    <a:pt x="175" y="124"/>
                  </a:lnTo>
                  <a:lnTo>
                    <a:pt x="175" y="126"/>
                  </a:lnTo>
                  <a:lnTo>
                    <a:pt x="177" y="126"/>
                  </a:lnTo>
                  <a:lnTo>
                    <a:pt x="177" y="128"/>
                  </a:lnTo>
                  <a:lnTo>
                    <a:pt x="177" y="130"/>
                  </a:lnTo>
                  <a:lnTo>
                    <a:pt x="177" y="132"/>
                  </a:lnTo>
                  <a:lnTo>
                    <a:pt x="177" y="134"/>
                  </a:lnTo>
                  <a:lnTo>
                    <a:pt x="177" y="136"/>
                  </a:lnTo>
                  <a:lnTo>
                    <a:pt x="179" y="138"/>
                  </a:lnTo>
                  <a:lnTo>
                    <a:pt x="179" y="138"/>
                  </a:lnTo>
                  <a:lnTo>
                    <a:pt x="179" y="140"/>
                  </a:lnTo>
                  <a:lnTo>
                    <a:pt x="179" y="142"/>
                  </a:lnTo>
                  <a:lnTo>
                    <a:pt x="181" y="144"/>
                  </a:lnTo>
                  <a:lnTo>
                    <a:pt x="181" y="146"/>
                  </a:lnTo>
                  <a:lnTo>
                    <a:pt x="181" y="148"/>
                  </a:lnTo>
                  <a:lnTo>
                    <a:pt x="181" y="150"/>
                  </a:lnTo>
                  <a:lnTo>
                    <a:pt x="183" y="154"/>
                  </a:lnTo>
                  <a:lnTo>
                    <a:pt x="183" y="156"/>
                  </a:lnTo>
                  <a:lnTo>
                    <a:pt x="183" y="158"/>
                  </a:lnTo>
                  <a:lnTo>
                    <a:pt x="183" y="160"/>
                  </a:lnTo>
                  <a:lnTo>
                    <a:pt x="183" y="162"/>
                  </a:lnTo>
                  <a:lnTo>
                    <a:pt x="185" y="162"/>
                  </a:lnTo>
                  <a:lnTo>
                    <a:pt x="185" y="164"/>
                  </a:lnTo>
                  <a:lnTo>
                    <a:pt x="185" y="166"/>
                  </a:lnTo>
                  <a:lnTo>
                    <a:pt x="185" y="168"/>
                  </a:lnTo>
                  <a:lnTo>
                    <a:pt x="187" y="170"/>
                  </a:lnTo>
                  <a:lnTo>
                    <a:pt x="187" y="172"/>
                  </a:lnTo>
                  <a:lnTo>
                    <a:pt x="187" y="174"/>
                  </a:lnTo>
                  <a:lnTo>
                    <a:pt x="187" y="176"/>
                  </a:lnTo>
                  <a:lnTo>
                    <a:pt x="189" y="178"/>
                  </a:lnTo>
                  <a:lnTo>
                    <a:pt x="189" y="180"/>
                  </a:lnTo>
                  <a:lnTo>
                    <a:pt x="189" y="182"/>
                  </a:lnTo>
                  <a:lnTo>
                    <a:pt x="191" y="184"/>
                  </a:lnTo>
                  <a:lnTo>
                    <a:pt x="191" y="186"/>
                  </a:lnTo>
                  <a:lnTo>
                    <a:pt x="191" y="188"/>
                  </a:lnTo>
                  <a:lnTo>
                    <a:pt x="193" y="190"/>
                  </a:lnTo>
                  <a:lnTo>
                    <a:pt x="193" y="192"/>
                  </a:lnTo>
                  <a:lnTo>
                    <a:pt x="193" y="194"/>
                  </a:lnTo>
                  <a:lnTo>
                    <a:pt x="193" y="196"/>
                  </a:lnTo>
                  <a:lnTo>
                    <a:pt x="195" y="198"/>
                  </a:lnTo>
                  <a:lnTo>
                    <a:pt x="193" y="200"/>
                  </a:lnTo>
                  <a:lnTo>
                    <a:pt x="193" y="200"/>
                  </a:lnTo>
                  <a:lnTo>
                    <a:pt x="191" y="198"/>
                  </a:lnTo>
                  <a:lnTo>
                    <a:pt x="191" y="196"/>
                  </a:lnTo>
                  <a:lnTo>
                    <a:pt x="189" y="192"/>
                  </a:lnTo>
                  <a:lnTo>
                    <a:pt x="187" y="188"/>
                  </a:lnTo>
                  <a:lnTo>
                    <a:pt x="187" y="186"/>
                  </a:lnTo>
                  <a:lnTo>
                    <a:pt x="185" y="186"/>
                  </a:lnTo>
                  <a:lnTo>
                    <a:pt x="185" y="184"/>
                  </a:lnTo>
                  <a:lnTo>
                    <a:pt x="185" y="182"/>
                  </a:lnTo>
                  <a:lnTo>
                    <a:pt x="185" y="180"/>
                  </a:lnTo>
                  <a:lnTo>
                    <a:pt x="185" y="178"/>
                  </a:lnTo>
                  <a:lnTo>
                    <a:pt x="183" y="174"/>
                  </a:lnTo>
                  <a:lnTo>
                    <a:pt x="181" y="172"/>
                  </a:lnTo>
                  <a:lnTo>
                    <a:pt x="179" y="170"/>
                  </a:lnTo>
                  <a:lnTo>
                    <a:pt x="177" y="168"/>
                  </a:lnTo>
                  <a:lnTo>
                    <a:pt x="175" y="166"/>
                  </a:lnTo>
                  <a:lnTo>
                    <a:pt x="175" y="164"/>
                  </a:lnTo>
                  <a:lnTo>
                    <a:pt x="175" y="160"/>
                  </a:lnTo>
                  <a:lnTo>
                    <a:pt x="175" y="158"/>
                  </a:lnTo>
                  <a:lnTo>
                    <a:pt x="177" y="156"/>
                  </a:lnTo>
                  <a:lnTo>
                    <a:pt x="179" y="154"/>
                  </a:lnTo>
                  <a:lnTo>
                    <a:pt x="179" y="152"/>
                  </a:lnTo>
                  <a:lnTo>
                    <a:pt x="179" y="150"/>
                  </a:lnTo>
                  <a:lnTo>
                    <a:pt x="177" y="150"/>
                  </a:lnTo>
                  <a:lnTo>
                    <a:pt x="177" y="148"/>
                  </a:lnTo>
                  <a:lnTo>
                    <a:pt x="177" y="146"/>
                  </a:lnTo>
                  <a:lnTo>
                    <a:pt x="177" y="144"/>
                  </a:lnTo>
                  <a:lnTo>
                    <a:pt x="177" y="142"/>
                  </a:lnTo>
                  <a:lnTo>
                    <a:pt x="177" y="140"/>
                  </a:lnTo>
                  <a:lnTo>
                    <a:pt x="177" y="138"/>
                  </a:lnTo>
                  <a:lnTo>
                    <a:pt x="177" y="138"/>
                  </a:lnTo>
                  <a:lnTo>
                    <a:pt x="175" y="138"/>
                  </a:lnTo>
                  <a:lnTo>
                    <a:pt x="177" y="136"/>
                  </a:lnTo>
                  <a:lnTo>
                    <a:pt x="175" y="136"/>
                  </a:lnTo>
                  <a:lnTo>
                    <a:pt x="175" y="134"/>
                  </a:lnTo>
                  <a:lnTo>
                    <a:pt x="175" y="130"/>
                  </a:lnTo>
                  <a:lnTo>
                    <a:pt x="175" y="128"/>
                  </a:lnTo>
                  <a:lnTo>
                    <a:pt x="173" y="128"/>
                  </a:lnTo>
                  <a:lnTo>
                    <a:pt x="173" y="126"/>
                  </a:lnTo>
                  <a:lnTo>
                    <a:pt x="173" y="124"/>
                  </a:lnTo>
                  <a:lnTo>
                    <a:pt x="173" y="122"/>
                  </a:lnTo>
                  <a:lnTo>
                    <a:pt x="173" y="120"/>
                  </a:lnTo>
                  <a:lnTo>
                    <a:pt x="173" y="118"/>
                  </a:lnTo>
                  <a:lnTo>
                    <a:pt x="171" y="116"/>
                  </a:lnTo>
                  <a:lnTo>
                    <a:pt x="173" y="116"/>
                  </a:lnTo>
                  <a:lnTo>
                    <a:pt x="171" y="114"/>
                  </a:lnTo>
                  <a:lnTo>
                    <a:pt x="171" y="112"/>
                  </a:lnTo>
                  <a:lnTo>
                    <a:pt x="171" y="110"/>
                  </a:lnTo>
                  <a:lnTo>
                    <a:pt x="171" y="108"/>
                  </a:lnTo>
                  <a:lnTo>
                    <a:pt x="169" y="106"/>
                  </a:lnTo>
                  <a:lnTo>
                    <a:pt x="169" y="104"/>
                  </a:lnTo>
                  <a:lnTo>
                    <a:pt x="169" y="102"/>
                  </a:lnTo>
                  <a:lnTo>
                    <a:pt x="169" y="100"/>
                  </a:lnTo>
                  <a:lnTo>
                    <a:pt x="169" y="98"/>
                  </a:lnTo>
                  <a:lnTo>
                    <a:pt x="167" y="98"/>
                  </a:lnTo>
                  <a:lnTo>
                    <a:pt x="167" y="96"/>
                  </a:lnTo>
                  <a:lnTo>
                    <a:pt x="167" y="94"/>
                  </a:lnTo>
                  <a:lnTo>
                    <a:pt x="167" y="92"/>
                  </a:lnTo>
                  <a:lnTo>
                    <a:pt x="167" y="90"/>
                  </a:lnTo>
                  <a:lnTo>
                    <a:pt x="165" y="90"/>
                  </a:lnTo>
                  <a:lnTo>
                    <a:pt x="165" y="92"/>
                  </a:lnTo>
                  <a:lnTo>
                    <a:pt x="165" y="96"/>
                  </a:lnTo>
                  <a:lnTo>
                    <a:pt x="165" y="98"/>
                  </a:lnTo>
                  <a:lnTo>
                    <a:pt x="167" y="98"/>
                  </a:lnTo>
                  <a:lnTo>
                    <a:pt x="167" y="100"/>
                  </a:lnTo>
                  <a:lnTo>
                    <a:pt x="167" y="102"/>
                  </a:lnTo>
                  <a:lnTo>
                    <a:pt x="167" y="104"/>
                  </a:lnTo>
                  <a:lnTo>
                    <a:pt x="167" y="106"/>
                  </a:lnTo>
                  <a:lnTo>
                    <a:pt x="167" y="108"/>
                  </a:lnTo>
                  <a:lnTo>
                    <a:pt x="167" y="110"/>
                  </a:lnTo>
                  <a:lnTo>
                    <a:pt x="167" y="112"/>
                  </a:lnTo>
                  <a:lnTo>
                    <a:pt x="169" y="116"/>
                  </a:lnTo>
                  <a:lnTo>
                    <a:pt x="169" y="118"/>
                  </a:lnTo>
                  <a:lnTo>
                    <a:pt x="171" y="120"/>
                  </a:lnTo>
                  <a:lnTo>
                    <a:pt x="171" y="124"/>
                  </a:lnTo>
                  <a:lnTo>
                    <a:pt x="169" y="124"/>
                  </a:lnTo>
                  <a:lnTo>
                    <a:pt x="171" y="126"/>
                  </a:lnTo>
                  <a:lnTo>
                    <a:pt x="171" y="130"/>
                  </a:lnTo>
                  <a:lnTo>
                    <a:pt x="171" y="132"/>
                  </a:lnTo>
                  <a:lnTo>
                    <a:pt x="173" y="134"/>
                  </a:lnTo>
                  <a:lnTo>
                    <a:pt x="175" y="134"/>
                  </a:lnTo>
                  <a:lnTo>
                    <a:pt x="175" y="136"/>
                  </a:lnTo>
                  <a:lnTo>
                    <a:pt x="175" y="138"/>
                  </a:lnTo>
                  <a:lnTo>
                    <a:pt x="175" y="138"/>
                  </a:lnTo>
                  <a:lnTo>
                    <a:pt x="177" y="140"/>
                  </a:lnTo>
                  <a:lnTo>
                    <a:pt x="177" y="142"/>
                  </a:lnTo>
                  <a:lnTo>
                    <a:pt x="175" y="144"/>
                  </a:lnTo>
                  <a:lnTo>
                    <a:pt x="175" y="146"/>
                  </a:lnTo>
                  <a:lnTo>
                    <a:pt x="175" y="148"/>
                  </a:lnTo>
                  <a:lnTo>
                    <a:pt x="177" y="150"/>
                  </a:lnTo>
                  <a:lnTo>
                    <a:pt x="177" y="152"/>
                  </a:lnTo>
                  <a:lnTo>
                    <a:pt x="179" y="152"/>
                  </a:lnTo>
                  <a:lnTo>
                    <a:pt x="179" y="154"/>
                  </a:lnTo>
                  <a:lnTo>
                    <a:pt x="177" y="154"/>
                  </a:lnTo>
                  <a:lnTo>
                    <a:pt x="177" y="156"/>
                  </a:lnTo>
                  <a:lnTo>
                    <a:pt x="175" y="154"/>
                  </a:lnTo>
                  <a:lnTo>
                    <a:pt x="175" y="152"/>
                  </a:lnTo>
                  <a:lnTo>
                    <a:pt x="173" y="150"/>
                  </a:lnTo>
                  <a:lnTo>
                    <a:pt x="173" y="148"/>
                  </a:lnTo>
                  <a:lnTo>
                    <a:pt x="171" y="146"/>
                  </a:lnTo>
                  <a:lnTo>
                    <a:pt x="169" y="144"/>
                  </a:lnTo>
                  <a:lnTo>
                    <a:pt x="167" y="142"/>
                  </a:lnTo>
                  <a:lnTo>
                    <a:pt x="165" y="138"/>
                  </a:lnTo>
                  <a:lnTo>
                    <a:pt x="165" y="138"/>
                  </a:lnTo>
                  <a:lnTo>
                    <a:pt x="163" y="136"/>
                  </a:lnTo>
                  <a:lnTo>
                    <a:pt x="161" y="134"/>
                  </a:lnTo>
                  <a:lnTo>
                    <a:pt x="159" y="134"/>
                  </a:lnTo>
                  <a:lnTo>
                    <a:pt x="159" y="132"/>
                  </a:lnTo>
                  <a:lnTo>
                    <a:pt x="157" y="132"/>
                  </a:lnTo>
                  <a:lnTo>
                    <a:pt x="157" y="130"/>
                  </a:lnTo>
                  <a:lnTo>
                    <a:pt x="157" y="128"/>
                  </a:lnTo>
                  <a:lnTo>
                    <a:pt x="157" y="126"/>
                  </a:lnTo>
                  <a:lnTo>
                    <a:pt x="157" y="124"/>
                  </a:lnTo>
                  <a:lnTo>
                    <a:pt x="155" y="122"/>
                  </a:lnTo>
                  <a:lnTo>
                    <a:pt x="155" y="120"/>
                  </a:lnTo>
                  <a:lnTo>
                    <a:pt x="155" y="118"/>
                  </a:lnTo>
                  <a:lnTo>
                    <a:pt x="157" y="118"/>
                  </a:lnTo>
                  <a:lnTo>
                    <a:pt x="159" y="116"/>
                  </a:lnTo>
                  <a:lnTo>
                    <a:pt x="161" y="116"/>
                  </a:lnTo>
                  <a:lnTo>
                    <a:pt x="161" y="114"/>
                  </a:lnTo>
                  <a:lnTo>
                    <a:pt x="161" y="112"/>
                  </a:lnTo>
                  <a:lnTo>
                    <a:pt x="161" y="110"/>
                  </a:lnTo>
                  <a:lnTo>
                    <a:pt x="159" y="110"/>
                  </a:lnTo>
                  <a:lnTo>
                    <a:pt x="157" y="110"/>
                  </a:lnTo>
                  <a:lnTo>
                    <a:pt x="155" y="110"/>
                  </a:lnTo>
                  <a:lnTo>
                    <a:pt x="155" y="112"/>
                  </a:lnTo>
                  <a:lnTo>
                    <a:pt x="157" y="112"/>
                  </a:lnTo>
                  <a:lnTo>
                    <a:pt x="157" y="110"/>
                  </a:lnTo>
                  <a:lnTo>
                    <a:pt x="159" y="110"/>
                  </a:lnTo>
                  <a:lnTo>
                    <a:pt x="159" y="112"/>
                  </a:lnTo>
                  <a:lnTo>
                    <a:pt x="159" y="114"/>
                  </a:lnTo>
                  <a:lnTo>
                    <a:pt x="159" y="116"/>
                  </a:lnTo>
                  <a:lnTo>
                    <a:pt x="157" y="116"/>
                  </a:lnTo>
                  <a:lnTo>
                    <a:pt x="155" y="116"/>
                  </a:lnTo>
                  <a:lnTo>
                    <a:pt x="155" y="118"/>
                  </a:lnTo>
                  <a:lnTo>
                    <a:pt x="153" y="112"/>
                  </a:lnTo>
                  <a:lnTo>
                    <a:pt x="153" y="108"/>
                  </a:lnTo>
                  <a:lnTo>
                    <a:pt x="155" y="106"/>
                  </a:lnTo>
                  <a:lnTo>
                    <a:pt x="157" y="104"/>
                  </a:lnTo>
                  <a:lnTo>
                    <a:pt x="157" y="102"/>
                  </a:lnTo>
                  <a:lnTo>
                    <a:pt x="157" y="100"/>
                  </a:lnTo>
                  <a:lnTo>
                    <a:pt x="157" y="96"/>
                  </a:lnTo>
                  <a:lnTo>
                    <a:pt x="155" y="92"/>
                  </a:lnTo>
                  <a:lnTo>
                    <a:pt x="155" y="90"/>
                  </a:lnTo>
                  <a:lnTo>
                    <a:pt x="155" y="90"/>
                  </a:lnTo>
                  <a:lnTo>
                    <a:pt x="153" y="86"/>
                  </a:lnTo>
                  <a:lnTo>
                    <a:pt x="151" y="82"/>
                  </a:lnTo>
                  <a:lnTo>
                    <a:pt x="149" y="78"/>
                  </a:lnTo>
                  <a:lnTo>
                    <a:pt x="149" y="76"/>
                  </a:lnTo>
                  <a:lnTo>
                    <a:pt x="147" y="76"/>
                  </a:lnTo>
                  <a:lnTo>
                    <a:pt x="147" y="74"/>
                  </a:lnTo>
                  <a:lnTo>
                    <a:pt x="147" y="72"/>
                  </a:lnTo>
                  <a:lnTo>
                    <a:pt x="144" y="72"/>
                  </a:lnTo>
                  <a:lnTo>
                    <a:pt x="144" y="68"/>
                  </a:lnTo>
                  <a:lnTo>
                    <a:pt x="142" y="62"/>
                  </a:lnTo>
                  <a:lnTo>
                    <a:pt x="140" y="58"/>
                  </a:lnTo>
                  <a:lnTo>
                    <a:pt x="140" y="56"/>
                  </a:lnTo>
                  <a:lnTo>
                    <a:pt x="138" y="46"/>
                  </a:lnTo>
                  <a:lnTo>
                    <a:pt x="138" y="44"/>
                  </a:lnTo>
                  <a:lnTo>
                    <a:pt x="136" y="42"/>
                  </a:lnTo>
                  <a:lnTo>
                    <a:pt x="134" y="26"/>
                  </a:lnTo>
                  <a:lnTo>
                    <a:pt x="132" y="24"/>
                  </a:lnTo>
                  <a:lnTo>
                    <a:pt x="132" y="20"/>
                  </a:lnTo>
                  <a:lnTo>
                    <a:pt x="130" y="18"/>
                  </a:lnTo>
                  <a:lnTo>
                    <a:pt x="128" y="12"/>
                  </a:lnTo>
                  <a:lnTo>
                    <a:pt x="128" y="8"/>
                  </a:lnTo>
                  <a:lnTo>
                    <a:pt x="126" y="6"/>
                  </a:lnTo>
                  <a:lnTo>
                    <a:pt x="124" y="4"/>
                  </a:lnTo>
                  <a:lnTo>
                    <a:pt x="124" y="2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49" y="4"/>
                  </a:lnTo>
                  <a:lnTo>
                    <a:pt x="149" y="6"/>
                  </a:lnTo>
                  <a:lnTo>
                    <a:pt x="149" y="8"/>
                  </a:lnTo>
                  <a:lnTo>
                    <a:pt x="149" y="10"/>
                  </a:lnTo>
                  <a:lnTo>
                    <a:pt x="151" y="12"/>
                  </a:lnTo>
                  <a:lnTo>
                    <a:pt x="151" y="14"/>
                  </a:lnTo>
                  <a:lnTo>
                    <a:pt x="151" y="16"/>
                  </a:lnTo>
                  <a:lnTo>
                    <a:pt x="151" y="18"/>
                  </a:lnTo>
                  <a:lnTo>
                    <a:pt x="153" y="20"/>
                  </a:lnTo>
                  <a:lnTo>
                    <a:pt x="153" y="22"/>
                  </a:lnTo>
                  <a:lnTo>
                    <a:pt x="153" y="24"/>
                  </a:lnTo>
                  <a:lnTo>
                    <a:pt x="153" y="26"/>
                  </a:lnTo>
                  <a:lnTo>
                    <a:pt x="155" y="26"/>
                  </a:lnTo>
                  <a:lnTo>
                    <a:pt x="155" y="28"/>
                  </a:lnTo>
                  <a:lnTo>
                    <a:pt x="155" y="30"/>
                  </a:lnTo>
                  <a:lnTo>
                    <a:pt x="155" y="32"/>
                  </a:lnTo>
                  <a:lnTo>
                    <a:pt x="157" y="36"/>
                  </a:lnTo>
                  <a:lnTo>
                    <a:pt x="157" y="38"/>
                  </a:lnTo>
                  <a:lnTo>
                    <a:pt x="157" y="40"/>
                  </a:lnTo>
                  <a:lnTo>
                    <a:pt x="157" y="42"/>
                  </a:lnTo>
                  <a:lnTo>
                    <a:pt x="159" y="42"/>
                  </a:lnTo>
                  <a:lnTo>
                    <a:pt x="159" y="44"/>
                  </a:lnTo>
                  <a:lnTo>
                    <a:pt x="159" y="46"/>
                  </a:lnTo>
                  <a:lnTo>
                    <a:pt x="159" y="48"/>
                  </a:lnTo>
                  <a:lnTo>
                    <a:pt x="161" y="50"/>
                  </a:lnTo>
                  <a:lnTo>
                    <a:pt x="161" y="52"/>
                  </a:lnTo>
                  <a:lnTo>
                    <a:pt x="161" y="54"/>
                  </a:lnTo>
                  <a:lnTo>
                    <a:pt x="161" y="56"/>
                  </a:lnTo>
                  <a:lnTo>
                    <a:pt x="161" y="58"/>
                  </a:lnTo>
                  <a:lnTo>
                    <a:pt x="163" y="60"/>
                  </a:lnTo>
                  <a:lnTo>
                    <a:pt x="163" y="62"/>
                  </a:lnTo>
                  <a:lnTo>
                    <a:pt x="163" y="64"/>
                  </a:lnTo>
                  <a:lnTo>
                    <a:pt x="163" y="66"/>
                  </a:lnTo>
                  <a:lnTo>
                    <a:pt x="165" y="68"/>
                  </a:lnTo>
                  <a:lnTo>
                    <a:pt x="165" y="70"/>
                  </a:lnTo>
                  <a:lnTo>
                    <a:pt x="165" y="72"/>
                  </a:lnTo>
                  <a:lnTo>
                    <a:pt x="165" y="74"/>
                  </a:lnTo>
                  <a:lnTo>
                    <a:pt x="165" y="76"/>
                  </a:lnTo>
                  <a:lnTo>
                    <a:pt x="165" y="78"/>
                  </a:lnTo>
                  <a:lnTo>
                    <a:pt x="167" y="78"/>
                  </a:lnTo>
                  <a:lnTo>
                    <a:pt x="167" y="80"/>
                  </a:lnTo>
                  <a:lnTo>
                    <a:pt x="167" y="82"/>
                  </a:lnTo>
                  <a:lnTo>
                    <a:pt x="167" y="84"/>
                  </a:lnTo>
                  <a:lnTo>
                    <a:pt x="167" y="86"/>
                  </a:lnTo>
                  <a:lnTo>
                    <a:pt x="169" y="88"/>
                  </a:lnTo>
                  <a:lnTo>
                    <a:pt x="169" y="9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46" name="Freeform 232">
              <a:extLst>
                <a:ext uri="{FF2B5EF4-FFF2-40B4-BE49-F238E27FC236}">
                  <a16:creationId xmlns:a16="http://schemas.microsoft.com/office/drawing/2014/main" id="{2B6617AF-76F6-8E0A-2C9A-AFBDCB18AA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89825" y="1212850"/>
              <a:ext cx="677863" cy="750888"/>
            </a:xfrm>
            <a:custGeom>
              <a:avLst/>
              <a:gdLst>
                <a:gd name="T0" fmla="*/ 407 w 427"/>
                <a:gd name="T1" fmla="*/ 337 h 473"/>
                <a:gd name="T2" fmla="*/ 389 w 427"/>
                <a:gd name="T3" fmla="*/ 317 h 473"/>
                <a:gd name="T4" fmla="*/ 377 w 427"/>
                <a:gd name="T5" fmla="*/ 315 h 473"/>
                <a:gd name="T6" fmla="*/ 373 w 427"/>
                <a:gd name="T7" fmla="*/ 307 h 473"/>
                <a:gd name="T8" fmla="*/ 375 w 427"/>
                <a:gd name="T9" fmla="*/ 297 h 473"/>
                <a:gd name="T10" fmla="*/ 367 w 427"/>
                <a:gd name="T11" fmla="*/ 305 h 473"/>
                <a:gd name="T12" fmla="*/ 377 w 427"/>
                <a:gd name="T13" fmla="*/ 285 h 473"/>
                <a:gd name="T14" fmla="*/ 355 w 427"/>
                <a:gd name="T15" fmla="*/ 269 h 473"/>
                <a:gd name="T16" fmla="*/ 363 w 427"/>
                <a:gd name="T17" fmla="*/ 259 h 473"/>
                <a:gd name="T18" fmla="*/ 391 w 427"/>
                <a:gd name="T19" fmla="*/ 307 h 473"/>
                <a:gd name="T20" fmla="*/ 389 w 427"/>
                <a:gd name="T21" fmla="*/ 311 h 473"/>
                <a:gd name="T22" fmla="*/ 371 w 427"/>
                <a:gd name="T23" fmla="*/ 277 h 473"/>
                <a:gd name="T24" fmla="*/ 359 w 427"/>
                <a:gd name="T25" fmla="*/ 265 h 473"/>
                <a:gd name="T26" fmla="*/ 345 w 427"/>
                <a:gd name="T27" fmla="*/ 245 h 473"/>
                <a:gd name="T28" fmla="*/ 335 w 427"/>
                <a:gd name="T29" fmla="*/ 211 h 473"/>
                <a:gd name="T30" fmla="*/ 355 w 427"/>
                <a:gd name="T31" fmla="*/ 243 h 473"/>
                <a:gd name="T32" fmla="*/ 319 w 427"/>
                <a:gd name="T33" fmla="*/ 194 h 473"/>
                <a:gd name="T34" fmla="*/ 245 w 427"/>
                <a:gd name="T35" fmla="*/ 46 h 473"/>
                <a:gd name="T36" fmla="*/ 267 w 427"/>
                <a:gd name="T37" fmla="*/ 90 h 473"/>
                <a:gd name="T38" fmla="*/ 289 w 427"/>
                <a:gd name="T39" fmla="*/ 136 h 473"/>
                <a:gd name="T40" fmla="*/ 313 w 427"/>
                <a:gd name="T41" fmla="*/ 184 h 473"/>
                <a:gd name="T42" fmla="*/ 299 w 427"/>
                <a:gd name="T43" fmla="*/ 203 h 473"/>
                <a:gd name="T44" fmla="*/ 311 w 427"/>
                <a:gd name="T45" fmla="*/ 217 h 473"/>
                <a:gd name="T46" fmla="*/ 321 w 427"/>
                <a:gd name="T47" fmla="*/ 203 h 473"/>
                <a:gd name="T48" fmla="*/ 335 w 427"/>
                <a:gd name="T49" fmla="*/ 237 h 473"/>
                <a:gd name="T50" fmla="*/ 367 w 427"/>
                <a:gd name="T51" fmla="*/ 307 h 473"/>
                <a:gd name="T52" fmla="*/ 391 w 427"/>
                <a:gd name="T53" fmla="*/ 355 h 473"/>
                <a:gd name="T54" fmla="*/ 369 w 427"/>
                <a:gd name="T55" fmla="*/ 365 h 473"/>
                <a:gd name="T56" fmla="*/ 333 w 427"/>
                <a:gd name="T57" fmla="*/ 371 h 473"/>
                <a:gd name="T58" fmla="*/ 309 w 427"/>
                <a:gd name="T59" fmla="*/ 411 h 473"/>
                <a:gd name="T60" fmla="*/ 305 w 427"/>
                <a:gd name="T61" fmla="*/ 473 h 473"/>
                <a:gd name="T62" fmla="*/ 289 w 427"/>
                <a:gd name="T63" fmla="*/ 445 h 473"/>
                <a:gd name="T64" fmla="*/ 273 w 427"/>
                <a:gd name="T65" fmla="*/ 409 h 473"/>
                <a:gd name="T66" fmla="*/ 259 w 427"/>
                <a:gd name="T67" fmla="*/ 361 h 473"/>
                <a:gd name="T68" fmla="*/ 231 w 427"/>
                <a:gd name="T69" fmla="*/ 349 h 473"/>
                <a:gd name="T70" fmla="*/ 207 w 427"/>
                <a:gd name="T71" fmla="*/ 373 h 473"/>
                <a:gd name="T72" fmla="*/ 195 w 427"/>
                <a:gd name="T73" fmla="*/ 369 h 473"/>
                <a:gd name="T74" fmla="*/ 175 w 427"/>
                <a:gd name="T75" fmla="*/ 345 h 473"/>
                <a:gd name="T76" fmla="*/ 119 w 427"/>
                <a:gd name="T77" fmla="*/ 337 h 473"/>
                <a:gd name="T78" fmla="*/ 107 w 427"/>
                <a:gd name="T79" fmla="*/ 317 h 473"/>
                <a:gd name="T80" fmla="*/ 113 w 427"/>
                <a:gd name="T81" fmla="*/ 285 h 473"/>
                <a:gd name="T82" fmla="*/ 107 w 427"/>
                <a:gd name="T83" fmla="*/ 267 h 473"/>
                <a:gd name="T84" fmla="*/ 96 w 427"/>
                <a:gd name="T85" fmla="*/ 243 h 473"/>
                <a:gd name="T86" fmla="*/ 64 w 427"/>
                <a:gd name="T87" fmla="*/ 213 h 473"/>
                <a:gd name="T88" fmla="*/ 48 w 427"/>
                <a:gd name="T89" fmla="*/ 192 h 473"/>
                <a:gd name="T90" fmla="*/ 30 w 427"/>
                <a:gd name="T91" fmla="*/ 162 h 473"/>
                <a:gd name="T92" fmla="*/ 10 w 427"/>
                <a:gd name="T93" fmla="*/ 138 h 473"/>
                <a:gd name="T94" fmla="*/ 2 w 427"/>
                <a:gd name="T95" fmla="*/ 130 h 473"/>
                <a:gd name="T96" fmla="*/ 22 w 427"/>
                <a:gd name="T97" fmla="*/ 80 h 473"/>
                <a:gd name="T98" fmla="*/ 22 w 427"/>
                <a:gd name="T99" fmla="*/ 42 h 473"/>
                <a:gd name="T100" fmla="*/ 68 w 427"/>
                <a:gd name="T101" fmla="*/ 24 h 473"/>
                <a:gd name="T102" fmla="*/ 80 w 427"/>
                <a:gd name="T103" fmla="*/ 90 h 473"/>
                <a:gd name="T104" fmla="*/ 155 w 427"/>
                <a:gd name="T105" fmla="*/ 94 h 473"/>
                <a:gd name="T106" fmla="*/ 215 w 427"/>
                <a:gd name="T107" fmla="*/ 94 h 473"/>
                <a:gd name="T108" fmla="*/ 215 w 427"/>
                <a:gd name="T109" fmla="*/ 26 h 473"/>
                <a:gd name="T110" fmla="*/ 239 w 427"/>
                <a:gd name="T111" fmla="*/ 6 h 473"/>
                <a:gd name="T112" fmla="*/ 249 w 427"/>
                <a:gd name="T113" fmla="*/ 24 h 473"/>
                <a:gd name="T114" fmla="*/ 333 w 427"/>
                <a:gd name="T115" fmla="*/ 203 h 473"/>
                <a:gd name="T116" fmla="*/ 311 w 427"/>
                <a:gd name="T117" fmla="*/ 168 h 473"/>
                <a:gd name="T118" fmla="*/ 273 w 427"/>
                <a:gd name="T119" fmla="*/ 90 h 473"/>
                <a:gd name="T120" fmla="*/ 243 w 427"/>
                <a:gd name="T121" fmla="*/ 12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7" h="473">
                  <a:moveTo>
                    <a:pt x="409" y="335"/>
                  </a:moveTo>
                  <a:lnTo>
                    <a:pt x="411" y="339"/>
                  </a:lnTo>
                  <a:lnTo>
                    <a:pt x="413" y="343"/>
                  </a:lnTo>
                  <a:lnTo>
                    <a:pt x="415" y="347"/>
                  </a:lnTo>
                  <a:lnTo>
                    <a:pt x="417" y="349"/>
                  </a:lnTo>
                  <a:lnTo>
                    <a:pt x="417" y="353"/>
                  </a:lnTo>
                  <a:lnTo>
                    <a:pt x="419" y="353"/>
                  </a:lnTo>
                  <a:lnTo>
                    <a:pt x="419" y="355"/>
                  </a:lnTo>
                  <a:lnTo>
                    <a:pt x="421" y="359"/>
                  </a:lnTo>
                  <a:lnTo>
                    <a:pt x="423" y="361"/>
                  </a:lnTo>
                  <a:lnTo>
                    <a:pt x="423" y="363"/>
                  </a:lnTo>
                  <a:lnTo>
                    <a:pt x="425" y="365"/>
                  </a:lnTo>
                  <a:lnTo>
                    <a:pt x="427" y="367"/>
                  </a:lnTo>
                  <a:lnTo>
                    <a:pt x="427" y="369"/>
                  </a:lnTo>
                  <a:lnTo>
                    <a:pt x="425" y="369"/>
                  </a:lnTo>
                  <a:lnTo>
                    <a:pt x="425" y="367"/>
                  </a:lnTo>
                  <a:lnTo>
                    <a:pt x="423" y="363"/>
                  </a:lnTo>
                  <a:lnTo>
                    <a:pt x="421" y="363"/>
                  </a:lnTo>
                  <a:lnTo>
                    <a:pt x="421" y="359"/>
                  </a:lnTo>
                  <a:lnTo>
                    <a:pt x="409" y="339"/>
                  </a:lnTo>
                  <a:lnTo>
                    <a:pt x="407" y="337"/>
                  </a:lnTo>
                  <a:lnTo>
                    <a:pt x="405" y="337"/>
                  </a:lnTo>
                  <a:lnTo>
                    <a:pt x="405" y="335"/>
                  </a:lnTo>
                  <a:lnTo>
                    <a:pt x="405" y="333"/>
                  </a:lnTo>
                  <a:lnTo>
                    <a:pt x="405" y="331"/>
                  </a:lnTo>
                  <a:lnTo>
                    <a:pt x="405" y="329"/>
                  </a:lnTo>
                  <a:lnTo>
                    <a:pt x="405" y="331"/>
                  </a:lnTo>
                  <a:lnTo>
                    <a:pt x="407" y="331"/>
                  </a:lnTo>
                  <a:lnTo>
                    <a:pt x="407" y="333"/>
                  </a:lnTo>
                  <a:lnTo>
                    <a:pt x="409" y="335"/>
                  </a:lnTo>
                  <a:close/>
                  <a:moveTo>
                    <a:pt x="387" y="323"/>
                  </a:moveTo>
                  <a:lnTo>
                    <a:pt x="389" y="325"/>
                  </a:lnTo>
                  <a:lnTo>
                    <a:pt x="389" y="327"/>
                  </a:lnTo>
                  <a:lnTo>
                    <a:pt x="387" y="329"/>
                  </a:lnTo>
                  <a:lnTo>
                    <a:pt x="387" y="327"/>
                  </a:lnTo>
                  <a:lnTo>
                    <a:pt x="387" y="325"/>
                  </a:lnTo>
                  <a:lnTo>
                    <a:pt x="387" y="325"/>
                  </a:lnTo>
                  <a:lnTo>
                    <a:pt x="387" y="323"/>
                  </a:lnTo>
                  <a:lnTo>
                    <a:pt x="387" y="323"/>
                  </a:lnTo>
                  <a:lnTo>
                    <a:pt x="387" y="321"/>
                  </a:lnTo>
                  <a:lnTo>
                    <a:pt x="387" y="323"/>
                  </a:lnTo>
                  <a:close/>
                  <a:moveTo>
                    <a:pt x="389" y="317"/>
                  </a:moveTo>
                  <a:lnTo>
                    <a:pt x="387" y="317"/>
                  </a:lnTo>
                  <a:lnTo>
                    <a:pt x="387" y="315"/>
                  </a:lnTo>
                  <a:lnTo>
                    <a:pt x="387" y="313"/>
                  </a:lnTo>
                  <a:lnTo>
                    <a:pt x="387" y="311"/>
                  </a:lnTo>
                  <a:lnTo>
                    <a:pt x="389" y="313"/>
                  </a:lnTo>
                  <a:lnTo>
                    <a:pt x="389" y="315"/>
                  </a:lnTo>
                  <a:lnTo>
                    <a:pt x="389" y="317"/>
                  </a:lnTo>
                  <a:close/>
                  <a:moveTo>
                    <a:pt x="385" y="313"/>
                  </a:moveTo>
                  <a:lnTo>
                    <a:pt x="385" y="311"/>
                  </a:lnTo>
                  <a:lnTo>
                    <a:pt x="387" y="311"/>
                  </a:lnTo>
                  <a:lnTo>
                    <a:pt x="385" y="313"/>
                  </a:lnTo>
                  <a:close/>
                  <a:moveTo>
                    <a:pt x="383" y="309"/>
                  </a:moveTo>
                  <a:lnTo>
                    <a:pt x="381" y="311"/>
                  </a:lnTo>
                  <a:lnTo>
                    <a:pt x="381" y="313"/>
                  </a:lnTo>
                  <a:lnTo>
                    <a:pt x="383" y="313"/>
                  </a:lnTo>
                  <a:lnTo>
                    <a:pt x="383" y="315"/>
                  </a:lnTo>
                  <a:lnTo>
                    <a:pt x="381" y="315"/>
                  </a:lnTo>
                  <a:lnTo>
                    <a:pt x="381" y="313"/>
                  </a:lnTo>
                  <a:lnTo>
                    <a:pt x="379" y="313"/>
                  </a:lnTo>
                  <a:lnTo>
                    <a:pt x="379" y="315"/>
                  </a:lnTo>
                  <a:lnTo>
                    <a:pt x="377" y="315"/>
                  </a:lnTo>
                  <a:lnTo>
                    <a:pt x="377" y="317"/>
                  </a:lnTo>
                  <a:lnTo>
                    <a:pt x="375" y="317"/>
                  </a:lnTo>
                  <a:lnTo>
                    <a:pt x="375" y="315"/>
                  </a:lnTo>
                  <a:lnTo>
                    <a:pt x="375" y="313"/>
                  </a:lnTo>
                  <a:lnTo>
                    <a:pt x="377" y="313"/>
                  </a:lnTo>
                  <a:lnTo>
                    <a:pt x="375" y="311"/>
                  </a:lnTo>
                  <a:lnTo>
                    <a:pt x="377" y="311"/>
                  </a:lnTo>
                  <a:lnTo>
                    <a:pt x="375" y="309"/>
                  </a:lnTo>
                  <a:lnTo>
                    <a:pt x="375" y="307"/>
                  </a:lnTo>
                  <a:lnTo>
                    <a:pt x="379" y="309"/>
                  </a:lnTo>
                  <a:lnTo>
                    <a:pt x="381" y="307"/>
                  </a:lnTo>
                  <a:lnTo>
                    <a:pt x="383" y="307"/>
                  </a:lnTo>
                  <a:lnTo>
                    <a:pt x="383" y="309"/>
                  </a:lnTo>
                  <a:close/>
                  <a:moveTo>
                    <a:pt x="373" y="307"/>
                  </a:moveTo>
                  <a:lnTo>
                    <a:pt x="375" y="309"/>
                  </a:lnTo>
                  <a:lnTo>
                    <a:pt x="375" y="311"/>
                  </a:lnTo>
                  <a:lnTo>
                    <a:pt x="373" y="309"/>
                  </a:lnTo>
                  <a:lnTo>
                    <a:pt x="373" y="307"/>
                  </a:lnTo>
                  <a:lnTo>
                    <a:pt x="371" y="307"/>
                  </a:lnTo>
                  <a:lnTo>
                    <a:pt x="373" y="307"/>
                  </a:lnTo>
                  <a:close/>
                  <a:moveTo>
                    <a:pt x="373" y="307"/>
                  </a:moveTo>
                  <a:lnTo>
                    <a:pt x="373" y="305"/>
                  </a:lnTo>
                  <a:lnTo>
                    <a:pt x="373" y="303"/>
                  </a:lnTo>
                  <a:lnTo>
                    <a:pt x="373" y="301"/>
                  </a:lnTo>
                  <a:lnTo>
                    <a:pt x="373" y="303"/>
                  </a:lnTo>
                  <a:lnTo>
                    <a:pt x="375" y="303"/>
                  </a:lnTo>
                  <a:lnTo>
                    <a:pt x="375" y="305"/>
                  </a:lnTo>
                  <a:lnTo>
                    <a:pt x="373" y="307"/>
                  </a:lnTo>
                  <a:close/>
                  <a:moveTo>
                    <a:pt x="379" y="299"/>
                  </a:moveTo>
                  <a:lnTo>
                    <a:pt x="381" y="301"/>
                  </a:lnTo>
                  <a:lnTo>
                    <a:pt x="381" y="303"/>
                  </a:lnTo>
                  <a:lnTo>
                    <a:pt x="379" y="305"/>
                  </a:lnTo>
                  <a:lnTo>
                    <a:pt x="381" y="301"/>
                  </a:lnTo>
                  <a:lnTo>
                    <a:pt x="379" y="299"/>
                  </a:lnTo>
                  <a:lnTo>
                    <a:pt x="377" y="299"/>
                  </a:lnTo>
                  <a:lnTo>
                    <a:pt x="377" y="301"/>
                  </a:lnTo>
                  <a:lnTo>
                    <a:pt x="375" y="301"/>
                  </a:lnTo>
                  <a:lnTo>
                    <a:pt x="373" y="301"/>
                  </a:lnTo>
                  <a:lnTo>
                    <a:pt x="373" y="299"/>
                  </a:lnTo>
                  <a:lnTo>
                    <a:pt x="371" y="299"/>
                  </a:lnTo>
                  <a:lnTo>
                    <a:pt x="373" y="297"/>
                  </a:lnTo>
                  <a:lnTo>
                    <a:pt x="375" y="297"/>
                  </a:lnTo>
                  <a:lnTo>
                    <a:pt x="377" y="297"/>
                  </a:lnTo>
                  <a:lnTo>
                    <a:pt x="379" y="297"/>
                  </a:lnTo>
                  <a:lnTo>
                    <a:pt x="379" y="299"/>
                  </a:lnTo>
                  <a:close/>
                  <a:moveTo>
                    <a:pt x="379" y="287"/>
                  </a:moveTo>
                  <a:lnTo>
                    <a:pt x="377" y="289"/>
                  </a:lnTo>
                  <a:lnTo>
                    <a:pt x="377" y="291"/>
                  </a:lnTo>
                  <a:lnTo>
                    <a:pt x="375" y="291"/>
                  </a:lnTo>
                  <a:lnTo>
                    <a:pt x="375" y="293"/>
                  </a:lnTo>
                  <a:lnTo>
                    <a:pt x="373" y="293"/>
                  </a:lnTo>
                  <a:lnTo>
                    <a:pt x="371" y="293"/>
                  </a:lnTo>
                  <a:lnTo>
                    <a:pt x="373" y="293"/>
                  </a:lnTo>
                  <a:lnTo>
                    <a:pt x="371" y="293"/>
                  </a:lnTo>
                  <a:lnTo>
                    <a:pt x="371" y="295"/>
                  </a:lnTo>
                  <a:lnTo>
                    <a:pt x="369" y="295"/>
                  </a:lnTo>
                  <a:lnTo>
                    <a:pt x="369" y="297"/>
                  </a:lnTo>
                  <a:lnTo>
                    <a:pt x="371" y="297"/>
                  </a:lnTo>
                  <a:lnTo>
                    <a:pt x="371" y="299"/>
                  </a:lnTo>
                  <a:lnTo>
                    <a:pt x="371" y="301"/>
                  </a:lnTo>
                  <a:lnTo>
                    <a:pt x="371" y="305"/>
                  </a:lnTo>
                  <a:lnTo>
                    <a:pt x="369" y="307"/>
                  </a:lnTo>
                  <a:lnTo>
                    <a:pt x="367" y="305"/>
                  </a:lnTo>
                  <a:lnTo>
                    <a:pt x="365" y="301"/>
                  </a:lnTo>
                  <a:lnTo>
                    <a:pt x="363" y="297"/>
                  </a:lnTo>
                  <a:lnTo>
                    <a:pt x="363" y="293"/>
                  </a:lnTo>
                  <a:lnTo>
                    <a:pt x="361" y="287"/>
                  </a:lnTo>
                  <a:lnTo>
                    <a:pt x="361" y="285"/>
                  </a:lnTo>
                  <a:lnTo>
                    <a:pt x="359" y="285"/>
                  </a:lnTo>
                  <a:lnTo>
                    <a:pt x="361" y="283"/>
                  </a:lnTo>
                  <a:lnTo>
                    <a:pt x="363" y="283"/>
                  </a:lnTo>
                  <a:lnTo>
                    <a:pt x="363" y="281"/>
                  </a:lnTo>
                  <a:lnTo>
                    <a:pt x="365" y="281"/>
                  </a:lnTo>
                  <a:lnTo>
                    <a:pt x="365" y="283"/>
                  </a:lnTo>
                  <a:lnTo>
                    <a:pt x="363" y="285"/>
                  </a:lnTo>
                  <a:lnTo>
                    <a:pt x="365" y="287"/>
                  </a:lnTo>
                  <a:lnTo>
                    <a:pt x="367" y="287"/>
                  </a:lnTo>
                  <a:lnTo>
                    <a:pt x="371" y="285"/>
                  </a:lnTo>
                  <a:lnTo>
                    <a:pt x="371" y="283"/>
                  </a:lnTo>
                  <a:lnTo>
                    <a:pt x="371" y="281"/>
                  </a:lnTo>
                  <a:lnTo>
                    <a:pt x="373" y="281"/>
                  </a:lnTo>
                  <a:lnTo>
                    <a:pt x="375" y="281"/>
                  </a:lnTo>
                  <a:lnTo>
                    <a:pt x="375" y="283"/>
                  </a:lnTo>
                  <a:lnTo>
                    <a:pt x="377" y="285"/>
                  </a:lnTo>
                  <a:lnTo>
                    <a:pt x="379" y="287"/>
                  </a:lnTo>
                  <a:close/>
                  <a:moveTo>
                    <a:pt x="355" y="269"/>
                  </a:moveTo>
                  <a:lnTo>
                    <a:pt x="355" y="271"/>
                  </a:lnTo>
                  <a:lnTo>
                    <a:pt x="353" y="273"/>
                  </a:lnTo>
                  <a:lnTo>
                    <a:pt x="355" y="273"/>
                  </a:lnTo>
                  <a:lnTo>
                    <a:pt x="355" y="275"/>
                  </a:lnTo>
                  <a:lnTo>
                    <a:pt x="357" y="275"/>
                  </a:lnTo>
                  <a:lnTo>
                    <a:pt x="357" y="277"/>
                  </a:lnTo>
                  <a:lnTo>
                    <a:pt x="357" y="279"/>
                  </a:lnTo>
                  <a:lnTo>
                    <a:pt x="359" y="281"/>
                  </a:lnTo>
                  <a:lnTo>
                    <a:pt x="359" y="281"/>
                  </a:lnTo>
                  <a:lnTo>
                    <a:pt x="357" y="281"/>
                  </a:lnTo>
                  <a:lnTo>
                    <a:pt x="355" y="279"/>
                  </a:lnTo>
                  <a:lnTo>
                    <a:pt x="353" y="275"/>
                  </a:lnTo>
                  <a:lnTo>
                    <a:pt x="351" y="271"/>
                  </a:lnTo>
                  <a:lnTo>
                    <a:pt x="351" y="269"/>
                  </a:lnTo>
                  <a:lnTo>
                    <a:pt x="349" y="269"/>
                  </a:lnTo>
                  <a:lnTo>
                    <a:pt x="351" y="269"/>
                  </a:lnTo>
                  <a:lnTo>
                    <a:pt x="353" y="269"/>
                  </a:lnTo>
                  <a:lnTo>
                    <a:pt x="353" y="267"/>
                  </a:lnTo>
                  <a:lnTo>
                    <a:pt x="355" y="269"/>
                  </a:lnTo>
                  <a:close/>
                  <a:moveTo>
                    <a:pt x="341" y="249"/>
                  </a:moveTo>
                  <a:lnTo>
                    <a:pt x="339" y="249"/>
                  </a:lnTo>
                  <a:lnTo>
                    <a:pt x="339" y="245"/>
                  </a:lnTo>
                  <a:lnTo>
                    <a:pt x="341" y="245"/>
                  </a:lnTo>
                  <a:lnTo>
                    <a:pt x="341" y="247"/>
                  </a:lnTo>
                  <a:lnTo>
                    <a:pt x="341" y="249"/>
                  </a:lnTo>
                  <a:close/>
                  <a:moveTo>
                    <a:pt x="335" y="215"/>
                  </a:moveTo>
                  <a:lnTo>
                    <a:pt x="331" y="215"/>
                  </a:lnTo>
                  <a:lnTo>
                    <a:pt x="329" y="215"/>
                  </a:lnTo>
                  <a:lnTo>
                    <a:pt x="329" y="213"/>
                  </a:lnTo>
                  <a:lnTo>
                    <a:pt x="329" y="211"/>
                  </a:lnTo>
                  <a:lnTo>
                    <a:pt x="331" y="211"/>
                  </a:lnTo>
                  <a:lnTo>
                    <a:pt x="333" y="211"/>
                  </a:lnTo>
                  <a:lnTo>
                    <a:pt x="335" y="211"/>
                  </a:lnTo>
                  <a:lnTo>
                    <a:pt x="335" y="213"/>
                  </a:lnTo>
                  <a:lnTo>
                    <a:pt x="335" y="215"/>
                  </a:lnTo>
                  <a:close/>
                  <a:moveTo>
                    <a:pt x="359" y="253"/>
                  </a:moveTo>
                  <a:lnTo>
                    <a:pt x="361" y="253"/>
                  </a:lnTo>
                  <a:lnTo>
                    <a:pt x="361" y="257"/>
                  </a:lnTo>
                  <a:lnTo>
                    <a:pt x="363" y="257"/>
                  </a:lnTo>
                  <a:lnTo>
                    <a:pt x="363" y="259"/>
                  </a:lnTo>
                  <a:lnTo>
                    <a:pt x="365" y="261"/>
                  </a:lnTo>
                  <a:lnTo>
                    <a:pt x="365" y="263"/>
                  </a:lnTo>
                  <a:lnTo>
                    <a:pt x="367" y="265"/>
                  </a:lnTo>
                  <a:lnTo>
                    <a:pt x="367" y="267"/>
                  </a:lnTo>
                  <a:lnTo>
                    <a:pt x="369" y="267"/>
                  </a:lnTo>
                  <a:lnTo>
                    <a:pt x="369" y="269"/>
                  </a:lnTo>
                  <a:lnTo>
                    <a:pt x="369" y="271"/>
                  </a:lnTo>
                  <a:lnTo>
                    <a:pt x="373" y="275"/>
                  </a:lnTo>
                  <a:lnTo>
                    <a:pt x="373" y="277"/>
                  </a:lnTo>
                  <a:lnTo>
                    <a:pt x="375" y="279"/>
                  </a:lnTo>
                  <a:lnTo>
                    <a:pt x="377" y="281"/>
                  </a:lnTo>
                  <a:lnTo>
                    <a:pt x="377" y="281"/>
                  </a:lnTo>
                  <a:lnTo>
                    <a:pt x="379" y="283"/>
                  </a:lnTo>
                  <a:lnTo>
                    <a:pt x="381" y="287"/>
                  </a:lnTo>
                  <a:lnTo>
                    <a:pt x="381" y="289"/>
                  </a:lnTo>
                  <a:lnTo>
                    <a:pt x="383" y="289"/>
                  </a:lnTo>
                  <a:lnTo>
                    <a:pt x="385" y="295"/>
                  </a:lnTo>
                  <a:lnTo>
                    <a:pt x="387" y="297"/>
                  </a:lnTo>
                  <a:lnTo>
                    <a:pt x="387" y="301"/>
                  </a:lnTo>
                  <a:lnTo>
                    <a:pt x="389" y="305"/>
                  </a:lnTo>
                  <a:lnTo>
                    <a:pt x="391" y="307"/>
                  </a:lnTo>
                  <a:lnTo>
                    <a:pt x="393" y="309"/>
                  </a:lnTo>
                  <a:lnTo>
                    <a:pt x="393" y="311"/>
                  </a:lnTo>
                  <a:lnTo>
                    <a:pt x="395" y="313"/>
                  </a:lnTo>
                  <a:lnTo>
                    <a:pt x="397" y="315"/>
                  </a:lnTo>
                  <a:lnTo>
                    <a:pt x="397" y="317"/>
                  </a:lnTo>
                  <a:lnTo>
                    <a:pt x="399" y="319"/>
                  </a:lnTo>
                  <a:lnTo>
                    <a:pt x="399" y="321"/>
                  </a:lnTo>
                  <a:lnTo>
                    <a:pt x="403" y="327"/>
                  </a:lnTo>
                  <a:lnTo>
                    <a:pt x="403" y="329"/>
                  </a:lnTo>
                  <a:lnTo>
                    <a:pt x="405" y="329"/>
                  </a:lnTo>
                  <a:lnTo>
                    <a:pt x="403" y="329"/>
                  </a:lnTo>
                  <a:lnTo>
                    <a:pt x="401" y="327"/>
                  </a:lnTo>
                  <a:lnTo>
                    <a:pt x="399" y="325"/>
                  </a:lnTo>
                  <a:lnTo>
                    <a:pt x="397" y="323"/>
                  </a:lnTo>
                  <a:lnTo>
                    <a:pt x="395" y="321"/>
                  </a:lnTo>
                  <a:lnTo>
                    <a:pt x="393" y="319"/>
                  </a:lnTo>
                  <a:lnTo>
                    <a:pt x="393" y="317"/>
                  </a:lnTo>
                  <a:lnTo>
                    <a:pt x="393" y="315"/>
                  </a:lnTo>
                  <a:lnTo>
                    <a:pt x="391" y="315"/>
                  </a:lnTo>
                  <a:lnTo>
                    <a:pt x="391" y="313"/>
                  </a:lnTo>
                  <a:lnTo>
                    <a:pt x="389" y="311"/>
                  </a:lnTo>
                  <a:lnTo>
                    <a:pt x="387" y="309"/>
                  </a:lnTo>
                  <a:lnTo>
                    <a:pt x="387" y="307"/>
                  </a:lnTo>
                  <a:lnTo>
                    <a:pt x="383" y="303"/>
                  </a:lnTo>
                  <a:lnTo>
                    <a:pt x="383" y="301"/>
                  </a:lnTo>
                  <a:lnTo>
                    <a:pt x="385" y="297"/>
                  </a:lnTo>
                  <a:lnTo>
                    <a:pt x="383" y="295"/>
                  </a:lnTo>
                  <a:lnTo>
                    <a:pt x="381" y="291"/>
                  </a:lnTo>
                  <a:lnTo>
                    <a:pt x="381" y="289"/>
                  </a:lnTo>
                  <a:lnTo>
                    <a:pt x="379" y="285"/>
                  </a:lnTo>
                  <a:lnTo>
                    <a:pt x="379" y="283"/>
                  </a:lnTo>
                  <a:lnTo>
                    <a:pt x="377" y="281"/>
                  </a:lnTo>
                  <a:lnTo>
                    <a:pt x="375" y="281"/>
                  </a:lnTo>
                  <a:lnTo>
                    <a:pt x="373" y="279"/>
                  </a:lnTo>
                  <a:lnTo>
                    <a:pt x="373" y="277"/>
                  </a:lnTo>
                  <a:lnTo>
                    <a:pt x="371" y="275"/>
                  </a:lnTo>
                  <a:lnTo>
                    <a:pt x="369" y="273"/>
                  </a:lnTo>
                  <a:lnTo>
                    <a:pt x="367" y="273"/>
                  </a:lnTo>
                  <a:lnTo>
                    <a:pt x="367" y="275"/>
                  </a:lnTo>
                  <a:lnTo>
                    <a:pt x="367" y="277"/>
                  </a:lnTo>
                  <a:lnTo>
                    <a:pt x="369" y="277"/>
                  </a:lnTo>
                  <a:lnTo>
                    <a:pt x="371" y="277"/>
                  </a:lnTo>
                  <a:lnTo>
                    <a:pt x="371" y="279"/>
                  </a:lnTo>
                  <a:lnTo>
                    <a:pt x="371" y="281"/>
                  </a:lnTo>
                  <a:lnTo>
                    <a:pt x="367" y="281"/>
                  </a:lnTo>
                  <a:lnTo>
                    <a:pt x="365" y="281"/>
                  </a:lnTo>
                  <a:lnTo>
                    <a:pt x="365" y="279"/>
                  </a:lnTo>
                  <a:lnTo>
                    <a:pt x="365" y="277"/>
                  </a:lnTo>
                  <a:lnTo>
                    <a:pt x="365" y="275"/>
                  </a:lnTo>
                  <a:lnTo>
                    <a:pt x="363" y="275"/>
                  </a:lnTo>
                  <a:lnTo>
                    <a:pt x="363" y="277"/>
                  </a:lnTo>
                  <a:lnTo>
                    <a:pt x="363" y="279"/>
                  </a:lnTo>
                  <a:lnTo>
                    <a:pt x="361" y="279"/>
                  </a:lnTo>
                  <a:lnTo>
                    <a:pt x="359" y="279"/>
                  </a:lnTo>
                  <a:lnTo>
                    <a:pt x="359" y="277"/>
                  </a:lnTo>
                  <a:lnTo>
                    <a:pt x="359" y="273"/>
                  </a:lnTo>
                  <a:lnTo>
                    <a:pt x="357" y="273"/>
                  </a:lnTo>
                  <a:lnTo>
                    <a:pt x="357" y="271"/>
                  </a:lnTo>
                  <a:lnTo>
                    <a:pt x="357" y="269"/>
                  </a:lnTo>
                  <a:lnTo>
                    <a:pt x="355" y="269"/>
                  </a:lnTo>
                  <a:lnTo>
                    <a:pt x="357" y="267"/>
                  </a:lnTo>
                  <a:lnTo>
                    <a:pt x="357" y="265"/>
                  </a:lnTo>
                  <a:lnTo>
                    <a:pt x="359" y="265"/>
                  </a:lnTo>
                  <a:lnTo>
                    <a:pt x="361" y="265"/>
                  </a:lnTo>
                  <a:lnTo>
                    <a:pt x="361" y="263"/>
                  </a:lnTo>
                  <a:lnTo>
                    <a:pt x="361" y="261"/>
                  </a:lnTo>
                  <a:lnTo>
                    <a:pt x="361" y="259"/>
                  </a:lnTo>
                  <a:lnTo>
                    <a:pt x="359" y="259"/>
                  </a:lnTo>
                  <a:lnTo>
                    <a:pt x="357" y="255"/>
                  </a:lnTo>
                  <a:lnTo>
                    <a:pt x="355" y="253"/>
                  </a:lnTo>
                  <a:lnTo>
                    <a:pt x="353" y="253"/>
                  </a:lnTo>
                  <a:lnTo>
                    <a:pt x="351" y="255"/>
                  </a:lnTo>
                  <a:lnTo>
                    <a:pt x="349" y="255"/>
                  </a:lnTo>
                  <a:lnTo>
                    <a:pt x="349" y="257"/>
                  </a:lnTo>
                  <a:lnTo>
                    <a:pt x="347" y="259"/>
                  </a:lnTo>
                  <a:lnTo>
                    <a:pt x="347" y="257"/>
                  </a:lnTo>
                  <a:lnTo>
                    <a:pt x="345" y="255"/>
                  </a:lnTo>
                  <a:lnTo>
                    <a:pt x="345" y="253"/>
                  </a:lnTo>
                  <a:lnTo>
                    <a:pt x="345" y="251"/>
                  </a:lnTo>
                  <a:lnTo>
                    <a:pt x="345" y="249"/>
                  </a:lnTo>
                  <a:lnTo>
                    <a:pt x="347" y="249"/>
                  </a:lnTo>
                  <a:lnTo>
                    <a:pt x="349" y="249"/>
                  </a:lnTo>
                  <a:lnTo>
                    <a:pt x="349" y="247"/>
                  </a:lnTo>
                  <a:lnTo>
                    <a:pt x="345" y="245"/>
                  </a:lnTo>
                  <a:lnTo>
                    <a:pt x="343" y="245"/>
                  </a:lnTo>
                  <a:lnTo>
                    <a:pt x="341" y="245"/>
                  </a:lnTo>
                  <a:lnTo>
                    <a:pt x="341" y="243"/>
                  </a:lnTo>
                  <a:lnTo>
                    <a:pt x="339" y="243"/>
                  </a:lnTo>
                  <a:lnTo>
                    <a:pt x="339" y="243"/>
                  </a:lnTo>
                  <a:lnTo>
                    <a:pt x="339" y="241"/>
                  </a:lnTo>
                  <a:lnTo>
                    <a:pt x="339" y="239"/>
                  </a:lnTo>
                  <a:lnTo>
                    <a:pt x="337" y="239"/>
                  </a:lnTo>
                  <a:lnTo>
                    <a:pt x="337" y="237"/>
                  </a:lnTo>
                  <a:lnTo>
                    <a:pt x="335" y="233"/>
                  </a:lnTo>
                  <a:lnTo>
                    <a:pt x="337" y="233"/>
                  </a:lnTo>
                  <a:lnTo>
                    <a:pt x="339" y="229"/>
                  </a:lnTo>
                  <a:lnTo>
                    <a:pt x="339" y="227"/>
                  </a:lnTo>
                  <a:lnTo>
                    <a:pt x="339" y="225"/>
                  </a:lnTo>
                  <a:lnTo>
                    <a:pt x="339" y="223"/>
                  </a:lnTo>
                  <a:lnTo>
                    <a:pt x="339" y="221"/>
                  </a:lnTo>
                  <a:lnTo>
                    <a:pt x="339" y="219"/>
                  </a:lnTo>
                  <a:lnTo>
                    <a:pt x="339" y="217"/>
                  </a:lnTo>
                  <a:lnTo>
                    <a:pt x="337" y="215"/>
                  </a:lnTo>
                  <a:lnTo>
                    <a:pt x="337" y="213"/>
                  </a:lnTo>
                  <a:lnTo>
                    <a:pt x="335" y="211"/>
                  </a:lnTo>
                  <a:lnTo>
                    <a:pt x="335" y="209"/>
                  </a:lnTo>
                  <a:lnTo>
                    <a:pt x="333" y="209"/>
                  </a:lnTo>
                  <a:lnTo>
                    <a:pt x="335" y="205"/>
                  </a:lnTo>
                  <a:lnTo>
                    <a:pt x="337" y="205"/>
                  </a:lnTo>
                  <a:lnTo>
                    <a:pt x="339" y="207"/>
                  </a:lnTo>
                  <a:lnTo>
                    <a:pt x="339" y="209"/>
                  </a:lnTo>
                  <a:lnTo>
                    <a:pt x="339" y="211"/>
                  </a:lnTo>
                  <a:lnTo>
                    <a:pt x="339" y="217"/>
                  </a:lnTo>
                  <a:lnTo>
                    <a:pt x="341" y="217"/>
                  </a:lnTo>
                  <a:lnTo>
                    <a:pt x="343" y="223"/>
                  </a:lnTo>
                  <a:lnTo>
                    <a:pt x="343" y="225"/>
                  </a:lnTo>
                  <a:lnTo>
                    <a:pt x="345" y="225"/>
                  </a:lnTo>
                  <a:lnTo>
                    <a:pt x="345" y="227"/>
                  </a:lnTo>
                  <a:lnTo>
                    <a:pt x="345" y="229"/>
                  </a:lnTo>
                  <a:lnTo>
                    <a:pt x="347" y="231"/>
                  </a:lnTo>
                  <a:lnTo>
                    <a:pt x="347" y="233"/>
                  </a:lnTo>
                  <a:lnTo>
                    <a:pt x="349" y="233"/>
                  </a:lnTo>
                  <a:lnTo>
                    <a:pt x="351" y="237"/>
                  </a:lnTo>
                  <a:lnTo>
                    <a:pt x="353" y="239"/>
                  </a:lnTo>
                  <a:lnTo>
                    <a:pt x="353" y="241"/>
                  </a:lnTo>
                  <a:lnTo>
                    <a:pt x="355" y="243"/>
                  </a:lnTo>
                  <a:lnTo>
                    <a:pt x="355" y="245"/>
                  </a:lnTo>
                  <a:lnTo>
                    <a:pt x="357" y="249"/>
                  </a:lnTo>
                  <a:lnTo>
                    <a:pt x="359" y="253"/>
                  </a:lnTo>
                  <a:close/>
                  <a:moveTo>
                    <a:pt x="327" y="213"/>
                  </a:moveTo>
                  <a:lnTo>
                    <a:pt x="321" y="205"/>
                  </a:lnTo>
                  <a:lnTo>
                    <a:pt x="321" y="203"/>
                  </a:lnTo>
                  <a:lnTo>
                    <a:pt x="323" y="200"/>
                  </a:lnTo>
                  <a:lnTo>
                    <a:pt x="325" y="200"/>
                  </a:lnTo>
                  <a:lnTo>
                    <a:pt x="325" y="203"/>
                  </a:lnTo>
                  <a:lnTo>
                    <a:pt x="327" y="203"/>
                  </a:lnTo>
                  <a:lnTo>
                    <a:pt x="327" y="205"/>
                  </a:lnTo>
                  <a:lnTo>
                    <a:pt x="329" y="207"/>
                  </a:lnTo>
                  <a:lnTo>
                    <a:pt x="331" y="207"/>
                  </a:lnTo>
                  <a:lnTo>
                    <a:pt x="331" y="209"/>
                  </a:lnTo>
                  <a:lnTo>
                    <a:pt x="329" y="211"/>
                  </a:lnTo>
                  <a:lnTo>
                    <a:pt x="327" y="213"/>
                  </a:lnTo>
                  <a:close/>
                  <a:moveTo>
                    <a:pt x="323" y="200"/>
                  </a:moveTo>
                  <a:lnTo>
                    <a:pt x="321" y="203"/>
                  </a:lnTo>
                  <a:lnTo>
                    <a:pt x="321" y="200"/>
                  </a:lnTo>
                  <a:lnTo>
                    <a:pt x="319" y="198"/>
                  </a:lnTo>
                  <a:lnTo>
                    <a:pt x="319" y="194"/>
                  </a:lnTo>
                  <a:lnTo>
                    <a:pt x="321" y="194"/>
                  </a:lnTo>
                  <a:lnTo>
                    <a:pt x="321" y="196"/>
                  </a:lnTo>
                  <a:lnTo>
                    <a:pt x="323" y="196"/>
                  </a:lnTo>
                  <a:lnTo>
                    <a:pt x="323" y="198"/>
                  </a:lnTo>
                  <a:lnTo>
                    <a:pt x="325" y="198"/>
                  </a:lnTo>
                  <a:lnTo>
                    <a:pt x="323" y="200"/>
                  </a:lnTo>
                  <a:close/>
                  <a:moveTo>
                    <a:pt x="247" y="30"/>
                  </a:moveTo>
                  <a:lnTo>
                    <a:pt x="247" y="32"/>
                  </a:lnTo>
                  <a:lnTo>
                    <a:pt x="247" y="30"/>
                  </a:lnTo>
                  <a:lnTo>
                    <a:pt x="245" y="30"/>
                  </a:lnTo>
                  <a:lnTo>
                    <a:pt x="243" y="30"/>
                  </a:lnTo>
                  <a:lnTo>
                    <a:pt x="243" y="32"/>
                  </a:lnTo>
                  <a:lnTo>
                    <a:pt x="245" y="34"/>
                  </a:lnTo>
                  <a:lnTo>
                    <a:pt x="245" y="38"/>
                  </a:lnTo>
                  <a:lnTo>
                    <a:pt x="243" y="38"/>
                  </a:lnTo>
                  <a:lnTo>
                    <a:pt x="243" y="36"/>
                  </a:lnTo>
                  <a:lnTo>
                    <a:pt x="243" y="36"/>
                  </a:lnTo>
                  <a:lnTo>
                    <a:pt x="243" y="40"/>
                  </a:lnTo>
                  <a:lnTo>
                    <a:pt x="243" y="42"/>
                  </a:lnTo>
                  <a:lnTo>
                    <a:pt x="243" y="44"/>
                  </a:lnTo>
                  <a:lnTo>
                    <a:pt x="245" y="46"/>
                  </a:lnTo>
                  <a:lnTo>
                    <a:pt x="247" y="46"/>
                  </a:lnTo>
                  <a:lnTo>
                    <a:pt x="247" y="48"/>
                  </a:lnTo>
                  <a:lnTo>
                    <a:pt x="247" y="46"/>
                  </a:lnTo>
                  <a:lnTo>
                    <a:pt x="247" y="44"/>
                  </a:lnTo>
                  <a:lnTo>
                    <a:pt x="245" y="42"/>
                  </a:lnTo>
                  <a:lnTo>
                    <a:pt x="247" y="42"/>
                  </a:lnTo>
                  <a:lnTo>
                    <a:pt x="249" y="42"/>
                  </a:lnTo>
                  <a:lnTo>
                    <a:pt x="249" y="44"/>
                  </a:lnTo>
                  <a:lnTo>
                    <a:pt x="251" y="48"/>
                  </a:lnTo>
                  <a:lnTo>
                    <a:pt x="251" y="50"/>
                  </a:lnTo>
                  <a:lnTo>
                    <a:pt x="253" y="54"/>
                  </a:lnTo>
                  <a:lnTo>
                    <a:pt x="253" y="58"/>
                  </a:lnTo>
                  <a:lnTo>
                    <a:pt x="255" y="60"/>
                  </a:lnTo>
                  <a:lnTo>
                    <a:pt x="257" y="64"/>
                  </a:lnTo>
                  <a:lnTo>
                    <a:pt x="259" y="70"/>
                  </a:lnTo>
                  <a:lnTo>
                    <a:pt x="263" y="76"/>
                  </a:lnTo>
                  <a:lnTo>
                    <a:pt x="263" y="80"/>
                  </a:lnTo>
                  <a:lnTo>
                    <a:pt x="265" y="82"/>
                  </a:lnTo>
                  <a:lnTo>
                    <a:pt x="265" y="84"/>
                  </a:lnTo>
                  <a:lnTo>
                    <a:pt x="265" y="86"/>
                  </a:lnTo>
                  <a:lnTo>
                    <a:pt x="267" y="90"/>
                  </a:lnTo>
                  <a:lnTo>
                    <a:pt x="269" y="90"/>
                  </a:lnTo>
                  <a:lnTo>
                    <a:pt x="269" y="94"/>
                  </a:lnTo>
                  <a:lnTo>
                    <a:pt x="275" y="106"/>
                  </a:lnTo>
                  <a:lnTo>
                    <a:pt x="275" y="108"/>
                  </a:lnTo>
                  <a:lnTo>
                    <a:pt x="277" y="110"/>
                  </a:lnTo>
                  <a:lnTo>
                    <a:pt x="277" y="112"/>
                  </a:lnTo>
                  <a:lnTo>
                    <a:pt x="279" y="112"/>
                  </a:lnTo>
                  <a:lnTo>
                    <a:pt x="281" y="114"/>
                  </a:lnTo>
                  <a:lnTo>
                    <a:pt x="281" y="116"/>
                  </a:lnTo>
                  <a:lnTo>
                    <a:pt x="283" y="118"/>
                  </a:lnTo>
                  <a:lnTo>
                    <a:pt x="283" y="120"/>
                  </a:lnTo>
                  <a:lnTo>
                    <a:pt x="281" y="122"/>
                  </a:lnTo>
                  <a:lnTo>
                    <a:pt x="283" y="124"/>
                  </a:lnTo>
                  <a:lnTo>
                    <a:pt x="285" y="124"/>
                  </a:lnTo>
                  <a:lnTo>
                    <a:pt x="287" y="126"/>
                  </a:lnTo>
                  <a:lnTo>
                    <a:pt x="287" y="128"/>
                  </a:lnTo>
                  <a:lnTo>
                    <a:pt x="287" y="130"/>
                  </a:lnTo>
                  <a:lnTo>
                    <a:pt x="289" y="132"/>
                  </a:lnTo>
                  <a:lnTo>
                    <a:pt x="289" y="134"/>
                  </a:lnTo>
                  <a:lnTo>
                    <a:pt x="291" y="134"/>
                  </a:lnTo>
                  <a:lnTo>
                    <a:pt x="289" y="136"/>
                  </a:lnTo>
                  <a:lnTo>
                    <a:pt x="291" y="142"/>
                  </a:lnTo>
                  <a:lnTo>
                    <a:pt x="291" y="146"/>
                  </a:lnTo>
                  <a:lnTo>
                    <a:pt x="293" y="148"/>
                  </a:lnTo>
                  <a:lnTo>
                    <a:pt x="293" y="150"/>
                  </a:lnTo>
                  <a:lnTo>
                    <a:pt x="295" y="156"/>
                  </a:lnTo>
                  <a:lnTo>
                    <a:pt x="297" y="158"/>
                  </a:lnTo>
                  <a:lnTo>
                    <a:pt x="299" y="164"/>
                  </a:lnTo>
                  <a:lnTo>
                    <a:pt x="301" y="168"/>
                  </a:lnTo>
                  <a:lnTo>
                    <a:pt x="303" y="174"/>
                  </a:lnTo>
                  <a:lnTo>
                    <a:pt x="303" y="176"/>
                  </a:lnTo>
                  <a:lnTo>
                    <a:pt x="305" y="176"/>
                  </a:lnTo>
                  <a:lnTo>
                    <a:pt x="305" y="174"/>
                  </a:lnTo>
                  <a:lnTo>
                    <a:pt x="307" y="172"/>
                  </a:lnTo>
                  <a:lnTo>
                    <a:pt x="309" y="172"/>
                  </a:lnTo>
                  <a:lnTo>
                    <a:pt x="309" y="174"/>
                  </a:lnTo>
                  <a:lnTo>
                    <a:pt x="309" y="176"/>
                  </a:lnTo>
                  <a:lnTo>
                    <a:pt x="309" y="178"/>
                  </a:lnTo>
                  <a:lnTo>
                    <a:pt x="309" y="180"/>
                  </a:lnTo>
                  <a:lnTo>
                    <a:pt x="311" y="180"/>
                  </a:lnTo>
                  <a:lnTo>
                    <a:pt x="313" y="182"/>
                  </a:lnTo>
                  <a:lnTo>
                    <a:pt x="313" y="184"/>
                  </a:lnTo>
                  <a:lnTo>
                    <a:pt x="315" y="184"/>
                  </a:lnTo>
                  <a:lnTo>
                    <a:pt x="315" y="184"/>
                  </a:lnTo>
                  <a:lnTo>
                    <a:pt x="315" y="186"/>
                  </a:lnTo>
                  <a:lnTo>
                    <a:pt x="315" y="188"/>
                  </a:lnTo>
                  <a:lnTo>
                    <a:pt x="317" y="190"/>
                  </a:lnTo>
                  <a:lnTo>
                    <a:pt x="317" y="192"/>
                  </a:lnTo>
                  <a:lnTo>
                    <a:pt x="317" y="194"/>
                  </a:lnTo>
                  <a:lnTo>
                    <a:pt x="317" y="196"/>
                  </a:lnTo>
                  <a:lnTo>
                    <a:pt x="315" y="196"/>
                  </a:lnTo>
                  <a:lnTo>
                    <a:pt x="313" y="196"/>
                  </a:lnTo>
                  <a:lnTo>
                    <a:pt x="311" y="196"/>
                  </a:lnTo>
                  <a:lnTo>
                    <a:pt x="309" y="196"/>
                  </a:lnTo>
                  <a:lnTo>
                    <a:pt x="307" y="196"/>
                  </a:lnTo>
                  <a:lnTo>
                    <a:pt x="305" y="194"/>
                  </a:lnTo>
                  <a:lnTo>
                    <a:pt x="305" y="196"/>
                  </a:lnTo>
                  <a:lnTo>
                    <a:pt x="305" y="198"/>
                  </a:lnTo>
                  <a:lnTo>
                    <a:pt x="303" y="200"/>
                  </a:lnTo>
                  <a:lnTo>
                    <a:pt x="301" y="198"/>
                  </a:lnTo>
                  <a:lnTo>
                    <a:pt x="301" y="200"/>
                  </a:lnTo>
                  <a:lnTo>
                    <a:pt x="299" y="200"/>
                  </a:lnTo>
                  <a:lnTo>
                    <a:pt x="299" y="203"/>
                  </a:lnTo>
                  <a:lnTo>
                    <a:pt x="297" y="205"/>
                  </a:lnTo>
                  <a:lnTo>
                    <a:pt x="297" y="207"/>
                  </a:lnTo>
                  <a:lnTo>
                    <a:pt x="297" y="205"/>
                  </a:lnTo>
                  <a:lnTo>
                    <a:pt x="299" y="205"/>
                  </a:lnTo>
                  <a:lnTo>
                    <a:pt x="299" y="203"/>
                  </a:lnTo>
                  <a:lnTo>
                    <a:pt x="301" y="203"/>
                  </a:lnTo>
                  <a:lnTo>
                    <a:pt x="305" y="203"/>
                  </a:lnTo>
                  <a:lnTo>
                    <a:pt x="307" y="205"/>
                  </a:lnTo>
                  <a:lnTo>
                    <a:pt x="307" y="207"/>
                  </a:lnTo>
                  <a:lnTo>
                    <a:pt x="307" y="209"/>
                  </a:lnTo>
                  <a:lnTo>
                    <a:pt x="309" y="211"/>
                  </a:lnTo>
                  <a:lnTo>
                    <a:pt x="309" y="213"/>
                  </a:lnTo>
                  <a:lnTo>
                    <a:pt x="309" y="215"/>
                  </a:lnTo>
                  <a:lnTo>
                    <a:pt x="311" y="217"/>
                  </a:lnTo>
                  <a:lnTo>
                    <a:pt x="311" y="219"/>
                  </a:lnTo>
                  <a:lnTo>
                    <a:pt x="313" y="221"/>
                  </a:lnTo>
                  <a:lnTo>
                    <a:pt x="313" y="223"/>
                  </a:lnTo>
                  <a:lnTo>
                    <a:pt x="315" y="221"/>
                  </a:lnTo>
                  <a:lnTo>
                    <a:pt x="313" y="221"/>
                  </a:lnTo>
                  <a:lnTo>
                    <a:pt x="313" y="219"/>
                  </a:lnTo>
                  <a:lnTo>
                    <a:pt x="311" y="217"/>
                  </a:lnTo>
                  <a:lnTo>
                    <a:pt x="311" y="215"/>
                  </a:lnTo>
                  <a:lnTo>
                    <a:pt x="311" y="211"/>
                  </a:lnTo>
                  <a:lnTo>
                    <a:pt x="311" y="209"/>
                  </a:lnTo>
                  <a:lnTo>
                    <a:pt x="311" y="207"/>
                  </a:lnTo>
                  <a:lnTo>
                    <a:pt x="309" y="203"/>
                  </a:lnTo>
                  <a:lnTo>
                    <a:pt x="309" y="200"/>
                  </a:lnTo>
                  <a:lnTo>
                    <a:pt x="307" y="200"/>
                  </a:lnTo>
                  <a:lnTo>
                    <a:pt x="305" y="200"/>
                  </a:lnTo>
                  <a:lnTo>
                    <a:pt x="305" y="198"/>
                  </a:lnTo>
                  <a:lnTo>
                    <a:pt x="307" y="198"/>
                  </a:lnTo>
                  <a:lnTo>
                    <a:pt x="309" y="198"/>
                  </a:lnTo>
                  <a:lnTo>
                    <a:pt x="311" y="198"/>
                  </a:lnTo>
                  <a:lnTo>
                    <a:pt x="313" y="200"/>
                  </a:lnTo>
                  <a:lnTo>
                    <a:pt x="313" y="198"/>
                  </a:lnTo>
                  <a:lnTo>
                    <a:pt x="313" y="196"/>
                  </a:lnTo>
                  <a:lnTo>
                    <a:pt x="315" y="196"/>
                  </a:lnTo>
                  <a:lnTo>
                    <a:pt x="315" y="198"/>
                  </a:lnTo>
                  <a:lnTo>
                    <a:pt x="317" y="198"/>
                  </a:lnTo>
                  <a:lnTo>
                    <a:pt x="319" y="198"/>
                  </a:lnTo>
                  <a:lnTo>
                    <a:pt x="319" y="203"/>
                  </a:lnTo>
                  <a:lnTo>
                    <a:pt x="321" y="203"/>
                  </a:lnTo>
                  <a:lnTo>
                    <a:pt x="321" y="205"/>
                  </a:lnTo>
                  <a:lnTo>
                    <a:pt x="321" y="207"/>
                  </a:lnTo>
                  <a:lnTo>
                    <a:pt x="325" y="211"/>
                  </a:lnTo>
                  <a:lnTo>
                    <a:pt x="325" y="213"/>
                  </a:lnTo>
                  <a:lnTo>
                    <a:pt x="327" y="215"/>
                  </a:lnTo>
                  <a:lnTo>
                    <a:pt x="329" y="215"/>
                  </a:lnTo>
                  <a:lnTo>
                    <a:pt x="331" y="215"/>
                  </a:lnTo>
                  <a:lnTo>
                    <a:pt x="335" y="215"/>
                  </a:lnTo>
                  <a:lnTo>
                    <a:pt x="337" y="217"/>
                  </a:lnTo>
                  <a:lnTo>
                    <a:pt x="339" y="219"/>
                  </a:lnTo>
                  <a:lnTo>
                    <a:pt x="339" y="221"/>
                  </a:lnTo>
                  <a:lnTo>
                    <a:pt x="339" y="223"/>
                  </a:lnTo>
                  <a:lnTo>
                    <a:pt x="339" y="225"/>
                  </a:lnTo>
                  <a:lnTo>
                    <a:pt x="339" y="227"/>
                  </a:lnTo>
                  <a:lnTo>
                    <a:pt x="339" y="229"/>
                  </a:lnTo>
                  <a:lnTo>
                    <a:pt x="339" y="231"/>
                  </a:lnTo>
                  <a:lnTo>
                    <a:pt x="337" y="231"/>
                  </a:lnTo>
                  <a:lnTo>
                    <a:pt x="335" y="231"/>
                  </a:lnTo>
                  <a:lnTo>
                    <a:pt x="333" y="233"/>
                  </a:lnTo>
                  <a:lnTo>
                    <a:pt x="335" y="235"/>
                  </a:lnTo>
                  <a:lnTo>
                    <a:pt x="335" y="237"/>
                  </a:lnTo>
                  <a:lnTo>
                    <a:pt x="335" y="239"/>
                  </a:lnTo>
                  <a:lnTo>
                    <a:pt x="337" y="241"/>
                  </a:lnTo>
                  <a:lnTo>
                    <a:pt x="337" y="243"/>
                  </a:lnTo>
                  <a:lnTo>
                    <a:pt x="339" y="247"/>
                  </a:lnTo>
                  <a:lnTo>
                    <a:pt x="339" y="249"/>
                  </a:lnTo>
                  <a:lnTo>
                    <a:pt x="341" y="251"/>
                  </a:lnTo>
                  <a:lnTo>
                    <a:pt x="341" y="255"/>
                  </a:lnTo>
                  <a:lnTo>
                    <a:pt x="343" y="257"/>
                  </a:lnTo>
                  <a:lnTo>
                    <a:pt x="345" y="259"/>
                  </a:lnTo>
                  <a:lnTo>
                    <a:pt x="345" y="261"/>
                  </a:lnTo>
                  <a:lnTo>
                    <a:pt x="345" y="263"/>
                  </a:lnTo>
                  <a:lnTo>
                    <a:pt x="347" y="265"/>
                  </a:lnTo>
                  <a:lnTo>
                    <a:pt x="349" y="267"/>
                  </a:lnTo>
                  <a:lnTo>
                    <a:pt x="351" y="275"/>
                  </a:lnTo>
                  <a:lnTo>
                    <a:pt x="355" y="279"/>
                  </a:lnTo>
                  <a:lnTo>
                    <a:pt x="357" y="283"/>
                  </a:lnTo>
                  <a:lnTo>
                    <a:pt x="359" y="285"/>
                  </a:lnTo>
                  <a:lnTo>
                    <a:pt x="359" y="289"/>
                  </a:lnTo>
                  <a:lnTo>
                    <a:pt x="363" y="295"/>
                  </a:lnTo>
                  <a:lnTo>
                    <a:pt x="363" y="297"/>
                  </a:lnTo>
                  <a:lnTo>
                    <a:pt x="367" y="307"/>
                  </a:lnTo>
                  <a:lnTo>
                    <a:pt x="367" y="309"/>
                  </a:lnTo>
                  <a:lnTo>
                    <a:pt x="369" y="313"/>
                  </a:lnTo>
                  <a:lnTo>
                    <a:pt x="371" y="315"/>
                  </a:lnTo>
                  <a:lnTo>
                    <a:pt x="371" y="317"/>
                  </a:lnTo>
                  <a:lnTo>
                    <a:pt x="375" y="323"/>
                  </a:lnTo>
                  <a:lnTo>
                    <a:pt x="375" y="325"/>
                  </a:lnTo>
                  <a:lnTo>
                    <a:pt x="377" y="329"/>
                  </a:lnTo>
                  <a:lnTo>
                    <a:pt x="379" y="329"/>
                  </a:lnTo>
                  <a:lnTo>
                    <a:pt x="379" y="331"/>
                  </a:lnTo>
                  <a:lnTo>
                    <a:pt x="381" y="333"/>
                  </a:lnTo>
                  <a:lnTo>
                    <a:pt x="381" y="335"/>
                  </a:lnTo>
                  <a:lnTo>
                    <a:pt x="381" y="337"/>
                  </a:lnTo>
                  <a:lnTo>
                    <a:pt x="383" y="337"/>
                  </a:lnTo>
                  <a:lnTo>
                    <a:pt x="385" y="341"/>
                  </a:lnTo>
                  <a:lnTo>
                    <a:pt x="385" y="343"/>
                  </a:lnTo>
                  <a:lnTo>
                    <a:pt x="385" y="345"/>
                  </a:lnTo>
                  <a:lnTo>
                    <a:pt x="387" y="347"/>
                  </a:lnTo>
                  <a:lnTo>
                    <a:pt x="387" y="349"/>
                  </a:lnTo>
                  <a:lnTo>
                    <a:pt x="389" y="351"/>
                  </a:lnTo>
                  <a:lnTo>
                    <a:pt x="389" y="353"/>
                  </a:lnTo>
                  <a:lnTo>
                    <a:pt x="391" y="355"/>
                  </a:lnTo>
                  <a:lnTo>
                    <a:pt x="391" y="357"/>
                  </a:lnTo>
                  <a:lnTo>
                    <a:pt x="393" y="359"/>
                  </a:lnTo>
                  <a:lnTo>
                    <a:pt x="393" y="361"/>
                  </a:lnTo>
                  <a:lnTo>
                    <a:pt x="395" y="361"/>
                  </a:lnTo>
                  <a:lnTo>
                    <a:pt x="395" y="363"/>
                  </a:lnTo>
                  <a:lnTo>
                    <a:pt x="397" y="365"/>
                  </a:lnTo>
                  <a:lnTo>
                    <a:pt x="397" y="367"/>
                  </a:lnTo>
                  <a:lnTo>
                    <a:pt x="399" y="369"/>
                  </a:lnTo>
                  <a:lnTo>
                    <a:pt x="395" y="369"/>
                  </a:lnTo>
                  <a:lnTo>
                    <a:pt x="391" y="369"/>
                  </a:lnTo>
                  <a:lnTo>
                    <a:pt x="389" y="369"/>
                  </a:lnTo>
                  <a:lnTo>
                    <a:pt x="387" y="369"/>
                  </a:lnTo>
                  <a:lnTo>
                    <a:pt x="387" y="369"/>
                  </a:lnTo>
                  <a:lnTo>
                    <a:pt x="385" y="369"/>
                  </a:lnTo>
                  <a:lnTo>
                    <a:pt x="383" y="369"/>
                  </a:lnTo>
                  <a:lnTo>
                    <a:pt x="381" y="369"/>
                  </a:lnTo>
                  <a:lnTo>
                    <a:pt x="377" y="369"/>
                  </a:lnTo>
                  <a:lnTo>
                    <a:pt x="375" y="369"/>
                  </a:lnTo>
                  <a:lnTo>
                    <a:pt x="375" y="367"/>
                  </a:lnTo>
                  <a:lnTo>
                    <a:pt x="373" y="365"/>
                  </a:lnTo>
                  <a:lnTo>
                    <a:pt x="369" y="365"/>
                  </a:lnTo>
                  <a:lnTo>
                    <a:pt x="367" y="365"/>
                  </a:lnTo>
                  <a:lnTo>
                    <a:pt x="367" y="367"/>
                  </a:lnTo>
                  <a:lnTo>
                    <a:pt x="369" y="367"/>
                  </a:lnTo>
                  <a:lnTo>
                    <a:pt x="369" y="369"/>
                  </a:lnTo>
                  <a:lnTo>
                    <a:pt x="367" y="369"/>
                  </a:lnTo>
                  <a:lnTo>
                    <a:pt x="365" y="369"/>
                  </a:lnTo>
                  <a:lnTo>
                    <a:pt x="361" y="369"/>
                  </a:lnTo>
                  <a:lnTo>
                    <a:pt x="359" y="369"/>
                  </a:lnTo>
                  <a:lnTo>
                    <a:pt x="357" y="369"/>
                  </a:lnTo>
                  <a:lnTo>
                    <a:pt x="355" y="369"/>
                  </a:lnTo>
                  <a:lnTo>
                    <a:pt x="353" y="369"/>
                  </a:lnTo>
                  <a:lnTo>
                    <a:pt x="351" y="369"/>
                  </a:lnTo>
                  <a:lnTo>
                    <a:pt x="347" y="369"/>
                  </a:lnTo>
                  <a:lnTo>
                    <a:pt x="345" y="369"/>
                  </a:lnTo>
                  <a:lnTo>
                    <a:pt x="343" y="369"/>
                  </a:lnTo>
                  <a:lnTo>
                    <a:pt x="341" y="369"/>
                  </a:lnTo>
                  <a:lnTo>
                    <a:pt x="339" y="369"/>
                  </a:lnTo>
                  <a:lnTo>
                    <a:pt x="339" y="369"/>
                  </a:lnTo>
                  <a:lnTo>
                    <a:pt x="337" y="369"/>
                  </a:lnTo>
                  <a:lnTo>
                    <a:pt x="337" y="371"/>
                  </a:lnTo>
                  <a:lnTo>
                    <a:pt x="333" y="371"/>
                  </a:lnTo>
                  <a:lnTo>
                    <a:pt x="327" y="371"/>
                  </a:lnTo>
                  <a:lnTo>
                    <a:pt x="325" y="371"/>
                  </a:lnTo>
                  <a:lnTo>
                    <a:pt x="323" y="371"/>
                  </a:lnTo>
                  <a:lnTo>
                    <a:pt x="321" y="371"/>
                  </a:lnTo>
                  <a:lnTo>
                    <a:pt x="317" y="371"/>
                  </a:lnTo>
                  <a:lnTo>
                    <a:pt x="313" y="371"/>
                  </a:lnTo>
                  <a:lnTo>
                    <a:pt x="311" y="371"/>
                  </a:lnTo>
                  <a:lnTo>
                    <a:pt x="309" y="371"/>
                  </a:lnTo>
                  <a:lnTo>
                    <a:pt x="309" y="373"/>
                  </a:lnTo>
                  <a:lnTo>
                    <a:pt x="309" y="375"/>
                  </a:lnTo>
                  <a:lnTo>
                    <a:pt x="309" y="379"/>
                  </a:lnTo>
                  <a:lnTo>
                    <a:pt x="309" y="383"/>
                  </a:lnTo>
                  <a:lnTo>
                    <a:pt x="309" y="393"/>
                  </a:lnTo>
                  <a:lnTo>
                    <a:pt x="309" y="395"/>
                  </a:lnTo>
                  <a:lnTo>
                    <a:pt x="309" y="397"/>
                  </a:lnTo>
                  <a:lnTo>
                    <a:pt x="309" y="399"/>
                  </a:lnTo>
                  <a:lnTo>
                    <a:pt x="309" y="401"/>
                  </a:lnTo>
                  <a:lnTo>
                    <a:pt x="309" y="403"/>
                  </a:lnTo>
                  <a:lnTo>
                    <a:pt x="309" y="407"/>
                  </a:lnTo>
                  <a:lnTo>
                    <a:pt x="309" y="409"/>
                  </a:lnTo>
                  <a:lnTo>
                    <a:pt x="309" y="411"/>
                  </a:lnTo>
                  <a:lnTo>
                    <a:pt x="309" y="413"/>
                  </a:lnTo>
                  <a:lnTo>
                    <a:pt x="309" y="417"/>
                  </a:lnTo>
                  <a:lnTo>
                    <a:pt x="309" y="419"/>
                  </a:lnTo>
                  <a:lnTo>
                    <a:pt x="309" y="421"/>
                  </a:lnTo>
                  <a:lnTo>
                    <a:pt x="309" y="425"/>
                  </a:lnTo>
                  <a:lnTo>
                    <a:pt x="309" y="425"/>
                  </a:lnTo>
                  <a:lnTo>
                    <a:pt x="309" y="427"/>
                  </a:lnTo>
                  <a:lnTo>
                    <a:pt x="309" y="429"/>
                  </a:lnTo>
                  <a:lnTo>
                    <a:pt x="309" y="431"/>
                  </a:lnTo>
                  <a:lnTo>
                    <a:pt x="309" y="433"/>
                  </a:lnTo>
                  <a:lnTo>
                    <a:pt x="309" y="437"/>
                  </a:lnTo>
                  <a:lnTo>
                    <a:pt x="309" y="441"/>
                  </a:lnTo>
                  <a:lnTo>
                    <a:pt x="309" y="445"/>
                  </a:lnTo>
                  <a:lnTo>
                    <a:pt x="309" y="453"/>
                  </a:lnTo>
                  <a:lnTo>
                    <a:pt x="309" y="459"/>
                  </a:lnTo>
                  <a:lnTo>
                    <a:pt x="309" y="465"/>
                  </a:lnTo>
                  <a:lnTo>
                    <a:pt x="309" y="471"/>
                  </a:lnTo>
                  <a:lnTo>
                    <a:pt x="311" y="473"/>
                  </a:lnTo>
                  <a:lnTo>
                    <a:pt x="309" y="473"/>
                  </a:lnTo>
                  <a:lnTo>
                    <a:pt x="307" y="473"/>
                  </a:lnTo>
                  <a:lnTo>
                    <a:pt x="305" y="473"/>
                  </a:lnTo>
                  <a:lnTo>
                    <a:pt x="303" y="473"/>
                  </a:lnTo>
                  <a:lnTo>
                    <a:pt x="301" y="473"/>
                  </a:lnTo>
                  <a:lnTo>
                    <a:pt x="299" y="473"/>
                  </a:lnTo>
                  <a:lnTo>
                    <a:pt x="297" y="473"/>
                  </a:lnTo>
                  <a:lnTo>
                    <a:pt x="297" y="471"/>
                  </a:lnTo>
                  <a:lnTo>
                    <a:pt x="299" y="469"/>
                  </a:lnTo>
                  <a:lnTo>
                    <a:pt x="297" y="469"/>
                  </a:lnTo>
                  <a:lnTo>
                    <a:pt x="297" y="467"/>
                  </a:lnTo>
                  <a:lnTo>
                    <a:pt x="295" y="467"/>
                  </a:lnTo>
                  <a:lnTo>
                    <a:pt x="295" y="469"/>
                  </a:lnTo>
                  <a:lnTo>
                    <a:pt x="293" y="469"/>
                  </a:lnTo>
                  <a:lnTo>
                    <a:pt x="293" y="467"/>
                  </a:lnTo>
                  <a:lnTo>
                    <a:pt x="293" y="465"/>
                  </a:lnTo>
                  <a:lnTo>
                    <a:pt x="291" y="465"/>
                  </a:lnTo>
                  <a:lnTo>
                    <a:pt x="291" y="461"/>
                  </a:lnTo>
                  <a:lnTo>
                    <a:pt x="291" y="459"/>
                  </a:lnTo>
                  <a:lnTo>
                    <a:pt x="289" y="459"/>
                  </a:lnTo>
                  <a:lnTo>
                    <a:pt x="287" y="455"/>
                  </a:lnTo>
                  <a:lnTo>
                    <a:pt x="287" y="453"/>
                  </a:lnTo>
                  <a:lnTo>
                    <a:pt x="289" y="447"/>
                  </a:lnTo>
                  <a:lnTo>
                    <a:pt x="289" y="445"/>
                  </a:lnTo>
                  <a:lnTo>
                    <a:pt x="289" y="443"/>
                  </a:lnTo>
                  <a:lnTo>
                    <a:pt x="289" y="441"/>
                  </a:lnTo>
                  <a:lnTo>
                    <a:pt x="287" y="439"/>
                  </a:lnTo>
                  <a:lnTo>
                    <a:pt x="285" y="439"/>
                  </a:lnTo>
                  <a:lnTo>
                    <a:pt x="283" y="437"/>
                  </a:lnTo>
                  <a:lnTo>
                    <a:pt x="285" y="437"/>
                  </a:lnTo>
                  <a:lnTo>
                    <a:pt x="285" y="435"/>
                  </a:lnTo>
                  <a:lnTo>
                    <a:pt x="283" y="433"/>
                  </a:lnTo>
                  <a:lnTo>
                    <a:pt x="283" y="431"/>
                  </a:lnTo>
                  <a:lnTo>
                    <a:pt x="283" y="429"/>
                  </a:lnTo>
                  <a:lnTo>
                    <a:pt x="283" y="427"/>
                  </a:lnTo>
                  <a:lnTo>
                    <a:pt x="285" y="427"/>
                  </a:lnTo>
                  <a:lnTo>
                    <a:pt x="285" y="425"/>
                  </a:lnTo>
                  <a:lnTo>
                    <a:pt x="283" y="423"/>
                  </a:lnTo>
                  <a:lnTo>
                    <a:pt x="281" y="421"/>
                  </a:lnTo>
                  <a:lnTo>
                    <a:pt x="279" y="419"/>
                  </a:lnTo>
                  <a:lnTo>
                    <a:pt x="277" y="419"/>
                  </a:lnTo>
                  <a:lnTo>
                    <a:pt x="275" y="415"/>
                  </a:lnTo>
                  <a:lnTo>
                    <a:pt x="275" y="413"/>
                  </a:lnTo>
                  <a:lnTo>
                    <a:pt x="275" y="411"/>
                  </a:lnTo>
                  <a:lnTo>
                    <a:pt x="273" y="409"/>
                  </a:lnTo>
                  <a:lnTo>
                    <a:pt x="271" y="407"/>
                  </a:lnTo>
                  <a:lnTo>
                    <a:pt x="271" y="405"/>
                  </a:lnTo>
                  <a:lnTo>
                    <a:pt x="271" y="403"/>
                  </a:lnTo>
                  <a:lnTo>
                    <a:pt x="271" y="401"/>
                  </a:lnTo>
                  <a:lnTo>
                    <a:pt x="269" y="399"/>
                  </a:lnTo>
                  <a:lnTo>
                    <a:pt x="267" y="397"/>
                  </a:lnTo>
                  <a:lnTo>
                    <a:pt x="263" y="393"/>
                  </a:lnTo>
                  <a:lnTo>
                    <a:pt x="263" y="385"/>
                  </a:lnTo>
                  <a:lnTo>
                    <a:pt x="265" y="385"/>
                  </a:lnTo>
                  <a:lnTo>
                    <a:pt x="265" y="383"/>
                  </a:lnTo>
                  <a:lnTo>
                    <a:pt x="267" y="377"/>
                  </a:lnTo>
                  <a:lnTo>
                    <a:pt x="265" y="373"/>
                  </a:lnTo>
                  <a:lnTo>
                    <a:pt x="263" y="373"/>
                  </a:lnTo>
                  <a:lnTo>
                    <a:pt x="263" y="371"/>
                  </a:lnTo>
                  <a:lnTo>
                    <a:pt x="263" y="369"/>
                  </a:lnTo>
                  <a:lnTo>
                    <a:pt x="261" y="367"/>
                  </a:lnTo>
                  <a:lnTo>
                    <a:pt x="261" y="365"/>
                  </a:lnTo>
                  <a:lnTo>
                    <a:pt x="259" y="363"/>
                  </a:lnTo>
                  <a:lnTo>
                    <a:pt x="257" y="363"/>
                  </a:lnTo>
                  <a:lnTo>
                    <a:pt x="257" y="361"/>
                  </a:lnTo>
                  <a:lnTo>
                    <a:pt x="259" y="361"/>
                  </a:lnTo>
                  <a:lnTo>
                    <a:pt x="259" y="359"/>
                  </a:lnTo>
                  <a:lnTo>
                    <a:pt x="259" y="357"/>
                  </a:lnTo>
                  <a:lnTo>
                    <a:pt x="257" y="355"/>
                  </a:lnTo>
                  <a:lnTo>
                    <a:pt x="255" y="355"/>
                  </a:lnTo>
                  <a:lnTo>
                    <a:pt x="253" y="355"/>
                  </a:lnTo>
                  <a:lnTo>
                    <a:pt x="253" y="353"/>
                  </a:lnTo>
                  <a:lnTo>
                    <a:pt x="251" y="353"/>
                  </a:lnTo>
                  <a:lnTo>
                    <a:pt x="251" y="355"/>
                  </a:lnTo>
                  <a:lnTo>
                    <a:pt x="249" y="355"/>
                  </a:lnTo>
                  <a:lnTo>
                    <a:pt x="247" y="353"/>
                  </a:lnTo>
                  <a:lnTo>
                    <a:pt x="245" y="351"/>
                  </a:lnTo>
                  <a:lnTo>
                    <a:pt x="245" y="349"/>
                  </a:lnTo>
                  <a:lnTo>
                    <a:pt x="243" y="349"/>
                  </a:lnTo>
                  <a:lnTo>
                    <a:pt x="243" y="351"/>
                  </a:lnTo>
                  <a:lnTo>
                    <a:pt x="243" y="351"/>
                  </a:lnTo>
                  <a:lnTo>
                    <a:pt x="241" y="347"/>
                  </a:lnTo>
                  <a:lnTo>
                    <a:pt x="239" y="347"/>
                  </a:lnTo>
                  <a:lnTo>
                    <a:pt x="237" y="347"/>
                  </a:lnTo>
                  <a:lnTo>
                    <a:pt x="235" y="349"/>
                  </a:lnTo>
                  <a:lnTo>
                    <a:pt x="233" y="349"/>
                  </a:lnTo>
                  <a:lnTo>
                    <a:pt x="231" y="349"/>
                  </a:lnTo>
                  <a:lnTo>
                    <a:pt x="231" y="351"/>
                  </a:lnTo>
                  <a:lnTo>
                    <a:pt x="229" y="351"/>
                  </a:lnTo>
                  <a:lnTo>
                    <a:pt x="229" y="353"/>
                  </a:lnTo>
                  <a:lnTo>
                    <a:pt x="231" y="355"/>
                  </a:lnTo>
                  <a:lnTo>
                    <a:pt x="231" y="357"/>
                  </a:lnTo>
                  <a:lnTo>
                    <a:pt x="229" y="359"/>
                  </a:lnTo>
                  <a:lnTo>
                    <a:pt x="227" y="361"/>
                  </a:lnTo>
                  <a:lnTo>
                    <a:pt x="227" y="363"/>
                  </a:lnTo>
                  <a:lnTo>
                    <a:pt x="227" y="365"/>
                  </a:lnTo>
                  <a:lnTo>
                    <a:pt x="225" y="365"/>
                  </a:lnTo>
                  <a:lnTo>
                    <a:pt x="223" y="367"/>
                  </a:lnTo>
                  <a:lnTo>
                    <a:pt x="223" y="369"/>
                  </a:lnTo>
                  <a:lnTo>
                    <a:pt x="225" y="369"/>
                  </a:lnTo>
                  <a:lnTo>
                    <a:pt x="223" y="369"/>
                  </a:lnTo>
                  <a:lnTo>
                    <a:pt x="219" y="369"/>
                  </a:lnTo>
                  <a:lnTo>
                    <a:pt x="215" y="369"/>
                  </a:lnTo>
                  <a:lnTo>
                    <a:pt x="213" y="369"/>
                  </a:lnTo>
                  <a:lnTo>
                    <a:pt x="211" y="369"/>
                  </a:lnTo>
                  <a:lnTo>
                    <a:pt x="211" y="371"/>
                  </a:lnTo>
                  <a:lnTo>
                    <a:pt x="209" y="371"/>
                  </a:lnTo>
                  <a:lnTo>
                    <a:pt x="207" y="373"/>
                  </a:lnTo>
                  <a:lnTo>
                    <a:pt x="207" y="375"/>
                  </a:lnTo>
                  <a:lnTo>
                    <a:pt x="205" y="375"/>
                  </a:lnTo>
                  <a:lnTo>
                    <a:pt x="205" y="373"/>
                  </a:lnTo>
                  <a:lnTo>
                    <a:pt x="203" y="373"/>
                  </a:lnTo>
                  <a:lnTo>
                    <a:pt x="201" y="373"/>
                  </a:lnTo>
                  <a:lnTo>
                    <a:pt x="201" y="375"/>
                  </a:lnTo>
                  <a:lnTo>
                    <a:pt x="199" y="375"/>
                  </a:lnTo>
                  <a:lnTo>
                    <a:pt x="199" y="373"/>
                  </a:lnTo>
                  <a:lnTo>
                    <a:pt x="201" y="373"/>
                  </a:lnTo>
                  <a:lnTo>
                    <a:pt x="201" y="371"/>
                  </a:lnTo>
                  <a:lnTo>
                    <a:pt x="201" y="369"/>
                  </a:lnTo>
                  <a:lnTo>
                    <a:pt x="201" y="367"/>
                  </a:lnTo>
                  <a:lnTo>
                    <a:pt x="199" y="367"/>
                  </a:lnTo>
                  <a:lnTo>
                    <a:pt x="199" y="365"/>
                  </a:lnTo>
                  <a:lnTo>
                    <a:pt x="199" y="367"/>
                  </a:lnTo>
                  <a:lnTo>
                    <a:pt x="197" y="367"/>
                  </a:lnTo>
                  <a:lnTo>
                    <a:pt x="197" y="369"/>
                  </a:lnTo>
                  <a:lnTo>
                    <a:pt x="195" y="369"/>
                  </a:lnTo>
                  <a:lnTo>
                    <a:pt x="195" y="367"/>
                  </a:lnTo>
                  <a:lnTo>
                    <a:pt x="195" y="367"/>
                  </a:lnTo>
                  <a:lnTo>
                    <a:pt x="195" y="369"/>
                  </a:lnTo>
                  <a:lnTo>
                    <a:pt x="193" y="369"/>
                  </a:lnTo>
                  <a:lnTo>
                    <a:pt x="193" y="367"/>
                  </a:lnTo>
                  <a:lnTo>
                    <a:pt x="191" y="367"/>
                  </a:lnTo>
                  <a:lnTo>
                    <a:pt x="189" y="365"/>
                  </a:lnTo>
                  <a:lnTo>
                    <a:pt x="187" y="363"/>
                  </a:lnTo>
                  <a:lnTo>
                    <a:pt x="185" y="363"/>
                  </a:lnTo>
                  <a:lnTo>
                    <a:pt x="185" y="361"/>
                  </a:lnTo>
                  <a:lnTo>
                    <a:pt x="185" y="359"/>
                  </a:lnTo>
                  <a:lnTo>
                    <a:pt x="183" y="359"/>
                  </a:lnTo>
                  <a:lnTo>
                    <a:pt x="183" y="357"/>
                  </a:lnTo>
                  <a:lnTo>
                    <a:pt x="183" y="355"/>
                  </a:lnTo>
                  <a:lnTo>
                    <a:pt x="181" y="353"/>
                  </a:lnTo>
                  <a:lnTo>
                    <a:pt x="181" y="351"/>
                  </a:lnTo>
                  <a:lnTo>
                    <a:pt x="179" y="351"/>
                  </a:lnTo>
                  <a:lnTo>
                    <a:pt x="179" y="349"/>
                  </a:lnTo>
                  <a:lnTo>
                    <a:pt x="181" y="349"/>
                  </a:lnTo>
                  <a:lnTo>
                    <a:pt x="179" y="349"/>
                  </a:lnTo>
                  <a:lnTo>
                    <a:pt x="179" y="347"/>
                  </a:lnTo>
                  <a:lnTo>
                    <a:pt x="179" y="345"/>
                  </a:lnTo>
                  <a:lnTo>
                    <a:pt x="177" y="345"/>
                  </a:lnTo>
                  <a:lnTo>
                    <a:pt x="175" y="345"/>
                  </a:lnTo>
                  <a:lnTo>
                    <a:pt x="171" y="345"/>
                  </a:lnTo>
                  <a:lnTo>
                    <a:pt x="165" y="345"/>
                  </a:lnTo>
                  <a:lnTo>
                    <a:pt x="163" y="345"/>
                  </a:lnTo>
                  <a:lnTo>
                    <a:pt x="157" y="345"/>
                  </a:lnTo>
                  <a:lnTo>
                    <a:pt x="147" y="343"/>
                  </a:lnTo>
                  <a:lnTo>
                    <a:pt x="145" y="343"/>
                  </a:lnTo>
                  <a:lnTo>
                    <a:pt x="145" y="343"/>
                  </a:lnTo>
                  <a:lnTo>
                    <a:pt x="143" y="345"/>
                  </a:lnTo>
                  <a:lnTo>
                    <a:pt x="141" y="345"/>
                  </a:lnTo>
                  <a:lnTo>
                    <a:pt x="137" y="345"/>
                  </a:lnTo>
                  <a:lnTo>
                    <a:pt x="135" y="345"/>
                  </a:lnTo>
                  <a:lnTo>
                    <a:pt x="133" y="343"/>
                  </a:lnTo>
                  <a:lnTo>
                    <a:pt x="131" y="343"/>
                  </a:lnTo>
                  <a:lnTo>
                    <a:pt x="131" y="341"/>
                  </a:lnTo>
                  <a:lnTo>
                    <a:pt x="129" y="341"/>
                  </a:lnTo>
                  <a:lnTo>
                    <a:pt x="127" y="341"/>
                  </a:lnTo>
                  <a:lnTo>
                    <a:pt x="123" y="341"/>
                  </a:lnTo>
                  <a:lnTo>
                    <a:pt x="123" y="339"/>
                  </a:lnTo>
                  <a:lnTo>
                    <a:pt x="121" y="339"/>
                  </a:lnTo>
                  <a:lnTo>
                    <a:pt x="121" y="337"/>
                  </a:lnTo>
                  <a:lnTo>
                    <a:pt x="119" y="337"/>
                  </a:lnTo>
                  <a:lnTo>
                    <a:pt x="117" y="337"/>
                  </a:lnTo>
                  <a:lnTo>
                    <a:pt x="115" y="337"/>
                  </a:lnTo>
                  <a:lnTo>
                    <a:pt x="113" y="337"/>
                  </a:lnTo>
                  <a:lnTo>
                    <a:pt x="111" y="335"/>
                  </a:lnTo>
                  <a:lnTo>
                    <a:pt x="111" y="333"/>
                  </a:lnTo>
                  <a:lnTo>
                    <a:pt x="113" y="333"/>
                  </a:lnTo>
                  <a:lnTo>
                    <a:pt x="113" y="331"/>
                  </a:lnTo>
                  <a:lnTo>
                    <a:pt x="115" y="331"/>
                  </a:lnTo>
                  <a:lnTo>
                    <a:pt x="115" y="329"/>
                  </a:lnTo>
                  <a:lnTo>
                    <a:pt x="115" y="329"/>
                  </a:lnTo>
                  <a:lnTo>
                    <a:pt x="113" y="329"/>
                  </a:lnTo>
                  <a:lnTo>
                    <a:pt x="111" y="329"/>
                  </a:lnTo>
                  <a:lnTo>
                    <a:pt x="111" y="327"/>
                  </a:lnTo>
                  <a:lnTo>
                    <a:pt x="109" y="327"/>
                  </a:lnTo>
                  <a:lnTo>
                    <a:pt x="107" y="327"/>
                  </a:lnTo>
                  <a:lnTo>
                    <a:pt x="107" y="325"/>
                  </a:lnTo>
                  <a:lnTo>
                    <a:pt x="109" y="325"/>
                  </a:lnTo>
                  <a:lnTo>
                    <a:pt x="109" y="323"/>
                  </a:lnTo>
                  <a:lnTo>
                    <a:pt x="109" y="321"/>
                  </a:lnTo>
                  <a:lnTo>
                    <a:pt x="107" y="319"/>
                  </a:lnTo>
                  <a:lnTo>
                    <a:pt x="107" y="317"/>
                  </a:lnTo>
                  <a:lnTo>
                    <a:pt x="107" y="315"/>
                  </a:lnTo>
                  <a:lnTo>
                    <a:pt x="107" y="313"/>
                  </a:lnTo>
                  <a:lnTo>
                    <a:pt x="109" y="313"/>
                  </a:lnTo>
                  <a:lnTo>
                    <a:pt x="111" y="315"/>
                  </a:lnTo>
                  <a:lnTo>
                    <a:pt x="111" y="313"/>
                  </a:lnTo>
                  <a:lnTo>
                    <a:pt x="113" y="311"/>
                  </a:lnTo>
                  <a:lnTo>
                    <a:pt x="113" y="309"/>
                  </a:lnTo>
                  <a:lnTo>
                    <a:pt x="111" y="307"/>
                  </a:lnTo>
                  <a:lnTo>
                    <a:pt x="111" y="305"/>
                  </a:lnTo>
                  <a:lnTo>
                    <a:pt x="111" y="303"/>
                  </a:lnTo>
                  <a:lnTo>
                    <a:pt x="109" y="303"/>
                  </a:lnTo>
                  <a:lnTo>
                    <a:pt x="111" y="299"/>
                  </a:lnTo>
                  <a:lnTo>
                    <a:pt x="111" y="297"/>
                  </a:lnTo>
                  <a:lnTo>
                    <a:pt x="111" y="295"/>
                  </a:lnTo>
                  <a:lnTo>
                    <a:pt x="113" y="295"/>
                  </a:lnTo>
                  <a:lnTo>
                    <a:pt x="113" y="293"/>
                  </a:lnTo>
                  <a:lnTo>
                    <a:pt x="113" y="291"/>
                  </a:lnTo>
                  <a:lnTo>
                    <a:pt x="113" y="287"/>
                  </a:lnTo>
                  <a:lnTo>
                    <a:pt x="115" y="287"/>
                  </a:lnTo>
                  <a:lnTo>
                    <a:pt x="115" y="285"/>
                  </a:lnTo>
                  <a:lnTo>
                    <a:pt x="113" y="285"/>
                  </a:lnTo>
                  <a:lnTo>
                    <a:pt x="113" y="283"/>
                  </a:lnTo>
                  <a:lnTo>
                    <a:pt x="115" y="283"/>
                  </a:lnTo>
                  <a:lnTo>
                    <a:pt x="113" y="283"/>
                  </a:lnTo>
                  <a:lnTo>
                    <a:pt x="113" y="281"/>
                  </a:lnTo>
                  <a:lnTo>
                    <a:pt x="113" y="281"/>
                  </a:lnTo>
                  <a:lnTo>
                    <a:pt x="111" y="281"/>
                  </a:lnTo>
                  <a:lnTo>
                    <a:pt x="113" y="279"/>
                  </a:lnTo>
                  <a:lnTo>
                    <a:pt x="113" y="277"/>
                  </a:lnTo>
                  <a:lnTo>
                    <a:pt x="111" y="277"/>
                  </a:lnTo>
                  <a:lnTo>
                    <a:pt x="109" y="277"/>
                  </a:lnTo>
                  <a:lnTo>
                    <a:pt x="111" y="275"/>
                  </a:lnTo>
                  <a:lnTo>
                    <a:pt x="109" y="275"/>
                  </a:lnTo>
                  <a:lnTo>
                    <a:pt x="107" y="275"/>
                  </a:lnTo>
                  <a:lnTo>
                    <a:pt x="105" y="275"/>
                  </a:lnTo>
                  <a:lnTo>
                    <a:pt x="105" y="273"/>
                  </a:lnTo>
                  <a:lnTo>
                    <a:pt x="107" y="273"/>
                  </a:lnTo>
                  <a:lnTo>
                    <a:pt x="107" y="271"/>
                  </a:lnTo>
                  <a:lnTo>
                    <a:pt x="107" y="269"/>
                  </a:lnTo>
                  <a:lnTo>
                    <a:pt x="105" y="269"/>
                  </a:lnTo>
                  <a:lnTo>
                    <a:pt x="105" y="267"/>
                  </a:lnTo>
                  <a:lnTo>
                    <a:pt x="107" y="267"/>
                  </a:lnTo>
                  <a:lnTo>
                    <a:pt x="109" y="267"/>
                  </a:lnTo>
                  <a:lnTo>
                    <a:pt x="109" y="265"/>
                  </a:lnTo>
                  <a:lnTo>
                    <a:pt x="109" y="263"/>
                  </a:lnTo>
                  <a:lnTo>
                    <a:pt x="111" y="261"/>
                  </a:lnTo>
                  <a:lnTo>
                    <a:pt x="113" y="259"/>
                  </a:lnTo>
                  <a:lnTo>
                    <a:pt x="113" y="257"/>
                  </a:lnTo>
                  <a:lnTo>
                    <a:pt x="111" y="255"/>
                  </a:lnTo>
                  <a:lnTo>
                    <a:pt x="109" y="255"/>
                  </a:lnTo>
                  <a:lnTo>
                    <a:pt x="109" y="253"/>
                  </a:lnTo>
                  <a:lnTo>
                    <a:pt x="107" y="253"/>
                  </a:lnTo>
                  <a:lnTo>
                    <a:pt x="105" y="253"/>
                  </a:lnTo>
                  <a:lnTo>
                    <a:pt x="103" y="253"/>
                  </a:lnTo>
                  <a:lnTo>
                    <a:pt x="101" y="253"/>
                  </a:lnTo>
                  <a:lnTo>
                    <a:pt x="101" y="251"/>
                  </a:lnTo>
                  <a:lnTo>
                    <a:pt x="101" y="249"/>
                  </a:lnTo>
                  <a:lnTo>
                    <a:pt x="101" y="247"/>
                  </a:lnTo>
                  <a:lnTo>
                    <a:pt x="99" y="245"/>
                  </a:lnTo>
                  <a:lnTo>
                    <a:pt x="99" y="243"/>
                  </a:lnTo>
                  <a:lnTo>
                    <a:pt x="96" y="241"/>
                  </a:lnTo>
                  <a:lnTo>
                    <a:pt x="96" y="243"/>
                  </a:lnTo>
                  <a:lnTo>
                    <a:pt x="96" y="243"/>
                  </a:lnTo>
                  <a:lnTo>
                    <a:pt x="96" y="241"/>
                  </a:lnTo>
                  <a:lnTo>
                    <a:pt x="96" y="239"/>
                  </a:lnTo>
                  <a:lnTo>
                    <a:pt x="94" y="235"/>
                  </a:lnTo>
                  <a:lnTo>
                    <a:pt x="92" y="233"/>
                  </a:lnTo>
                  <a:lnTo>
                    <a:pt x="88" y="231"/>
                  </a:lnTo>
                  <a:lnTo>
                    <a:pt x="88" y="229"/>
                  </a:lnTo>
                  <a:lnTo>
                    <a:pt x="86" y="229"/>
                  </a:lnTo>
                  <a:lnTo>
                    <a:pt x="84" y="229"/>
                  </a:lnTo>
                  <a:lnTo>
                    <a:pt x="80" y="227"/>
                  </a:lnTo>
                  <a:lnTo>
                    <a:pt x="78" y="227"/>
                  </a:lnTo>
                  <a:lnTo>
                    <a:pt x="78" y="225"/>
                  </a:lnTo>
                  <a:lnTo>
                    <a:pt x="76" y="223"/>
                  </a:lnTo>
                  <a:lnTo>
                    <a:pt x="74" y="223"/>
                  </a:lnTo>
                  <a:lnTo>
                    <a:pt x="72" y="223"/>
                  </a:lnTo>
                  <a:lnTo>
                    <a:pt x="72" y="221"/>
                  </a:lnTo>
                  <a:lnTo>
                    <a:pt x="70" y="221"/>
                  </a:lnTo>
                  <a:lnTo>
                    <a:pt x="68" y="217"/>
                  </a:lnTo>
                  <a:lnTo>
                    <a:pt x="68" y="215"/>
                  </a:lnTo>
                  <a:lnTo>
                    <a:pt x="66" y="215"/>
                  </a:lnTo>
                  <a:lnTo>
                    <a:pt x="66" y="213"/>
                  </a:lnTo>
                  <a:lnTo>
                    <a:pt x="64" y="213"/>
                  </a:lnTo>
                  <a:lnTo>
                    <a:pt x="62" y="213"/>
                  </a:lnTo>
                  <a:lnTo>
                    <a:pt x="60" y="213"/>
                  </a:lnTo>
                  <a:lnTo>
                    <a:pt x="60" y="211"/>
                  </a:lnTo>
                  <a:lnTo>
                    <a:pt x="60" y="209"/>
                  </a:lnTo>
                  <a:lnTo>
                    <a:pt x="60" y="207"/>
                  </a:lnTo>
                  <a:lnTo>
                    <a:pt x="58" y="205"/>
                  </a:lnTo>
                  <a:lnTo>
                    <a:pt x="58" y="203"/>
                  </a:lnTo>
                  <a:lnTo>
                    <a:pt x="60" y="203"/>
                  </a:lnTo>
                  <a:lnTo>
                    <a:pt x="60" y="200"/>
                  </a:lnTo>
                  <a:lnTo>
                    <a:pt x="62" y="200"/>
                  </a:lnTo>
                  <a:lnTo>
                    <a:pt x="62" y="198"/>
                  </a:lnTo>
                  <a:lnTo>
                    <a:pt x="60" y="198"/>
                  </a:lnTo>
                  <a:lnTo>
                    <a:pt x="60" y="196"/>
                  </a:lnTo>
                  <a:lnTo>
                    <a:pt x="60" y="194"/>
                  </a:lnTo>
                  <a:lnTo>
                    <a:pt x="60" y="192"/>
                  </a:lnTo>
                  <a:lnTo>
                    <a:pt x="58" y="192"/>
                  </a:lnTo>
                  <a:lnTo>
                    <a:pt x="54" y="190"/>
                  </a:lnTo>
                  <a:lnTo>
                    <a:pt x="52" y="192"/>
                  </a:lnTo>
                  <a:lnTo>
                    <a:pt x="50" y="192"/>
                  </a:lnTo>
                  <a:lnTo>
                    <a:pt x="48" y="192"/>
                  </a:lnTo>
                  <a:lnTo>
                    <a:pt x="48" y="192"/>
                  </a:lnTo>
                  <a:lnTo>
                    <a:pt x="48" y="194"/>
                  </a:lnTo>
                  <a:lnTo>
                    <a:pt x="46" y="194"/>
                  </a:lnTo>
                  <a:lnTo>
                    <a:pt x="40" y="192"/>
                  </a:lnTo>
                  <a:lnTo>
                    <a:pt x="38" y="192"/>
                  </a:lnTo>
                  <a:lnTo>
                    <a:pt x="38" y="190"/>
                  </a:lnTo>
                  <a:lnTo>
                    <a:pt x="38" y="188"/>
                  </a:lnTo>
                  <a:lnTo>
                    <a:pt x="40" y="188"/>
                  </a:lnTo>
                  <a:lnTo>
                    <a:pt x="40" y="186"/>
                  </a:lnTo>
                  <a:lnTo>
                    <a:pt x="38" y="184"/>
                  </a:lnTo>
                  <a:lnTo>
                    <a:pt x="36" y="184"/>
                  </a:lnTo>
                  <a:lnTo>
                    <a:pt x="36" y="182"/>
                  </a:lnTo>
                  <a:lnTo>
                    <a:pt x="36" y="180"/>
                  </a:lnTo>
                  <a:lnTo>
                    <a:pt x="36" y="178"/>
                  </a:lnTo>
                  <a:lnTo>
                    <a:pt x="36" y="176"/>
                  </a:lnTo>
                  <a:lnTo>
                    <a:pt x="36" y="174"/>
                  </a:lnTo>
                  <a:lnTo>
                    <a:pt x="34" y="172"/>
                  </a:lnTo>
                  <a:lnTo>
                    <a:pt x="32" y="170"/>
                  </a:lnTo>
                  <a:lnTo>
                    <a:pt x="32" y="168"/>
                  </a:lnTo>
                  <a:lnTo>
                    <a:pt x="32" y="166"/>
                  </a:lnTo>
                  <a:lnTo>
                    <a:pt x="30" y="164"/>
                  </a:lnTo>
                  <a:lnTo>
                    <a:pt x="30" y="162"/>
                  </a:lnTo>
                  <a:lnTo>
                    <a:pt x="30" y="160"/>
                  </a:lnTo>
                  <a:lnTo>
                    <a:pt x="28" y="160"/>
                  </a:lnTo>
                  <a:lnTo>
                    <a:pt x="28" y="158"/>
                  </a:lnTo>
                  <a:lnTo>
                    <a:pt x="28" y="156"/>
                  </a:lnTo>
                  <a:lnTo>
                    <a:pt x="26" y="154"/>
                  </a:lnTo>
                  <a:lnTo>
                    <a:pt x="28" y="154"/>
                  </a:lnTo>
                  <a:lnTo>
                    <a:pt x="28" y="152"/>
                  </a:lnTo>
                  <a:lnTo>
                    <a:pt x="28" y="150"/>
                  </a:lnTo>
                  <a:lnTo>
                    <a:pt x="26" y="150"/>
                  </a:lnTo>
                  <a:lnTo>
                    <a:pt x="24" y="148"/>
                  </a:lnTo>
                  <a:lnTo>
                    <a:pt x="22" y="148"/>
                  </a:lnTo>
                  <a:lnTo>
                    <a:pt x="22" y="146"/>
                  </a:lnTo>
                  <a:lnTo>
                    <a:pt x="22" y="144"/>
                  </a:lnTo>
                  <a:lnTo>
                    <a:pt x="20" y="144"/>
                  </a:lnTo>
                  <a:lnTo>
                    <a:pt x="18" y="144"/>
                  </a:lnTo>
                  <a:lnTo>
                    <a:pt x="16" y="144"/>
                  </a:lnTo>
                  <a:lnTo>
                    <a:pt x="16" y="142"/>
                  </a:lnTo>
                  <a:lnTo>
                    <a:pt x="14" y="140"/>
                  </a:lnTo>
                  <a:lnTo>
                    <a:pt x="12" y="140"/>
                  </a:lnTo>
                  <a:lnTo>
                    <a:pt x="10" y="140"/>
                  </a:lnTo>
                  <a:lnTo>
                    <a:pt x="10" y="138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2" y="136"/>
                  </a:lnTo>
                  <a:lnTo>
                    <a:pt x="12" y="136"/>
                  </a:lnTo>
                  <a:lnTo>
                    <a:pt x="14" y="136"/>
                  </a:lnTo>
                  <a:lnTo>
                    <a:pt x="14" y="136"/>
                  </a:lnTo>
                  <a:lnTo>
                    <a:pt x="16" y="136"/>
                  </a:lnTo>
                  <a:lnTo>
                    <a:pt x="14" y="136"/>
                  </a:lnTo>
                  <a:lnTo>
                    <a:pt x="14" y="134"/>
                  </a:lnTo>
                  <a:lnTo>
                    <a:pt x="12" y="134"/>
                  </a:lnTo>
                  <a:lnTo>
                    <a:pt x="10" y="132"/>
                  </a:lnTo>
                  <a:lnTo>
                    <a:pt x="12" y="134"/>
                  </a:lnTo>
                  <a:lnTo>
                    <a:pt x="12" y="136"/>
                  </a:lnTo>
                  <a:lnTo>
                    <a:pt x="10" y="134"/>
                  </a:lnTo>
                  <a:lnTo>
                    <a:pt x="10" y="136"/>
                  </a:lnTo>
                  <a:lnTo>
                    <a:pt x="10" y="134"/>
                  </a:lnTo>
                  <a:lnTo>
                    <a:pt x="8" y="134"/>
                  </a:lnTo>
                  <a:lnTo>
                    <a:pt x="6" y="132"/>
                  </a:lnTo>
                  <a:lnTo>
                    <a:pt x="4" y="132"/>
                  </a:lnTo>
                  <a:lnTo>
                    <a:pt x="4" y="130"/>
                  </a:lnTo>
                  <a:lnTo>
                    <a:pt x="2" y="130"/>
                  </a:lnTo>
                  <a:lnTo>
                    <a:pt x="4" y="130"/>
                  </a:lnTo>
                  <a:lnTo>
                    <a:pt x="8" y="128"/>
                  </a:lnTo>
                  <a:lnTo>
                    <a:pt x="12" y="126"/>
                  </a:lnTo>
                  <a:lnTo>
                    <a:pt x="16" y="126"/>
                  </a:lnTo>
                  <a:lnTo>
                    <a:pt x="20" y="122"/>
                  </a:lnTo>
                  <a:lnTo>
                    <a:pt x="24" y="118"/>
                  </a:lnTo>
                  <a:lnTo>
                    <a:pt x="24" y="116"/>
                  </a:lnTo>
                  <a:lnTo>
                    <a:pt x="26" y="112"/>
                  </a:lnTo>
                  <a:lnTo>
                    <a:pt x="26" y="106"/>
                  </a:lnTo>
                  <a:lnTo>
                    <a:pt x="26" y="102"/>
                  </a:lnTo>
                  <a:lnTo>
                    <a:pt x="26" y="100"/>
                  </a:lnTo>
                  <a:lnTo>
                    <a:pt x="24" y="100"/>
                  </a:lnTo>
                  <a:lnTo>
                    <a:pt x="24" y="98"/>
                  </a:lnTo>
                  <a:lnTo>
                    <a:pt x="24" y="96"/>
                  </a:lnTo>
                  <a:lnTo>
                    <a:pt x="22" y="96"/>
                  </a:lnTo>
                  <a:lnTo>
                    <a:pt x="20" y="94"/>
                  </a:lnTo>
                  <a:lnTo>
                    <a:pt x="16" y="90"/>
                  </a:lnTo>
                  <a:lnTo>
                    <a:pt x="16" y="90"/>
                  </a:lnTo>
                  <a:lnTo>
                    <a:pt x="18" y="86"/>
                  </a:lnTo>
                  <a:lnTo>
                    <a:pt x="20" y="82"/>
                  </a:lnTo>
                  <a:lnTo>
                    <a:pt x="22" y="80"/>
                  </a:lnTo>
                  <a:lnTo>
                    <a:pt x="24" y="80"/>
                  </a:lnTo>
                  <a:lnTo>
                    <a:pt x="24" y="74"/>
                  </a:lnTo>
                  <a:lnTo>
                    <a:pt x="20" y="70"/>
                  </a:lnTo>
                  <a:lnTo>
                    <a:pt x="18" y="70"/>
                  </a:lnTo>
                  <a:lnTo>
                    <a:pt x="16" y="72"/>
                  </a:lnTo>
                  <a:lnTo>
                    <a:pt x="14" y="70"/>
                  </a:lnTo>
                  <a:lnTo>
                    <a:pt x="14" y="66"/>
                  </a:lnTo>
                  <a:lnTo>
                    <a:pt x="12" y="64"/>
                  </a:lnTo>
                  <a:lnTo>
                    <a:pt x="10" y="58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2" y="48"/>
                  </a:lnTo>
                  <a:lnTo>
                    <a:pt x="0" y="46"/>
                  </a:lnTo>
                  <a:lnTo>
                    <a:pt x="4" y="44"/>
                  </a:lnTo>
                  <a:lnTo>
                    <a:pt x="8" y="44"/>
                  </a:lnTo>
                  <a:lnTo>
                    <a:pt x="10" y="42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2" y="42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30" y="40"/>
                  </a:lnTo>
                  <a:lnTo>
                    <a:pt x="32" y="38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40" y="36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50" y="32"/>
                  </a:lnTo>
                  <a:lnTo>
                    <a:pt x="56" y="32"/>
                  </a:lnTo>
                  <a:lnTo>
                    <a:pt x="58" y="30"/>
                  </a:lnTo>
                  <a:lnTo>
                    <a:pt x="60" y="30"/>
                  </a:lnTo>
                  <a:lnTo>
                    <a:pt x="62" y="30"/>
                  </a:lnTo>
                  <a:lnTo>
                    <a:pt x="64" y="30"/>
                  </a:lnTo>
                  <a:lnTo>
                    <a:pt x="64" y="28"/>
                  </a:lnTo>
                  <a:lnTo>
                    <a:pt x="66" y="28"/>
                  </a:lnTo>
                  <a:lnTo>
                    <a:pt x="66" y="26"/>
                  </a:lnTo>
                  <a:lnTo>
                    <a:pt x="68" y="26"/>
                  </a:lnTo>
                  <a:lnTo>
                    <a:pt x="68" y="24"/>
                  </a:lnTo>
                  <a:lnTo>
                    <a:pt x="68" y="22"/>
                  </a:lnTo>
                  <a:lnTo>
                    <a:pt x="70" y="22"/>
                  </a:lnTo>
                  <a:lnTo>
                    <a:pt x="70" y="20"/>
                  </a:lnTo>
                  <a:lnTo>
                    <a:pt x="72" y="18"/>
                  </a:lnTo>
                  <a:lnTo>
                    <a:pt x="72" y="16"/>
                  </a:lnTo>
                  <a:lnTo>
                    <a:pt x="74" y="18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0" y="26"/>
                  </a:lnTo>
                  <a:lnTo>
                    <a:pt x="80" y="32"/>
                  </a:lnTo>
                  <a:lnTo>
                    <a:pt x="80" y="36"/>
                  </a:lnTo>
                  <a:lnTo>
                    <a:pt x="80" y="38"/>
                  </a:lnTo>
                  <a:lnTo>
                    <a:pt x="80" y="40"/>
                  </a:lnTo>
                  <a:lnTo>
                    <a:pt x="80" y="42"/>
                  </a:lnTo>
                  <a:lnTo>
                    <a:pt x="80" y="58"/>
                  </a:lnTo>
                  <a:lnTo>
                    <a:pt x="80" y="62"/>
                  </a:lnTo>
                  <a:lnTo>
                    <a:pt x="80" y="72"/>
                  </a:lnTo>
                  <a:lnTo>
                    <a:pt x="80" y="84"/>
                  </a:lnTo>
                  <a:lnTo>
                    <a:pt x="80" y="86"/>
                  </a:lnTo>
                  <a:lnTo>
                    <a:pt x="80" y="90"/>
                  </a:lnTo>
                  <a:lnTo>
                    <a:pt x="80" y="92"/>
                  </a:lnTo>
                  <a:lnTo>
                    <a:pt x="80" y="96"/>
                  </a:lnTo>
                  <a:lnTo>
                    <a:pt x="82" y="96"/>
                  </a:lnTo>
                  <a:lnTo>
                    <a:pt x="86" y="96"/>
                  </a:lnTo>
                  <a:lnTo>
                    <a:pt x="90" y="96"/>
                  </a:lnTo>
                  <a:lnTo>
                    <a:pt x="94" y="96"/>
                  </a:lnTo>
                  <a:lnTo>
                    <a:pt x="96" y="96"/>
                  </a:lnTo>
                  <a:lnTo>
                    <a:pt x="103" y="96"/>
                  </a:lnTo>
                  <a:lnTo>
                    <a:pt x="105" y="96"/>
                  </a:lnTo>
                  <a:lnTo>
                    <a:pt x="107" y="96"/>
                  </a:lnTo>
                  <a:lnTo>
                    <a:pt x="109" y="96"/>
                  </a:lnTo>
                  <a:lnTo>
                    <a:pt x="113" y="96"/>
                  </a:lnTo>
                  <a:lnTo>
                    <a:pt x="115" y="96"/>
                  </a:lnTo>
                  <a:lnTo>
                    <a:pt x="117" y="96"/>
                  </a:lnTo>
                  <a:lnTo>
                    <a:pt x="123" y="96"/>
                  </a:lnTo>
                  <a:lnTo>
                    <a:pt x="125" y="96"/>
                  </a:lnTo>
                  <a:lnTo>
                    <a:pt x="127" y="96"/>
                  </a:lnTo>
                  <a:lnTo>
                    <a:pt x="129" y="96"/>
                  </a:lnTo>
                  <a:lnTo>
                    <a:pt x="143" y="96"/>
                  </a:lnTo>
                  <a:lnTo>
                    <a:pt x="153" y="94"/>
                  </a:lnTo>
                  <a:lnTo>
                    <a:pt x="155" y="94"/>
                  </a:lnTo>
                  <a:lnTo>
                    <a:pt x="165" y="94"/>
                  </a:lnTo>
                  <a:lnTo>
                    <a:pt x="167" y="94"/>
                  </a:lnTo>
                  <a:lnTo>
                    <a:pt x="169" y="94"/>
                  </a:lnTo>
                  <a:lnTo>
                    <a:pt x="171" y="94"/>
                  </a:lnTo>
                  <a:lnTo>
                    <a:pt x="173" y="94"/>
                  </a:lnTo>
                  <a:lnTo>
                    <a:pt x="177" y="94"/>
                  </a:lnTo>
                  <a:lnTo>
                    <a:pt x="179" y="94"/>
                  </a:lnTo>
                  <a:lnTo>
                    <a:pt x="183" y="94"/>
                  </a:lnTo>
                  <a:lnTo>
                    <a:pt x="185" y="94"/>
                  </a:lnTo>
                  <a:lnTo>
                    <a:pt x="187" y="94"/>
                  </a:lnTo>
                  <a:lnTo>
                    <a:pt x="189" y="94"/>
                  </a:lnTo>
                  <a:lnTo>
                    <a:pt x="193" y="94"/>
                  </a:lnTo>
                  <a:lnTo>
                    <a:pt x="195" y="94"/>
                  </a:lnTo>
                  <a:lnTo>
                    <a:pt x="195" y="94"/>
                  </a:lnTo>
                  <a:lnTo>
                    <a:pt x="199" y="94"/>
                  </a:lnTo>
                  <a:lnTo>
                    <a:pt x="203" y="94"/>
                  </a:lnTo>
                  <a:lnTo>
                    <a:pt x="207" y="94"/>
                  </a:lnTo>
                  <a:lnTo>
                    <a:pt x="209" y="94"/>
                  </a:lnTo>
                  <a:lnTo>
                    <a:pt x="211" y="94"/>
                  </a:lnTo>
                  <a:lnTo>
                    <a:pt x="213" y="94"/>
                  </a:lnTo>
                  <a:lnTo>
                    <a:pt x="215" y="94"/>
                  </a:lnTo>
                  <a:lnTo>
                    <a:pt x="217" y="94"/>
                  </a:lnTo>
                  <a:lnTo>
                    <a:pt x="217" y="90"/>
                  </a:lnTo>
                  <a:lnTo>
                    <a:pt x="217" y="90"/>
                  </a:lnTo>
                  <a:lnTo>
                    <a:pt x="217" y="88"/>
                  </a:lnTo>
                  <a:lnTo>
                    <a:pt x="217" y="86"/>
                  </a:lnTo>
                  <a:lnTo>
                    <a:pt x="217" y="82"/>
                  </a:lnTo>
                  <a:lnTo>
                    <a:pt x="215" y="78"/>
                  </a:lnTo>
                  <a:lnTo>
                    <a:pt x="215" y="76"/>
                  </a:lnTo>
                  <a:lnTo>
                    <a:pt x="215" y="72"/>
                  </a:lnTo>
                  <a:lnTo>
                    <a:pt x="215" y="70"/>
                  </a:lnTo>
                  <a:lnTo>
                    <a:pt x="215" y="68"/>
                  </a:lnTo>
                  <a:lnTo>
                    <a:pt x="215" y="60"/>
                  </a:lnTo>
                  <a:lnTo>
                    <a:pt x="215" y="46"/>
                  </a:lnTo>
                  <a:lnTo>
                    <a:pt x="215" y="44"/>
                  </a:lnTo>
                  <a:lnTo>
                    <a:pt x="215" y="42"/>
                  </a:lnTo>
                  <a:lnTo>
                    <a:pt x="215" y="42"/>
                  </a:lnTo>
                  <a:lnTo>
                    <a:pt x="215" y="36"/>
                  </a:lnTo>
                  <a:lnTo>
                    <a:pt x="215" y="34"/>
                  </a:lnTo>
                  <a:lnTo>
                    <a:pt x="215" y="32"/>
                  </a:lnTo>
                  <a:lnTo>
                    <a:pt x="215" y="28"/>
                  </a:lnTo>
                  <a:lnTo>
                    <a:pt x="215" y="26"/>
                  </a:lnTo>
                  <a:lnTo>
                    <a:pt x="215" y="24"/>
                  </a:lnTo>
                  <a:lnTo>
                    <a:pt x="213" y="20"/>
                  </a:lnTo>
                  <a:lnTo>
                    <a:pt x="215" y="20"/>
                  </a:lnTo>
                  <a:lnTo>
                    <a:pt x="213" y="16"/>
                  </a:lnTo>
                  <a:lnTo>
                    <a:pt x="213" y="14"/>
                  </a:lnTo>
                  <a:lnTo>
                    <a:pt x="213" y="12"/>
                  </a:lnTo>
                  <a:lnTo>
                    <a:pt x="213" y="10"/>
                  </a:lnTo>
                  <a:lnTo>
                    <a:pt x="217" y="10"/>
                  </a:lnTo>
                  <a:lnTo>
                    <a:pt x="217" y="8"/>
                  </a:lnTo>
                  <a:lnTo>
                    <a:pt x="217" y="6"/>
                  </a:lnTo>
                  <a:lnTo>
                    <a:pt x="221" y="6"/>
                  </a:lnTo>
                  <a:lnTo>
                    <a:pt x="223" y="4"/>
                  </a:lnTo>
                  <a:lnTo>
                    <a:pt x="225" y="4"/>
                  </a:lnTo>
                  <a:lnTo>
                    <a:pt x="227" y="4"/>
                  </a:lnTo>
                  <a:lnTo>
                    <a:pt x="229" y="2"/>
                  </a:lnTo>
                  <a:lnTo>
                    <a:pt x="231" y="2"/>
                  </a:lnTo>
                  <a:lnTo>
                    <a:pt x="233" y="2"/>
                  </a:lnTo>
                  <a:lnTo>
                    <a:pt x="237" y="0"/>
                  </a:lnTo>
                  <a:lnTo>
                    <a:pt x="239" y="0"/>
                  </a:lnTo>
                  <a:lnTo>
                    <a:pt x="239" y="2"/>
                  </a:lnTo>
                  <a:lnTo>
                    <a:pt x="239" y="6"/>
                  </a:lnTo>
                  <a:lnTo>
                    <a:pt x="239" y="8"/>
                  </a:lnTo>
                  <a:lnTo>
                    <a:pt x="241" y="8"/>
                  </a:lnTo>
                  <a:lnTo>
                    <a:pt x="241" y="10"/>
                  </a:lnTo>
                  <a:lnTo>
                    <a:pt x="243" y="14"/>
                  </a:lnTo>
                  <a:lnTo>
                    <a:pt x="243" y="16"/>
                  </a:lnTo>
                  <a:lnTo>
                    <a:pt x="245" y="20"/>
                  </a:lnTo>
                  <a:lnTo>
                    <a:pt x="245" y="22"/>
                  </a:lnTo>
                  <a:lnTo>
                    <a:pt x="245" y="26"/>
                  </a:lnTo>
                  <a:lnTo>
                    <a:pt x="247" y="26"/>
                  </a:lnTo>
                  <a:lnTo>
                    <a:pt x="247" y="28"/>
                  </a:lnTo>
                  <a:lnTo>
                    <a:pt x="247" y="30"/>
                  </a:lnTo>
                  <a:close/>
                  <a:moveTo>
                    <a:pt x="241" y="0"/>
                  </a:moveTo>
                  <a:lnTo>
                    <a:pt x="243" y="2"/>
                  </a:lnTo>
                  <a:lnTo>
                    <a:pt x="243" y="4"/>
                  </a:lnTo>
                  <a:lnTo>
                    <a:pt x="243" y="6"/>
                  </a:lnTo>
                  <a:lnTo>
                    <a:pt x="243" y="10"/>
                  </a:lnTo>
                  <a:lnTo>
                    <a:pt x="245" y="12"/>
                  </a:lnTo>
                  <a:lnTo>
                    <a:pt x="245" y="14"/>
                  </a:lnTo>
                  <a:lnTo>
                    <a:pt x="247" y="16"/>
                  </a:lnTo>
                  <a:lnTo>
                    <a:pt x="247" y="18"/>
                  </a:lnTo>
                  <a:lnTo>
                    <a:pt x="249" y="24"/>
                  </a:lnTo>
                  <a:lnTo>
                    <a:pt x="251" y="26"/>
                  </a:lnTo>
                  <a:lnTo>
                    <a:pt x="251" y="30"/>
                  </a:lnTo>
                  <a:lnTo>
                    <a:pt x="253" y="32"/>
                  </a:lnTo>
                  <a:lnTo>
                    <a:pt x="257" y="40"/>
                  </a:lnTo>
                  <a:lnTo>
                    <a:pt x="259" y="48"/>
                  </a:lnTo>
                  <a:lnTo>
                    <a:pt x="263" y="54"/>
                  </a:lnTo>
                  <a:lnTo>
                    <a:pt x="293" y="126"/>
                  </a:lnTo>
                  <a:lnTo>
                    <a:pt x="293" y="128"/>
                  </a:lnTo>
                  <a:lnTo>
                    <a:pt x="299" y="136"/>
                  </a:lnTo>
                  <a:lnTo>
                    <a:pt x="303" y="148"/>
                  </a:lnTo>
                  <a:lnTo>
                    <a:pt x="311" y="164"/>
                  </a:lnTo>
                  <a:lnTo>
                    <a:pt x="313" y="170"/>
                  </a:lnTo>
                  <a:lnTo>
                    <a:pt x="315" y="174"/>
                  </a:lnTo>
                  <a:lnTo>
                    <a:pt x="319" y="178"/>
                  </a:lnTo>
                  <a:lnTo>
                    <a:pt x="321" y="182"/>
                  </a:lnTo>
                  <a:lnTo>
                    <a:pt x="323" y="186"/>
                  </a:lnTo>
                  <a:lnTo>
                    <a:pt x="327" y="192"/>
                  </a:lnTo>
                  <a:lnTo>
                    <a:pt x="331" y="196"/>
                  </a:lnTo>
                  <a:lnTo>
                    <a:pt x="333" y="200"/>
                  </a:lnTo>
                  <a:lnTo>
                    <a:pt x="335" y="203"/>
                  </a:lnTo>
                  <a:lnTo>
                    <a:pt x="333" y="203"/>
                  </a:lnTo>
                  <a:lnTo>
                    <a:pt x="331" y="205"/>
                  </a:lnTo>
                  <a:lnTo>
                    <a:pt x="329" y="203"/>
                  </a:lnTo>
                  <a:lnTo>
                    <a:pt x="327" y="200"/>
                  </a:lnTo>
                  <a:lnTo>
                    <a:pt x="325" y="200"/>
                  </a:lnTo>
                  <a:lnTo>
                    <a:pt x="325" y="198"/>
                  </a:lnTo>
                  <a:lnTo>
                    <a:pt x="325" y="196"/>
                  </a:lnTo>
                  <a:lnTo>
                    <a:pt x="323" y="194"/>
                  </a:lnTo>
                  <a:lnTo>
                    <a:pt x="319" y="192"/>
                  </a:lnTo>
                  <a:lnTo>
                    <a:pt x="319" y="190"/>
                  </a:lnTo>
                  <a:lnTo>
                    <a:pt x="319" y="186"/>
                  </a:lnTo>
                  <a:lnTo>
                    <a:pt x="317" y="186"/>
                  </a:lnTo>
                  <a:lnTo>
                    <a:pt x="317" y="184"/>
                  </a:lnTo>
                  <a:lnTo>
                    <a:pt x="315" y="184"/>
                  </a:lnTo>
                  <a:lnTo>
                    <a:pt x="315" y="182"/>
                  </a:lnTo>
                  <a:lnTo>
                    <a:pt x="313" y="180"/>
                  </a:lnTo>
                  <a:lnTo>
                    <a:pt x="311" y="178"/>
                  </a:lnTo>
                  <a:lnTo>
                    <a:pt x="311" y="176"/>
                  </a:lnTo>
                  <a:lnTo>
                    <a:pt x="311" y="174"/>
                  </a:lnTo>
                  <a:lnTo>
                    <a:pt x="309" y="172"/>
                  </a:lnTo>
                  <a:lnTo>
                    <a:pt x="309" y="170"/>
                  </a:lnTo>
                  <a:lnTo>
                    <a:pt x="311" y="168"/>
                  </a:lnTo>
                  <a:lnTo>
                    <a:pt x="309" y="164"/>
                  </a:lnTo>
                  <a:lnTo>
                    <a:pt x="307" y="162"/>
                  </a:lnTo>
                  <a:lnTo>
                    <a:pt x="305" y="162"/>
                  </a:lnTo>
                  <a:lnTo>
                    <a:pt x="305" y="160"/>
                  </a:lnTo>
                  <a:lnTo>
                    <a:pt x="301" y="150"/>
                  </a:lnTo>
                  <a:lnTo>
                    <a:pt x="299" y="146"/>
                  </a:lnTo>
                  <a:lnTo>
                    <a:pt x="295" y="140"/>
                  </a:lnTo>
                  <a:lnTo>
                    <a:pt x="291" y="132"/>
                  </a:lnTo>
                  <a:lnTo>
                    <a:pt x="291" y="130"/>
                  </a:lnTo>
                  <a:lnTo>
                    <a:pt x="289" y="126"/>
                  </a:lnTo>
                  <a:lnTo>
                    <a:pt x="289" y="122"/>
                  </a:lnTo>
                  <a:lnTo>
                    <a:pt x="287" y="122"/>
                  </a:lnTo>
                  <a:lnTo>
                    <a:pt x="287" y="120"/>
                  </a:lnTo>
                  <a:lnTo>
                    <a:pt x="285" y="118"/>
                  </a:lnTo>
                  <a:lnTo>
                    <a:pt x="283" y="114"/>
                  </a:lnTo>
                  <a:lnTo>
                    <a:pt x="281" y="110"/>
                  </a:lnTo>
                  <a:lnTo>
                    <a:pt x="281" y="106"/>
                  </a:lnTo>
                  <a:lnTo>
                    <a:pt x="279" y="104"/>
                  </a:lnTo>
                  <a:lnTo>
                    <a:pt x="277" y="100"/>
                  </a:lnTo>
                  <a:lnTo>
                    <a:pt x="275" y="96"/>
                  </a:lnTo>
                  <a:lnTo>
                    <a:pt x="273" y="90"/>
                  </a:lnTo>
                  <a:lnTo>
                    <a:pt x="271" y="90"/>
                  </a:lnTo>
                  <a:lnTo>
                    <a:pt x="271" y="88"/>
                  </a:lnTo>
                  <a:lnTo>
                    <a:pt x="269" y="84"/>
                  </a:lnTo>
                  <a:lnTo>
                    <a:pt x="269" y="82"/>
                  </a:lnTo>
                  <a:lnTo>
                    <a:pt x="267" y="78"/>
                  </a:lnTo>
                  <a:lnTo>
                    <a:pt x="265" y="72"/>
                  </a:lnTo>
                  <a:lnTo>
                    <a:pt x="261" y="62"/>
                  </a:lnTo>
                  <a:lnTo>
                    <a:pt x="259" y="60"/>
                  </a:lnTo>
                  <a:lnTo>
                    <a:pt x="257" y="54"/>
                  </a:lnTo>
                  <a:lnTo>
                    <a:pt x="255" y="48"/>
                  </a:lnTo>
                  <a:lnTo>
                    <a:pt x="255" y="46"/>
                  </a:lnTo>
                  <a:lnTo>
                    <a:pt x="255" y="44"/>
                  </a:lnTo>
                  <a:lnTo>
                    <a:pt x="253" y="42"/>
                  </a:lnTo>
                  <a:lnTo>
                    <a:pt x="251" y="36"/>
                  </a:lnTo>
                  <a:lnTo>
                    <a:pt x="249" y="32"/>
                  </a:lnTo>
                  <a:lnTo>
                    <a:pt x="247" y="26"/>
                  </a:lnTo>
                  <a:lnTo>
                    <a:pt x="247" y="24"/>
                  </a:lnTo>
                  <a:lnTo>
                    <a:pt x="247" y="22"/>
                  </a:lnTo>
                  <a:lnTo>
                    <a:pt x="245" y="18"/>
                  </a:lnTo>
                  <a:lnTo>
                    <a:pt x="243" y="14"/>
                  </a:lnTo>
                  <a:lnTo>
                    <a:pt x="243" y="12"/>
                  </a:lnTo>
                  <a:lnTo>
                    <a:pt x="241" y="10"/>
                  </a:lnTo>
                  <a:lnTo>
                    <a:pt x="241" y="8"/>
                  </a:lnTo>
                  <a:lnTo>
                    <a:pt x="241" y="6"/>
                  </a:lnTo>
                  <a:lnTo>
                    <a:pt x="239" y="2"/>
                  </a:lnTo>
                  <a:lnTo>
                    <a:pt x="239" y="0"/>
                  </a:lnTo>
                  <a:lnTo>
                    <a:pt x="241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47" name="Freeform 496">
              <a:extLst>
                <a:ext uri="{FF2B5EF4-FFF2-40B4-BE49-F238E27FC236}">
                  <a16:creationId xmlns:a16="http://schemas.microsoft.com/office/drawing/2014/main" id="{982ED08E-9376-2AA0-2705-F86F5AB3F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0713" y="117475"/>
              <a:ext cx="368300" cy="382588"/>
            </a:xfrm>
            <a:custGeom>
              <a:avLst/>
              <a:gdLst>
                <a:gd name="T0" fmla="*/ 150 w 232"/>
                <a:gd name="T1" fmla="*/ 2 h 241"/>
                <a:gd name="T2" fmla="*/ 190 w 232"/>
                <a:gd name="T3" fmla="*/ 2 h 241"/>
                <a:gd name="T4" fmla="*/ 206 w 232"/>
                <a:gd name="T5" fmla="*/ 2 h 241"/>
                <a:gd name="T6" fmla="*/ 230 w 232"/>
                <a:gd name="T7" fmla="*/ 4 h 241"/>
                <a:gd name="T8" fmla="*/ 226 w 232"/>
                <a:gd name="T9" fmla="*/ 10 h 241"/>
                <a:gd name="T10" fmla="*/ 220 w 232"/>
                <a:gd name="T11" fmla="*/ 16 h 241"/>
                <a:gd name="T12" fmla="*/ 216 w 232"/>
                <a:gd name="T13" fmla="*/ 22 h 241"/>
                <a:gd name="T14" fmla="*/ 208 w 232"/>
                <a:gd name="T15" fmla="*/ 38 h 241"/>
                <a:gd name="T16" fmla="*/ 200 w 232"/>
                <a:gd name="T17" fmla="*/ 53 h 241"/>
                <a:gd name="T18" fmla="*/ 200 w 232"/>
                <a:gd name="T19" fmla="*/ 65 h 241"/>
                <a:gd name="T20" fmla="*/ 194 w 232"/>
                <a:gd name="T21" fmla="*/ 77 h 241"/>
                <a:gd name="T22" fmla="*/ 202 w 232"/>
                <a:gd name="T23" fmla="*/ 81 h 241"/>
                <a:gd name="T24" fmla="*/ 198 w 232"/>
                <a:gd name="T25" fmla="*/ 89 h 241"/>
                <a:gd name="T26" fmla="*/ 202 w 232"/>
                <a:gd name="T27" fmla="*/ 97 h 241"/>
                <a:gd name="T28" fmla="*/ 202 w 232"/>
                <a:gd name="T29" fmla="*/ 99 h 241"/>
                <a:gd name="T30" fmla="*/ 192 w 232"/>
                <a:gd name="T31" fmla="*/ 103 h 241"/>
                <a:gd name="T32" fmla="*/ 182 w 232"/>
                <a:gd name="T33" fmla="*/ 109 h 241"/>
                <a:gd name="T34" fmla="*/ 188 w 232"/>
                <a:gd name="T35" fmla="*/ 115 h 241"/>
                <a:gd name="T36" fmla="*/ 186 w 232"/>
                <a:gd name="T37" fmla="*/ 119 h 241"/>
                <a:gd name="T38" fmla="*/ 188 w 232"/>
                <a:gd name="T39" fmla="*/ 125 h 241"/>
                <a:gd name="T40" fmla="*/ 188 w 232"/>
                <a:gd name="T41" fmla="*/ 133 h 241"/>
                <a:gd name="T42" fmla="*/ 178 w 232"/>
                <a:gd name="T43" fmla="*/ 137 h 241"/>
                <a:gd name="T44" fmla="*/ 182 w 232"/>
                <a:gd name="T45" fmla="*/ 143 h 241"/>
                <a:gd name="T46" fmla="*/ 178 w 232"/>
                <a:gd name="T47" fmla="*/ 149 h 241"/>
                <a:gd name="T48" fmla="*/ 174 w 232"/>
                <a:gd name="T49" fmla="*/ 163 h 241"/>
                <a:gd name="T50" fmla="*/ 180 w 232"/>
                <a:gd name="T51" fmla="*/ 173 h 241"/>
                <a:gd name="T52" fmla="*/ 172 w 232"/>
                <a:gd name="T53" fmla="*/ 175 h 241"/>
                <a:gd name="T54" fmla="*/ 168 w 232"/>
                <a:gd name="T55" fmla="*/ 183 h 241"/>
                <a:gd name="T56" fmla="*/ 166 w 232"/>
                <a:gd name="T57" fmla="*/ 193 h 241"/>
                <a:gd name="T58" fmla="*/ 164 w 232"/>
                <a:gd name="T59" fmla="*/ 199 h 241"/>
                <a:gd name="T60" fmla="*/ 166 w 232"/>
                <a:gd name="T61" fmla="*/ 203 h 241"/>
                <a:gd name="T62" fmla="*/ 160 w 232"/>
                <a:gd name="T63" fmla="*/ 209 h 241"/>
                <a:gd name="T64" fmla="*/ 154 w 232"/>
                <a:gd name="T65" fmla="*/ 217 h 241"/>
                <a:gd name="T66" fmla="*/ 150 w 232"/>
                <a:gd name="T67" fmla="*/ 223 h 241"/>
                <a:gd name="T68" fmla="*/ 146 w 232"/>
                <a:gd name="T69" fmla="*/ 233 h 241"/>
                <a:gd name="T70" fmla="*/ 142 w 232"/>
                <a:gd name="T71" fmla="*/ 231 h 241"/>
                <a:gd name="T72" fmla="*/ 138 w 232"/>
                <a:gd name="T73" fmla="*/ 237 h 241"/>
                <a:gd name="T74" fmla="*/ 128 w 232"/>
                <a:gd name="T75" fmla="*/ 241 h 241"/>
                <a:gd name="T76" fmla="*/ 112 w 232"/>
                <a:gd name="T77" fmla="*/ 241 h 241"/>
                <a:gd name="T78" fmla="*/ 98 w 232"/>
                <a:gd name="T79" fmla="*/ 239 h 241"/>
                <a:gd name="T80" fmla="*/ 84 w 232"/>
                <a:gd name="T81" fmla="*/ 239 h 241"/>
                <a:gd name="T82" fmla="*/ 58 w 232"/>
                <a:gd name="T83" fmla="*/ 239 h 241"/>
                <a:gd name="T84" fmla="*/ 34 w 232"/>
                <a:gd name="T85" fmla="*/ 239 h 241"/>
                <a:gd name="T86" fmla="*/ 0 w 232"/>
                <a:gd name="T87" fmla="*/ 239 h 241"/>
                <a:gd name="T88" fmla="*/ 0 w 232"/>
                <a:gd name="T89" fmla="*/ 213 h 241"/>
                <a:gd name="T90" fmla="*/ 0 w 232"/>
                <a:gd name="T91" fmla="*/ 197 h 241"/>
                <a:gd name="T92" fmla="*/ 0 w 232"/>
                <a:gd name="T93" fmla="*/ 179 h 241"/>
                <a:gd name="T94" fmla="*/ 0 w 232"/>
                <a:gd name="T95" fmla="*/ 155 h 241"/>
                <a:gd name="T96" fmla="*/ 0 w 232"/>
                <a:gd name="T97" fmla="*/ 133 h 241"/>
                <a:gd name="T98" fmla="*/ 2 w 232"/>
                <a:gd name="T99" fmla="*/ 107 h 241"/>
                <a:gd name="T100" fmla="*/ 2 w 232"/>
                <a:gd name="T101" fmla="*/ 97 h 241"/>
                <a:gd name="T102" fmla="*/ 2 w 232"/>
                <a:gd name="T103" fmla="*/ 65 h 241"/>
                <a:gd name="T104" fmla="*/ 2 w 232"/>
                <a:gd name="T105" fmla="*/ 42 h 241"/>
                <a:gd name="T106" fmla="*/ 6 w 232"/>
                <a:gd name="T107" fmla="*/ 24 h 241"/>
                <a:gd name="T108" fmla="*/ 26 w 232"/>
                <a:gd name="T109" fmla="*/ 24 h 241"/>
                <a:gd name="T110" fmla="*/ 46 w 232"/>
                <a:gd name="T111" fmla="*/ 24 h 241"/>
                <a:gd name="T112" fmla="*/ 60 w 232"/>
                <a:gd name="T113" fmla="*/ 24 h 241"/>
                <a:gd name="T114" fmla="*/ 78 w 232"/>
                <a:gd name="T115" fmla="*/ 24 h 241"/>
                <a:gd name="T116" fmla="*/ 100 w 232"/>
                <a:gd name="T117" fmla="*/ 24 h 241"/>
                <a:gd name="T118" fmla="*/ 110 w 232"/>
                <a:gd name="T119" fmla="*/ 24 h 241"/>
                <a:gd name="T120" fmla="*/ 112 w 232"/>
                <a:gd name="T121" fmla="*/ 14 h 241"/>
                <a:gd name="T122" fmla="*/ 112 w 232"/>
                <a:gd name="T123" fmla="*/ 8 h 241"/>
                <a:gd name="T124" fmla="*/ 114 w 232"/>
                <a:gd name="T125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2" h="241">
                  <a:moveTo>
                    <a:pt x="124" y="0"/>
                  </a:moveTo>
                  <a:lnTo>
                    <a:pt x="128" y="0"/>
                  </a:lnTo>
                  <a:lnTo>
                    <a:pt x="134" y="0"/>
                  </a:lnTo>
                  <a:lnTo>
                    <a:pt x="140" y="0"/>
                  </a:lnTo>
                  <a:lnTo>
                    <a:pt x="148" y="0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60" y="2"/>
                  </a:lnTo>
                  <a:lnTo>
                    <a:pt x="162" y="2"/>
                  </a:lnTo>
                  <a:lnTo>
                    <a:pt x="180" y="2"/>
                  </a:lnTo>
                  <a:lnTo>
                    <a:pt x="182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6" y="2"/>
                  </a:lnTo>
                  <a:lnTo>
                    <a:pt x="198" y="2"/>
                  </a:lnTo>
                  <a:lnTo>
                    <a:pt x="200" y="2"/>
                  </a:lnTo>
                  <a:lnTo>
                    <a:pt x="202" y="2"/>
                  </a:lnTo>
                  <a:lnTo>
                    <a:pt x="206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8" y="2"/>
                  </a:lnTo>
                  <a:lnTo>
                    <a:pt x="224" y="2"/>
                  </a:lnTo>
                  <a:lnTo>
                    <a:pt x="232" y="2"/>
                  </a:lnTo>
                  <a:lnTo>
                    <a:pt x="230" y="4"/>
                  </a:lnTo>
                  <a:lnTo>
                    <a:pt x="230" y="6"/>
                  </a:lnTo>
                  <a:lnTo>
                    <a:pt x="228" y="6"/>
                  </a:lnTo>
                  <a:lnTo>
                    <a:pt x="226" y="8"/>
                  </a:lnTo>
                  <a:lnTo>
                    <a:pt x="224" y="10"/>
                  </a:lnTo>
                  <a:lnTo>
                    <a:pt x="224" y="10"/>
                  </a:lnTo>
                  <a:lnTo>
                    <a:pt x="226" y="10"/>
                  </a:lnTo>
                  <a:lnTo>
                    <a:pt x="226" y="12"/>
                  </a:lnTo>
                  <a:lnTo>
                    <a:pt x="226" y="14"/>
                  </a:lnTo>
                  <a:lnTo>
                    <a:pt x="226" y="16"/>
                  </a:lnTo>
                  <a:lnTo>
                    <a:pt x="224" y="16"/>
                  </a:lnTo>
                  <a:lnTo>
                    <a:pt x="222" y="16"/>
                  </a:lnTo>
                  <a:lnTo>
                    <a:pt x="220" y="16"/>
                  </a:lnTo>
                  <a:lnTo>
                    <a:pt x="218" y="16"/>
                  </a:lnTo>
                  <a:lnTo>
                    <a:pt x="218" y="14"/>
                  </a:lnTo>
                  <a:lnTo>
                    <a:pt x="216" y="14"/>
                  </a:lnTo>
                  <a:lnTo>
                    <a:pt x="214" y="16"/>
                  </a:lnTo>
                  <a:lnTo>
                    <a:pt x="214" y="18"/>
                  </a:lnTo>
                  <a:lnTo>
                    <a:pt x="216" y="22"/>
                  </a:lnTo>
                  <a:lnTo>
                    <a:pt x="216" y="24"/>
                  </a:lnTo>
                  <a:lnTo>
                    <a:pt x="216" y="26"/>
                  </a:lnTo>
                  <a:lnTo>
                    <a:pt x="212" y="30"/>
                  </a:lnTo>
                  <a:lnTo>
                    <a:pt x="210" y="32"/>
                  </a:lnTo>
                  <a:lnTo>
                    <a:pt x="210" y="34"/>
                  </a:lnTo>
                  <a:lnTo>
                    <a:pt x="208" y="38"/>
                  </a:lnTo>
                  <a:lnTo>
                    <a:pt x="206" y="40"/>
                  </a:lnTo>
                  <a:lnTo>
                    <a:pt x="206" y="45"/>
                  </a:lnTo>
                  <a:lnTo>
                    <a:pt x="204" y="47"/>
                  </a:lnTo>
                  <a:lnTo>
                    <a:pt x="202" y="49"/>
                  </a:lnTo>
                  <a:lnTo>
                    <a:pt x="202" y="51"/>
                  </a:lnTo>
                  <a:lnTo>
                    <a:pt x="200" y="53"/>
                  </a:lnTo>
                  <a:lnTo>
                    <a:pt x="200" y="55"/>
                  </a:lnTo>
                  <a:lnTo>
                    <a:pt x="200" y="59"/>
                  </a:lnTo>
                  <a:lnTo>
                    <a:pt x="200" y="59"/>
                  </a:lnTo>
                  <a:lnTo>
                    <a:pt x="202" y="61"/>
                  </a:lnTo>
                  <a:lnTo>
                    <a:pt x="200" y="63"/>
                  </a:lnTo>
                  <a:lnTo>
                    <a:pt x="200" y="65"/>
                  </a:lnTo>
                  <a:lnTo>
                    <a:pt x="200" y="67"/>
                  </a:lnTo>
                  <a:lnTo>
                    <a:pt x="200" y="71"/>
                  </a:lnTo>
                  <a:lnTo>
                    <a:pt x="198" y="71"/>
                  </a:lnTo>
                  <a:lnTo>
                    <a:pt x="198" y="73"/>
                  </a:lnTo>
                  <a:lnTo>
                    <a:pt x="196" y="75"/>
                  </a:lnTo>
                  <a:lnTo>
                    <a:pt x="194" y="77"/>
                  </a:lnTo>
                  <a:lnTo>
                    <a:pt x="194" y="79"/>
                  </a:lnTo>
                  <a:lnTo>
                    <a:pt x="196" y="79"/>
                  </a:lnTo>
                  <a:lnTo>
                    <a:pt x="196" y="81"/>
                  </a:lnTo>
                  <a:lnTo>
                    <a:pt x="198" y="81"/>
                  </a:lnTo>
                  <a:lnTo>
                    <a:pt x="200" y="81"/>
                  </a:lnTo>
                  <a:lnTo>
                    <a:pt x="202" y="81"/>
                  </a:lnTo>
                  <a:lnTo>
                    <a:pt x="204" y="81"/>
                  </a:lnTo>
                  <a:lnTo>
                    <a:pt x="204" y="83"/>
                  </a:lnTo>
                  <a:lnTo>
                    <a:pt x="204" y="85"/>
                  </a:lnTo>
                  <a:lnTo>
                    <a:pt x="202" y="85"/>
                  </a:lnTo>
                  <a:lnTo>
                    <a:pt x="200" y="87"/>
                  </a:lnTo>
                  <a:lnTo>
                    <a:pt x="198" y="89"/>
                  </a:lnTo>
                  <a:lnTo>
                    <a:pt x="196" y="91"/>
                  </a:lnTo>
                  <a:lnTo>
                    <a:pt x="196" y="93"/>
                  </a:lnTo>
                  <a:lnTo>
                    <a:pt x="196" y="95"/>
                  </a:lnTo>
                  <a:lnTo>
                    <a:pt x="198" y="97"/>
                  </a:lnTo>
                  <a:lnTo>
                    <a:pt x="200" y="97"/>
                  </a:lnTo>
                  <a:lnTo>
                    <a:pt x="202" y="97"/>
                  </a:lnTo>
                  <a:lnTo>
                    <a:pt x="204" y="95"/>
                  </a:lnTo>
                  <a:lnTo>
                    <a:pt x="206" y="95"/>
                  </a:lnTo>
                  <a:lnTo>
                    <a:pt x="206" y="97"/>
                  </a:lnTo>
                  <a:lnTo>
                    <a:pt x="206" y="99"/>
                  </a:lnTo>
                  <a:lnTo>
                    <a:pt x="204" y="99"/>
                  </a:lnTo>
                  <a:lnTo>
                    <a:pt x="202" y="99"/>
                  </a:lnTo>
                  <a:lnTo>
                    <a:pt x="200" y="101"/>
                  </a:lnTo>
                  <a:lnTo>
                    <a:pt x="198" y="101"/>
                  </a:lnTo>
                  <a:lnTo>
                    <a:pt x="196" y="101"/>
                  </a:lnTo>
                  <a:lnTo>
                    <a:pt x="194" y="103"/>
                  </a:lnTo>
                  <a:lnTo>
                    <a:pt x="192" y="103"/>
                  </a:lnTo>
                  <a:lnTo>
                    <a:pt x="192" y="103"/>
                  </a:lnTo>
                  <a:lnTo>
                    <a:pt x="190" y="103"/>
                  </a:lnTo>
                  <a:lnTo>
                    <a:pt x="188" y="105"/>
                  </a:lnTo>
                  <a:lnTo>
                    <a:pt x="186" y="105"/>
                  </a:lnTo>
                  <a:lnTo>
                    <a:pt x="186" y="107"/>
                  </a:lnTo>
                  <a:lnTo>
                    <a:pt x="184" y="107"/>
                  </a:lnTo>
                  <a:lnTo>
                    <a:pt x="182" y="109"/>
                  </a:lnTo>
                  <a:lnTo>
                    <a:pt x="182" y="111"/>
                  </a:lnTo>
                  <a:lnTo>
                    <a:pt x="182" y="113"/>
                  </a:lnTo>
                  <a:lnTo>
                    <a:pt x="182" y="115"/>
                  </a:lnTo>
                  <a:lnTo>
                    <a:pt x="184" y="115"/>
                  </a:lnTo>
                  <a:lnTo>
                    <a:pt x="186" y="115"/>
                  </a:lnTo>
                  <a:lnTo>
                    <a:pt x="188" y="115"/>
                  </a:lnTo>
                  <a:lnTo>
                    <a:pt x="190" y="115"/>
                  </a:lnTo>
                  <a:lnTo>
                    <a:pt x="192" y="115"/>
                  </a:lnTo>
                  <a:lnTo>
                    <a:pt x="192" y="117"/>
                  </a:lnTo>
                  <a:lnTo>
                    <a:pt x="190" y="117"/>
                  </a:lnTo>
                  <a:lnTo>
                    <a:pt x="188" y="119"/>
                  </a:lnTo>
                  <a:lnTo>
                    <a:pt x="186" y="119"/>
                  </a:lnTo>
                  <a:lnTo>
                    <a:pt x="184" y="119"/>
                  </a:lnTo>
                  <a:lnTo>
                    <a:pt x="182" y="121"/>
                  </a:lnTo>
                  <a:lnTo>
                    <a:pt x="182" y="123"/>
                  </a:lnTo>
                  <a:lnTo>
                    <a:pt x="184" y="123"/>
                  </a:lnTo>
                  <a:lnTo>
                    <a:pt x="186" y="123"/>
                  </a:lnTo>
                  <a:lnTo>
                    <a:pt x="188" y="125"/>
                  </a:lnTo>
                  <a:lnTo>
                    <a:pt x="190" y="125"/>
                  </a:lnTo>
                  <a:lnTo>
                    <a:pt x="190" y="127"/>
                  </a:lnTo>
                  <a:lnTo>
                    <a:pt x="190" y="129"/>
                  </a:lnTo>
                  <a:lnTo>
                    <a:pt x="190" y="131"/>
                  </a:lnTo>
                  <a:lnTo>
                    <a:pt x="190" y="133"/>
                  </a:lnTo>
                  <a:lnTo>
                    <a:pt x="188" y="133"/>
                  </a:lnTo>
                  <a:lnTo>
                    <a:pt x="186" y="135"/>
                  </a:lnTo>
                  <a:lnTo>
                    <a:pt x="186" y="137"/>
                  </a:lnTo>
                  <a:lnTo>
                    <a:pt x="184" y="137"/>
                  </a:lnTo>
                  <a:lnTo>
                    <a:pt x="182" y="135"/>
                  </a:lnTo>
                  <a:lnTo>
                    <a:pt x="180" y="137"/>
                  </a:lnTo>
                  <a:lnTo>
                    <a:pt x="178" y="137"/>
                  </a:lnTo>
                  <a:lnTo>
                    <a:pt x="178" y="139"/>
                  </a:lnTo>
                  <a:lnTo>
                    <a:pt x="176" y="141"/>
                  </a:lnTo>
                  <a:lnTo>
                    <a:pt x="178" y="141"/>
                  </a:lnTo>
                  <a:lnTo>
                    <a:pt x="178" y="143"/>
                  </a:lnTo>
                  <a:lnTo>
                    <a:pt x="180" y="143"/>
                  </a:lnTo>
                  <a:lnTo>
                    <a:pt x="182" y="143"/>
                  </a:lnTo>
                  <a:lnTo>
                    <a:pt x="184" y="143"/>
                  </a:lnTo>
                  <a:lnTo>
                    <a:pt x="184" y="145"/>
                  </a:lnTo>
                  <a:lnTo>
                    <a:pt x="184" y="147"/>
                  </a:lnTo>
                  <a:lnTo>
                    <a:pt x="182" y="147"/>
                  </a:lnTo>
                  <a:lnTo>
                    <a:pt x="180" y="147"/>
                  </a:lnTo>
                  <a:lnTo>
                    <a:pt x="178" y="149"/>
                  </a:lnTo>
                  <a:lnTo>
                    <a:pt x="176" y="149"/>
                  </a:lnTo>
                  <a:lnTo>
                    <a:pt x="176" y="151"/>
                  </a:lnTo>
                  <a:lnTo>
                    <a:pt x="174" y="155"/>
                  </a:lnTo>
                  <a:lnTo>
                    <a:pt x="172" y="157"/>
                  </a:lnTo>
                  <a:lnTo>
                    <a:pt x="172" y="159"/>
                  </a:lnTo>
                  <a:lnTo>
                    <a:pt x="174" y="163"/>
                  </a:lnTo>
                  <a:lnTo>
                    <a:pt x="176" y="163"/>
                  </a:lnTo>
                  <a:lnTo>
                    <a:pt x="176" y="165"/>
                  </a:lnTo>
                  <a:lnTo>
                    <a:pt x="174" y="167"/>
                  </a:lnTo>
                  <a:lnTo>
                    <a:pt x="174" y="169"/>
                  </a:lnTo>
                  <a:lnTo>
                    <a:pt x="176" y="171"/>
                  </a:lnTo>
                  <a:lnTo>
                    <a:pt x="180" y="173"/>
                  </a:lnTo>
                  <a:lnTo>
                    <a:pt x="180" y="175"/>
                  </a:lnTo>
                  <a:lnTo>
                    <a:pt x="178" y="175"/>
                  </a:lnTo>
                  <a:lnTo>
                    <a:pt x="176" y="175"/>
                  </a:lnTo>
                  <a:lnTo>
                    <a:pt x="174" y="173"/>
                  </a:lnTo>
                  <a:lnTo>
                    <a:pt x="172" y="173"/>
                  </a:lnTo>
                  <a:lnTo>
                    <a:pt x="172" y="175"/>
                  </a:lnTo>
                  <a:lnTo>
                    <a:pt x="174" y="179"/>
                  </a:lnTo>
                  <a:lnTo>
                    <a:pt x="172" y="179"/>
                  </a:lnTo>
                  <a:lnTo>
                    <a:pt x="170" y="179"/>
                  </a:lnTo>
                  <a:lnTo>
                    <a:pt x="168" y="179"/>
                  </a:lnTo>
                  <a:lnTo>
                    <a:pt x="168" y="181"/>
                  </a:lnTo>
                  <a:lnTo>
                    <a:pt x="168" y="183"/>
                  </a:lnTo>
                  <a:lnTo>
                    <a:pt x="170" y="185"/>
                  </a:lnTo>
                  <a:lnTo>
                    <a:pt x="170" y="189"/>
                  </a:lnTo>
                  <a:lnTo>
                    <a:pt x="168" y="189"/>
                  </a:lnTo>
                  <a:lnTo>
                    <a:pt x="168" y="191"/>
                  </a:lnTo>
                  <a:lnTo>
                    <a:pt x="166" y="191"/>
                  </a:lnTo>
                  <a:lnTo>
                    <a:pt x="166" y="193"/>
                  </a:lnTo>
                  <a:lnTo>
                    <a:pt x="168" y="193"/>
                  </a:lnTo>
                  <a:lnTo>
                    <a:pt x="168" y="195"/>
                  </a:lnTo>
                  <a:lnTo>
                    <a:pt x="168" y="197"/>
                  </a:lnTo>
                  <a:lnTo>
                    <a:pt x="166" y="197"/>
                  </a:lnTo>
                  <a:lnTo>
                    <a:pt x="166" y="199"/>
                  </a:lnTo>
                  <a:lnTo>
                    <a:pt x="164" y="199"/>
                  </a:lnTo>
                  <a:lnTo>
                    <a:pt x="164" y="201"/>
                  </a:lnTo>
                  <a:lnTo>
                    <a:pt x="166" y="201"/>
                  </a:lnTo>
                  <a:lnTo>
                    <a:pt x="166" y="203"/>
                  </a:lnTo>
                  <a:lnTo>
                    <a:pt x="168" y="203"/>
                  </a:lnTo>
                  <a:lnTo>
                    <a:pt x="168" y="203"/>
                  </a:lnTo>
                  <a:lnTo>
                    <a:pt x="166" y="203"/>
                  </a:lnTo>
                  <a:lnTo>
                    <a:pt x="164" y="203"/>
                  </a:lnTo>
                  <a:lnTo>
                    <a:pt x="162" y="205"/>
                  </a:lnTo>
                  <a:lnTo>
                    <a:pt x="162" y="209"/>
                  </a:lnTo>
                  <a:lnTo>
                    <a:pt x="162" y="211"/>
                  </a:lnTo>
                  <a:lnTo>
                    <a:pt x="160" y="211"/>
                  </a:lnTo>
                  <a:lnTo>
                    <a:pt x="160" y="209"/>
                  </a:lnTo>
                  <a:lnTo>
                    <a:pt x="158" y="209"/>
                  </a:lnTo>
                  <a:lnTo>
                    <a:pt x="158" y="211"/>
                  </a:lnTo>
                  <a:lnTo>
                    <a:pt x="158" y="213"/>
                  </a:lnTo>
                  <a:lnTo>
                    <a:pt x="158" y="215"/>
                  </a:lnTo>
                  <a:lnTo>
                    <a:pt x="156" y="217"/>
                  </a:lnTo>
                  <a:lnTo>
                    <a:pt x="154" y="217"/>
                  </a:lnTo>
                  <a:lnTo>
                    <a:pt x="154" y="219"/>
                  </a:lnTo>
                  <a:lnTo>
                    <a:pt x="156" y="221"/>
                  </a:lnTo>
                  <a:lnTo>
                    <a:pt x="156" y="223"/>
                  </a:lnTo>
                  <a:lnTo>
                    <a:pt x="154" y="223"/>
                  </a:lnTo>
                  <a:lnTo>
                    <a:pt x="152" y="223"/>
                  </a:lnTo>
                  <a:lnTo>
                    <a:pt x="150" y="223"/>
                  </a:lnTo>
                  <a:lnTo>
                    <a:pt x="150" y="225"/>
                  </a:lnTo>
                  <a:lnTo>
                    <a:pt x="150" y="227"/>
                  </a:lnTo>
                  <a:lnTo>
                    <a:pt x="148" y="229"/>
                  </a:lnTo>
                  <a:lnTo>
                    <a:pt x="146" y="229"/>
                  </a:lnTo>
                  <a:lnTo>
                    <a:pt x="146" y="231"/>
                  </a:lnTo>
                  <a:lnTo>
                    <a:pt x="146" y="233"/>
                  </a:lnTo>
                  <a:lnTo>
                    <a:pt x="144" y="233"/>
                  </a:lnTo>
                  <a:lnTo>
                    <a:pt x="144" y="231"/>
                  </a:lnTo>
                  <a:lnTo>
                    <a:pt x="144" y="231"/>
                  </a:lnTo>
                  <a:lnTo>
                    <a:pt x="144" y="229"/>
                  </a:lnTo>
                  <a:lnTo>
                    <a:pt x="142" y="229"/>
                  </a:lnTo>
                  <a:lnTo>
                    <a:pt x="142" y="231"/>
                  </a:lnTo>
                  <a:lnTo>
                    <a:pt x="142" y="235"/>
                  </a:lnTo>
                  <a:lnTo>
                    <a:pt x="140" y="235"/>
                  </a:lnTo>
                  <a:lnTo>
                    <a:pt x="140" y="233"/>
                  </a:lnTo>
                  <a:lnTo>
                    <a:pt x="138" y="233"/>
                  </a:lnTo>
                  <a:lnTo>
                    <a:pt x="138" y="235"/>
                  </a:lnTo>
                  <a:lnTo>
                    <a:pt x="138" y="237"/>
                  </a:lnTo>
                  <a:lnTo>
                    <a:pt x="140" y="239"/>
                  </a:lnTo>
                  <a:lnTo>
                    <a:pt x="140" y="241"/>
                  </a:lnTo>
                  <a:lnTo>
                    <a:pt x="138" y="241"/>
                  </a:lnTo>
                  <a:lnTo>
                    <a:pt x="136" y="241"/>
                  </a:lnTo>
                  <a:lnTo>
                    <a:pt x="134" y="241"/>
                  </a:lnTo>
                  <a:lnTo>
                    <a:pt x="128" y="241"/>
                  </a:lnTo>
                  <a:lnTo>
                    <a:pt x="124" y="241"/>
                  </a:lnTo>
                  <a:lnTo>
                    <a:pt x="122" y="241"/>
                  </a:lnTo>
                  <a:lnTo>
                    <a:pt x="120" y="241"/>
                  </a:lnTo>
                  <a:lnTo>
                    <a:pt x="118" y="241"/>
                  </a:lnTo>
                  <a:lnTo>
                    <a:pt x="116" y="241"/>
                  </a:lnTo>
                  <a:lnTo>
                    <a:pt x="112" y="241"/>
                  </a:lnTo>
                  <a:lnTo>
                    <a:pt x="108" y="239"/>
                  </a:lnTo>
                  <a:lnTo>
                    <a:pt x="106" y="239"/>
                  </a:lnTo>
                  <a:lnTo>
                    <a:pt x="104" y="239"/>
                  </a:lnTo>
                  <a:lnTo>
                    <a:pt x="102" y="239"/>
                  </a:lnTo>
                  <a:lnTo>
                    <a:pt x="100" y="239"/>
                  </a:lnTo>
                  <a:lnTo>
                    <a:pt x="98" y="239"/>
                  </a:lnTo>
                  <a:lnTo>
                    <a:pt x="96" y="239"/>
                  </a:lnTo>
                  <a:lnTo>
                    <a:pt x="92" y="239"/>
                  </a:lnTo>
                  <a:lnTo>
                    <a:pt x="90" y="239"/>
                  </a:lnTo>
                  <a:lnTo>
                    <a:pt x="88" y="239"/>
                  </a:lnTo>
                  <a:lnTo>
                    <a:pt x="86" y="239"/>
                  </a:lnTo>
                  <a:lnTo>
                    <a:pt x="84" y="239"/>
                  </a:lnTo>
                  <a:lnTo>
                    <a:pt x="82" y="239"/>
                  </a:lnTo>
                  <a:lnTo>
                    <a:pt x="74" y="239"/>
                  </a:lnTo>
                  <a:lnTo>
                    <a:pt x="72" y="239"/>
                  </a:lnTo>
                  <a:lnTo>
                    <a:pt x="70" y="239"/>
                  </a:lnTo>
                  <a:lnTo>
                    <a:pt x="64" y="239"/>
                  </a:lnTo>
                  <a:lnTo>
                    <a:pt x="58" y="239"/>
                  </a:lnTo>
                  <a:lnTo>
                    <a:pt x="50" y="239"/>
                  </a:lnTo>
                  <a:lnTo>
                    <a:pt x="48" y="239"/>
                  </a:lnTo>
                  <a:lnTo>
                    <a:pt x="46" y="239"/>
                  </a:lnTo>
                  <a:lnTo>
                    <a:pt x="44" y="239"/>
                  </a:lnTo>
                  <a:lnTo>
                    <a:pt x="36" y="239"/>
                  </a:lnTo>
                  <a:lnTo>
                    <a:pt x="34" y="239"/>
                  </a:lnTo>
                  <a:lnTo>
                    <a:pt x="26" y="241"/>
                  </a:lnTo>
                  <a:lnTo>
                    <a:pt x="16" y="239"/>
                  </a:lnTo>
                  <a:lnTo>
                    <a:pt x="8" y="239"/>
                  </a:lnTo>
                  <a:lnTo>
                    <a:pt x="6" y="239"/>
                  </a:lnTo>
                  <a:lnTo>
                    <a:pt x="2" y="239"/>
                  </a:lnTo>
                  <a:lnTo>
                    <a:pt x="0" y="239"/>
                  </a:lnTo>
                  <a:lnTo>
                    <a:pt x="0" y="231"/>
                  </a:lnTo>
                  <a:lnTo>
                    <a:pt x="0" y="229"/>
                  </a:lnTo>
                  <a:lnTo>
                    <a:pt x="0" y="225"/>
                  </a:lnTo>
                  <a:lnTo>
                    <a:pt x="0" y="221"/>
                  </a:lnTo>
                  <a:lnTo>
                    <a:pt x="0" y="215"/>
                  </a:lnTo>
                  <a:lnTo>
                    <a:pt x="0" y="213"/>
                  </a:lnTo>
                  <a:lnTo>
                    <a:pt x="0" y="211"/>
                  </a:lnTo>
                  <a:lnTo>
                    <a:pt x="0" y="209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0" y="203"/>
                  </a:lnTo>
                  <a:lnTo>
                    <a:pt x="0" y="197"/>
                  </a:lnTo>
                  <a:lnTo>
                    <a:pt x="0" y="191"/>
                  </a:lnTo>
                  <a:lnTo>
                    <a:pt x="0" y="189"/>
                  </a:lnTo>
                  <a:lnTo>
                    <a:pt x="0" y="187"/>
                  </a:lnTo>
                  <a:lnTo>
                    <a:pt x="0" y="183"/>
                  </a:lnTo>
                  <a:lnTo>
                    <a:pt x="0" y="181"/>
                  </a:lnTo>
                  <a:lnTo>
                    <a:pt x="0" y="179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71"/>
                  </a:lnTo>
                  <a:lnTo>
                    <a:pt x="0" y="161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0" y="151"/>
                  </a:lnTo>
                  <a:lnTo>
                    <a:pt x="0" y="149"/>
                  </a:lnTo>
                  <a:lnTo>
                    <a:pt x="0" y="147"/>
                  </a:lnTo>
                  <a:lnTo>
                    <a:pt x="0" y="143"/>
                  </a:lnTo>
                  <a:lnTo>
                    <a:pt x="0" y="141"/>
                  </a:lnTo>
                  <a:lnTo>
                    <a:pt x="0" y="133"/>
                  </a:lnTo>
                  <a:lnTo>
                    <a:pt x="0" y="129"/>
                  </a:lnTo>
                  <a:lnTo>
                    <a:pt x="0" y="123"/>
                  </a:lnTo>
                  <a:lnTo>
                    <a:pt x="0" y="119"/>
                  </a:lnTo>
                  <a:lnTo>
                    <a:pt x="0" y="113"/>
                  </a:lnTo>
                  <a:lnTo>
                    <a:pt x="0" y="109"/>
                  </a:lnTo>
                  <a:lnTo>
                    <a:pt x="2" y="107"/>
                  </a:lnTo>
                  <a:lnTo>
                    <a:pt x="2" y="107"/>
                  </a:lnTo>
                  <a:lnTo>
                    <a:pt x="2" y="105"/>
                  </a:lnTo>
                  <a:lnTo>
                    <a:pt x="2" y="103"/>
                  </a:lnTo>
                  <a:lnTo>
                    <a:pt x="2" y="101"/>
                  </a:lnTo>
                  <a:lnTo>
                    <a:pt x="2" y="99"/>
                  </a:lnTo>
                  <a:lnTo>
                    <a:pt x="2" y="97"/>
                  </a:lnTo>
                  <a:lnTo>
                    <a:pt x="2" y="87"/>
                  </a:lnTo>
                  <a:lnTo>
                    <a:pt x="2" y="85"/>
                  </a:lnTo>
                  <a:lnTo>
                    <a:pt x="2" y="83"/>
                  </a:lnTo>
                  <a:lnTo>
                    <a:pt x="2" y="75"/>
                  </a:lnTo>
                  <a:lnTo>
                    <a:pt x="2" y="73"/>
                  </a:lnTo>
                  <a:lnTo>
                    <a:pt x="2" y="65"/>
                  </a:lnTo>
                  <a:lnTo>
                    <a:pt x="2" y="59"/>
                  </a:lnTo>
                  <a:lnTo>
                    <a:pt x="2" y="55"/>
                  </a:lnTo>
                  <a:lnTo>
                    <a:pt x="2" y="51"/>
                  </a:lnTo>
                  <a:lnTo>
                    <a:pt x="2" y="47"/>
                  </a:lnTo>
                  <a:lnTo>
                    <a:pt x="2" y="45"/>
                  </a:lnTo>
                  <a:lnTo>
                    <a:pt x="2" y="42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20" y="24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8" y="24"/>
                  </a:lnTo>
                  <a:lnTo>
                    <a:pt x="32" y="24"/>
                  </a:lnTo>
                  <a:lnTo>
                    <a:pt x="38" y="24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50" y="24"/>
                  </a:lnTo>
                  <a:lnTo>
                    <a:pt x="52" y="24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60" y="24"/>
                  </a:lnTo>
                  <a:lnTo>
                    <a:pt x="62" y="24"/>
                  </a:lnTo>
                  <a:lnTo>
                    <a:pt x="64" y="24"/>
                  </a:lnTo>
                  <a:lnTo>
                    <a:pt x="68" y="24"/>
                  </a:lnTo>
                  <a:lnTo>
                    <a:pt x="70" y="24"/>
                  </a:lnTo>
                  <a:lnTo>
                    <a:pt x="74" y="24"/>
                  </a:lnTo>
                  <a:lnTo>
                    <a:pt x="78" y="24"/>
                  </a:lnTo>
                  <a:lnTo>
                    <a:pt x="80" y="24"/>
                  </a:lnTo>
                  <a:lnTo>
                    <a:pt x="82" y="24"/>
                  </a:lnTo>
                  <a:lnTo>
                    <a:pt x="84" y="24"/>
                  </a:lnTo>
                  <a:lnTo>
                    <a:pt x="88" y="24"/>
                  </a:lnTo>
                  <a:lnTo>
                    <a:pt x="96" y="24"/>
                  </a:lnTo>
                  <a:lnTo>
                    <a:pt x="100" y="24"/>
                  </a:lnTo>
                  <a:lnTo>
                    <a:pt x="100" y="26"/>
                  </a:lnTo>
                  <a:lnTo>
                    <a:pt x="102" y="26"/>
                  </a:lnTo>
                  <a:lnTo>
                    <a:pt x="104" y="26"/>
                  </a:lnTo>
                  <a:lnTo>
                    <a:pt x="106" y="26"/>
                  </a:lnTo>
                  <a:lnTo>
                    <a:pt x="110" y="26"/>
                  </a:lnTo>
                  <a:lnTo>
                    <a:pt x="110" y="24"/>
                  </a:lnTo>
                  <a:lnTo>
                    <a:pt x="110" y="22"/>
                  </a:lnTo>
                  <a:lnTo>
                    <a:pt x="110" y="20"/>
                  </a:lnTo>
                  <a:lnTo>
                    <a:pt x="110" y="18"/>
                  </a:lnTo>
                  <a:lnTo>
                    <a:pt x="110" y="16"/>
                  </a:lnTo>
                  <a:lnTo>
                    <a:pt x="112" y="16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10" y="12"/>
                  </a:lnTo>
                  <a:lnTo>
                    <a:pt x="110" y="10"/>
                  </a:lnTo>
                  <a:lnTo>
                    <a:pt x="110" y="10"/>
                  </a:lnTo>
                  <a:lnTo>
                    <a:pt x="112" y="10"/>
                  </a:lnTo>
                  <a:lnTo>
                    <a:pt x="112" y="8"/>
                  </a:lnTo>
                  <a:lnTo>
                    <a:pt x="112" y="6"/>
                  </a:lnTo>
                  <a:lnTo>
                    <a:pt x="112" y="4"/>
                  </a:lnTo>
                  <a:lnTo>
                    <a:pt x="114" y="2"/>
                  </a:lnTo>
                  <a:lnTo>
                    <a:pt x="112" y="2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6D0B2F0D-2AEA-C3D2-B0AC-4C4667ABD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3050" y="735013"/>
              <a:ext cx="485775" cy="487363"/>
            </a:xfrm>
            <a:custGeom>
              <a:avLst/>
              <a:gdLst>
                <a:gd name="T0" fmla="*/ 88 w 306"/>
                <a:gd name="T1" fmla="*/ 4 h 307"/>
                <a:gd name="T2" fmla="*/ 102 w 306"/>
                <a:gd name="T3" fmla="*/ 10 h 307"/>
                <a:gd name="T4" fmla="*/ 114 w 306"/>
                <a:gd name="T5" fmla="*/ 8 h 307"/>
                <a:gd name="T6" fmla="*/ 126 w 306"/>
                <a:gd name="T7" fmla="*/ 18 h 307"/>
                <a:gd name="T8" fmla="*/ 136 w 306"/>
                <a:gd name="T9" fmla="*/ 34 h 307"/>
                <a:gd name="T10" fmla="*/ 154 w 306"/>
                <a:gd name="T11" fmla="*/ 38 h 307"/>
                <a:gd name="T12" fmla="*/ 170 w 306"/>
                <a:gd name="T13" fmla="*/ 46 h 307"/>
                <a:gd name="T14" fmla="*/ 184 w 306"/>
                <a:gd name="T15" fmla="*/ 54 h 307"/>
                <a:gd name="T16" fmla="*/ 208 w 306"/>
                <a:gd name="T17" fmla="*/ 54 h 307"/>
                <a:gd name="T18" fmla="*/ 226 w 306"/>
                <a:gd name="T19" fmla="*/ 56 h 307"/>
                <a:gd name="T20" fmla="*/ 248 w 306"/>
                <a:gd name="T21" fmla="*/ 60 h 307"/>
                <a:gd name="T22" fmla="*/ 266 w 306"/>
                <a:gd name="T23" fmla="*/ 66 h 307"/>
                <a:gd name="T24" fmla="*/ 272 w 306"/>
                <a:gd name="T25" fmla="*/ 89 h 307"/>
                <a:gd name="T26" fmla="*/ 286 w 306"/>
                <a:gd name="T27" fmla="*/ 97 h 307"/>
                <a:gd name="T28" fmla="*/ 290 w 306"/>
                <a:gd name="T29" fmla="*/ 105 h 307"/>
                <a:gd name="T30" fmla="*/ 304 w 306"/>
                <a:gd name="T31" fmla="*/ 113 h 307"/>
                <a:gd name="T32" fmla="*/ 306 w 306"/>
                <a:gd name="T33" fmla="*/ 133 h 307"/>
                <a:gd name="T34" fmla="*/ 304 w 306"/>
                <a:gd name="T35" fmla="*/ 167 h 307"/>
                <a:gd name="T36" fmla="*/ 306 w 306"/>
                <a:gd name="T37" fmla="*/ 189 h 307"/>
                <a:gd name="T38" fmla="*/ 306 w 306"/>
                <a:gd name="T39" fmla="*/ 211 h 307"/>
                <a:gd name="T40" fmla="*/ 306 w 306"/>
                <a:gd name="T41" fmla="*/ 233 h 307"/>
                <a:gd name="T42" fmla="*/ 304 w 306"/>
                <a:gd name="T43" fmla="*/ 259 h 307"/>
                <a:gd name="T44" fmla="*/ 304 w 306"/>
                <a:gd name="T45" fmla="*/ 287 h 307"/>
                <a:gd name="T46" fmla="*/ 298 w 306"/>
                <a:gd name="T47" fmla="*/ 295 h 307"/>
                <a:gd name="T48" fmla="*/ 288 w 306"/>
                <a:gd name="T49" fmla="*/ 299 h 307"/>
                <a:gd name="T50" fmla="*/ 282 w 306"/>
                <a:gd name="T51" fmla="*/ 301 h 307"/>
                <a:gd name="T52" fmla="*/ 274 w 306"/>
                <a:gd name="T53" fmla="*/ 297 h 307"/>
                <a:gd name="T54" fmla="*/ 262 w 306"/>
                <a:gd name="T55" fmla="*/ 299 h 307"/>
                <a:gd name="T56" fmla="*/ 256 w 306"/>
                <a:gd name="T57" fmla="*/ 305 h 307"/>
                <a:gd name="T58" fmla="*/ 248 w 306"/>
                <a:gd name="T59" fmla="*/ 301 h 307"/>
                <a:gd name="T60" fmla="*/ 232 w 306"/>
                <a:gd name="T61" fmla="*/ 303 h 307"/>
                <a:gd name="T62" fmla="*/ 224 w 306"/>
                <a:gd name="T63" fmla="*/ 295 h 307"/>
                <a:gd name="T64" fmla="*/ 226 w 306"/>
                <a:gd name="T65" fmla="*/ 279 h 307"/>
                <a:gd name="T66" fmla="*/ 234 w 306"/>
                <a:gd name="T67" fmla="*/ 287 h 307"/>
                <a:gd name="T68" fmla="*/ 230 w 306"/>
                <a:gd name="T69" fmla="*/ 277 h 307"/>
                <a:gd name="T70" fmla="*/ 224 w 306"/>
                <a:gd name="T71" fmla="*/ 273 h 307"/>
                <a:gd name="T72" fmla="*/ 208 w 306"/>
                <a:gd name="T73" fmla="*/ 269 h 307"/>
                <a:gd name="T74" fmla="*/ 188 w 306"/>
                <a:gd name="T75" fmla="*/ 269 h 307"/>
                <a:gd name="T76" fmla="*/ 144 w 306"/>
                <a:gd name="T77" fmla="*/ 269 h 307"/>
                <a:gd name="T78" fmla="*/ 106 w 306"/>
                <a:gd name="T79" fmla="*/ 267 h 307"/>
                <a:gd name="T80" fmla="*/ 72 w 306"/>
                <a:gd name="T81" fmla="*/ 271 h 307"/>
                <a:gd name="T82" fmla="*/ 52 w 306"/>
                <a:gd name="T83" fmla="*/ 271 h 307"/>
                <a:gd name="T84" fmla="*/ 50 w 306"/>
                <a:gd name="T85" fmla="*/ 239 h 307"/>
                <a:gd name="T86" fmla="*/ 20 w 306"/>
                <a:gd name="T87" fmla="*/ 239 h 307"/>
                <a:gd name="T88" fmla="*/ 2 w 306"/>
                <a:gd name="T89" fmla="*/ 227 h 307"/>
                <a:gd name="T90" fmla="*/ 2 w 306"/>
                <a:gd name="T91" fmla="*/ 201 h 307"/>
                <a:gd name="T92" fmla="*/ 2 w 306"/>
                <a:gd name="T93" fmla="*/ 181 h 307"/>
                <a:gd name="T94" fmla="*/ 2 w 306"/>
                <a:gd name="T95" fmla="*/ 155 h 307"/>
                <a:gd name="T96" fmla="*/ 0 w 306"/>
                <a:gd name="T97" fmla="*/ 125 h 307"/>
                <a:gd name="T98" fmla="*/ 0 w 306"/>
                <a:gd name="T99" fmla="*/ 103 h 307"/>
                <a:gd name="T100" fmla="*/ 0 w 306"/>
                <a:gd name="T101" fmla="*/ 81 h 307"/>
                <a:gd name="T102" fmla="*/ 6 w 306"/>
                <a:gd name="T103" fmla="*/ 68 h 307"/>
                <a:gd name="T104" fmla="*/ 14 w 306"/>
                <a:gd name="T105" fmla="*/ 54 h 307"/>
                <a:gd name="T106" fmla="*/ 18 w 306"/>
                <a:gd name="T107" fmla="*/ 50 h 307"/>
                <a:gd name="T108" fmla="*/ 34 w 306"/>
                <a:gd name="T109" fmla="*/ 46 h 307"/>
                <a:gd name="T110" fmla="*/ 34 w 306"/>
                <a:gd name="T111" fmla="*/ 34 h 307"/>
                <a:gd name="T112" fmla="*/ 44 w 306"/>
                <a:gd name="T113" fmla="*/ 14 h 307"/>
                <a:gd name="T114" fmla="*/ 62 w 306"/>
                <a:gd name="T115" fmla="*/ 8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6" h="307">
                  <a:moveTo>
                    <a:pt x="68" y="2"/>
                  </a:moveTo>
                  <a:lnTo>
                    <a:pt x="70" y="2"/>
                  </a:lnTo>
                  <a:lnTo>
                    <a:pt x="72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8" y="2"/>
                  </a:lnTo>
                  <a:lnTo>
                    <a:pt x="80" y="4"/>
                  </a:lnTo>
                  <a:lnTo>
                    <a:pt x="82" y="4"/>
                  </a:lnTo>
                  <a:lnTo>
                    <a:pt x="84" y="4"/>
                  </a:lnTo>
                  <a:lnTo>
                    <a:pt x="86" y="4"/>
                  </a:lnTo>
                  <a:lnTo>
                    <a:pt x="88" y="4"/>
                  </a:lnTo>
                  <a:lnTo>
                    <a:pt x="92" y="6"/>
                  </a:lnTo>
                  <a:lnTo>
                    <a:pt x="92" y="6"/>
                  </a:lnTo>
                  <a:lnTo>
                    <a:pt x="92" y="8"/>
                  </a:lnTo>
                  <a:lnTo>
                    <a:pt x="94" y="8"/>
                  </a:lnTo>
                  <a:lnTo>
                    <a:pt x="94" y="10"/>
                  </a:lnTo>
                  <a:lnTo>
                    <a:pt x="96" y="10"/>
                  </a:lnTo>
                  <a:lnTo>
                    <a:pt x="98" y="8"/>
                  </a:lnTo>
                  <a:lnTo>
                    <a:pt x="100" y="6"/>
                  </a:lnTo>
                  <a:lnTo>
                    <a:pt x="100" y="8"/>
                  </a:lnTo>
                  <a:lnTo>
                    <a:pt x="102" y="8"/>
                  </a:lnTo>
                  <a:lnTo>
                    <a:pt x="102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6" y="8"/>
                  </a:lnTo>
                  <a:lnTo>
                    <a:pt x="106" y="6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2" y="8"/>
                  </a:lnTo>
                  <a:lnTo>
                    <a:pt x="112" y="6"/>
                  </a:lnTo>
                  <a:lnTo>
                    <a:pt x="112" y="8"/>
                  </a:lnTo>
                  <a:lnTo>
                    <a:pt x="112" y="8"/>
                  </a:lnTo>
                  <a:lnTo>
                    <a:pt x="114" y="8"/>
                  </a:lnTo>
                  <a:lnTo>
                    <a:pt x="114" y="10"/>
                  </a:lnTo>
                  <a:lnTo>
                    <a:pt x="116" y="10"/>
                  </a:lnTo>
                  <a:lnTo>
                    <a:pt x="114" y="12"/>
                  </a:lnTo>
                  <a:lnTo>
                    <a:pt x="116" y="12"/>
                  </a:lnTo>
                  <a:lnTo>
                    <a:pt x="118" y="14"/>
                  </a:lnTo>
                  <a:lnTo>
                    <a:pt x="120" y="12"/>
                  </a:lnTo>
                  <a:lnTo>
                    <a:pt x="122" y="12"/>
                  </a:lnTo>
                  <a:lnTo>
                    <a:pt x="124" y="12"/>
                  </a:lnTo>
                  <a:lnTo>
                    <a:pt x="124" y="14"/>
                  </a:lnTo>
                  <a:lnTo>
                    <a:pt x="124" y="16"/>
                  </a:lnTo>
                  <a:lnTo>
                    <a:pt x="126" y="18"/>
                  </a:lnTo>
                  <a:lnTo>
                    <a:pt x="126" y="20"/>
                  </a:lnTo>
                  <a:lnTo>
                    <a:pt x="126" y="22"/>
                  </a:lnTo>
                  <a:lnTo>
                    <a:pt x="128" y="22"/>
                  </a:lnTo>
                  <a:lnTo>
                    <a:pt x="126" y="24"/>
                  </a:lnTo>
                  <a:lnTo>
                    <a:pt x="128" y="26"/>
                  </a:lnTo>
                  <a:lnTo>
                    <a:pt x="128" y="28"/>
                  </a:lnTo>
                  <a:lnTo>
                    <a:pt x="128" y="30"/>
                  </a:lnTo>
                  <a:lnTo>
                    <a:pt x="130" y="32"/>
                  </a:lnTo>
                  <a:lnTo>
                    <a:pt x="130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36" y="36"/>
                  </a:lnTo>
                  <a:lnTo>
                    <a:pt x="138" y="36"/>
                  </a:lnTo>
                  <a:lnTo>
                    <a:pt x="140" y="36"/>
                  </a:lnTo>
                  <a:lnTo>
                    <a:pt x="142" y="36"/>
                  </a:lnTo>
                  <a:lnTo>
                    <a:pt x="142" y="38"/>
                  </a:lnTo>
                  <a:lnTo>
                    <a:pt x="144" y="38"/>
                  </a:lnTo>
                  <a:lnTo>
                    <a:pt x="150" y="36"/>
                  </a:lnTo>
                  <a:lnTo>
                    <a:pt x="150" y="38"/>
                  </a:lnTo>
                  <a:lnTo>
                    <a:pt x="152" y="38"/>
                  </a:lnTo>
                  <a:lnTo>
                    <a:pt x="152" y="40"/>
                  </a:lnTo>
                  <a:lnTo>
                    <a:pt x="154" y="38"/>
                  </a:lnTo>
                  <a:lnTo>
                    <a:pt x="154" y="40"/>
                  </a:lnTo>
                  <a:lnTo>
                    <a:pt x="156" y="42"/>
                  </a:lnTo>
                  <a:lnTo>
                    <a:pt x="158" y="40"/>
                  </a:lnTo>
                  <a:lnTo>
                    <a:pt x="160" y="40"/>
                  </a:lnTo>
                  <a:lnTo>
                    <a:pt x="160" y="38"/>
                  </a:lnTo>
                  <a:lnTo>
                    <a:pt x="162" y="38"/>
                  </a:lnTo>
                  <a:lnTo>
                    <a:pt x="164" y="38"/>
                  </a:lnTo>
                  <a:lnTo>
                    <a:pt x="164" y="40"/>
                  </a:lnTo>
                  <a:lnTo>
                    <a:pt x="166" y="44"/>
                  </a:lnTo>
                  <a:lnTo>
                    <a:pt x="168" y="46"/>
                  </a:lnTo>
                  <a:lnTo>
                    <a:pt x="170" y="46"/>
                  </a:lnTo>
                  <a:lnTo>
                    <a:pt x="172" y="46"/>
                  </a:lnTo>
                  <a:lnTo>
                    <a:pt x="172" y="50"/>
                  </a:lnTo>
                  <a:lnTo>
                    <a:pt x="174" y="50"/>
                  </a:lnTo>
                  <a:lnTo>
                    <a:pt x="176" y="50"/>
                  </a:lnTo>
                  <a:lnTo>
                    <a:pt x="178" y="50"/>
                  </a:lnTo>
                  <a:lnTo>
                    <a:pt x="178" y="52"/>
                  </a:lnTo>
                  <a:lnTo>
                    <a:pt x="178" y="54"/>
                  </a:lnTo>
                  <a:lnTo>
                    <a:pt x="180" y="54"/>
                  </a:lnTo>
                  <a:lnTo>
                    <a:pt x="182" y="54"/>
                  </a:lnTo>
                  <a:lnTo>
                    <a:pt x="184" y="54"/>
                  </a:lnTo>
                  <a:lnTo>
                    <a:pt x="184" y="54"/>
                  </a:lnTo>
                  <a:lnTo>
                    <a:pt x="186" y="54"/>
                  </a:lnTo>
                  <a:lnTo>
                    <a:pt x="188" y="56"/>
                  </a:lnTo>
                  <a:lnTo>
                    <a:pt x="190" y="56"/>
                  </a:lnTo>
                  <a:lnTo>
                    <a:pt x="190" y="58"/>
                  </a:lnTo>
                  <a:lnTo>
                    <a:pt x="194" y="58"/>
                  </a:lnTo>
                  <a:lnTo>
                    <a:pt x="196" y="58"/>
                  </a:lnTo>
                  <a:lnTo>
                    <a:pt x="196" y="56"/>
                  </a:lnTo>
                  <a:lnTo>
                    <a:pt x="198" y="56"/>
                  </a:lnTo>
                  <a:lnTo>
                    <a:pt x="204" y="54"/>
                  </a:lnTo>
                  <a:lnTo>
                    <a:pt x="206" y="54"/>
                  </a:lnTo>
                  <a:lnTo>
                    <a:pt x="208" y="54"/>
                  </a:lnTo>
                  <a:lnTo>
                    <a:pt x="210" y="54"/>
                  </a:lnTo>
                  <a:lnTo>
                    <a:pt x="210" y="54"/>
                  </a:lnTo>
                  <a:lnTo>
                    <a:pt x="214" y="54"/>
                  </a:lnTo>
                  <a:lnTo>
                    <a:pt x="216" y="56"/>
                  </a:lnTo>
                  <a:lnTo>
                    <a:pt x="218" y="56"/>
                  </a:lnTo>
                  <a:lnTo>
                    <a:pt x="220" y="56"/>
                  </a:lnTo>
                  <a:lnTo>
                    <a:pt x="222" y="56"/>
                  </a:lnTo>
                  <a:lnTo>
                    <a:pt x="222" y="58"/>
                  </a:lnTo>
                  <a:lnTo>
                    <a:pt x="224" y="58"/>
                  </a:lnTo>
                  <a:lnTo>
                    <a:pt x="224" y="56"/>
                  </a:lnTo>
                  <a:lnTo>
                    <a:pt x="226" y="56"/>
                  </a:lnTo>
                  <a:lnTo>
                    <a:pt x="228" y="56"/>
                  </a:lnTo>
                  <a:lnTo>
                    <a:pt x="232" y="56"/>
                  </a:lnTo>
                  <a:lnTo>
                    <a:pt x="234" y="54"/>
                  </a:lnTo>
                  <a:lnTo>
                    <a:pt x="236" y="54"/>
                  </a:lnTo>
                  <a:lnTo>
                    <a:pt x="236" y="56"/>
                  </a:lnTo>
                  <a:lnTo>
                    <a:pt x="238" y="58"/>
                  </a:lnTo>
                  <a:lnTo>
                    <a:pt x="240" y="58"/>
                  </a:lnTo>
                  <a:lnTo>
                    <a:pt x="242" y="60"/>
                  </a:lnTo>
                  <a:lnTo>
                    <a:pt x="242" y="62"/>
                  </a:lnTo>
                  <a:lnTo>
                    <a:pt x="246" y="62"/>
                  </a:lnTo>
                  <a:lnTo>
                    <a:pt x="248" y="60"/>
                  </a:lnTo>
                  <a:lnTo>
                    <a:pt x="250" y="60"/>
                  </a:lnTo>
                  <a:lnTo>
                    <a:pt x="252" y="60"/>
                  </a:lnTo>
                  <a:lnTo>
                    <a:pt x="258" y="60"/>
                  </a:lnTo>
                  <a:lnTo>
                    <a:pt x="258" y="60"/>
                  </a:lnTo>
                  <a:lnTo>
                    <a:pt x="258" y="62"/>
                  </a:lnTo>
                  <a:lnTo>
                    <a:pt x="260" y="62"/>
                  </a:lnTo>
                  <a:lnTo>
                    <a:pt x="262" y="62"/>
                  </a:lnTo>
                  <a:lnTo>
                    <a:pt x="264" y="62"/>
                  </a:lnTo>
                  <a:lnTo>
                    <a:pt x="264" y="64"/>
                  </a:lnTo>
                  <a:lnTo>
                    <a:pt x="264" y="66"/>
                  </a:lnTo>
                  <a:lnTo>
                    <a:pt x="266" y="66"/>
                  </a:lnTo>
                  <a:lnTo>
                    <a:pt x="266" y="70"/>
                  </a:lnTo>
                  <a:lnTo>
                    <a:pt x="268" y="70"/>
                  </a:lnTo>
                  <a:lnTo>
                    <a:pt x="270" y="70"/>
                  </a:lnTo>
                  <a:lnTo>
                    <a:pt x="270" y="72"/>
                  </a:lnTo>
                  <a:lnTo>
                    <a:pt x="270" y="76"/>
                  </a:lnTo>
                  <a:lnTo>
                    <a:pt x="270" y="79"/>
                  </a:lnTo>
                  <a:lnTo>
                    <a:pt x="270" y="83"/>
                  </a:lnTo>
                  <a:lnTo>
                    <a:pt x="270" y="85"/>
                  </a:lnTo>
                  <a:lnTo>
                    <a:pt x="272" y="85"/>
                  </a:lnTo>
                  <a:lnTo>
                    <a:pt x="272" y="87"/>
                  </a:lnTo>
                  <a:lnTo>
                    <a:pt x="272" y="89"/>
                  </a:lnTo>
                  <a:lnTo>
                    <a:pt x="272" y="91"/>
                  </a:lnTo>
                  <a:lnTo>
                    <a:pt x="274" y="91"/>
                  </a:lnTo>
                  <a:lnTo>
                    <a:pt x="278" y="91"/>
                  </a:lnTo>
                  <a:lnTo>
                    <a:pt x="278" y="93"/>
                  </a:lnTo>
                  <a:lnTo>
                    <a:pt x="276" y="95"/>
                  </a:lnTo>
                  <a:lnTo>
                    <a:pt x="278" y="95"/>
                  </a:lnTo>
                  <a:lnTo>
                    <a:pt x="280" y="95"/>
                  </a:lnTo>
                  <a:lnTo>
                    <a:pt x="282" y="95"/>
                  </a:lnTo>
                  <a:lnTo>
                    <a:pt x="282" y="97"/>
                  </a:lnTo>
                  <a:lnTo>
                    <a:pt x="284" y="97"/>
                  </a:lnTo>
                  <a:lnTo>
                    <a:pt x="286" y="97"/>
                  </a:lnTo>
                  <a:lnTo>
                    <a:pt x="284" y="97"/>
                  </a:lnTo>
                  <a:lnTo>
                    <a:pt x="286" y="99"/>
                  </a:lnTo>
                  <a:lnTo>
                    <a:pt x="288" y="97"/>
                  </a:lnTo>
                  <a:lnTo>
                    <a:pt x="288" y="99"/>
                  </a:lnTo>
                  <a:lnTo>
                    <a:pt x="290" y="99"/>
                  </a:lnTo>
                  <a:lnTo>
                    <a:pt x="292" y="99"/>
                  </a:lnTo>
                  <a:lnTo>
                    <a:pt x="292" y="101"/>
                  </a:lnTo>
                  <a:lnTo>
                    <a:pt x="292" y="103"/>
                  </a:lnTo>
                  <a:lnTo>
                    <a:pt x="292" y="103"/>
                  </a:lnTo>
                  <a:lnTo>
                    <a:pt x="292" y="105"/>
                  </a:lnTo>
                  <a:lnTo>
                    <a:pt x="290" y="105"/>
                  </a:lnTo>
                  <a:lnTo>
                    <a:pt x="288" y="107"/>
                  </a:lnTo>
                  <a:lnTo>
                    <a:pt x="290" y="107"/>
                  </a:lnTo>
                  <a:lnTo>
                    <a:pt x="292" y="107"/>
                  </a:lnTo>
                  <a:lnTo>
                    <a:pt x="294" y="107"/>
                  </a:lnTo>
                  <a:lnTo>
                    <a:pt x="296" y="107"/>
                  </a:lnTo>
                  <a:lnTo>
                    <a:pt x="298" y="109"/>
                  </a:lnTo>
                  <a:lnTo>
                    <a:pt x="300" y="109"/>
                  </a:lnTo>
                  <a:lnTo>
                    <a:pt x="300" y="111"/>
                  </a:lnTo>
                  <a:lnTo>
                    <a:pt x="302" y="111"/>
                  </a:lnTo>
                  <a:lnTo>
                    <a:pt x="302" y="113"/>
                  </a:lnTo>
                  <a:lnTo>
                    <a:pt x="304" y="113"/>
                  </a:lnTo>
                  <a:lnTo>
                    <a:pt x="304" y="115"/>
                  </a:lnTo>
                  <a:lnTo>
                    <a:pt x="304" y="117"/>
                  </a:lnTo>
                  <a:lnTo>
                    <a:pt x="304" y="119"/>
                  </a:lnTo>
                  <a:lnTo>
                    <a:pt x="306" y="119"/>
                  </a:lnTo>
                  <a:lnTo>
                    <a:pt x="306" y="121"/>
                  </a:lnTo>
                  <a:lnTo>
                    <a:pt x="306" y="123"/>
                  </a:lnTo>
                  <a:lnTo>
                    <a:pt x="306" y="125"/>
                  </a:lnTo>
                  <a:lnTo>
                    <a:pt x="306" y="127"/>
                  </a:lnTo>
                  <a:lnTo>
                    <a:pt x="306" y="129"/>
                  </a:lnTo>
                  <a:lnTo>
                    <a:pt x="306" y="131"/>
                  </a:lnTo>
                  <a:lnTo>
                    <a:pt x="306" y="133"/>
                  </a:lnTo>
                  <a:lnTo>
                    <a:pt x="306" y="133"/>
                  </a:lnTo>
                  <a:lnTo>
                    <a:pt x="306" y="135"/>
                  </a:lnTo>
                  <a:lnTo>
                    <a:pt x="306" y="137"/>
                  </a:lnTo>
                  <a:lnTo>
                    <a:pt x="306" y="139"/>
                  </a:lnTo>
                  <a:lnTo>
                    <a:pt x="306" y="143"/>
                  </a:lnTo>
                  <a:lnTo>
                    <a:pt x="306" y="149"/>
                  </a:lnTo>
                  <a:lnTo>
                    <a:pt x="306" y="151"/>
                  </a:lnTo>
                  <a:lnTo>
                    <a:pt x="306" y="159"/>
                  </a:lnTo>
                  <a:lnTo>
                    <a:pt x="306" y="161"/>
                  </a:lnTo>
                  <a:lnTo>
                    <a:pt x="306" y="163"/>
                  </a:lnTo>
                  <a:lnTo>
                    <a:pt x="304" y="167"/>
                  </a:lnTo>
                  <a:lnTo>
                    <a:pt x="304" y="169"/>
                  </a:lnTo>
                  <a:lnTo>
                    <a:pt x="304" y="171"/>
                  </a:lnTo>
                  <a:lnTo>
                    <a:pt x="304" y="173"/>
                  </a:lnTo>
                  <a:lnTo>
                    <a:pt x="304" y="175"/>
                  </a:lnTo>
                  <a:lnTo>
                    <a:pt x="304" y="177"/>
                  </a:lnTo>
                  <a:lnTo>
                    <a:pt x="304" y="179"/>
                  </a:lnTo>
                  <a:lnTo>
                    <a:pt x="304" y="181"/>
                  </a:lnTo>
                  <a:lnTo>
                    <a:pt x="304" y="183"/>
                  </a:lnTo>
                  <a:lnTo>
                    <a:pt x="306" y="185"/>
                  </a:lnTo>
                  <a:lnTo>
                    <a:pt x="306" y="187"/>
                  </a:lnTo>
                  <a:lnTo>
                    <a:pt x="306" y="189"/>
                  </a:lnTo>
                  <a:lnTo>
                    <a:pt x="306" y="193"/>
                  </a:lnTo>
                  <a:lnTo>
                    <a:pt x="306" y="195"/>
                  </a:lnTo>
                  <a:lnTo>
                    <a:pt x="306" y="197"/>
                  </a:lnTo>
                  <a:lnTo>
                    <a:pt x="306" y="199"/>
                  </a:lnTo>
                  <a:lnTo>
                    <a:pt x="306" y="199"/>
                  </a:lnTo>
                  <a:lnTo>
                    <a:pt x="306" y="201"/>
                  </a:lnTo>
                  <a:lnTo>
                    <a:pt x="306" y="203"/>
                  </a:lnTo>
                  <a:lnTo>
                    <a:pt x="306" y="205"/>
                  </a:lnTo>
                  <a:lnTo>
                    <a:pt x="306" y="207"/>
                  </a:lnTo>
                  <a:lnTo>
                    <a:pt x="306" y="209"/>
                  </a:lnTo>
                  <a:lnTo>
                    <a:pt x="306" y="211"/>
                  </a:lnTo>
                  <a:lnTo>
                    <a:pt x="306" y="213"/>
                  </a:lnTo>
                  <a:lnTo>
                    <a:pt x="306" y="215"/>
                  </a:lnTo>
                  <a:lnTo>
                    <a:pt x="306" y="217"/>
                  </a:lnTo>
                  <a:lnTo>
                    <a:pt x="306" y="219"/>
                  </a:lnTo>
                  <a:lnTo>
                    <a:pt x="306" y="221"/>
                  </a:lnTo>
                  <a:lnTo>
                    <a:pt x="306" y="223"/>
                  </a:lnTo>
                  <a:lnTo>
                    <a:pt x="306" y="225"/>
                  </a:lnTo>
                  <a:lnTo>
                    <a:pt x="306" y="227"/>
                  </a:lnTo>
                  <a:lnTo>
                    <a:pt x="306" y="229"/>
                  </a:lnTo>
                  <a:lnTo>
                    <a:pt x="306" y="231"/>
                  </a:lnTo>
                  <a:lnTo>
                    <a:pt x="306" y="233"/>
                  </a:lnTo>
                  <a:lnTo>
                    <a:pt x="306" y="235"/>
                  </a:lnTo>
                  <a:lnTo>
                    <a:pt x="306" y="237"/>
                  </a:lnTo>
                  <a:lnTo>
                    <a:pt x="306" y="239"/>
                  </a:lnTo>
                  <a:lnTo>
                    <a:pt x="306" y="241"/>
                  </a:lnTo>
                  <a:lnTo>
                    <a:pt x="304" y="243"/>
                  </a:lnTo>
                  <a:lnTo>
                    <a:pt x="304" y="245"/>
                  </a:lnTo>
                  <a:lnTo>
                    <a:pt x="304" y="247"/>
                  </a:lnTo>
                  <a:lnTo>
                    <a:pt x="304" y="247"/>
                  </a:lnTo>
                  <a:lnTo>
                    <a:pt x="304" y="249"/>
                  </a:lnTo>
                  <a:lnTo>
                    <a:pt x="304" y="255"/>
                  </a:lnTo>
                  <a:lnTo>
                    <a:pt x="304" y="259"/>
                  </a:lnTo>
                  <a:lnTo>
                    <a:pt x="304" y="263"/>
                  </a:lnTo>
                  <a:lnTo>
                    <a:pt x="304" y="265"/>
                  </a:lnTo>
                  <a:lnTo>
                    <a:pt x="304" y="269"/>
                  </a:lnTo>
                  <a:lnTo>
                    <a:pt x="304" y="271"/>
                  </a:lnTo>
                  <a:lnTo>
                    <a:pt x="304" y="275"/>
                  </a:lnTo>
                  <a:lnTo>
                    <a:pt x="304" y="277"/>
                  </a:lnTo>
                  <a:lnTo>
                    <a:pt x="304" y="279"/>
                  </a:lnTo>
                  <a:lnTo>
                    <a:pt x="304" y="281"/>
                  </a:lnTo>
                  <a:lnTo>
                    <a:pt x="304" y="283"/>
                  </a:lnTo>
                  <a:lnTo>
                    <a:pt x="304" y="285"/>
                  </a:lnTo>
                  <a:lnTo>
                    <a:pt x="304" y="287"/>
                  </a:lnTo>
                  <a:lnTo>
                    <a:pt x="306" y="289"/>
                  </a:lnTo>
                  <a:lnTo>
                    <a:pt x="306" y="291"/>
                  </a:lnTo>
                  <a:lnTo>
                    <a:pt x="304" y="295"/>
                  </a:lnTo>
                  <a:lnTo>
                    <a:pt x="302" y="295"/>
                  </a:lnTo>
                  <a:lnTo>
                    <a:pt x="300" y="295"/>
                  </a:lnTo>
                  <a:lnTo>
                    <a:pt x="300" y="293"/>
                  </a:lnTo>
                  <a:lnTo>
                    <a:pt x="298" y="293"/>
                  </a:lnTo>
                  <a:lnTo>
                    <a:pt x="296" y="293"/>
                  </a:lnTo>
                  <a:lnTo>
                    <a:pt x="296" y="295"/>
                  </a:lnTo>
                  <a:lnTo>
                    <a:pt x="298" y="295"/>
                  </a:lnTo>
                  <a:lnTo>
                    <a:pt x="298" y="295"/>
                  </a:lnTo>
                  <a:lnTo>
                    <a:pt x="298" y="297"/>
                  </a:lnTo>
                  <a:lnTo>
                    <a:pt x="296" y="297"/>
                  </a:lnTo>
                  <a:lnTo>
                    <a:pt x="294" y="295"/>
                  </a:lnTo>
                  <a:lnTo>
                    <a:pt x="294" y="295"/>
                  </a:lnTo>
                  <a:lnTo>
                    <a:pt x="292" y="295"/>
                  </a:lnTo>
                  <a:lnTo>
                    <a:pt x="290" y="295"/>
                  </a:lnTo>
                  <a:lnTo>
                    <a:pt x="290" y="295"/>
                  </a:lnTo>
                  <a:lnTo>
                    <a:pt x="288" y="295"/>
                  </a:lnTo>
                  <a:lnTo>
                    <a:pt x="288" y="297"/>
                  </a:lnTo>
                  <a:lnTo>
                    <a:pt x="290" y="299"/>
                  </a:lnTo>
                  <a:lnTo>
                    <a:pt x="288" y="299"/>
                  </a:lnTo>
                  <a:lnTo>
                    <a:pt x="288" y="301"/>
                  </a:lnTo>
                  <a:lnTo>
                    <a:pt x="288" y="299"/>
                  </a:lnTo>
                  <a:lnTo>
                    <a:pt x="286" y="299"/>
                  </a:lnTo>
                  <a:lnTo>
                    <a:pt x="284" y="299"/>
                  </a:lnTo>
                  <a:lnTo>
                    <a:pt x="284" y="301"/>
                  </a:lnTo>
                  <a:lnTo>
                    <a:pt x="284" y="303"/>
                  </a:lnTo>
                  <a:lnTo>
                    <a:pt x="284" y="305"/>
                  </a:lnTo>
                  <a:lnTo>
                    <a:pt x="282" y="305"/>
                  </a:lnTo>
                  <a:lnTo>
                    <a:pt x="284" y="305"/>
                  </a:lnTo>
                  <a:lnTo>
                    <a:pt x="284" y="303"/>
                  </a:lnTo>
                  <a:lnTo>
                    <a:pt x="282" y="301"/>
                  </a:lnTo>
                  <a:lnTo>
                    <a:pt x="284" y="301"/>
                  </a:lnTo>
                  <a:lnTo>
                    <a:pt x="284" y="299"/>
                  </a:lnTo>
                  <a:lnTo>
                    <a:pt x="282" y="297"/>
                  </a:lnTo>
                  <a:lnTo>
                    <a:pt x="284" y="297"/>
                  </a:lnTo>
                  <a:lnTo>
                    <a:pt x="282" y="297"/>
                  </a:lnTo>
                  <a:lnTo>
                    <a:pt x="282" y="295"/>
                  </a:lnTo>
                  <a:lnTo>
                    <a:pt x="280" y="295"/>
                  </a:lnTo>
                  <a:lnTo>
                    <a:pt x="278" y="295"/>
                  </a:lnTo>
                  <a:lnTo>
                    <a:pt x="276" y="295"/>
                  </a:lnTo>
                  <a:lnTo>
                    <a:pt x="276" y="297"/>
                  </a:lnTo>
                  <a:lnTo>
                    <a:pt x="274" y="297"/>
                  </a:lnTo>
                  <a:lnTo>
                    <a:pt x="272" y="297"/>
                  </a:lnTo>
                  <a:lnTo>
                    <a:pt x="272" y="299"/>
                  </a:lnTo>
                  <a:lnTo>
                    <a:pt x="272" y="301"/>
                  </a:lnTo>
                  <a:lnTo>
                    <a:pt x="272" y="299"/>
                  </a:lnTo>
                  <a:lnTo>
                    <a:pt x="270" y="299"/>
                  </a:lnTo>
                  <a:lnTo>
                    <a:pt x="268" y="299"/>
                  </a:lnTo>
                  <a:lnTo>
                    <a:pt x="268" y="297"/>
                  </a:lnTo>
                  <a:lnTo>
                    <a:pt x="266" y="297"/>
                  </a:lnTo>
                  <a:lnTo>
                    <a:pt x="264" y="297"/>
                  </a:lnTo>
                  <a:lnTo>
                    <a:pt x="262" y="297"/>
                  </a:lnTo>
                  <a:lnTo>
                    <a:pt x="262" y="299"/>
                  </a:lnTo>
                  <a:lnTo>
                    <a:pt x="260" y="299"/>
                  </a:lnTo>
                  <a:lnTo>
                    <a:pt x="260" y="301"/>
                  </a:lnTo>
                  <a:lnTo>
                    <a:pt x="258" y="301"/>
                  </a:lnTo>
                  <a:lnTo>
                    <a:pt x="258" y="303"/>
                  </a:lnTo>
                  <a:lnTo>
                    <a:pt x="260" y="303"/>
                  </a:lnTo>
                  <a:lnTo>
                    <a:pt x="260" y="305"/>
                  </a:lnTo>
                  <a:lnTo>
                    <a:pt x="260" y="307"/>
                  </a:lnTo>
                  <a:lnTo>
                    <a:pt x="258" y="307"/>
                  </a:lnTo>
                  <a:lnTo>
                    <a:pt x="258" y="307"/>
                  </a:lnTo>
                  <a:lnTo>
                    <a:pt x="258" y="305"/>
                  </a:lnTo>
                  <a:lnTo>
                    <a:pt x="256" y="305"/>
                  </a:lnTo>
                  <a:lnTo>
                    <a:pt x="256" y="303"/>
                  </a:lnTo>
                  <a:lnTo>
                    <a:pt x="258" y="303"/>
                  </a:lnTo>
                  <a:lnTo>
                    <a:pt x="258" y="301"/>
                  </a:lnTo>
                  <a:lnTo>
                    <a:pt x="256" y="301"/>
                  </a:lnTo>
                  <a:lnTo>
                    <a:pt x="256" y="303"/>
                  </a:lnTo>
                  <a:lnTo>
                    <a:pt x="254" y="301"/>
                  </a:lnTo>
                  <a:lnTo>
                    <a:pt x="254" y="303"/>
                  </a:lnTo>
                  <a:lnTo>
                    <a:pt x="252" y="303"/>
                  </a:lnTo>
                  <a:lnTo>
                    <a:pt x="250" y="303"/>
                  </a:lnTo>
                  <a:lnTo>
                    <a:pt x="250" y="301"/>
                  </a:lnTo>
                  <a:lnTo>
                    <a:pt x="248" y="301"/>
                  </a:lnTo>
                  <a:lnTo>
                    <a:pt x="248" y="303"/>
                  </a:lnTo>
                  <a:lnTo>
                    <a:pt x="246" y="303"/>
                  </a:lnTo>
                  <a:lnTo>
                    <a:pt x="244" y="303"/>
                  </a:lnTo>
                  <a:lnTo>
                    <a:pt x="244" y="305"/>
                  </a:lnTo>
                  <a:lnTo>
                    <a:pt x="242" y="303"/>
                  </a:lnTo>
                  <a:lnTo>
                    <a:pt x="240" y="305"/>
                  </a:lnTo>
                  <a:lnTo>
                    <a:pt x="238" y="305"/>
                  </a:lnTo>
                  <a:lnTo>
                    <a:pt x="236" y="305"/>
                  </a:lnTo>
                  <a:lnTo>
                    <a:pt x="234" y="305"/>
                  </a:lnTo>
                  <a:lnTo>
                    <a:pt x="234" y="303"/>
                  </a:lnTo>
                  <a:lnTo>
                    <a:pt x="232" y="303"/>
                  </a:lnTo>
                  <a:lnTo>
                    <a:pt x="232" y="305"/>
                  </a:lnTo>
                  <a:lnTo>
                    <a:pt x="232" y="303"/>
                  </a:lnTo>
                  <a:lnTo>
                    <a:pt x="230" y="303"/>
                  </a:lnTo>
                  <a:lnTo>
                    <a:pt x="230" y="301"/>
                  </a:lnTo>
                  <a:lnTo>
                    <a:pt x="228" y="301"/>
                  </a:lnTo>
                  <a:lnTo>
                    <a:pt x="226" y="301"/>
                  </a:lnTo>
                  <a:lnTo>
                    <a:pt x="226" y="299"/>
                  </a:lnTo>
                  <a:lnTo>
                    <a:pt x="224" y="299"/>
                  </a:lnTo>
                  <a:lnTo>
                    <a:pt x="224" y="297"/>
                  </a:lnTo>
                  <a:lnTo>
                    <a:pt x="224" y="295"/>
                  </a:lnTo>
                  <a:lnTo>
                    <a:pt x="224" y="295"/>
                  </a:lnTo>
                  <a:lnTo>
                    <a:pt x="224" y="293"/>
                  </a:lnTo>
                  <a:lnTo>
                    <a:pt x="224" y="291"/>
                  </a:lnTo>
                  <a:lnTo>
                    <a:pt x="224" y="289"/>
                  </a:lnTo>
                  <a:lnTo>
                    <a:pt x="224" y="287"/>
                  </a:lnTo>
                  <a:lnTo>
                    <a:pt x="222" y="287"/>
                  </a:lnTo>
                  <a:lnTo>
                    <a:pt x="222" y="285"/>
                  </a:lnTo>
                  <a:lnTo>
                    <a:pt x="222" y="283"/>
                  </a:lnTo>
                  <a:lnTo>
                    <a:pt x="224" y="283"/>
                  </a:lnTo>
                  <a:lnTo>
                    <a:pt x="224" y="281"/>
                  </a:lnTo>
                  <a:lnTo>
                    <a:pt x="224" y="279"/>
                  </a:lnTo>
                  <a:lnTo>
                    <a:pt x="226" y="279"/>
                  </a:lnTo>
                  <a:lnTo>
                    <a:pt x="226" y="281"/>
                  </a:lnTo>
                  <a:lnTo>
                    <a:pt x="228" y="281"/>
                  </a:lnTo>
                  <a:lnTo>
                    <a:pt x="228" y="283"/>
                  </a:lnTo>
                  <a:lnTo>
                    <a:pt x="230" y="283"/>
                  </a:lnTo>
                  <a:lnTo>
                    <a:pt x="232" y="283"/>
                  </a:lnTo>
                  <a:lnTo>
                    <a:pt x="232" y="281"/>
                  </a:lnTo>
                  <a:lnTo>
                    <a:pt x="234" y="281"/>
                  </a:lnTo>
                  <a:lnTo>
                    <a:pt x="234" y="283"/>
                  </a:lnTo>
                  <a:lnTo>
                    <a:pt x="234" y="285"/>
                  </a:lnTo>
                  <a:lnTo>
                    <a:pt x="232" y="285"/>
                  </a:lnTo>
                  <a:lnTo>
                    <a:pt x="234" y="287"/>
                  </a:lnTo>
                  <a:lnTo>
                    <a:pt x="236" y="287"/>
                  </a:lnTo>
                  <a:lnTo>
                    <a:pt x="238" y="287"/>
                  </a:lnTo>
                  <a:lnTo>
                    <a:pt x="238" y="285"/>
                  </a:lnTo>
                  <a:lnTo>
                    <a:pt x="236" y="283"/>
                  </a:lnTo>
                  <a:lnTo>
                    <a:pt x="236" y="281"/>
                  </a:lnTo>
                  <a:lnTo>
                    <a:pt x="234" y="281"/>
                  </a:lnTo>
                  <a:lnTo>
                    <a:pt x="232" y="281"/>
                  </a:lnTo>
                  <a:lnTo>
                    <a:pt x="232" y="279"/>
                  </a:lnTo>
                  <a:lnTo>
                    <a:pt x="230" y="279"/>
                  </a:lnTo>
                  <a:lnTo>
                    <a:pt x="232" y="277"/>
                  </a:lnTo>
                  <a:lnTo>
                    <a:pt x="230" y="277"/>
                  </a:lnTo>
                  <a:lnTo>
                    <a:pt x="230" y="275"/>
                  </a:lnTo>
                  <a:lnTo>
                    <a:pt x="228" y="277"/>
                  </a:lnTo>
                  <a:lnTo>
                    <a:pt x="228" y="275"/>
                  </a:lnTo>
                  <a:lnTo>
                    <a:pt x="228" y="277"/>
                  </a:lnTo>
                  <a:lnTo>
                    <a:pt x="228" y="279"/>
                  </a:lnTo>
                  <a:lnTo>
                    <a:pt x="226" y="279"/>
                  </a:lnTo>
                  <a:lnTo>
                    <a:pt x="226" y="277"/>
                  </a:lnTo>
                  <a:lnTo>
                    <a:pt x="224" y="275"/>
                  </a:lnTo>
                  <a:lnTo>
                    <a:pt x="226" y="275"/>
                  </a:lnTo>
                  <a:lnTo>
                    <a:pt x="224" y="275"/>
                  </a:lnTo>
                  <a:lnTo>
                    <a:pt x="224" y="273"/>
                  </a:lnTo>
                  <a:lnTo>
                    <a:pt x="224" y="271"/>
                  </a:lnTo>
                  <a:lnTo>
                    <a:pt x="226" y="271"/>
                  </a:lnTo>
                  <a:lnTo>
                    <a:pt x="226" y="269"/>
                  </a:lnTo>
                  <a:lnTo>
                    <a:pt x="224" y="269"/>
                  </a:lnTo>
                  <a:lnTo>
                    <a:pt x="220" y="269"/>
                  </a:lnTo>
                  <a:lnTo>
                    <a:pt x="218" y="269"/>
                  </a:lnTo>
                  <a:lnTo>
                    <a:pt x="216" y="269"/>
                  </a:lnTo>
                  <a:lnTo>
                    <a:pt x="214" y="269"/>
                  </a:lnTo>
                  <a:lnTo>
                    <a:pt x="212" y="269"/>
                  </a:lnTo>
                  <a:lnTo>
                    <a:pt x="210" y="269"/>
                  </a:lnTo>
                  <a:lnTo>
                    <a:pt x="208" y="269"/>
                  </a:lnTo>
                  <a:lnTo>
                    <a:pt x="208" y="269"/>
                  </a:lnTo>
                  <a:lnTo>
                    <a:pt x="206" y="269"/>
                  </a:lnTo>
                  <a:lnTo>
                    <a:pt x="204" y="269"/>
                  </a:lnTo>
                  <a:lnTo>
                    <a:pt x="202" y="269"/>
                  </a:lnTo>
                  <a:lnTo>
                    <a:pt x="200" y="269"/>
                  </a:lnTo>
                  <a:lnTo>
                    <a:pt x="198" y="269"/>
                  </a:lnTo>
                  <a:lnTo>
                    <a:pt x="196" y="269"/>
                  </a:lnTo>
                  <a:lnTo>
                    <a:pt x="194" y="269"/>
                  </a:lnTo>
                  <a:lnTo>
                    <a:pt x="192" y="269"/>
                  </a:lnTo>
                  <a:lnTo>
                    <a:pt x="190" y="269"/>
                  </a:lnTo>
                  <a:lnTo>
                    <a:pt x="188" y="269"/>
                  </a:lnTo>
                  <a:lnTo>
                    <a:pt x="180" y="269"/>
                  </a:lnTo>
                  <a:lnTo>
                    <a:pt x="174" y="269"/>
                  </a:lnTo>
                  <a:lnTo>
                    <a:pt x="166" y="269"/>
                  </a:lnTo>
                  <a:lnTo>
                    <a:pt x="160" y="269"/>
                  </a:lnTo>
                  <a:lnTo>
                    <a:pt x="160" y="269"/>
                  </a:lnTo>
                  <a:lnTo>
                    <a:pt x="158" y="269"/>
                  </a:lnTo>
                  <a:lnTo>
                    <a:pt x="156" y="269"/>
                  </a:lnTo>
                  <a:lnTo>
                    <a:pt x="154" y="269"/>
                  </a:lnTo>
                  <a:lnTo>
                    <a:pt x="152" y="269"/>
                  </a:lnTo>
                  <a:lnTo>
                    <a:pt x="146" y="269"/>
                  </a:lnTo>
                  <a:lnTo>
                    <a:pt x="144" y="269"/>
                  </a:lnTo>
                  <a:lnTo>
                    <a:pt x="142" y="269"/>
                  </a:lnTo>
                  <a:lnTo>
                    <a:pt x="140" y="269"/>
                  </a:lnTo>
                  <a:lnTo>
                    <a:pt x="138" y="269"/>
                  </a:lnTo>
                  <a:lnTo>
                    <a:pt x="136" y="269"/>
                  </a:lnTo>
                  <a:lnTo>
                    <a:pt x="134" y="267"/>
                  </a:lnTo>
                  <a:lnTo>
                    <a:pt x="126" y="267"/>
                  </a:lnTo>
                  <a:lnTo>
                    <a:pt x="124" y="267"/>
                  </a:lnTo>
                  <a:lnTo>
                    <a:pt x="116" y="267"/>
                  </a:lnTo>
                  <a:lnTo>
                    <a:pt x="114" y="267"/>
                  </a:lnTo>
                  <a:lnTo>
                    <a:pt x="110" y="267"/>
                  </a:lnTo>
                  <a:lnTo>
                    <a:pt x="106" y="267"/>
                  </a:lnTo>
                  <a:lnTo>
                    <a:pt x="104" y="267"/>
                  </a:lnTo>
                  <a:lnTo>
                    <a:pt x="102" y="267"/>
                  </a:lnTo>
                  <a:lnTo>
                    <a:pt x="96" y="267"/>
                  </a:lnTo>
                  <a:lnTo>
                    <a:pt x="90" y="267"/>
                  </a:lnTo>
                  <a:lnTo>
                    <a:pt x="84" y="267"/>
                  </a:lnTo>
                  <a:lnTo>
                    <a:pt x="82" y="267"/>
                  </a:lnTo>
                  <a:lnTo>
                    <a:pt x="82" y="271"/>
                  </a:lnTo>
                  <a:lnTo>
                    <a:pt x="80" y="271"/>
                  </a:lnTo>
                  <a:lnTo>
                    <a:pt x="76" y="271"/>
                  </a:lnTo>
                  <a:lnTo>
                    <a:pt x="74" y="271"/>
                  </a:lnTo>
                  <a:lnTo>
                    <a:pt x="72" y="271"/>
                  </a:lnTo>
                  <a:lnTo>
                    <a:pt x="70" y="271"/>
                  </a:lnTo>
                  <a:lnTo>
                    <a:pt x="68" y="271"/>
                  </a:lnTo>
                  <a:lnTo>
                    <a:pt x="66" y="271"/>
                  </a:lnTo>
                  <a:lnTo>
                    <a:pt x="64" y="271"/>
                  </a:lnTo>
                  <a:lnTo>
                    <a:pt x="64" y="271"/>
                  </a:lnTo>
                  <a:lnTo>
                    <a:pt x="62" y="271"/>
                  </a:lnTo>
                  <a:lnTo>
                    <a:pt x="60" y="271"/>
                  </a:lnTo>
                  <a:lnTo>
                    <a:pt x="58" y="271"/>
                  </a:lnTo>
                  <a:lnTo>
                    <a:pt x="56" y="271"/>
                  </a:lnTo>
                  <a:lnTo>
                    <a:pt x="54" y="271"/>
                  </a:lnTo>
                  <a:lnTo>
                    <a:pt x="52" y="271"/>
                  </a:lnTo>
                  <a:lnTo>
                    <a:pt x="52" y="269"/>
                  </a:lnTo>
                  <a:lnTo>
                    <a:pt x="52" y="267"/>
                  </a:lnTo>
                  <a:lnTo>
                    <a:pt x="52" y="265"/>
                  </a:lnTo>
                  <a:lnTo>
                    <a:pt x="52" y="263"/>
                  </a:lnTo>
                  <a:lnTo>
                    <a:pt x="52" y="259"/>
                  </a:lnTo>
                  <a:lnTo>
                    <a:pt x="52" y="255"/>
                  </a:lnTo>
                  <a:lnTo>
                    <a:pt x="52" y="251"/>
                  </a:lnTo>
                  <a:lnTo>
                    <a:pt x="52" y="243"/>
                  </a:lnTo>
                  <a:lnTo>
                    <a:pt x="52" y="241"/>
                  </a:lnTo>
                  <a:lnTo>
                    <a:pt x="52" y="239"/>
                  </a:lnTo>
                  <a:lnTo>
                    <a:pt x="50" y="239"/>
                  </a:lnTo>
                  <a:lnTo>
                    <a:pt x="48" y="239"/>
                  </a:lnTo>
                  <a:lnTo>
                    <a:pt x="46" y="239"/>
                  </a:lnTo>
                  <a:lnTo>
                    <a:pt x="44" y="239"/>
                  </a:lnTo>
                  <a:lnTo>
                    <a:pt x="42" y="239"/>
                  </a:lnTo>
                  <a:lnTo>
                    <a:pt x="34" y="239"/>
                  </a:lnTo>
                  <a:lnTo>
                    <a:pt x="32" y="239"/>
                  </a:lnTo>
                  <a:lnTo>
                    <a:pt x="28" y="239"/>
                  </a:lnTo>
                  <a:lnTo>
                    <a:pt x="26" y="239"/>
                  </a:lnTo>
                  <a:lnTo>
                    <a:pt x="24" y="239"/>
                  </a:lnTo>
                  <a:lnTo>
                    <a:pt x="22" y="239"/>
                  </a:lnTo>
                  <a:lnTo>
                    <a:pt x="20" y="239"/>
                  </a:lnTo>
                  <a:lnTo>
                    <a:pt x="18" y="239"/>
                  </a:lnTo>
                  <a:lnTo>
                    <a:pt x="16" y="239"/>
                  </a:lnTo>
                  <a:lnTo>
                    <a:pt x="16" y="239"/>
                  </a:lnTo>
                  <a:lnTo>
                    <a:pt x="14" y="239"/>
                  </a:lnTo>
                  <a:lnTo>
                    <a:pt x="12" y="239"/>
                  </a:lnTo>
                  <a:lnTo>
                    <a:pt x="10" y="239"/>
                  </a:lnTo>
                  <a:lnTo>
                    <a:pt x="2" y="239"/>
                  </a:lnTo>
                  <a:lnTo>
                    <a:pt x="2" y="233"/>
                  </a:lnTo>
                  <a:lnTo>
                    <a:pt x="2" y="231"/>
                  </a:lnTo>
                  <a:lnTo>
                    <a:pt x="2" y="229"/>
                  </a:lnTo>
                  <a:lnTo>
                    <a:pt x="2" y="227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21"/>
                  </a:lnTo>
                  <a:lnTo>
                    <a:pt x="2" y="217"/>
                  </a:lnTo>
                  <a:lnTo>
                    <a:pt x="2" y="213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2" y="205"/>
                  </a:lnTo>
                  <a:lnTo>
                    <a:pt x="2" y="203"/>
                  </a:lnTo>
                  <a:lnTo>
                    <a:pt x="2" y="201"/>
                  </a:lnTo>
                  <a:lnTo>
                    <a:pt x="2" y="199"/>
                  </a:lnTo>
                  <a:lnTo>
                    <a:pt x="2" y="199"/>
                  </a:lnTo>
                  <a:lnTo>
                    <a:pt x="2" y="197"/>
                  </a:lnTo>
                  <a:lnTo>
                    <a:pt x="2" y="195"/>
                  </a:lnTo>
                  <a:lnTo>
                    <a:pt x="2" y="193"/>
                  </a:lnTo>
                  <a:lnTo>
                    <a:pt x="2" y="191"/>
                  </a:lnTo>
                  <a:lnTo>
                    <a:pt x="2" y="189"/>
                  </a:lnTo>
                  <a:lnTo>
                    <a:pt x="2" y="187"/>
                  </a:lnTo>
                  <a:lnTo>
                    <a:pt x="2" y="185"/>
                  </a:lnTo>
                  <a:lnTo>
                    <a:pt x="2" y="183"/>
                  </a:lnTo>
                  <a:lnTo>
                    <a:pt x="2" y="181"/>
                  </a:lnTo>
                  <a:lnTo>
                    <a:pt x="2" y="179"/>
                  </a:lnTo>
                  <a:lnTo>
                    <a:pt x="2" y="177"/>
                  </a:lnTo>
                  <a:lnTo>
                    <a:pt x="2" y="175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2" y="163"/>
                  </a:lnTo>
                  <a:lnTo>
                    <a:pt x="2" y="161"/>
                  </a:lnTo>
                  <a:lnTo>
                    <a:pt x="2" y="159"/>
                  </a:lnTo>
                  <a:lnTo>
                    <a:pt x="2" y="157"/>
                  </a:lnTo>
                  <a:lnTo>
                    <a:pt x="2" y="155"/>
                  </a:lnTo>
                  <a:lnTo>
                    <a:pt x="0" y="153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0" y="149"/>
                  </a:lnTo>
                  <a:lnTo>
                    <a:pt x="0" y="147"/>
                  </a:lnTo>
                  <a:lnTo>
                    <a:pt x="0" y="141"/>
                  </a:lnTo>
                  <a:lnTo>
                    <a:pt x="0" y="139"/>
                  </a:lnTo>
                  <a:lnTo>
                    <a:pt x="0" y="137"/>
                  </a:lnTo>
                  <a:lnTo>
                    <a:pt x="0" y="131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0" y="123"/>
                  </a:lnTo>
                  <a:lnTo>
                    <a:pt x="0" y="121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115"/>
                  </a:lnTo>
                  <a:lnTo>
                    <a:pt x="0" y="113"/>
                  </a:lnTo>
                  <a:lnTo>
                    <a:pt x="0" y="111"/>
                  </a:lnTo>
                  <a:lnTo>
                    <a:pt x="0" y="109"/>
                  </a:lnTo>
                  <a:lnTo>
                    <a:pt x="0" y="107"/>
                  </a:lnTo>
                  <a:lnTo>
                    <a:pt x="0" y="105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1"/>
                  </a:lnTo>
                  <a:lnTo>
                    <a:pt x="0" y="99"/>
                  </a:lnTo>
                  <a:lnTo>
                    <a:pt x="0" y="97"/>
                  </a:lnTo>
                  <a:lnTo>
                    <a:pt x="0" y="95"/>
                  </a:lnTo>
                  <a:lnTo>
                    <a:pt x="0" y="93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5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0" y="79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0" y="68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2" y="68"/>
                  </a:lnTo>
                  <a:lnTo>
                    <a:pt x="4" y="68"/>
                  </a:lnTo>
                  <a:lnTo>
                    <a:pt x="6" y="68"/>
                  </a:lnTo>
                  <a:lnTo>
                    <a:pt x="8" y="68"/>
                  </a:lnTo>
                  <a:lnTo>
                    <a:pt x="10" y="68"/>
                  </a:lnTo>
                  <a:lnTo>
                    <a:pt x="12" y="66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60"/>
                  </a:lnTo>
                  <a:lnTo>
                    <a:pt x="14" y="60"/>
                  </a:lnTo>
                  <a:lnTo>
                    <a:pt x="14" y="58"/>
                  </a:lnTo>
                  <a:lnTo>
                    <a:pt x="16" y="56"/>
                  </a:lnTo>
                  <a:lnTo>
                    <a:pt x="14" y="56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8" y="54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6" y="54"/>
                  </a:lnTo>
                  <a:lnTo>
                    <a:pt x="16" y="52"/>
                  </a:lnTo>
                  <a:lnTo>
                    <a:pt x="18" y="52"/>
                  </a:lnTo>
                  <a:lnTo>
                    <a:pt x="18" y="50"/>
                  </a:lnTo>
                  <a:lnTo>
                    <a:pt x="20" y="50"/>
                  </a:lnTo>
                  <a:lnTo>
                    <a:pt x="20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26" y="54"/>
                  </a:lnTo>
                  <a:lnTo>
                    <a:pt x="28" y="52"/>
                  </a:lnTo>
                  <a:lnTo>
                    <a:pt x="28" y="50"/>
                  </a:lnTo>
                  <a:lnTo>
                    <a:pt x="30" y="50"/>
                  </a:lnTo>
                  <a:lnTo>
                    <a:pt x="32" y="50"/>
                  </a:lnTo>
                  <a:lnTo>
                    <a:pt x="32" y="48"/>
                  </a:lnTo>
                  <a:lnTo>
                    <a:pt x="34" y="46"/>
                  </a:lnTo>
                  <a:lnTo>
                    <a:pt x="34" y="44"/>
                  </a:lnTo>
                  <a:lnTo>
                    <a:pt x="36" y="44"/>
                  </a:lnTo>
                  <a:lnTo>
                    <a:pt x="34" y="42"/>
                  </a:lnTo>
                  <a:lnTo>
                    <a:pt x="38" y="40"/>
                  </a:lnTo>
                  <a:lnTo>
                    <a:pt x="38" y="38"/>
                  </a:lnTo>
                  <a:lnTo>
                    <a:pt x="36" y="38"/>
                  </a:lnTo>
                  <a:lnTo>
                    <a:pt x="34" y="38"/>
                  </a:lnTo>
                  <a:lnTo>
                    <a:pt x="32" y="38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0"/>
                  </a:lnTo>
                  <a:lnTo>
                    <a:pt x="42" y="28"/>
                  </a:lnTo>
                  <a:lnTo>
                    <a:pt x="42" y="26"/>
                  </a:lnTo>
                  <a:lnTo>
                    <a:pt x="44" y="18"/>
                  </a:lnTo>
                  <a:lnTo>
                    <a:pt x="42" y="18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42" y="16"/>
                  </a:lnTo>
                  <a:lnTo>
                    <a:pt x="44" y="14"/>
                  </a:lnTo>
                  <a:lnTo>
                    <a:pt x="46" y="16"/>
                  </a:lnTo>
                  <a:lnTo>
                    <a:pt x="46" y="14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50" y="10"/>
                  </a:lnTo>
                  <a:lnTo>
                    <a:pt x="52" y="8"/>
                  </a:lnTo>
                  <a:lnTo>
                    <a:pt x="54" y="8"/>
                  </a:lnTo>
                  <a:lnTo>
                    <a:pt x="56" y="10"/>
                  </a:lnTo>
                  <a:lnTo>
                    <a:pt x="58" y="10"/>
                  </a:lnTo>
                  <a:lnTo>
                    <a:pt x="60" y="10"/>
                  </a:lnTo>
                  <a:lnTo>
                    <a:pt x="62" y="8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4" y="6"/>
                  </a:lnTo>
                  <a:lnTo>
                    <a:pt x="64" y="4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6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05" name="Freeform 9">
              <a:extLst>
                <a:ext uri="{FF2B5EF4-FFF2-40B4-BE49-F238E27FC236}">
                  <a16:creationId xmlns:a16="http://schemas.microsoft.com/office/drawing/2014/main" id="{AC373122-DBE4-904F-67BA-C877FF69C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3550" y="550863"/>
              <a:ext cx="298450" cy="395288"/>
            </a:xfrm>
            <a:custGeom>
              <a:avLst/>
              <a:gdLst>
                <a:gd name="T0" fmla="*/ 176 w 188"/>
                <a:gd name="T1" fmla="*/ 0 h 249"/>
                <a:gd name="T2" fmla="*/ 186 w 188"/>
                <a:gd name="T3" fmla="*/ 18 h 249"/>
                <a:gd name="T4" fmla="*/ 186 w 188"/>
                <a:gd name="T5" fmla="*/ 30 h 249"/>
                <a:gd name="T6" fmla="*/ 186 w 188"/>
                <a:gd name="T7" fmla="*/ 74 h 249"/>
                <a:gd name="T8" fmla="*/ 186 w 188"/>
                <a:gd name="T9" fmla="*/ 120 h 249"/>
                <a:gd name="T10" fmla="*/ 188 w 188"/>
                <a:gd name="T11" fmla="*/ 156 h 249"/>
                <a:gd name="T12" fmla="*/ 188 w 188"/>
                <a:gd name="T13" fmla="*/ 182 h 249"/>
                <a:gd name="T14" fmla="*/ 188 w 188"/>
                <a:gd name="T15" fmla="*/ 195 h 249"/>
                <a:gd name="T16" fmla="*/ 188 w 188"/>
                <a:gd name="T17" fmla="*/ 207 h 249"/>
                <a:gd name="T18" fmla="*/ 188 w 188"/>
                <a:gd name="T19" fmla="*/ 219 h 249"/>
                <a:gd name="T20" fmla="*/ 188 w 188"/>
                <a:gd name="T21" fmla="*/ 235 h 249"/>
                <a:gd name="T22" fmla="*/ 186 w 188"/>
                <a:gd name="T23" fmla="*/ 249 h 249"/>
                <a:gd name="T24" fmla="*/ 186 w 188"/>
                <a:gd name="T25" fmla="*/ 239 h 249"/>
                <a:gd name="T26" fmla="*/ 184 w 188"/>
                <a:gd name="T27" fmla="*/ 229 h 249"/>
                <a:gd name="T28" fmla="*/ 176 w 188"/>
                <a:gd name="T29" fmla="*/ 223 h 249"/>
                <a:gd name="T30" fmla="*/ 172 w 188"/>
                <a:gd name="T31" fmla="*/ 221 h 249"/>
                <a:gd name="T32" fmla="*/ 168 w 188"/>
                <a:gd name="T33" fmla="*/ 215 h 249"/>
                <a:gd name="T34" fmla="*/ 162 w 188"/>
                <a:gd name="T35" fmla="*/ 213 h 249"/>
                <a:gd name="T36" fmla="*/ 158 w 188"/>
                <a:gd name="T37" fmla="*/ 207 h 249"/>
                <a:gd name="T38" fmla="*/ 150 w 188"/>
                <a:gd name="T39" fmla="*/ 201 h 249"/>
                <a:gd name="T40" fmla="*/ 148 w 188"/>
                <a:gd name="T41" fmla="*/ 186 h 249"/>
                <a:gd name="T42" fmla="*/ 142 w 188"/>
                <a:gd name="T43" fmla="*/ 178 h 249"/>
                <a:gd name="T44" fmla="*/ 130 w 188"/>
                <a:gd name="T45" fmla="*/ 176 h 249"/>
                <a:gd name="T46" fmla="*/ 118 w 188"/>
                <a:gd name="T47" fmla="*/ 174 h 249"/>
                <a:gd name="T48" fmla="*/ 106 w 188"/>
                <a:gd name="T49" fmla="*/ 172 h 249"/>
                <a:gd name="T50" fmla="*/ 98 w 188"/>
                <a:gd name="T51" fmla="*/ 172 h 249"/>
                <a:gd name="T52" fmla="*/ 86 w 188"/>
                <a:gd name="T53" fmla="*/ 170 h 249"/>
                <a:gd name="T54" fmla="*/ 70 w 188"/>
                <a:gd name="T55" fmla="*/ 174 h 249"/>
                <a:gd name="T56" fmla="*/ 62 w 188"/>
                <a:gd name="T57" fmla="*/ 170 h 249"/>
                <a:gd name="T58" fmla="*/ 54 w 188"/>
                <a:gd name="T59" fmla="*/ 166 h 249"/>
                <a:gd name="T60" fmla="*/ 44 w 188"/>
                <a:gd name="T61" fmla="*/ 156 h 249"/>
                <a:gd name="T62" fmla="*/ 36 w 188"/>
                <a:gd name="T63" fmla="*/ 158 h 249"/>
                <a:gd name="T64" fmla="*/ 30 w 188"/>
                <a:gd name="T65" fmla="*/ 152 h 249"/>
                <a:gd name="T66" fmla="*/ 16 w 188"/>
                <a:gd name="T67" fmla="*/ 152 h 249"/>
                <a:gd name="T68" fmla="*/ 8 w 188"/>
                <a:gd name="T69" fmla="*/ 144 h 249"/>
                <a:gd name="T70" fmla="*/ 6 w 188"/>
                <a:gd name="T71" fmla="*/ 134 h 249"/>
                <a:gd name="T72" fmla="*/ 0 w 188"/>
                <a:gd name="T73" fmla="*/ 126 h 249"/>
                <a:gd name="T74" fmla="*/ 10 w 188"/>
                <a:gd name="T75" fmla="*/ 126 h 249"/>
                <a:gd name="T76" fmla="*/ 20 w 188"/>
                <a:gd name="T77" fmla="*/ 124 h 249"/>
                <a:gd name="T78" fmla="*/ 30 w 188"/>
                <a:gd name="T79" fmla="*/ 122 h 249"/>
                <a:gd name="T80" fmla="*/ 38 w 188"/>
                <a:gd name="T81" fmla="*/ 114 h 249"/>
                <a:gd name="T82" fmla="*/ 42 w 188"/>
                <a:gd name="T83" fmla="*/ 108 h 249"/>
                <a:gd name="T84" fmla="*/ 54 w 188"/>
                <a:gd name="T85" fmla="*/ 110 h 249"/>
                <a:gd name="T86" fmla="*/ 62 w 188"/>
                <a:gd name="T87" fmla="*/ 100 h 249"/>
                <a:gd name="T88" fmla="*/ 70 w 188"/>
                <a:gd name="T89" fmla="*/ 90 h 249"/>
                <a:gd name="T90" fmla="*/ 74 w 188"/>
                <a:gd name="T91" fmla="*/ 82 h 249"/>
                <a:gd name="T92" fmla="*/ 78 w 188"/>
                <a:gd name="T93" fmla="*/ 76 h 249"/>
                <a:gd name="T94" fmla="*/ 88 w 188"/>
                <a:gd name="T95" fmla="*/ 68 h 249"/>
                <a:gd name="T96" fmla="*/ 98 w 188"/>
                <a:gd name="T97" fmla="*/ 64 h 249"/>
                <a:gd name="T98" fmla="*/ 106 w 188"/>
                <a:gd name="T99" fmla="*/ 56 h 249"/>
                <a:gd name="T100" fmla="*/ 116 w 188"/>
                <a:gd name="T101" fmla="*/ 48 h 249"/>
                <a:gd name="T102" fmla="*/ 124 w 188"/>
                <a:gd name="T103" fmla="*/ 38 h 249"/>
                <a:gd name="T104" fmla="*/ 130 w 188"/>
                <a:gd name="T105" fmla="*/ 24 h 249"/>
                <a:gd name="T106" fmla="*/ 142 w 188"/>
                <a:gd name="T107" fmla="*/ 10 h 249"/>
                <a:gd name="T108" fmla="*/ 138 w 188"/>
                <a:gd name="T109" fmla="*/ 4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8" h="249">
                  <a:moveTo>
                    <a:pt x="148" y="0"/>
                  </a:move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86" y="10"/>
                  </a:lnTo>
                  <a:lnTo>
                    <a:pt x="186" y="12"/>
                  </a:lnTo>
                  <a:lnTo>
                    <a:pt x="186" y="18"/>
                  </a:lnTo>
                  <a:lnTo>
                    <a:pt x="186" y="20"/>
                  </a:lnTo>
                  <a:lnTo>
                    <a:pt x="186" y="24"/>
                  </a:lnTo>
                  <a:lnTo>
                    <a:pt x="186" y="26"/>
                  </a:lnTo>
                  <a:lnTo>
                    <a:pt x="186" y="26"/>
                  </a:lnTo>
                  <a:lnTo>
                    <a:pt x="186" y="28"/>
                  </a:lnTo>
                  <a:lnTo>
                    <a:pt x="186" y="30"/>
                  </a:lnTo>
                  <a:lnTo>
                    <a:pt x="186" y="40"/>
                  </a:lnTo>
                  <a:lnTo>
                    <a:pt x="186" y="50"/>
                  </a:lnTo>
                  <a:lnTo>
                    <a:pt x="186" y="56"/>
                  </a:lnTo>
                  <a:lnTo>
                    <a:pt x="186" y="58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6" y="82"/>
                  </a:lnTo>
                  <a:lnTo>
                    <a:pt x="186" y="88"/>
                  </a:lnTo>
                  <a:lnTo>
                    <a:pt x="186" y="98"/>
                  </a:lnTo>
                  <a:lnTo>
                    <a:pt x="186" y="104"/>
                  </a:lnTo>
                  <a:lnTo>
                    <a:pt x="186" y="110"/>
                  </a:lnTo>
                  <a:lnTo>
                    <a:pt x="186" y="120"/>
                  </a:lnTo>
                  <a:lnTo>
                    <a:pt x="188" y="126"/>
                  </a:lnTo>
                  <a:lnTo>
                    <a:pt x="188" y="136"/>
                  </a:lnTo>
                  <a:lnTo>
                    <a:pt x="188" y="144"/>
                  </a:lnTo>
                  <a:lnTo>
                    <a:pt x="188" y="150"/>
                  </a:lnTo>
                  <a:lnTo>
                    <a:pt x="188" y="154"/>
                  </a:lnTo>
                  <a:lnTo>
                    <a:pt x="188" y="156"/>
                  </a:lnTo>
                  <a:lnTo>
                    <a:pt x="188" y="164"/>
                  </a:lnTo>
                  <a:lnTo>
                    <a:pt x="188" y="172"/>
                  </a:lnTo>
                  <a:lnTo>
                    <a:pt x="188" y="176"/>
                  </a:lnTo>
                  <a:lnTo>
                    <a:pt x="188" y="178"/>
                  </a:lnTo>
                  <a:lnTo>
                    <a:pt x="188" y="180"/>
                  </a:lnTo>
                  <a:lnTo>
                    <a:pt x="188" y="182"/>
                  </a:lnTo>
                  <a:lnTo>
                    <a:pt x="188" y="184"/>
                  </a:lnTo>
                  <a:lnTo>
                    <a:pt x="188" y="186"/>
                  </a:lnTo>
                  <a:lnTo>
                    <a:pt x="188" y="188"/>
                  </a:lnTo>
                  <a:lnTo>
                    <a:pt x="188" y="190"/>
                  </a:lnTo>
                  <a:lnTo>
                    <a:pt x="188" y="192"/>
                  </a:lnTo>
                  <a:lnTo>
                    <a:pt x="188" y="195"/>
                  </a:lnTo>
                  <a:lnTo>
                    <a:pt x="188" y="197"/>
                  </a:lnTo>
                  <a:lnTo>
                    <a:pt x="188" y="199"/>
                  </a:lnTo>
                  <a:lnTo>
                    <a:pt x="188" y="201"/>
                  </a:lnTo>
                  <a:lnTo>
                    <a:pt x="188" y="203"/>
                  </a:lnTo>
                  <a:lnTo>
                    <a:pt x="188" y="205"/>
                  </a:lnTo>
                  <a:lnTo>
                    <a:pt x="188" y="207"/>
                  </a:lnTo>
                  <a:lnTo>
                    <a:pt x="188" y="211"/>
                  </a:lnTo>
                  <a:lnTo>
                    <a:pt x="188" y="213"/>
                  </a:lnTo>
                  <a:lnTo>
                    <a:pt x="188" y="215"/>
                  </a:lnTo>
                  <a:lnTo>
                    <a:pt x="188" y="217"/>
                  </a:lnTo>
                  <a:lnTo>
                    <a:pt x="188" y="219"/>
                  </a:lnTo>
                  <a:lnTo>
                    <a:pt x="188" y="219"/>
                  </a:lnTo>
                  <a:lnTo>
                    <a:pt x="188" y="223"/>
                  </a:lnTo>
                  <a:lnTo>
                    <a:pt x="188" y="225"/>
                  </a:lnTo>
                  <a:lnTo>
                    <a:pt x="188" y="227"/>
                  </a:lnTo>
                  <a:lnTo>
                    <a:pt x="188" y="229"/>
                  </a:lnTo>
                  <a:lnTo>
                    <a:pt x="188" y="231"/>
                  </a:lnTo>
                  <a:lnTo>
                    <a:pt x="188" y="235"/>
                  </a:lnTo>
                  <a:lnTo>
                    <a:pt x="188" y="239"/>
                  </a:lnTo>
                  <a:lnTo>
                    <a:pt x="188" y="241"/>
                  </a:lnTo>
                  <a:lnTo>
                    <a:pt x="186" y="243"/>
                  </a:lnTo>
                  <a:lnTo>
                    <a:pt x="186" y="245"/>
                  </a:lnTo>
                  <a:lnTo>
                    <a:pt x="186" y="247"/>
                  </a:lnTo>
                  <a:lnTo>
                    <a:pt x="186" y="249"/>
                  </a:lnTo>
                  <a:lnTo>
                    <a:pt x="186" y="249"/>
                  </a:lnTo>
                  <a:lnTo>
                    <a:pt x="186" y="247"/>
                  </a:lnTo>
                  <a:lnTo>
                    <a:pt x="186" y="245"/>
                  </a:lnTo>
                  <a:lnTo>
                    <a:pt x="186" y="243"/>
                  </a:lnTo>
                  <a:lnTo>
                    <a:pt x="186" y="241"/>
                  </a:lnTo>
                  <a:lnTo>
                    <a:pt x="186" y="239"/>
                  </a:lnTo>
                  <a:lnTo>
                    <a:pt x="186" y="237"/>
                  </a:lnTo>
                  <a:lnTo>
                    <a:pt x="186" y="235"/>
                  </a:lnTo>
                  <a:lnTo>
                    <a:pt x="184" y="235"/>
                  </a:lnTo>
                  <a:lnTo>
                    <a:pt x="184" y="233"/>
                  </a:lnTo>
                  <a:lnTo>
                    <a:pt x="184" y="231"/>
                  </a:lnTo>
                  <a:lnTo>
                    <a:pt x="184" y="229"/>
                  </a:lnTo>
                  <a:lnTo>
                    <a:pt x="182" y="229"/>
                  </a:lnTo>
                  <a:lnTo>
                    <a:pt x="182" y="227"/>
                  </a:lnTo>
                  <a:lnTo>
                    <a:pt x="180" y="227"/>
                  </a:lnTo>
                  <a:lnTo>
                    <a:pt x="180" y="225"/>
                  </a:lnTo>
                  <a:lnTo>
                    <a:pt x="178" y="225"/>
                  </a:lnTo>
                  <a:lnTo>
                    <a:pt x="176" y="223"/>
                  </a:lnTo>
                  <a:lnTo>
                    <a:pt x="174" y="223"/>
                  </a:lnTo>
                  <a:lnTo>
                    <a:pt x="172" y="223"/>
                  </a:lnTo>
                  <a:lnTo>
                    <a:pt x="170" y="223"/>
                  </a:lnTo>
                  <a:lnTo>
                    <a:pt x="168" y="223"/>
                  </a:lnTo>
                  <a:lnTo>
                    <a:pt x="170" y="221"/>
                  </a:lnTo>
                  <a:lnTo>
                    <a:pt x="172" y="221"/>
                  </a:lnTo>
                  <a:lnTo>
                    <a:pt x="172" y="219"/>
                  </a:lnTo>
                  <a:lnTo>
                    <a:pt x="172" y="219"/>
                  </a:lnTo>
                  <a:lnTo>
                    <a:pt x="172" y="217"/>
                  </a:lnTo>
                  <a:lnTo>
                    <a:pt x="172" y="215"/>
                  </a:lnTo>
                  <a:lnTo>
                    <a:pt x="170" y="215"/>
                  </a:lnTo>
                  <a:lnTo>
                    <a:pt x="168" y="215"/>
                  </a:lnTo>
                  <a:lnTo>
                    <a:pt x="168" y="213"/>
                  </a:lnTo>
                  <a:lnTo>
                    <a:pt x="166" y="215"/>
                  </a:lnTo>
                  <a:lnTo>
                    <a:pt x="164" y="213"/>
                  </a:lnTo>
                  <a:lnTo>
                    <a:pt x="166" y="213"/>
                  </a:lnTo>
                  <a:lnTo>
                    <a:pt x="164" y="213"/>
                  </a:lnTo>
                  <a:lnTo>
                    <a:pt x="162" y="213"/>
                  </a:lnTo>
                  <a:lnTo>
                    <a:pt x="162" y="211"/>
                  </a:lnTo>
                  <a:lnTo>
                    <a:pt x="160" y="211"/>
                  </a:lnTo>
                  <a:lnTo>
                    <a:pt x="158" y="211"/>
                  </a:lnTo>
                  <a:lnTo>
                    <a:pt x="156" y="211"/>
                  </a:lnTo>
                  <a:lnTo>
                    <a:pt x="158" y="209"/>
                  </a:lnTo>
                  <a:lnTo>
                    <a:pt x="158" y="207"/>
                  </a:lnTo>
                  <a:lnTo>
                    <a:pt x="154" y="207"/>
                  </a:lnTo>
                  <a:lnTo>
                    <a:pt x="152" y="207"/>
                  </a:lnTo>
                  <a:lnTo>
                    <a:pt x="152" y="205"/>
                  </a:lnTo>
                  <a:lnTo>
                    <a:pt x="152" y="203"/>
                  </a:lnTo>
                  <a:lnTo>
                    <a:pt x="152" y="201"/>
                  </a:lnTo>
                  <a:lnTo>
                    <a:pt x="150" y="201"/>
                  </a:lnTo>
                  <a:lnTo>
                    <a:pt x="150" y="199"/>
                  </a:lnTo>
                  <a:lnTo>
                    <a:pt x="150" y="195"/>
                  </a:lnTo>
                  <a:lnTo>
                    <a:pt x="150" y="192"/>
                  </a:lnTo>
                  <a:lnTo>
                    <a:pt x="150" y="188"/>
                  </a:lnTo>
                  <a:lnTo>
                    <a:pt x="150" y="186"/>
                  </a:lnTo>
                  <a:lnTo>
                    <a:pt x="148" y="186"/>
                  </a:lnTo>
                  <a:lnTo>
                    <a:pt x="146" y="186"/>
                  </a:lnTo>
                  <a:lnTo>
                    <a:pt x="146" y="182"/>
                  </a:lnTo>
                  <a:lnTo>
                    <a:pt x="144" y="182"/>
                  </a:lnTo>
                  <a:lnTo>
                    <a:pt x="144" y="180"/>
                  </a:lnTo>
                  <a:lnTo>
                    <a:pt x="144" y="178"/>
                  </a:lnTo>
                  <a:lnTo>
                    <a:pt x="142" y="178"/>
                  </a:lnTo>
                  <a:lnTo>
                    <a:pt x="140" y="178"/>
                  </a:lnTo>
                  <a:lnTo>
                    <a:pt x="138" y="178"/>
                  </a:lnTo>
                  <a:lnTo>
                    <a:pt x="138" y="176"/>
                  </a:lnTo>
                  <a:lnTo>
                    <a:pt x="138" y="176"/>
                  </a:lnTo>
                  <a:lnTo>
                    <a:pt x="132" y="176"/>
                  </a:lnTo>
                  <a:lnTo>
                    <a:pt x="130" y="176"/>
                  </a:lnTo>
                  <a:lnTo>
                    <a:pt x="128" y="176"/>
                  </a:lnTo>
                  <a:lnTo>
                    <a:pt x="126" y="178"/>
                  </a:lnTo>
                  <a:lnTo>
                    <a:pt x="122" y="178"/>
                  </a:lnTo>
                  <a:lnTo>
                    <a:pt x="122" y="176"/>
                  </a:lnTo>
                  <a:lnTo>
                    <a:pt x="120" y="174"/>
                  </a:lnTo>
                  <a:lnTo>
                    <a:pt x="118" y="174"/>
                  </a:lnTo>
                  <a:lnTo>
                    <a:pt x="116" y="172"/>
                  </a:lnTo>
                  <a:lnTo>
                    <a:pt x="116" y="170"/>
                  </a:lnTo>
                  <a:lnTo>
                    <a:pt x="114" y="170"/>
                  </a:lnTo>
                  <a:lnTo>
                    <a:pt x="112" y="172"/>
                  </a:lnTo>
                  <a:lnTo>
                    <a:pt x="108" y="172"/>
                  </a:lnTo>
                  <a:lnTo>
                    <a:pt x="106" y="172"/>
                  </a:lnTo>
                  <a:lnTo>
                    <a:pt x="104" y="172"/>
                  </a:lnTo>
                  <a:lnTo>
                    <a:pt x="104" y="174"/>
                  </a:lnTo>
                  <a:lnTo>
                    <a:pt x="102" y="174"/>
                  </a:lnTo>
                  <a:lnTo>
                    <a:pt x="102" y="172"/>
                  </a:lnTo>
                  <a:lnTo>
                    <a:pt x="100" y="172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4" y="170"/>
                  </a:lnTo>
                  <a:lnTo>
                    <a:pt x="90" y="170"/>
                  </a:lnTo>
                  <a:lnTo>
                    <a:pt x="90" y="170"/>
                  </a:lnTo>
                  <a:lnTo>
                    <a:pt x="88" y="170"/>
                  </a:lnTo>
                  <a:lnTo>
                    <a:pt x="86" y="170"/>
                  </a:lnTo>
                  <a:lnTo>
                    <a:pt x="84" y="170"/>
                  </a:lnTo>
                  <a:lnTo>
                    <a:pt x="78" y="172"/>
                  </a:lnTo>
                  <a:lnTo>
                    <a:pt x="76" y="172"/>
                  </a:lnTo>
                  <a:lnTo>
                    <a:pt x="76" y="174"/>
                  </a:lnTo>
                  <a:lnTo>
                    <a:pt x="74" y="174"/>
                  </a:lnTo>
                  <a:lnTo>
                    <a:pt x="70" y="174"/>
                  </a:lnTo>
                  <a:lnTo>
                    <a:pt x="70" y="172"/>
                  </a:lnTo>
                  <a:lnTo>
                    <a:pt x="68" y="172"/>
                  </a:lnTo>
                  <a:lnTo>
                    <a:pt x="66" y="170"/>
                  </a:lnTo>
                  <a:lnTo>
                    <a:pt x="64" y="170"/>
                  </a:lnTo>
                  <a:lnTo>
                    <a:pt x="64" y="170"/>
                  </a:lnTo>
                  <a:lnTo>
                    <a:pt x="62" y="170"/>
                  </a:lnTo>
                  <a:lnTo>
                    <a:pt x="60" y="170"/>
                  </a:lnTo>
                  <a:lnTo>
                    <a:pt x="58" y="170"/>
                  </a:lnTo>
                  <a:lnTo>
                    <a:pt x="58" y="168"/>
                  </a:lnTo>
                  <a:lnTo>
                    <a:pt x="58" y="166"/>
                  </a:lnTo>
                  <a:lnTo>
                    <a:pt x="56" y="166"/>
                  </a:lnTo>
                  <a:lnTo>
                    <a:pt x="54" y="166"/>
                  </a:lnTo>
                  <a:lnTo>
                    <a:pt x="52" y="166"/>
                  </a:lnTo>
                  <a:lnTo>
                    <a:pt x="52" y="162"/>
                  </a:lnTo>
                  <a:lnTo>
                    <a:pt x="50" y="162"/>
                  </a:lnTo>
                  <a:lnTo>
                    <a:pt x="48" y="162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4"/>
                  </a:lnTo>
                  <a:lnTo>
                    <a:pt x="42" y="154"/>
                  </a:lnTo>
                  <a:lnTo>
                    <a:pt x="40" y="154"/>
                  </a:lnTo>
                  <a:lnTo>
                    <a:pt x="40" y="156"/>
                  </a:lnTo>
                  <a:lnTo>
                    <a:pt x="38" y="156"/>
                  </a:lnTo>
                  <a:lnTo>
                    <a:pt x="36" y="158"/>
                  </a:lnTo>
                  <a:lnTo>
                    <a:pt x="34" y="156"/>
                  </a:lnTo>
                  <a:lnTo>
                    <a:pt x="34" y="154"/>
                  </a:lnTo>
                  <a:lnTo>
                    <a:pt x="32" y="156"/>
                  </a:lnTo>
                  <a:lnTo>
                    <a:pt x="32" y="154"/>
                  </a:lnTo>
                  <a:lnTo>
                    <a:pt x="30" y="154"/>
                  </a:lnTo>
                  <a:lnTo>
                    <a:pt x="30" y="152"/>
                  </a:lnTo>
                  <a:lnTo>
                    <a:pt x="24" y="154"/>
                  </a:lnTo>
                  <a:lnTo>
                    <a:pt x="22" y="154"/>
                  </a:lnTo>
                  <a:lnTo>
                    <a:pt x="22" y="152"/>
                  </a:lnTo>
                  <a:lnTo>
                    <a:pt x="20" y="152"/>
                  </a:lnTo>
                  <a:lnTo>
                    <a:pt x="18" y="152"/>
                  </a:lnTo>
                  <a:lnTo>
                    <a:pt x="16" y="152"/>
                  </a:lnTo>
                  <a:lnTo>
                    <a:pt x="16" y="150"/>
                  </a:lnTo>
                  <a:lnTo>
                    <a:pt x="12" y="150"/>
                  </a:lnTo>
                  <a:lnTo>
                    <a:pt x="10" y="150"/>
                  </a:lnTo>
                  <a:lnTo>
                    <a:pt x="10" y="148"/>
                  </a:lnTo>
                  <a:lnTo>
                    <a:pt x="8" y="146"/>
                  </a:lnTo>
                  <a:lnTo>
                    <a:pt x="8" y="144"/>
                  </a:lnTo>
                  <a:lnTo>
                    <a:pt x="8" y="142"/>
                  </a:lnTo>
                  <a:lnTo>
                    <a:pt x="6" y="140"/>
                  </a:lnTo>
                  <a:lnTo>
                    <a:pt x="8" y="138"/>
                  </a:lnTo>
                  <a:lnTo>
                    <a:pt x="6" y="138"/>
                  </a:lnTo>
                  <a:lnTo>
                    <a:pt x="6" y="136"/>
                  </a:lnTo>
                  <a:lnTo>
                    <a:pt x="6" y="134"/>
                  </a:lnTo>
                  <a:lnTo>
                    <a:pt x="4" y="132"/>
                  </a:lnTo>
                  <a:lnTo>
                    <a:pt x="4" y="130"/>
                  </a:lnTo>
                  <a:lnTo>
                    <a:pt x="4" y="128"/>
                  </a:lnTo>
                  <a:lnTo>
                    <a:pt x="2" y="128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2" y="126"/>
                  </a:lnTo>
                  <a:lnTo>
                    <a:pt x="4" y="124"/>
                  </a:lnTo>
                  <a:lnTo>
                    <a:pt x="6" y="124"/>
                  </a:lnTo>
                  <a:lnTo>
                    <a:pt x="6" y="126"/>
                  </a:lnTo>
                  <a:lnTo>
                    <a:pt x="8" y="126"/>
                  </a:lnTo>
                  <a:lnTo>
                    <a:pt x="10" y="126"/>
                  </a:lnTo>
                  <a:lnTo>
                    <a:pt x="12" y="126"/>
                  </a:lnTo>
                  <a:lnTo>
                    <a:pt x="14" y="126"/>
                  </a:lnTo>
                  <a:lnTo>
                    <a:pt x="16" y="126"/>
                  </a:lnTo>
                  <a:lnTo>
                    <a:pt x="18" y="126"/>
                  </a:lnTo>
                  <a:lnTo>
                    <a:pt x="18" y="124"/>
                  </a:lnTo>
                  <a:lnTo>
                    <a:pt x="20" y="124"/>
                  </a:lnTo>
                  <a:lnTo>
                    <a:pt x="20" y="122"/>
                  </a:lnTo>
                  <a:lnTo>
                    <a:pt x="22" y="122"/>
                  </a:lnTo>
                  <a:lnTo>
                    <a:pt x="24" y="122"/>
                  </a:lnTo>
                  <a:lnTo>
                    <a:pt x="26" y="122"/>
                  </a:lnTo>
                  <a:lnTo>
                    <a:pt x="28" y="122"/>
                  </a:lnTo>
                  <a:lnTo>
                    <a:pt x="30" y="122"/>
                  </a:lnTo>
                  <a:lnTo>
                    <a:pt x="30" y="122"/>
                  </a:lnTo>
                  <a:lnTo>
                    <a:pt x="32" y="122"/>
                  </a:lnTo>
                  <a:lnTo>
                    <a:pt x="36" y="122"/>
                  </a:lnTo>
                  <a:lnTo>
                    <a:pt x="38" y="118"/>
                  </a:lnTo>
                  <a:lnTo>
                    <a:pt x="38" y="116"/>
                  </a:lnTo>
                  <a:lnTo>
                    <a:pt x="38" y="114"/>
                  </a:lnTo>
                  <a:lnTo>
                    <a:pt x="38" y="112"/>
                  </a:lnTo>
                  <a:lnTo>
                    <a:pt x="38" y="110"/>
                  </a:lnTo>
                  <a:lnTo>
                    <a:pt x="40" y="108"/>
                  </a:lnTo>
                  <a:lnTo>
                    <a:pt x="40" y="106"/>
                  </a:lnTo>
                  <a:lnTo>
                    <a:pt x="40" y="106"/>
                  </a:lnTo>
                  <a:lnTo>
                    <a:pt x="42" y="108"/>
                  </a:lnTo>
                  <a:lnTo>
                    <a:pt x="44" y="108"/>
                  </a:lnTo>
                  <a:lnTo>
                    <a:pt x="46" y="108"/>
                  </a:lnTo>
                  <a:lnTo>
                    <a:pt x="48" y="110"/>
                  </a:lnTo>
                  <a:lnTo>
                    <a:pt x="50" y="110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6" y="110"/>
                  </a:lnTo>
                  <a:lnTo>
                    <a:pt x="58" y="108"/>
                  </a:lnTo>
                  <a:lnTo>
                    <a:pt x="58" y="106"/>
                  </a:lnTo>
                  <a:lnTo>
                    <a:pt x="60" y="104"/>
                  </a:lnTo>
                  <a:lnTo>
                    <a:pt x="60" y="102"/>
                  </a:lnTo>
                  <a:lnTo>
                    <a:pt x="62" y="100"/>
                  </a:lnTo>
                  <a:lnTo>
                    <a:pt x="64" y="100"/>
                  </a:lnTo>
                  <a:lnTo>
                    <a:pt x="64" y="98"/>
                  </a:lnTo>
                  <a:lnTo>
                    <a:pt x="66" y="96"/>
                  </a:lnTo>
                  <a:lnTo>
                    <a:pt x="68" y="94"/>
                  </a:lnTo>
                  <a:lnTo>
                    <a:pt x="70" y="92"/>
                  </a:lnTo>
                  <a:lnTo>
                    <a:pt x="70" y="90"/>
                  </a:lnTo>
                  <a:lnTo>
                    <a:pt x="72" y="90"/>
                  </a:lnTo>
                  <a:lnTo>
                    <a:pt x="72" y="88"/>
                  </a:lnTo>
                  <a:lnTo>
                    <a:pt x="72" y="86"/>
                  </a:lnTo>
                  <a:lnTo>
                    <a:pt x="74" y="86"/>
                  </a:lnTo>
                  <a:lnTo>
                    <a:pt x="74" y="84"/>
                  </a:lnTo>
                  <a:lnTo>
                    <a:pt x="74" y="82"/>
                  </a:lnTo>
                  <a:lnTo>
                    <a:pt x="76" y="82"/>
                  </a:lnTo>
                  <a:lnTo>
                    <a:pt x="76" y="80"/>
                  </a:lnTo>
                  <a:lnTo>
                    <a:pt x="74" y="80"/>
                  </a:lnTo>
                  <a:lnTo>
                    <a:pt x="76" y="80"/>
                  </a:lnTo>
                  <a:lnTo>
                    <a:pt x="76" y="78"/>
                  </a:lnTo>
                  <a:lnTo>
                    <a:pt x="78" y="76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80" y="72"/>
                  </a:lnTo>
                  <a:lnTo>
                    <a:pt x="82" y="68"/>
                  </a:lnTo>
                  <a:lnTo>
                    <a:pt x="84" y="68"/>
                  </a:lnTo>
                  <a:lnTo>
                    <a:pt x="88" y="68"/>
                  </a:lnTo>
                  <a:lnTo>
                    <a:pt x="90" y="68"/>
                  </a:lnTo>
                  <a:lnTo>
                    <a:pt x="90" y="66"/>
                  </a:lnTo>
                  <a:lnTo>
                    <a:pt x="92" y="66"/>
                  </a:lnTo>
                  <a:lnTo>
                    <a:pt x="94" y="66"/>
                  </a:lnTo>
                  <a:lnTo>
                    <a:pt x="96" y="64"/>
                  </a:lnTo>
                  <a:lnTo>
                    <a:pt x="98" y="64"/>
                  </a:lnTo>
                  <a:lnTo>
                    <a:pt x="100" y="62"/>
                  </a:lnTo>
                  <a:lnTo>
                    <a:pt x="100" y="60"/>
                  </a:lnTo>
                  <a:lnTo>
                    <a:pt x="102" y="60"/>
                  </a:lnTo>
                  <a:lnTo>
                    <a:pt x="104" y="58"/>
                  </a:lnTo>
                  <a:lnTo>
                    <a:pt x="104" y="56"/>
                  </a:lnTo>
                  <a:lnTo>
                    <a:pt x="106" y="56"/>
                  </a:lnTo>
                  <a:lnTo>
                    <a:pt x="106" y="54"/>
                  </a:lnTo>
                  <a:lnTo>
                    <a:pt x="108" y="52"/>
                  </a:lnTo>
                  <a:lnTo>
                    <a:pt x="110" y="50"/>
                  </a:lnTo>
                  <a:lnTo>
                    <a:pt x="112" y="50"/>
                  </a:lnTo>
                  <a:lnTo>
                    <a:pt x="114" y="48"/>
                  </a:lnTo>
                  <a:lnTo>
                    <a:pt x="116" y="48"/>
                  </a:lnTo>
                  <a:lnTo>
                    <a:pt x="118" y="46"/>
                  </a:lnTo>
                  <a:lnTo>
                    <a:pt x="120" y="44"/>
                  </a:lnTo>
                  <a:lnTo>
                    <a:pt x="120" y="42"/>
                  </a:lnTo>
                  <a:lnTo>
                    <a:pt x="122" y="42"/>
                  </a:lnTo>
                  <a:lnTo>
                    <a:pt x="122" y="40"/>
                  </a:lnTo>
                  <a:lnTo>
                    <a:pt x="124" y="38"/>
                  </a:lnTo>
                  <a:lnTo>
                    <a:pt x="124" y="36"/>
                  </a:lnTo>
                  <a:lnTo>
                    <a:pt x="124" y="30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28" y="26"/>
                  </a:lnTo>
                  <a:lnTo>
                    <a:pt x="130" y="24"/>
                  </a:lnTo>
                  <a:lnTo>
                    <a:pt x="136" y="22"/>
                  </a:lnTo>
                  <a:lnTo>
                    <a:pt x="138" y="20"/>
                  </a:lnTo>
                  <a:lnTo>
                    <a:pt x="138" y="18"/>
                  </a:lnTo>
                  <a:lnTo>
                    <a:pt x="140" y="16"/>
                  </a:lnTo>
                  <a:lnTo>
                    <a:pt x="142" y="12"/>
                  </a:lnTo>
                  <a:lnTo>
                    <a:pt x="142" y="10"/>
                  </a:lnTo>
                  <a:lnTo>
                    <a:pt x="142" y="8"/>
                  </a:lnTo>
                  <a:lnTo>
                    <a:pt x="140" y="6"/>
                  </a:lnTo>
                  <a:lnTo>
                    <a:pt x="138" y="6"/>
                  </a:lnTo>
                  <a:lnTo>
                    <a:pt x="138" y="8"/>
                  </a:lnTo>
                  <a:lnTo>
                    <a:pt x="138" y="6"/>
                  </a:lnTo>
                  <a:lnTo>
                    <a:pt x="138" y="4"/>
                  </a:lnTo>
                  <a:lnTo>
                    <a:pt x="138" y="2"/>
                  </a:lnTo>
                  <a:lnTo>
                    <a:pt x="140" y="0"/>
                  </a:lnTo>
                  <a:lnTo>
                    <a:pt x="146" y="0"/>
                  </a:lnTo>
                  <a:lnTo>
                    <a:pt x="14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36" name="Freeform 19">
              <a:extLst>
                <a:ext uri="{FF2B5EF4-FFF2-40B4-BE49-F238E27FC236}">
                  <a16:creationId xmlns:a16="http://schemas.microsoft.com/office/drawing/2014/main" id="{88962A7A-3F89-B890-9E73-B121EFFE4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050" y="744538"/>
              <a:ext cx="257175" cy="344488"/>
            </a:xfrm>
            <a:custGeom>
              <a:avLst/>
              <a:gdLst>
                <a:gd name="T0" fmla="*/ 104 w 162"/>
                <a:gd name="T1" fmla="*/ 2 h 217"/>
                <a:gd name="T2" fmla="*/ 106 w 162"/>
                <a:gd name="T3" fmla="*/ 14 h 217"/>
                <a:gd name="T4" fmla="*/ 106 w 162"/>
                <a:gd name="T5" fmla="*/ 22 h 217"/>
                <a:gd name="T6" fmla="*/ 112 w 162"/>
                <a:gd name="T7" fmla="*/ 28 h 217"/>
                <a:gd name="T8" fmla="*/ 120 w 162"/>
                <a:gd name="T9" fmla="*/ 42 h 217"/>
                <a:gd name="T10" fmla="*/ 132 w 162"/>
                <a:gd name="T11" fmla="*/ 50 h 217"/>
                <a:gd name="T12" fmla="*/ 142 w 162"/>
                <a:gd name="T13" fmla="*/ 58 h 217"/>
                <a:gd name="T14" fmla="*/ 158 w 162"/>
                <a:gd name="T15" fmla="*/ 60 h 217"/>
                <a:gd name="T16" fmla="*/ 160 w 162"/>
                <a:gd name="T17" fmla="*/ 70 h 217"/>
                <a:gd name="T18" fmla="*/ 160 w 162"/>
                <a:gd name="T19" fmla="*/ 85 h 217"/>
                <a:gd name="T20" fmla="*/ 160 w 162"/>
                <a:gd name="T21" fmla="*/ 97 h 217"/>
                <a:gd name="T22" fmla="*/ 160 w 162"/>
                <a:gd name="T23" fmla="*/ 107 h 217"/>
                <a:gd name="T24" fmla="*/ 160 w 162"/>
                <a:gd name="T25" fmla="*/ 119 h 217"/>
                <a:gd name="T26" fmla="*/ 160 w 162"/>
                <a:gd name="T27" fmla="*/ 141 h 217"/>
                <a:gd name="T28" fmla="*/ 162 w 162"/>
                <a:gd name="T29" fmla="*/ 151 h 217"/>
                <a:gd name="T30" fmla="*/ 162 w 162"/>
                <a:gd name="T31" fmla="*/ 167 h 217"/>
                <a:gd name="T32" fmla="*/ 162 w 162"/>
                <a:gd name="T33" fmla="*/ 179 h 217"/>
                <a:gd name="T34" fmla="*/ 162 w 162"/>
                <a:gd name="T35" fmla="*/ 191 h 217"/>
                <a:gd name="T36" fmla="*/ 162 w 162"/>
                <a:gd name="T37" fmla="*/ 201 h 217"/>
                <a:gd name="T38" fmla="*/ 152 w 162"/>
                <a:gd name="T39" fmla="*/ 215 h 217"/>
                <a:gd name="T40" fmla="*/ 130 w 162"/>
                <a:gd name="T41" fmla="*/ 217 h 217"/>
                <a:gd name="T42" fmla="*/ 110 w 162"/>
                <a:gd name="T43" fmla="*/ 211 h 217"/>
                <a:gd name="T44" fmla="*/ 100 w 162"/>
                <a:gd name="T45" fmla="*/ 203 h 217"/>
                <a:gd name="T46" fmla="*/ 78 w 162"/>
                <a:gd name="T47" fmla="*/ 205 h 217"/>
                <a:gd name="T48" fmla="*/ 50 w 162"/>
                <a:gd name="T49" fmla="*/ 199 h 217"/>
                <a:gd name="T50" fmla="*/ 36 w 162"/>
                <a:gd name="T51" fmla="*/ 199 h 217"/>
                <a:gd name="T52" fmla="*/ 22 w 162"/>
                <a:gd name="T53" fmla="*/ 201 h 217"/>
                <a:gd name="T54" fmla="*/ 12 w 162"/>
                <a:gd name="T55" fmla="*/ 203 h 217"/>
                <a:gd name="T56" fmla="*/ 6 w 162"/>
                <a:gd name="T57" fmla="*/ 195 h 217"/>
                <a:gd name="T58" fmla="*/ 4 w 162"/>
                <a:gd name="T59" fmla="*/ 187 h 217"/>
                <a:gd name="T60" fmla="*/ 2 w 162"/>
                <a:gd name="T61" fmla="*/ 181 h 217"/>
                <a:gd name="T62" fmla="*/ 10 w 162"/>
                <a:gd name="T63" fmla="*/ 171 h 217"/>
                <a:gd name="T64" fmla="*/ 12 w 162"/>
                <a:gd name="T65" fmla="*/ 161 h 217"/>
                <a:gd name="T66" fmla="*/ 8 w 162"/>
                <a:gd name="T67" fmla="*/ 153 h 217"/>
                <a:gd name="T68" fmla="*/ 8 w 162"/>
                <a:gd name="T69" fmla="*/ 145 h 217"/>
                <a:gd name="T70" fmla="*/ 10 w 162"/>
                <a:gd name="T71" fmla="*/ 137 h 217"/>
                <a:gd name="T72" fmla="*/ 18 w 162"/>
                <a:gd name="T73" fmla="*/ 137 h 217"/>
                <a:gd name="T74" fmla="*/ 14 w 162"/>
                <a:gd name="T75" fmla="*/ 131 h 217"/>
                <a:gd name="T76" fmla="*/ 14 w 162"/>
                <a:gd name="T77" fmla="*/ 127 h 217"/>
                <a:gd name="T78" fmla="*/ 12 w 162"/>
                <a:gd name="T79" fmla="*/ 123 h 217"/>
                <a:gd name="T80" fmla="*/ 18 w 162"/>
                <a:gd name="T81" fmla="*/ 109 h 217"/>
                <a:gd name="T82" fmla="*/ 12 w 162"/>
                <a:gd name="T83" fmla="*/ 103 h 217"/>
                <a:gd name="T84" fmla="*/ 20 w 162"/>
                <a:gd name="T85" fmla="*/ 89 h 217"/>
                <a:gd name="T86" fmla="*/ 26 w 162"/>
                <a:gd name="T87" fmla="*/ 79 h 217"/>
                <a:gd name="T88" fmla="*/ 20 w 162"/>
                <a:gd name="T89" fmla="*/ 73 h 217"/>
                <a:gd name="T90" fmla="*/ 32 w 162"/>
                <a:gd name="T91" fmla="*/ 64 h 217"/>
                <a:gd name="T92" fmla="*/ 40 w 162"/>
                <a:gd name="T93" fmla="*/ 62 h 217"/>
                <a:gd name="T94" fmla="*/ 42 w 162"/>
                <a:gd name="T95" fmla="*/ 54 h 217"/>
                <a:gd name="T96" fmla="*/ 46 w 162"/>
                <a:gd name="T97" fmla="*/ 44 h 217"/>
                <a:gd name="T98" fmla="*/ 50 w 162"/>
                <a:gd name="T99" fmla="*/ 32 h 217"/>
                <a:gd name="T100" fmla="*/ 50 w 162"/>
                <a:gd name="T101" fmla="*/ 24 h 217"/>
                <a:gd name="T102" fmla="*/ 60 w 162"/>
                <a:gd name="T103" fmla="*/ 12 h 217"/>
                <a:gd name="T104" fmla="*/ 70 w 162"/>
                <a:gd name="T105" fmla="*/ 10 h 217"/>
                <a:gd name="T106" fmla="*/ 80 w 162"/>
                <a:gd name="T107" fmla="*/ 2 h 217"/>
                <a:gd name="T108" fmla="*/ 92 w 162"/>
                <a:gd name="T10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2" h="217">
                  <a:moveTo>
                    <a:pt x="94" y="0"/>
                  </a:moveTo>
                  <a:lnTo>
                    <a:pt x="96" y="2"/>
                  </a:lnTo>
                  <a:lnTo>
                    <a:pt x="98" y="4"/>
                  </a:lnTo>
                  <a:lnTo>
                    <a:pt x="100" y="4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4" y="4"/>
                  </a:lnTo>
                  <a:lnTo>
                    <a:pt x="102" y="10"/>
                  </a:lnTo>
                  <a:lnTo>
                    <a:pt x="102" y="12"/>
                  </a:lnTo>
                  <a:lnTo>
                    <a:pt x="102" y="14"/>
                  </a:lnTo>
                  <a:lnTo>
                    <a:pt x="104" y="14"/>
                  </a:lnTo>
                  <a:lnTo>
                    <a:pt x="106" y="14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4" y="18"/>
                  </a:lnTo>
                  <a:lnTo>
                    <a:pt x="104" y="20"/>
                  </a:lnTo>
                  <a:lnTo>
                    <a:pt x="104" y="22"/>
                  </a:lnTo>
                  <a:lnTo>
                    <a:pt x="106" y="22"/>
                  </a:lnTo>
                  <a:lnTo>
                    <a:pt x="108" y="22"/>
                  </a:lnTo>
                  <a:lnTo>
                    <a:pt x="108" y="20"/>
                  </a:lnTo>
                  <a:lnTo>
                    <a:pt x="110" y="20"/>
                  </a:lnTo>
                  <a:lnTo>
                    <a:pt x="112" y="24"/>
                  </a:lnTo>
                  <a:lnTo>
                    <a:pt x="112" y="26"/>
                  </a:lnTo>
                  <a:lnTo>
                    <a:pt x="112" y="28"/>
                  </a:lnTo>
                  <a:lnTo>
                    <a:pt x="112" y="30"/>
                  </a:lnTo>
                  <a:lnTo>
                    <a:pt x="112" y="32"/>
                  </a:lnTo>
                  <a:lnTo>
                    <a:pt x="116" y="38"/>
                  </a:lnTo>
                  <a:lnTo>
                    <a:pt x="118" y="38"/>
                  </a:lnTo>
                  <a:lnTo>
                    <a:pt x="120" y="40"/>
                  </a:lnTo>
                  <a:lnTo>
                    <a:pt x="120" y="42"/>
                  </a:lnTo>
                  <a:lnTo>
                    <a:pt x="122" y="44"/>
                  </a:lnTo>
                  <a:lnTo>
                    <a:pt x="122" y="46"/>
                  </a:lnTo>
                  <a:lnTo>
                    <a:pt x="124" y="46"/>
                  </a:lnTo>
                  <a:lnTo>
                    <a:pt x="128" y="48"/>
                  </a:lnTo>
                  <a:lnTo>
                    <a:pt x="130" y="48"/>
                  </a:lnTo>
                  <a:lnTo>
                    <a:pt x="132" y="50"/>
                  </a:lnTo>
                  <a:lnTo>
                    <a:pt x="134" y="52"/>
                  </a:lnTo>
                  <a:lnTo>
                    <a:pt x="136" y="54"/>
                  </a:lnTo>
                  <a:lnTo>
                    <a:pt x="138" y="54"/>
                  </a:lnTo>
                  <a:lnTo>
                    <a:pt x="140" y="56"/>
                  </a:lnTo>
                  <a:lnTo>
                    <a:pt x="140" y="58"/>
                  </a:lnTo>
                  <a:lnTo>
                    <a:pt x="142" y="58"/>
                  </a:lnTo>
                  <a:lnTo>
                    <a:pt x="146" y="58"/>
                  </a:lnTo>
                  <a:lnTo>
                    <a:pt x="148" y="58"/>
                  </a:lnTo>
                  <a:lnTo>
                    <a:pt x="150" y="58"/>
                  </a:lnTo>
                  <a:lnTo>
                    <a:pt x="154" y="58"/>
                  </a:lnTo>
                  <a:lnTo>
                    <a:pt x="156" y="58"/>
                  </a:lnTo>
                  <a:lnTo>
                    <a:pt x="158" y="60"/>
                  </a:lnTo>
                  <a:lnTo>
                    <a:pt x="160" y="60"/>
                  </a:lnTo>
                  <a:lnTo>
                    <a:pt x="160" y="62"/>
                  </a:lnTo>
                  <a:lnTo>
                    <a:pt x="160" y="64"/>
                  </a:lnTo>
                  <a:lnTo>
                    <a:pt x="160" y="66"/>
                  </a:lnTo>
                  <a:lnTo>
                    <a:pt x="160" y="68"/>
                  </a:lnTo>
                  <a:lnTo>
                    <a:pt x="160" y="70"/>
                  </a:lnTo>
                  <a:lnTo>
                    <a:pt x="160" y="73"/>
                  </a:lnTo>
                  <a:lnTo>
                    <a:pt x="160" y="75"/>
                  </a:lnTo>
                  <a:lnTo>
                    <a:pt x="160" y="77"/>
                  </a:lnTo>
                  <a:lnTo>
                    <a:pt x="160" y="79"/>
                  </a:lnTo>
                  <a:lnTo>
                    <a:pt x="160" y="81"/>
                  </a:lnTo>
                  <a:lnTo>
                    <a:pt x="160" y="85"/>
                  </a:lnTo>
                  <a:lnTo>
                    <a:pt x="160" y="87"/>
                  </a:lnTo>
                  <a:lnTo>
                    <a:pt x="160" y="89"/>
                  </a:lnTo>
                  <a:lnTo>
                    <a:pt x="160" y="91"/>
                  </a:lnTo>
                  <a:lnTo>
                    <a:pt x="160" y="93"/>
                  </a:lnTo>
                  <a:lnTo>
                    <a:pt x="160" y="95"/>
                  </a:lnTo>
                  <a:lnTo>
                    <a:pt x="160" y="97"/>
                  </a:lnTo>
                  <a:lnTo>
                    <a:pt x="160" y="97"/>
                  </a:lnTo>
                  <a:lnTo>
                    <a:pt x="160" y="99"/>
                  </a:lnTo>
                  <a:lnTo>
                    <a:pt x="160" y="101"/>
                  </a:lnTo>
                  <a:lnTo>
                    <a:pt x="160" y="103"/>
                  </a:lnTo>
                  <a:lnTo>
                    <a:pt x="160" y="105"/>
                  </a:lnTo>
                  <a:lnTo>
                    <a:pt x="160" y="107"/>
                  </a:lnTo>
                  <a:lnTo>
                    <a:pt x="160" y="109"/>
                  </a:lnTo>
                  <a:lnTo>
                    <a:pt x="160" y="111"/>
                  </a:lnTo>
                  <a:lnTo>
                    <a:pt x="160" y="113"/>
                  </a:lnTo>
                  <a:lnTo>
                    <a:pt x="160" y="115"/>
                  </a:lnTo>
                  <a:lnTo>
                    <a:pt x="160" y="117"/>
                  </a:lnTo>
                  <a:lnTo>
                    <a:pt x="160" y="119"/>
                  </a:lnTo>
                  <a:lnTo>
                    <a:pt x="160" y="121"/>
                  </a:lnTo>
                  <a:lnTo>
                    <a:pt x="160" y="125"/>
                  </a:lnTo>
                  <a:lnTo>
                    <a:pt x="160" y="131"/>
                  </a:lnTo>
                  <a:lnTo>
                    <a:pt x="160" y="133"/>
                  </a:lnTo>
                  <a:lnTo>
                    <a:pt x="160" y="135"/>
                  </a:lnTo>
                  <a:lnTo>
                    <a:pt x="160" y="141"/>
                  </a:lnTo>
                  <a:lnTo>
                    <a:pt x="160" y="143"/>
                  </a:lnTo>
                  <a:lnTo>
                    <a:pt x="160" y="145"/>
                  </a:lnTo>
                  <a:lnTo>
                    <a:pt x="160" y="145"/>
                  </a:lnTo>
                  <a:lnTo>
                    <a:pt x="160" y="147"/>
                  </a:lnTo>
                  <a:lnTo>
                    <a:pt x="162" y="149"/>
                  </a:lnTo>
                  <a:lnTo>
                    <a:pt x="162" y="151"/>
                  </a:lnTo>
                  <a:lnTo>
                    <a:pt x="162" y="153"/>
                  </a:lnTo>
                  <a:lnTo>
                    <a:pt x="162" y="155"/>
                  </a:lnTo>
                  <a:lnTo>
                    <a:pt x="162" y="157"/>
                  </a:lnTo>
                  <a:lnTo>
                    <a:pt x="162" y="161"/>
                  </a:lnTo>
                  <a:lnTo>
                    <a:pt x="162" y="165"/>
                  </a:lnTo>
                  <a:lnTo>
                    <a:pt x="162" y="167"/>
                  </a:lnTo>
                  <a:lnTo>
                    <a:pt x="162" y="169"/>
                  </a:lnTo>
                  <a:lnTo>
                    <a:pt x="162" y="171"/>
                  </a:lnTo>
                  <a:lnTo>
                    <a:pt x="162" y="173"/>
                  </a:lnTo>
                  <a:lnTo>
                    <a:pt x="162" y="175"/>
                  </a:lnTo>
                  <a:lnTo>
                    <a:pt x="162" y="177"/>
                  </a:lnTo>
                  <a:lnTo>
                    <a:pt x="162" y="179"/>
                  </a:lnTo>
                  <a:lnTo>
                    <a:pt x="162" y="181"/>
                  </a:lnTo>
                  <a:lnTo>
                    <a:pt x="162" y="183"/>
                  </a:lnTo>
                  <a:lnTo>
                    <a:pt x="162" y="185"/>
                  </a:lnTo>
                  <a:lnTo>
                    <a:pt x="162" y="187"/>
                  </a:lnTo>
                  <a:lnTo>
                    <a:pt x="162" y="189"/>
                  </a:lnTo>
                  <a:lnTo>
                    <a:pt x="162" y="191"/>
                  </a:lnTo>
                  <a:lnTo>
                    <a:pt x="162" y="193"/>
                  </a:lnTo>
                  <a:lnTo>
                    <a:pt x="162" y="193"/>
                  </a:lnTo>
                  <a:lnTo>
                    <a:pt x="162" y="195"/>
                  </a:lnTo>
                  <a:lnTo>
                    <a:pt x="162" y="197"/>
                  </a:lnTo>
                  <a:lnTo>
                    <a:pt x="162" y="199"/>
                  </a:lnTo>
                  <a:lnTo>
                    <a:pt x="162" y="201"/>
                  </a:lnTo>
                  <a:lnTo>
                    <a:pt x="162" y="203"/>
                  </a:lnTo>
                  <a:lnTo>
                    <a:pt x="162" y="205"/>
                  </a:lnTo>
                  <a:lnTo>
                    <a:pt x="162" y="207"/>
                  </a:lnTo>
                  <a:lnTo>
                    <a:pt x="162" y="211"/>
                  </a:lnTo>
                  <a:lnTo>
                    <a:pt x="162" y="215"/>
                  </a:lnTo>
                  <a:lnTo>
                    <a:pt x="152" y="215"/>
                  </a:lnTo>
                  <a:lnTo>
                    <a:pt x="150" y="215"/>
                  </a:lnTo>
                  <a:lnTo>
                    <a:pt x="144" y="217"/>
                  </a:lnTo>
                  <a:lnTo>
                    <a:pt x="142" y="217"/>
                  </a:lnTo>
                  <a:lnTo>
                    <a:pt x="140" y="217"/>
                  </a:lnTo>
                  <a:lnTo>
                    <a:pt x="136" y="217"/>
                  </a:lnTo>
                  <a:lnTo>
                    <a:pt x="130" y="217"/>
                  </a:lnTo>
                  <a:lnTo>
                    <a:pt x="128" y="217"/>
                  </a:lnTo>
                  <a:lnTo>
                    <a:pt x="128" y="217"/>
                  </a:lnTo>
                  <a:lnTo>
                    <a:pt x="114" y="217"/>
                  </a:lnTo>
                  <a:lnTo>
                    <a:pt x="110" y="217"/>
                  </a:lnTo>
                  <a:lnTo>
                    <a:pt x="110" y="215"/>
                  </a:lnTo>
                  <a:lnTo>
                    <a:pt x="110" y="211"/>
                  </a:lnTo>
                  <a:lnTo>
                    <a:pt x="110" y="207"/>
                  </a:lnTo>
                  <a:lnTo>
                    <a:pt x="106" y="207"/>
                  </a:lnTo>
                  <a:lnTo>
                    <a:pt x="102" y="207"/>
                  </a:lnTo>
                  <a:lnTo>
                    <a:pt x="102" y="205"/>
                  </a:lnTo>
                  <a:lnTo>
                    <a:pt x="102" y="203"/>
                  </a:lnTo>
                  <a:lnTo>
                    <a:pt x="100" y="203"/>
                  </a:lnTo>
                  <a:lnTo>
                    <a:pt x="98" y="203"/>
                  </a:lnTo>
                  <a:lnTo>
                    <a:pt x="94" y="203"/>
                  </a:lnTo>
                  <a:lnTo>
                    <a:pt x="92" y="203"/>
                  </a:lnTo>
                  <a:lnTo>
                    <a:pt x="84" y="205"/>
                  </a:lnTo>
                  <a:lnTo>
                    <a:pt x="80" y="205"/>
                  </a:lnTo>
                  <a:lnTo>
                    <a:pt x="78" y="205"/>
                  </a:lnTo>
                  <a:lnTo>
                    <a:pt x="68" y="203"/>
                  </a:lnTo>
                  <a:lnTo>
                    <a:pt x="66" y="203"/>
                  </a:lnTo>
                  <a:lnTo>
                    <a:pt x="64" y="203"/>
                  </a:lnTo>
                  <a:lnTo>
                    <a:pt x="60" y="205"/>
                  </a:lnTo>
                  <a:lnTo>
                    <a:pt x="60" y="199"/>
                  </a:lnTo>
                  <a:lnTo>
                    <a:pt x="50" y="199"/>
                  </a:lnTo>
                  <a:lnTo>
                    <a:pt x="46" y="199"/>
                  </a:lnTo>
                  <a:lnTo>
                    <a:pt x="44" y="199"/>
                  </a:lnTo>
                  <a:lnTo>
                    <a:pt x="42" y="199"/>
                  </a:lnTo>
                  <a:lnTo>
                    <a:pt x="40" y="199"/>
                  </a:lnTo>
                  <a:lnTo>
                    <a:pt x="38" y="199"/>
                  </a:lnTo>
                  <a:lnTo>
                    <a:pt x="36" y="199"/>
                  </a:lnTo>
                  <a:lnTo>
                    <a:pt x="34" y="199"/>
                  </a:lnTo>
                  <a:lnTo>
                    <a:pt x="32" y="199"/>
                  </a:lnTo>
                  <a:lnTo>
                    <a:pt x="28" y="199"/>
                  </a:lnTo>
                  <a:lnTo>
                    <a:pt x="26" y="199"/>
                  </a:lnTo>
                  <a:lnTo>
                    <a:pt x="24" y="199"/>
                  </a:lnTo>
                  <a:lnTo>
                    <a:pt x="22" y="201"/>
                  </a:lnTo>
                  <a:lnTo>
                    <a:pt x="22" y="199"/>
                  </a:lnTo>
                  <a:lnTo>
                    <a:pt x="20" y="199"/>
                  </a:lnTo>
                  <a:lnTo>
                    <a:pt x="18" y="199"/>
                  </a:lnTo>
                  <a:lnTo>
                    <a:pt x="16" y="199"/>
                  </a:lnTo>
                  <a:lnTo>
                    <a:pt x="14" y="201"/>
                  </a:lnTo>
                  <a:lnTo>
                    <a:pt x="12" y="203"/>
                  </a:lnTo>
                  <a:lnTo>
                    <a:pt x="10" y="203"/>
                  </a:lnTo>
                  <a:lnTo>
                    <a:pt x="10" y="201"/>
                  </a:lnTo>
                  <a:lnTo>
                    <a:pt x="8" y="201"/>
                  </a:lnTo>
                  <a:lnTo>
                    <a:pt x="8" y="199"/>
                  </a:lnTo>
                  <a:lnTo>
                    <a:pt x="6" y="197"/>
                  </a:lnTo>
                  <a:lnTo>
                    <a:pt x="6" y="195"/>
                  </a:lnTo>
                  <a:lnTo>
                    <a:pt x="6" y="193"/>
                  </a:lnTo>
                  <a:lnTo>
                    <a:pt x="2" y="193"/>
                  </a:lnTo>
                  <a:lnTo>
                    <a:pt x="2" y="191"/>
                  </a:lnTo>
                  <a:lnTo>
                    <a:pt x="0" y="191"/>
                  </a:lnTo>
                  <a:lnTo>
                    <a:pt x="2" y="189"/>
                  </a:lnTo>
                  <a:lnTo>
                    <a:pt x="4" y="187"/>
                  </a:lnTo>
                  <a:lnTo>
                    <a:pt x="4" y="185"/>
                  </a:lnTo>
                  <a:lnTo>
                    <a:pt x="2" y="185"/>
                  </a:lnTo>
                  <a:lnTo>
                    <a:pt x="2" y="183"/>
                  </a:lnTo>
                  <a:lnTo>
                    <a:pt x="0" y="183"/>
                  </a:lnTo>
                  <a:lnTo>
                    <a:pt x="0" y="181"/>
                  </a:lnTo>
                  <a:lnTo>
                    <a:pt x="2" y="181"/>
                  </a:lnTo>
                  <a:lnTo>
                    <a:pt x="2" y="179"/>
                  </a:lnTo>
                  <a:lnTo>
                    <a:pt x="4" y="177"/>
                  </a:lnTo>
                  <a:lnTo>
                    <a:pt x="6" y="175"/>
                  </a:lnTo>
                  <a:lnTo>
                    <a:pt x="8" y="173"/>
                  </a:lnTo>
                  <a:lnTo>
                    <a:pt x="10" y="173"/>
                  </a:lnTo>
                  <a:lnTo>
                    <a:pt x="10" y="171"/>
                  </a:lnTo>
                  <a:lnTo>
                    <a:pt x="10" y="169"/>
                  </a:lnTo>
                  <a:lnTo>
                    <a:pt x="10" y="165"/>
                  </a:lnTo>
                  <a:lnTo>
                    <a:pt x="8" y="163"/>
                  </a:lnTo>
                  <a:lnTo>
                    <a:pt x="10" y="163"/>
                  </a:lnTo>
                  <a:lnTo>
                    <a:pt x="10" y="161"/>
                  </a:lnTo>
                  <a:lnTo>
                    <a:pt x="12" y="161"/>
                  </a:lnTo>
                  <a:lnTo>
                    <a:pt x="12" y="159"/>
                  </a:lnTo>
                  <a:lnTo>
                    <a:pt x="12" y="157"/>
                  </a:lnTo>
                  <a:lnTo>
                    <a:pt x="10" y="157"/>
                  </a:lnTo>
                  <a:lnTo>
                    <a:pt x="10" y="155"/>
                  </a:lnTo>
                  <a:lnTo>
                    <a:pt x="8" y="155"/>
                  </a:lnTo>
                  <a:lnTo>
                    <a:pt x="8" y="153"/>
                  </a:lnTo>
                  <a:lnTo>
                    <a:pt x="10" y="151"/>
                  </a:lnTo>
                  <a:lnTo>
                    <a:pt x="10" y="149"/>
                  </a:lnTo>
                  <a:lnTo>
                    <a:pt x="10" y="147"/>
                  </a:lnTo>
                  <a:lnTo>
                    <a:pt x="8" y="147"/>
                  </a:lnTo>
                  <a:lnTo>
                    <a:pt x="8" y="145"/>
                  </a:lnTo>
                  <a:lnTo>
                    <a:pt x="8" y="145"/>
                  </a:lnTo>
                  <a:lnTo>
                    <a:pt x="10" y="143"/>
                  </a:lnTo>
                  <a:lnTo>
                    <a:pt x="10" y="141"/>
                  </a:lnTo>
                  <a:lnTo>
                    <a:pt x="8" y="141"/>
                  </a:lnTo>
                  <a:lnTo>
                    <a:pt x="8" y="139"/>
                  </a:lnTo>
                  <a:lnTo>
                    <a:pt x="8" y="137"/>
                  </a:lnTo>
                  <a:lnTo>
                    <a:pt x="10" y="137"/>
                  </a:lnTo>
                  <a:lnTo>
                    <a:pt x="10" y="135"/>
                  </a:lnTo>
                  <a:lnTo>
                    <a:pt x="12" y="135"/>
                  </a:lnTo>
                  <a:lnTo>
                    <a:pt x="12" y="137"/>
                  </a:lnTo>
                  <a:lnTo>
                    <a:pt x="14" y="137"/>
                  </a:lnTo>
                  <a:lnTo>
                    <a:pt x="16" y="137"/>
                  </a:lnTo>
                  <a:lnTo>
                    <a:pt x="18" y="137"/>
                  </a:lnTo>
                  <a:lnTo>
                    <a:pt x="20" y="137"/>
                  </a:lnTo>
                  <a:lnTo>
                    <a:pt x="20" y="135"/>
                  </a:lnTo>
                  <a:lnTo>
                    <a:pt x="18" y="135"/>
                  </a:lnTo>
                  <a:lnTo>
                    <a:pt x="16" y="135"/>
                  </a:lnTo>
                  <a:lnTo>
                    <a:pt x="16" y="133"/>
                  </a:lnTo>
                  <a:lnTo>
                    <a:pt x="14" y="131"/>
                  </a:lnTo>
                  <a:lnTo>
                    <a:pt x="12" y="129"/>
                  </a:lnTo>
                  <a:lnTo>
                    <a:pt x="10" y="129"/>
                  </a:lnTo>
                  <a:lnTo>
                    <a:pt x="10" y="127"/>
                  </a:lnTo>
                  <a:lnTo>
                    <a:pt x="10" y="125"/>
                  </a:lnTo>
                  <a:lnTo>
                    <a:pt x="12" y="125"/>
                  </a:lnTo>
                  <a:lnTo>
                    <a:pt x="14" y="127"/>
                  </a:lnTo>
                  <a:lnTo>
                    <a:pt x="14" y="129"/>
                  </a:lnTo>
                  <a:lnTo>
                    <a:pt x="16" y="129"/>
                  </a:lnTo>
                  <a:lnTo>
                    <a:pt x="16" y="127"/>
                  </a:lnTo>
                  <a:lnTo>
                    <a:pt x="16" y="125"/>
                  </a:lnTo>
                  <a:lnTo>
                    <a:pt x="14" y="125"/>
                  </a:lnTo>
                  <a:lnTo>
                    <a:pt x="12" y="123"/>
                  </a:lnTo>
                  <a:lnTo>
                    <a:pt x="12" y="121"/>
                  </a:lnTo>
                  <a:lnTo>
                    <a:pt x="14" y="121"/>
                  </a:lnTo>
                  <a:lnTo>
                    <a:pt x="14" y="119"/>
                  </a:lnTo>
                  <a:lnTo>
                    <a:pt x="16" y="117"/>
                  </a:lnTo>
                  <a:lnTo>
                    <a:pt x="18" y="111"/>
                  </a:lnTo>
                  <a:lnTo>
                    <a:pt x="18" y="109"/>
                  </a:lnTo>
                  <a:lnTo>
                    <a:pt x="18" y="107"/>
                  </a:lnTo>
                  <a:lnTo>
                    <a:pt x="18" y="105"/>
                  </a:lnTo>
                  <a:lnTo>
                    <a:pt x="16" y="105"/>
                  </a:lnTo>
                  <a:lnTo>
                    <a:pt x="14" y="105"/>
                  </a:lnTo>
                  <a:lnTo>
                    <a:pt x="12" y="105"/>
                  </a:lnTo>
                  <a:lnTo>
                    <a:pt x="12" y="103"/>
                  </a:lnTo>
                  <a:lnTo>
                    <a:pt x="14" y="99"/>
                  </a:lnTo>
                  <a:lnTo>
                    <a:pt x="14" y="97"/>
                  </a:lnTo>
                  <a:lnTo>
                    <a:pt x="16" y="97"/>
                  </a:lnTo>
                  <a:lnTo>
                    <a:pt x="18" y="95"/>
                  </a:lnTo>
                  <a:lnTo>
                    <a:pt x="18" y="93"/>
                  </a:lnTo>
                  <a:lnTo>
                    <a:pt x="20" y="89"/>
                  </a:lnTo>
                  <a:lnTo>
                    <a:pt x="20" y="87"/>
                  </a:lnTo>
                  <a:lnTo>
                    <a:pt x="22" y="87"/>
                  </a:lnTo>
                  <a:lnTo>
                    <a:pt x="26" y="85"/>
                  </a:lnTo>
                  <a:lnTo>
                    <a:pt x="28" y="83"/>
                  </a:lnTo>
                  <a:lnTo>
                    <a:pt x="28" y="81"/>
                  </a:lnTo>
                  <a:lnTo>
                    <a:pt x="26" y="79"/>
                  </a:lnTo>
                  <a:lnTo>
                    <a:pt x="24" y="79"/>
                  </a:lnTo>
                  <a:lnTo>
                    <a:pt x="22" y="79"/>
                  </a:lnTo>
                  <a:lnTo>
                    <a:pt x="22" y="77"/>
                  </a:lnTo>
                  <a:lnTo>
                    <a:pt x="20" y="77"/>
                  </a:lnTo>
                  <a:lnTo>
                    <a:pt x="20" y="75"/>
                  </a:lnTo>
                  <a:lnTo>
                    <a:pt x="20" y="73"/>
                  </a:lnTo>
                  <a:lnTo>
                    <a:pt x="22" y="68"/>
                  </a:lnTo>
                  <a:lnTo>
                    <a:pt x="24" y="66"/>
                  </a:lnTo>
                  <a:lnTo>
                    <a:pt x="26" y="64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4" y="64"/>
                  </a:lnTo>
                  <a:lnTo>
                    <a:pt x="36" y="62"/>
                  </a:lnTo>
                  <a:lnTo>
                    <a:pt x="38" y="62"/>
                  </a:lnTo>
                  <a:lnTo>
                    <a:pt x="40" y="62"/>
                  </a:lnTo>
                  <a:lnTo>
                    <a:pt x="40" y="60"/>
                  </a:lnTo>
                  <a:lnTo>
                    <a:pt x="42" y="60"/>
                  </a:lnTo>
                  <a:lnTo>
                    <a:pt x="40" y="58"/>
                  </a:lnTo>
                  <a:lnTo>
                    <a:pt x="42" y="58"/>
                  </a:lnTo>
                  <a:lnTo>
                    <a:pt x="42" y="56"/>
                  </a:lnTo>
                  <a:lnTo>
                    <a:pt x="42" y="54"/>
                  </a:lnTo>
                  <a:lnTo>
                    <a:pt x="42" y="52"/>
                  </a:lnTo>
                  <a:lnTo>
                    <a:pt x="42" y="50"/>
                  </a:lnTo>
                  <a:lnTo>
                    <a:pt x="42" y="48"/>
                  </a:lnTo>
                  <a:lnTo>
                    <a:pt x="44" y="48"/>
                  </a:lnTo>
                  <a:lnTo>
                    <a:pt x="46" y="46"/>
                  </a:lnTo>
                  <a:lnTo>
                    <a:pt x="46" y="44"/>
                  </a:lnTo>
                  <a:lnTo>
                    <a:pt x="48" y="42"/>
                  </a:lnTo>
                  <a:lnTo>
                    <a:pt x="50" y="40"/>
                  </a:lnTo>
                  <a:lnTo>
                    <a:pt x="50" y="38"/>
                  </a:lnTo>
                  <a:lnTo>
                    <a:pt x="50" y="36"/>
                  </a:lnTo>
                  <a:lnTo>
                    <a:pt x="50" y="34"/>
                  </a:lnTo>
                  <a:lnTo>
                    <a:pt x="50" y="32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48" y="28"/>
                  </a:lnTo>
                  <a:lnTo>
                    <a:pt x="48" y="26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52" y="22"/>
                  </a:lnTo>
                  <a:lnTo>
                    <a:pt x="52" y="20"/>
                  </a:lnTo>
                  <a:lnTo>
                    <a:pt x="54" y="20"/>
                  </a:lnTo>
                  <a:lnTo>
                    <a:pt x="56" y="12"/>
                  </a:lnTo>
                  <a:lnTo>
                    <a:pt x="58" y="12"/>
                  </a:lnTo>
                  <a:lnTo>
                    <a:pt x="60" y="12"/>
                  </a:lnTo>
                  <a:lnTo>
                    <a:pt x="62" y="12"/>
                  </a:lnTo>
                  <a:lnTo>
                    <a:pt x="64" y="12"/>
                  </a:lnTo>
                  <a:lnTo>
                    <a:pt x="66" y="12"/>
                  </a:lnTo>
                  <a:lnTo>
                    <a:pt x="68" y="12"/>
                  </a:lnTo>
                  <a:lnTo>
                    <a:pt x="68" y="10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4" y="12"/>
                  </a:lnTo>
                  <a:lnTo>
                    <a:pt x="74" y="10"/>
                  </a:lnTo>
                  <a:lnTo>
                    <a:pt x="76" y="6"/>
                  </a:lnTo>
                  <a:lnTo>
                    <a:pt x="80" y="4"/>
                  </a:lnTo>
                  <a:lnTo>
                    <a:pt x="80" y="2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37" name="Freeform 21">
              <a:extLst>
                <a:ext uri="{FF2B5EF4-FFF2-40B4-BE49-F238E27FC236}">
                  <a16:creationId xmlns:a16="http://schemas.microsoft.com/office/drawing/2014/main" id="{CE839963-9318-3591-A948-8517F1396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2350" y="92075"/>
              <a:ext cx="530225" cy="296863"/>
            </a:xfrm>
            <a:custGeom>
              <a:avLst/>
              <a:gdLst>
                <a:gd name="T0" fmla="*/ 28 w 334"/>
                <a:gd name="T1" fmla="*/ 2 h 187"/>
                <a:gd name="T2" fmla="*/ 72 w 334"/>
                <a:gd name="T3" fmla="*/ 6 h 187"/>
                <a:gd name="T4" fmla="*/ 104 w 334"/>
                <a:gd name="T5" fmla="*/ 8 h 187"/>
                <a:gd name="T6" fmla="*/ 130 w 334"/>
                <a:gd name="T7" fmla="*/ 10 h 187"/>
                <a:gd name="T8" fmla="*/ 176 w 334"/>
                <a:gd name="T9" fmla="*/ 14 h 187"/>
                <a:gd name="T10" fmla="*/ 222 w 334"/>
                <a:gd name="T11" fmla="*/ 16 h 187"/>
                <a:gd name="T12" fmla="*/ 282 w 334"/>
                <a:gd name="T13" fmla="*/ 20 h 187"/>
                <a:gd name="T14" fmla="*/ 308 w 334"/>
                <a:gd name="T15" fmla="*/ 26 h 187"/>
                <a:gd name="T16" fmla="*/ 300 w 334"/>
                <a:gd name="T17" fmla="*/ 38 h 187"/>
                <a:gd name="T18" fmla="*/ 296 w 334"/>
                <a:gd name="T19" fmla="*/ 44 h 187"/>
                <a:gd name="T20" fmla="*/ 298 w 334"/>
                <a:gd name="T21" fmla="*/ 63 h 187"/>
                <a:gd name="T22" fmla="*/ 296 w 334"/>
                <a:gd name="T23" fmla="*/ 69 h 187"/>
                <a:gd name="T24" fmla="*/ 302 w 334"/>
                <a:gd name="T25" fmla="*/ 79 h 187"/>
                <a:gd name="T26" fmla="*/ 308 w 334"/>
                <a:gd name="T27" fmla="*/ 89 h 187"/>
                <a:gd name="T28" fmla="*/ 312 w 334"/>
                <a:gd name="T29" fmla="*/ 97 h 187"/>
                <a:gd name="T30" fmla="*/ 322 w 334"/>
                <a:gd name="T31" fmla="*/ 109 h 187"/>
                <a:gd name="T32" fmla="*/ 322 w 334"/>
                <a:gd name="T33" fmla="*/ 113 h 187"/>
                <a:gd name="T34" fmla="*/ 330 w 334"/>
                <a:gd name="T35" fmla="*/ 125 h 187"/>
                <a:gd name="T36" fmla="*/ 334 w 334"/>
                <a:gd name="T37" fmla="*/ 141 h 187"/>
                <a:gd name="T38" fmla="*/ 326 w 334"/>
                <a:gd name="T39" fmla="*/ 151 h 187"/>
                <a:gd name="T40" fmla="*/ 318 w 334"/>
                <a:gd name="T41" fmla="*/ 161 h 187"/>
                <a:gd name="T42" fmla="*/ 314 w 334"/>
                <a:gd name="T43" fmla="*/ 175 h 187"/>
                <a:gd name="T44" fmla="*/ 298 w 334"/>
                <a:gd name="T45" fmla="*/ 183 h 187"/>
                <a:gd name="T46" fmla="*/ 296 w 334"/>
                <a:gd name="T47" fmla="*/ 177 h 187"/>
                <a:gd name="T48" fmla="*/ 278 w 334"/>
                <a:gd name="T49" fmla="*/ 185 h 187"/>
                <a:gd name="T50" fmla="*/ 268 w 334"/>
                <a:gd name="T51" fmla="*/ 183 h 187"/>
                <a:gd name="T52" fmla="*/ 260 w 334"/>
                <a:gd name="T53" fmla="*/ 177 h 187"/>
                <a:gd name="T54" fmla="*/ 252 w 334"/>
                <a:gd name="T55" fmla="*/ 173 h 187"/>
                <a:gd name="T56" fmla="*/ 244 w 334"/>
                <a:gd name="T57" fmla="*/ 171 h 187"/>
                <a:gd name="T58" fmla="*/ 230 w 334"/>
                <a:gd name="T59" fmla="*/ 167 h 187"/>
                <a:gd name="T60" fmla="*/ 220 w 334"/>
                <a:gd name="T61" fmla="*/ 159 h 187"/>
                <a:gd name="T62" fmla="*/ 210 w 334"/>
                <a:gd name="T63" fmla="*/ 151 h 187"/>
                <a:gd name="T64" fmla="*/ 204 w 334"/>
                <a:gd name="T65" fmla="*/ 149 h 187"/>
                <a:gd name="T66" fmla="*/ 188 w 334"/>
                <a:gd name="T67" fmla="*/ 141 h 187"/>
                <a:gd name="T68" fmla="*/ 176 w 334"/>
                <a:gd name="T69" fmla="*/ 129 h 187"/>
                <a:gd name="T70" fmla="*/ 164 w 334"/>
                <a:gd name="T71" fmla="*/ 125 h 187"/>
                <a:gd name="T72" fmla="*/ 152 w 334"/>
                <a:gd name="T73" fmla="*/ 121 h 187"/>
                <a:gd name="T74" fmla="*/ 140 w 334"/>
                <a:gd name="T75" fmla="*/ 123 h 187"/>
                <a:gd name="T76" fmla="*/ 122 w 334"/>
                <a:gd name="T77" fmla="*/ 123 h 187"/>
                <a:gd name="T78" fmla="*/ 112 w 334"/>
                <a:gd name="T79" fmla="*/ 115 h 187"/>
                <a:gd name="T80" fmla="*/ 102 w 334"/>
                <a:gd name="T81" fmla="*/ 119 h 187"/>
                <a:gd name="T82" fmla="*/ 90 w 334"/>
                <a:gd name="T83" fmla="*/ 123 h 187"/>
                <a:gd name="T84" fmla="*/ 80 w 334"/>
                <a:gd name="T85" fmla="*/ 127 h 187"/>
                <a:gd name="T86" fmla="*/ 76 w 334"/>
                <a:gd name="T87" fmla="*/ 135 h 187"/>
                <a:gd name="T88" fmla="*/ 68 w 334"/>
                <a:gd name="T89" fmla="*/ 147 h 187"/>
                <a:gd name="T90" fmla="*/ 64 w 334"/>
                <a:gd name="T91" fmla="*/ 133 h 187"/>
                <a:gd name="T92" fmla="*/ 52 w 334"/>
                <a:gd name="T93" fmla="*/ 129 h 187"/>
                <a:gd name="T94" fmla="*/ 46 w 334"/>
                <a:gd name="T95" fmla="*/ 123 h 187"/>
                <a:gd name="T96" fmla="*/ 46 w 334"/>
                <a:gd name="T97" fmla="*/ 107 h 187"/>
                <a:gd name="T98" fmla="*/ 34 w 334"/>
                <a:gd name="T99" fmla="*/ 97 h 187"/>
                <a:gd name="T100" fmla="*/ 32 w 334"/>
                <a:gd name="T101" fmla="*/ 79 h 187"/>
                <a:gd name="T102" fmla="*/ 34 w 334"/>
                <a:gd name="T103" fmla="*/ 73 h 187"/>
                <a:gd name="T104" fmla="*/ 28 w 334"/>
                <a:gd name="T105" fmla="*/ 52 h 187"/>
                <a:gd name="T106" fmla="*/ 24 w 334"/>
                <a:gd name="T107" fmla="*/ 40 h 187"/>
                <a:gd name="T108" fmla="*/ 24 w 334"/>
                <a:gd name="T109" fmla="*/ 28 h 187"/>
                <a:gd name="T110" fmla="*/ 20 w 334"/>
                <a:gd name="T111" fmla="*/ 12 h 187"/>
                <a:gd name="T112" fmla="*/ 6 w 334"/>
                <a:gd name="T113" fmla="*/ 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4" h="187">
                  <a:moveTo>
                    <a:pt x="8" y="2"/>
                  </a:moveTo>
                  <a:lnTo>
                    <a:pt x="14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42" y="4"/>
                  </a:lnTo>
                  <a:lnTo>
                    <a:pt x="56" y="4"/>
                  </a:lnTo>
                  <a:lnTo>
                    <a:pt x="60" y="4"/>
                  </a:lnTo>
                  <a:lnTo>
                    <a:pt x="64" y="6"/>
                  </a:lnTo>
                  <a:lnTo>
                    <a:pt x="66" y="6"/>
                  </a:lnTo>
                  <a:lnTo>
                    <a:pt x="68" y="6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6" y="6"/>
                  </a:lnTo>
                  <a:lnTo>
                    <a:pt x="90" y="8"/>
                  </a:lnTo>
                  <a:lnTo>
                    <a:pt x="92" y="8"/>
                  </a:lnTo>
                  <a:lnTo>
                    <a:pt x="94" y="8"/>
                  </a:lnTo>
                  <a:lnTo>
                    <a:pt x="96" y="8"/>
                  </a:lnTo>
                  <a:lnTo>
                    <a:pt x="98" y="8"/>
                  </a:lnTo>
                  <a:lnTo>
                    <a:pt x="104" y="8"/>
                  </a:lnTo>
                  <a:lnTo>
                    <a:pt x="110" y="8"/>
                  </a:lnTo>
                  <a:lnTo>
                    <a:pt x="112" y="8"/>
                  </a:lnTo>
                  <a:lnTo>
                    <a:pt x="118" y="8"/>
                  </a:lnTo>
                  <a:lnTo>
                    <a:pt x="122" y="10"/>
                  </a:lnTo>
                  <a:lnTo>
                    <a:pt x="124" y="10"/>
                  </a:lnTo>
                  <a:lnTo>
                    <a:pt x="126" y="10"/>
                  </a:lnTo>
                  <a:lnTo>
                    <a:pt x="128" y="10"/>
                  </a:lnTo>
                  <a:lnTo>
                    <a:pt x="130" y="10"/>
                  </a:lnTo>
                  <a:lnTo>
                    <a:pt x="136" y="10"/>
                  </a:lnTo>
                  <a:lnTo>
                    <a:pt x="144" y="10"/>
                  </a:lnTo>
                  <a:lnTo>
                    <a:pt x="152" y="12"/>
                  </a:lnTo>
                  <a:lnTo>
                    <a:pt x="154" y="12"/>
                  </a:lnTo>
                  <a:lnTo>
                    <a:pt x="156" y="12"/>
                  </a:lnTo>
                  <a:lnTo>
                    <a:pt x="158" y="12"/>
                  </a:lnTo>
                  <a:lnTo>
                    <a:pt x="166" y="12"/>
                  </a:lnTo>
                  <a:lnTo>
                    <a:pt x="176" y="14"/>
                  </a:lnTo>
                  <a:lnTo>
                    <a:pt x="186" y="14"/>
                  </a:lnTo>
                  <a:lnTo>
                    <a:pt x="188" y="14"/>
                  </a:lnTo>
                  <a:lnTo>
                    <a:pt x="190" y="14"/>
                  </a:lnTo>
                  <a:lnTo>
                    <a:pt x="194" y="14"/>
                  </a:lnTo>
                  <a:lnTo>
                    <a:pt x="212" y="16"/>
                  </a:lnTo>
                  <a:lnTo>
                    <a:pt x="216" y="16"/>
                  </a:lnTo>
                  <a:lnTo>
                    <a:pt x="218" y="16"/>
                  </a:lnTo>
                  <a:lnTo>
                    <a:pt x="222" y="16"/>
                  </a:lnTo>
                  <a:lnTo>
                    <a:pt x="226" y="16"/>
                  </a:lnTo>
                  <a:lnTo>
                    <a:pt x="238" y="18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52" y="18"/>
                  </a:lnTo>
                  <a:lnTo>
                    <a:pt x="254" y="18"/>
                  </a:lnTo>
                  <a:lnTo>
                    <a:pt x="274" y="20"/>
                  </a:lnTo>
                  <a:lnTo>
                    <a:pt x="282" y="20"/>
                  </a:lnTo>
                  <a:lnTo>
                    <a:pt x="294" y="22"/>
                  </a:lnTo>
                  <a:lnTo>
                    <a:pt x="302" y="22"/>
                  </a:lnTo>
                  <a:lnTo>
                    <a:pt x="306" y="22"/>
                  </a:lnTo>
                  <a:lnTo>
                    <a:pt x="312" y="22"/>
                  </a:lnTo>
                  <a:lnTo>
                    <a:pt x="312" y="24"/>
                  </a:lnTo>
                  <a:lnTo>
                    <a:pt x="310" y="24"/>
                  </a:lnTo>
                  <a:lnTo>
                    <a:pt x="308" y="24"/>
                  </a:lnTo>
                  <a:lnTo>
                    <a:pt x="308" y="26"/>
                  </a:lnTo>
                  <a:lnTo>
                    <a:pt x="306" y="26"/>
                  </a:lnTo>
                  <a:lnTo>
                    <a:pt x="304" y="28"/>
                  </a:lnTo>
                  <a:lnTo>
                    <a:pt x="304" y="30"/>
                  </a:lnTo>
                  <a:lnTo>
                    <a:pt x="304" y="32"/>
                  </a:lnTo>
                  <a:lnTo>
                    <a:pt x="304" y="34"/>
                  </a:lnTo>
                  <a:lnTo>
                    <a:pt x="302" y="36"/>
                  </a:lnTo>
                  <a:lnTo>
                    <a:pt x="300" y="36"/>
                  </a:lnTo>
                  <a:lnTo>
                    <a:pt x="300" y="38"/>
                  </a:lnTo>
                  <a:lnTo>
                    <a:pt x="298" y="38"/>
                  </a:lnTo>
                  <a:lnTo>
                    <a:pt x="296" y="38"/>
                  </a:lnTo>
                  <a:lnTo>
                    <a:pt x="296" y="40"/>
                  </a:lnTo>
                  <a:lnTo>
                    <a:pt x="298" y="40"/>
                  </a:lnTo>
                  <a:lnTo>
                    <a:pt x="298" y="38"/>
                  </a:lnTo>
                  <a:lnTo>
                    <a:pt x="298" y="40"/>
                  </a:lnTo>
                  <a:lnTo>
                    <a:pt x="296" y="42"/>
                  </a:lnTo>
                  <a:lnTo>
                    <a:pt x="296" y="44"/>
                  </a:lnTo>
                  <a:lnTo>
                    <a:pt x="294" y="44"/>
                  </a:lnTo>
                  <a:lnTo>
                    <a:pt x="294" y="46"/>
                  </a:lnTo>
                  <a:lnTo>
                    <a:pt x="296" y="48"/>
                  </a:lnTo>
                  <a:lnTo>
                    <a:pt x="296" y="52"/>
                  </a:lnTo>
                  <a:lnTo>
                    <a:pt x="296" y="54"/>
                  </a:lnTo>
                  <a:lnTo>
                    <a:pt x="298" y="56"/>
                  </a:lnTo>
                  <a:lnTo>
                    <a:pt x="298" y="61"/>
                  </a:lnTo>
                  <a:lnTo>
                    <a:pt x="298" y="63"/>
                  </a:lnTo>
                  <a:lnTo>
                    <a:pt x="296" y="63"/>
                  </a:lnTo>
                  <a:lnTo>
                    <a:pt x="296" y="63"/>
                  </a:lnTo>
                  <a:lnTo>
                    <a:pt x="294" y="63"/>
                  </a:lnTo>
                  <a:lnTo>
                    <a:pt x="294" y="65"/>
                  </a:lnTo>
                  <a:lnTo>
                    <a:pt x="294" y="67"/>
                  </a:lnTo>
                  <a:lnTo>
                    <a:pt x="296" y="71"/>
                  </a:lnTo>
                  <a:lnTo>
                    <a:pt x="296" y="69"/>
                  </a:lnTo>
                  <a:lnTo>
                    <a:pt x="296" y="69"/>
                  </a:lnTo>
                  <a:lnTo>
                    <a:pt x="298" y="73"/>
                  </a:lnTo>
                  <a:lnTo>
                    <a:pt x="298" y="75"/>
                  </a:lnTo>
                  <a:lnTo>
                    <a:pt x="298" y="75"/>
                  </a:lnTo>
                  <a:lnTo>
                    <a:pt x="298" y="77"/>
                  </a:lnTo>
                  <a:lnTo>
                    <a:pt x="302" y="75"/>
                  </a:lnTo>
                  <a:lnTo>
                    <a:pt x="304" y="77"/>
                  </a:lnTo>
                  <a:lnTo>
                    <a:pt x="304" y="79"/>
                  </a:lnTo>
                  <a:lnTo>
                    <a:pt x="302" y="79"/>
                  </a:lnTo>
                  <a:lnTo>
                    <a:pt x="302" y="81"/>
                  </a:lnTo>
                  <a:lnTo>
                    <a:pt x="304" y="83"/>
                  </a:lnTo>
                  <a:lnTo>
                    <a:pt x="302" y="83"/>
                  </a:lnTo>
                  <a:lnTo>
                    <a:pt x="302" y="85"/>
                  </a:lnTo>
                  <a:lnTo>
                    <a:pt x="306" y="85"/>
                  </a:lnTo>
                  <a:lnTo>
                    <a:pt x="308" y="85"/>
                  </a:lnTo>
                  <a:lnTo>
                    <a:pt x="308" y="87"/>
                  </a:lnTo>
                  <a:lnTo>
                    <a:pt x="308" y="89"/>
                  </a:lnTo>
                  <a:lnTo>
                    <a:pt x="306" y="89"/>
                  </a:lnTo>
                  <a:lnTo>
                    <a:pt x="306" y="91"/>
                  </a:lnTo>
                  <a:lnTo>
                    <a:pt x="306" y="93"/>
                  </a:lnTo>
                  <a:lnTo>
                    <a:pt x="306" y="95"/>
                  </a:lnTo>
                  <a:lnTo>
                    <a:pt x="308" y="95"/>
                  </a:lnTo>
                  <a:lnTo>
                    <a:pt x="310" y="95"/>
                  </a:lnTo>
                  <a:lnTo>
                    <a:pt x="310" y="97"/>
                  </a:lnTo>
                  <a:lnTo>
                    <a:pt x="312" y="97"/>
                  </a:lnTo>
                  <a:lnTo>
                    <a:pt x="316" y="97"/>
                  </a:lnTo>
                  <a:lnTo>
                    <a:pt x="318" y="97"/>
                  </a:lnTo>
                  <a:lnTo>
                    <a:pt x="318" y="101"/>
                  </a:lnTo>
                  <a:lnTo>
                    <a:pt x="316" y="101"/>
                  </a:lnTo>
                  <a:lnTo>
                    <a:pt x="316" y="103"/>
                  </a:lnTo>
                  <a:lnTo>
                    <a:pt x="318" y="105"/>
                  </a:lnTo>
                  <a:lnTo>
                    <a:pt x="320" y="107"/>
                  </a:lnTo>
                  <a:lnTo>
                    <a:pt x="322" y="109"/>
                  </a:lnTo>
                  <a:lnTo>
                    <a:pt x="324" y="107"/>
                  </a:lnTo>
                  <a:lnTo>
                    <a:pt x="324" y="109"/>
                  </a:lnTo>
                  <a:lnTo>
                    <a:pt x="326" y="109"/>
                  </a:lnTo>
                  <a:lnTo>
                    <a:pt x="326" y="111"/>
                  </a:lnTo>
                  <a:lnTo>
                    <a:pt x="324" y="111"/>
                  </a:lnTo>
                  <a:lnTo>
                    <a:pt x="324" y="109"/>
                  </a:lnTo>
                  <a:lnTo>
                    <a:pt x="320" y="111"/>
                  </a:lnTo>
                  <a:lnTo>
                    <a:pt x="322" y="113"/>
                  </a:lnTo>
                  <a:lnTo>
                    <a:pt x="324" y="115"/>
                  </a:lnTo>
                  <a:lnTo>
                    <a:pt x="326" y="117"/>
                  </a:lnTo>
                  <a:lnTo>
                    <a:pt x="328" y="117"/>
                  </a:lnTo>
                  <a:lnTo>
                    <a:pt x="330" y="119"/>
                  </a:lnTo>
                  <a:lnTo>
                    <a:pt x="330" y="123"/>
                  </a:lnTo>
                  <a:lnTo>
                    <a:pt x="332" y="123"/>
                  </a:lnTo>
                  <a:lnTo>
                    <a:pt x="330" y="123"/>
                  </a:lnTo>
                  <a:lnTo>
                    <a:pt x="330" y="125"/>
                  </a:lnTo>
                  <a:lnTo>
                    <a:pt x="332" y="127"/>
                  </a:lnTo>
                  <a:lnTo>
                    <a:pt x="332" y="129"/>
                  </a:lnTo>
                  <a:lnTo>
                    <a:pt x="332" y="133"/>
                  </a:lnTo>
                  <a:lnTo>
                    <a:pt x="334" y="133"/>
                  </a:lnTo>
                  <a:lnTo>
                    <a:pt x="334" y="135"/>
                  </a:lnTo>
                  <a:lnTo>
                    <a:pt x="334" y="137"/>
                  </a:lnTo>
                  <a:lnTo>
                    <a:pt x="334" y="139"/>
                  </a:lnTo>
                  <a:lnTo>
                    <a:pt x="334" y="141"/>
                  </a:lnTo>
                  <a:lnTo>
                    <a:pt x="334" y="143"/>
                  </a:lnTo>
                  <a:lnTo>
                    <a:pt x="332" y="143"/>
                  </a:lnTo>
                  <a:lnTo>
                    <a:pt x="330" y="145"/>
                  </a:lnTo>
                  <a:lnTo>
                    <a:pt x="328" y="143"/>
                  </a:lnTo>
                  <a:lnTo>
                    <a:pt x="328" y="145"/>
                  </a:lnTo>
                  <a:lnTo>
                    <a:pt x="328" y="147"/>
                  </a:lnTo>
                  <a:lnTo>
                    <a:pt x="328" y="149"/>
                  </a:lnTo>
                  <a:lnTo>
                    <a:pt x="326" y="151"/>
                  </a:lnTo>
                  <a:lnTo>
                    <a:pt x="324" y="151"/>
                  </a:lnTo>
                  <a:lnTo>
                    <a:pt x="324" y="153"/>
                  </a:lnTo>
                  <a:lnTo>
                    <a:pt x="326" y="157"/>
                  </a:lnTo>
                  <a:lnTo>
                    <a:pt x="324" y="159"/>
                  </a:lnTo>
                  <a:lnTo>
                    <a:pt x="322" y="159"/>
                  </a:lnTo>
                  <a:lnTo>
                    <a:pt x="320" y="159"/>
                  </a:lnTo>
                  <a:lnTo>
                    <a:pt x="320" y="161"/>
                  </a:lnTo>
                  <a:lnTo>
                    <a:pt x="318" y="161"/>
                  </a:lnTo>
                  <a:lnTo>
                    <a:pt x="316" y="163"/>
                  </a:lnTo>
                  <a:lnTo>
                    <a:pt x="316" y="165"/>
                  </a:lnTo>
                  <a:lnTo>
                    <a:pt x="314" y="167"/>
                  </a:lnTo>
                  <a:lnTo>
                    <a:pt x="314" y="169"/>
                  </a:lnTo>
                  <a:lnTo>
                    <a:pt x="314" y="171"/>
                  </a:lnTo>
                  <a:lnTo>
                    <a:pt x="316" y="171"/>
                  </a:lnTo>
                  <a:lnTo>
                    <a:pt x="314" y="173"/>
                  </a:lnTo>
                  <a:lnTo>
                    <a:pt x="314" y="175"/>
                  </a:lnTo>
                  <a:lnTo>
                    <a:pt x="312" y="177"/>
                  </a:lnTo>
                  <a:lnTo>
                    <a:pt x="310" y="177"/>
                  </a:lnTo>
                  <a:lnTo>
                    <a:pt x="308" y="177"/>
                  </a:lnTo>
                  <a:lnTo>
                    <a:pt x="306" y="177"/>
                  </a:lnTo>
                  <a:lnTo>
                    <a:pt x="304" y="177"/>
                  </a:lnTo>
                  <a:lnTo>
                    <a:pt x="302" y="179"/>
                  </a:lnTo>
                  <a:lnTo>
                    <a:pt x="300" y="181"/>
                  </a:lnTo>
                  <a:lnTo>
                    <a:pt x="298" y="183"/>
                  </a:lnTo>
                  <a:lnTo>
                    <a:pt x="298" y="185"/>
                  </a:lnTo>
                  <a:lnTo>
                    <a:pt x="296" y="185"/>
                  </a:lnTo>
                  <a:lnTo>
                    <a:pt x="296" y="183"/>
                  </a:lnTo>
                  <a:lnTo>
                    <a:pt x="296" y="183"/>
                  </a:lnTo>
                  <a:lnTo>
                    <a:pt x="296" y="181"/>
                  </a:lnTo>
                  <a:lnTo>
                    <a:pt x="294" y="179"/>
                  </a:lnTo>
                  <a:lnTo>
                    <a:pt x="296" y="179"/>
                  </a:lnTo>
                  <a:lnTo>
                    <a:pt x="296" y="177"/>
                  </a:lnTo>
                  <a:lnTo>
                    <a:pt x="294" y="177"/>
                  </a:lnTo>
                  <a:lnTo>
                    <a:pt x="290" y="179"/>
                  </a:lnTo>
                  <a:lnTo>
                    <a:pt x="288" y="181"/>
                  </a:lnTo>
                  <a:lnTo>
                    <a:pt x="288" y="183"/>
                  </a:lnTo>
                  <a:lnTo>
                    <a:pt x="286" y="185"/>
                  </a:lnTo>
                  <a:lnTo>
                    <a:pt x="284" y="187"/>
                  </a:lnTo>
                  <a:lnTo>
                    <a:pt x="280" y="185"/>
                  </a:lnTo>
                  <a:lnTo>
                    <a:pt x="278" y="185"/>
                  </a:lnTo>
                  <a:lnTo>
                    <a:pt x="276" y="183"/>
                  </a:lnTo>
                  <a:lnTo>
                    <a:pt x="276" y="181"/>
                  </a:lnTo>
                  <a:lnTo>
                    <a:pt x="274" y="181"/>
                  </a:lnTo>
                  <a:lnTo>
                    <a:pt x="274" y="179"/>
                  </a:lnTo>
                  <a:lnTo>
                    <a:pt x="272" y="181"/>
                  </a:lnTo>
                  <a:lnTo>
                    <a:pt x="270" y="181"/>
                  </a:lnTo>
                  <a:lnTo>
                    <a:pt x="270" y="183"/>
                  </a:lnTo>
                  <a:lnTo>
                    <a:pt x="268" y="183"/>
                  </a:lnTo>
                  <a:lnTo>
                    <a:pt x="266" y="183"/>
                  </a:lnTo>
                  <a:lnTo>
                    <a:pt x="264" y="183"/>
                  </a:lnTo>
                  <a:lnTo>
                    <a:pt x="262" y="183"/>
                  </a:lnTo>
                  <a:lnTo>
                    <a:pt x="262" y="181"/>
                  </a:lnTo>
                  <a:lnTo>
                    <a:pt x="260" y="181"/>
                  </a:lnTo>
                  <a:lnTo>
                    <a:pt x="260" y="179"/>
                  </a:lnTo>
                  <a:lnTo>
                    <a:pt x="258" y="177"/>
                  </a:lnTo>
                  <a:lnTo>
                    <a:pt x="260" y="177"/>
                  </a:lnTo>
                  <a:lnTo>
                    <a:pt x="260" y="175"/>
                  </a:lnTo>
                  <a:lnTo>
                    <a:pt x="258" y="175"/>
                  </a:lnTo>
                  <a:lnTo>
                    <a:pt x="258" y="173"/>
                  </a:lnTo>
                  <a:lnTo>
                    <a:pt x="256" y="171"/>
                  </a:lnTo>
                  <a:lnTo>
                    <a:pt x="254" y="171"/>
                  </a:lnTo>
                  <a:lnTo>
                    <a:pt x="252" y="171"/>
                  </a:lnTo>
                  <a:lnTo>
                    <a:pt x="252" y="171"/>
                  </a:lnTo>
                  <a:lnTo>
                    <a:pt x="252" y="173"/>
                  </a:lnTo>
                  <a:lnTo>
                    <a:pt x="250" y="173"/>
                  </a:lnTo>
                  <a:lnTo>
                    <a:pt x="250" y="175"/>
                  </a:lnTo>
                  <a:lnTo>
                    <a:pt x="250" y="173"/>
                  </a:lnTo>
                  <a:lnTo>
                    <a:pt x="248" y="173"/>
                  </a:lnTo>
                  <a:lnTo>
                    <a:pt x="248" y="173"/>
                  </a:lnTo>
                  <a:lnTo>
                    <a:pt x="246" y="173"/>
                  </a:lnTo>
                  <a:lnTo>
                    <a:pt x="244" y="173"/>
                  </a:lnTo>
                  <a:lnTo>
                    <a:pt x="244" y="171"/>
                  </a:lnTo>
                  <a:lnTo>
                    <a:pt x="242" y="171"/>
                  </a:lnTo>
                  <a:lnTo>
                    <a:pt x="240" y="171"/>
                  </a:lnTo>
                  <a:lnTo>
                    <a:pt x="240" y="171"/>
                  </a:lnTo>
                  <a:lnTo>
                    <a:pt x="238" y="171"/>
                  </a:lnTo>
                  <a:lnTo>
                    <a:pt x="234" y="173"/>
                  </a:lnTo>
                  <a:lnTo>
                    <a:pt x="230" y="171"/>
                  </a:lnTo>
                  <a:lnTo>
                    <a:pt x="230" y="169"/>
                  </a:lnTo>
                  <a:lnTo>
                    <a:pt x="230" y="167"/>
                  </a:lnTo>
                  <a:lnTo>
                    <a:pt x="230" y="165"/>
                  </a:lnTo>
                  <a:lnTo>
                    <a:pt x="226" y="163"/>
                  </a:lnTo>
                  <a:lnTo>
                    <a:pt x="226" y="165"/>
                  </a:lnTo>
                  <a:lnTo>
                    <a:pt x="224" y="165"/>
                  </a:lnTo>
                  <a:lnTo>
                    <a:pt x="222" y="165"/>
                  </a:lnTo>
                  <a:lnTo>
                    <a:pt x="220" y="163"/>
                  </a:lnTo>
                  <a:lnTo>
                    <a:pt x="220" y="161"/>
                  </a:lnTo>
                  <a:lnTo>
                    <a:pt x="220" y="159"/>
                  </a:lnTo>
                  <a:lnTo>
                    <a:pt x="218" y="159"/>
                  </a:lnTo>
                  <a:lnTo>
                    <a:pt x="214" y="159"/>
                  </a:lnTo>
                  <a:lnTo>
                    <a:pt x="212" y="159"/>
                  </a:lnTo>
                  <a:lnTo>
                    <a:pt x="210" y="157"/>
                  </a:lnTo>
                  <a:lnTo>
                    <a:pt x="208" y="155"/>
                  </a:lnTo>
                  <a:lnTo>
                    <a:pt x="208" y="153"/>
                  </a:lnTo>
                  <a:lnTo>
                    <a:pt x="210" y="153"/>
                  </a:lnTo>
                  <a:lnTo>
                    <a:pt x="210" y="151"/>
                  </a:lnTo>
                  <a:lnTo>
                    <a:pt x="210" y="147"/>
                  </a:lnTo>
                  <a:lnTo>
                    <a:pt x="208" y="147"/>
                  </a:lnTo>
                  <a:lnTo>
                    <a:pt x="206" y="147"/>
                  </a:lnTo>
                  <a:lnTo>
                    <a:pt x="204" y="147"/>
                  </a:lnTo>
                  <a:lnTo>
                    <a:pt x="202" y="145"/>
                  </a:lnTo>
                  <a:lnTo>
                    <a:pt x="202" y="147"/>
                  </a:lnTo>
                  <a:lnTo>
                    <a:pt x="204" y="147"/>
                  </a:lnTo>
                  <a:lnTo>
                    <a:pt x="204" y="149"/>
                  </a:lnTo>
                  <a:lnTo>
                    <a:pt x="200" y="149"/>
                  </a:lnTo>
                  <a:lnTo>
                    <a:pt x="200" y="149"/>
                  </a:lnTo>
                  <a:lnTo>
                    <a:pt x="198" y="147"/>
                  </a:lnTo>
                  <a:lnTo>
                    <a:pt x="196" y="147"/>
                  </a:lnTo>
                  <a:lnTo>
                    <a:pt x="194" y="145"/>
                  </a:lnTo>
                  <a:lnTo>
                    <a:pt x="192" y="145"/>
                  </a:lnTo>
                  <a:lnTo>
                    <a:pt x="190" y="143"/>
                  </a:lnTo>
                  <a:lnTo>
                    <a:pt x="188" y="141"/>
                  </a:lnTo>
                  <a:lnTo>
                    <a:pt x="186" y="139"/>
                  </a:lnTo>
                  <a:lnTo>
                    <a:pt x="182" y="139"/>
                  </a:lnTo>
                  <a:lnTo>
                    <a:pt x="182" y="137"/>
                  </a:lnTo>
                  <a:lnTo>
                    <a:pt x="182" y="135"/>
                  </a:lnTo>
                  <a:lnTo>
                    <a:pt x="180" y="133"/>
                  </a:lnTo>
                  <a:lnTo>
                    <a:pt x="178" y="133"/>
                  </a:lnTo>
                  <a:lnTo>
                    <a:pt x="178" y="131"/>
                  </a:lnTo>
                  <a:lnTo>
                    <a:pt x="176" y="129"/>
                  </a:lnTo>
                  <a:lnTo>
                    <a:pt x="176" y="131"/>
                  </a:lnTo>
                  <a:lnTo>
                    <a:pt x="174" y="129"/>
                  </a:lnTo>
                  <a:lnTo>
                    <a:pt x="172" y="129"/>
                  </a:lnTo>
                  <a:lnTo>
                    <a:pt x="168" y="129"/>
                  </a:lnTo>
                  <a:lnTo>
                    <a:pt x="168" y="127"/>
                  </a:lnTo>
                  <a:lnTo>
                    <a:pt x="166" y="127"/>
                  </a:lnTo>
                  <a:lnTo>
                    <a:pt x="164" y="127"/>
                  </a:lnTo>
                  <a:lnTo>
                    <a:pt x="164" y="125"/>
                  </a:lnTo>
                  <a:lnTo>
                    <a:pt x="162" y="123"/>
                  </a:lnTo>
                  <a:lnTo>
                    <a:pt x="160" y="123"/>
                  </a:lnTo>
                  <a:lnTo>
                    <a:pt x="158" y="123"/>
                  </a:lnTo>
                  <a:lnTo>
                    <a:pt x="156" y="123"/>
                  </a:lnTo>
                  <a:lnTo>
                    <a:pt x="156" y="121"/>
                  </a:lnTo>
                  <a:lnTo>
                    <a:pt x="154" y="123"/>
                  </a:lnTo>
                  <a:lnTo>
                    <a:pt x="154" y="121"/>
                  </a:lnTo>
                  <a:lnTo>
                    <a:pt x="152" y="121"/>
                  </a:lnTo>
                  <a:lnTo>
                    <a:pt x="152" y="123"/>
                  </a:lnTo>
                  <a:lnTo>
                    <a:pt x="152" y="123"/>
                  </a:lnTo>
                  <a:lnTo>
                    <a:pt x="152" y="123"/>
                  </a:lnTo>
                  <a:lnTo>
                    <a:pt x="152" y="125"/>
                  </a:lnTo>
                  <a:lnTo>
                    <a:pt x="150" y="125"/>
                  </a:lnTo>
                  <a:lnTo>
                    <a:pt x="148" y="123"/>
                  </a:lnTo>
                  <a:lnTo>
                    <a:pt x="144" y="123"/>
                  </a:lnTo>
                  <a:lnTo>
                    <a:pt x="140" y="123"/>
                  </a:lnTo>
                  <a:lnTo>
                    <a:pt x="138" y="121"/>
                  </a:lnTo>
                  <a:lnTo>
                    <a:pt x="136" y="121"/>
                  </a:lnTo>
                  <a:lnTo>
                    <a:pt x="136" y="123"/>
                  </a:lnTo>
                  <a:lnTo>
                    <a:pt x="134" y="123"/>
                  </a:lnTo>
                  <a:lnTo>
                    <a:pt x="132" y="123"/>
                  </a:lnTo>
                  <a:lnTo>
                    <a:pt x="126" y="123"/>
                  </a:lnTo>
                  <a:lnTo>
                    <a:pt x="124" y="123"/>
                  </a:lnTo>
                  <a:lnTo>
                    <a:pt x="122" y="123"/>
                  </a:lnTo>
                  <a:lnTo>
                    <a:pt x="120" y="123"/>
                  </a:lnTo>
                  <a:lnTo>
                    <a:pt x="120" y="123"/>
                  </a:lnTo>
                  <a:lnTo>
                    <a:pt x="116" y="123"/>
                  </a:lnTo>
                  <a:lnTo>
                    <a:pt x="116" y="121"/>
                  </a:lnTo>
                  <a:lnTo>
                    <a:pt x="116" y="117"/>
                  </a:lnTo>
                  <a:lnTo>
                    <a:pt x="114" y="117"/>
                  </a:lnTo>
                  <a:lnTo>
                    <a:pt x="114" y="115"/>
                  </a:lnTo>
                  <a:lnTo>
                    <a:pt x="112" y="115"/>
                  </a:lnTo>
                  <a:lnTo>
                    <a:pt x="112" y="117"/>
                  </a:lnTo>
                  <a:lnTo>
                    <a:pt x="110" y="117"/>
                  </a:lnTo>
                  <a:lnTo>
                    <a:pt x="110" y="119"/>
                  </a:lnTo>
                  <a:lnTo>
                    <a:pt x="106" y="119"/>
                  </a:lnTo>
                  <a:lnTo>
                    <a:pt x="104" y="119"/>
                  </a:lnTo>
                  <a:lnTo>
                    <a:pt x="104" y="119"/>
                  </a:lnTo>
                  <a:lnTo>
                    <a:pt x="104" y="121"/>
                  </a:lnTo>
                  <a:lnTo>
                    <a:pt x="102" y="119"/>
                  </a:lnTo>
                  <a:lnTo>
                    <a:pt x="100" y="119"/>
                  </a:lnTo>
                  <a:lnTo>
                    <a:pt x="100" y="121"/>
                  </a:lnTo>
                  <a:lnTo>
                    <a:pt x="98" y="121"/>
                  </a:lnTo>
                  <a:lnTo>
                    <a:pt x="96" y="121"/>
                  </a:lnTo>
                  <a:lnTo>
                    <a:pt x="94" y="121"/>
                  </a:lnTo>
                  <a:lnTo>
                    <a:pt x="92" y="123"/>
                  </a:lnTo>
                  <a:lnTo>
                    <a:pt x="90" y="123"/>
                  </a:lnTo>
                  <a:lnTo>
                    <a:pt x="90" y="123"/>
                  </a:lnTo>
                  <a:lnTo>
                    <a:pt x="88" y="125"/>
                  </a:lnTo>
                  <a:lnTo>
                    <a:pt x="88" y="127"/>
                  </a:lnTo>
                  <a:lnTo>
                    <a:pt x="86" y="127"/>
                  </a:lnTo>
                  <a:lnTo>
                    <a:pt x="86" y="125"/>
                  </a:lnTo>
                  <a:lnTo>
                    <a:pt x="84" y="125"/>
                  </a:lnTo>
                  <a:lnTo>
                    <a:pt x="84" y="127"/>
                  </a:lnTo>
                  <a:lnTo>
                    <a:pt x="82" y="127"/>
                  </a:lnTo>
                  <a:lnTo>
                    <a:pt x="80" y="127"/>
                  </a:lnTo>
                  <a:lnTo>
                    <a:pt x="78" y="127"/>
                  </a:lnTo>
                  <a:lnTo>
                    <a:pt x="78" y="129"/>
                  </a:lnTo>
                  <a:lnTo>
                    <a:pt x="76" y="129"/>
                  </a:lnTo>
                  <a:lnTo>
                    <a:pt x="76" y="131"/>
                  </a:lnTo>
                  <a:lnTo>
                    <a:pt x="74" y="131"/>
                  </a:lnTo>
                  <a:lnTo>
                    <a:pt x="74" y="133"/>
                  </a:lnTo>
                  <a:lnTo>
                    <a:pt x="76" y="133"/>
                  </a:lnTo>
                  <a:lnTo>
                    <a:pt x="76" y="135"/>
                  </a:lnTo>
                  <a:lnTo>
                    <a:pt x="76" y="137"/>
                  </a:lnTo>
                  <a:lnTo>
                    <a:pt x="74" y="139"/>
                  </a:lnTo>
                  <a:lnTo>
                    <a:pt x="72" y="139"/>
                  </a:lnTo>
                  <a:lnTo>
                    <a:pt x="72" y="141"/>
                  </a:lnTo>
                  <a:lnTo>
                    <a:pt x="72" y="143"/>
                  </a:lnTo>
                  <a:lnTo>
                    <a:pt x="72" y="145"/>
                  </a:lnTo>
                  <a:lnTo>
                    <a:pt x="70" y="147"/>
                  </a:lnTo>
                  <a:lnTo>
                    <a:pt x="68" y="147"/>
                  </a:lnTo>
                  <a:lnTo>
                    <a:pt x="68" y="145"/>
                  </a:lnTo>
                  <a:lnTo>
                    <a:pt x="68" y="143"/>
                  </a:lnTo>
                  <a:lnTo>
                    <a:pt x="66" y="141"/>
                  </a:lnTo>
                  <a:lnTo>
                    <a:pt x="66" y="139"/>
                  </a:lnTo>
                  <a:lnTo>
                    <a:pt x="66" y="137"/>
                  </a:lnTo>
                  <a:lnTo>
                    <a:pt x="64" y="137"/>
                  </a:lnTo>
                  <a:lnTo>
                    <a:pt x="64" y="135"/>
                  </a:lnTo>
                  <a:lnTo>
                    <a:pt x="64" y="133"/>
                  </a:lnTo>
                  <a:lnTo>
                    <a:pt x="62" y="131"/>
                  </a:lnTo>
                  <a:lnTo>
                    <a:pt x="60" y="131"/>
                  </a:lnTo>
                  <a:lnTo>
                    <a:pt x="58" y="131"/>
                  </a:lnTo>
                  <a:lnTo>
                    <a:pt x="58" y="129"/>
                  </a:lnTo>
                  <a:lnTo>
                    <a:pt x="56" y="129"/>
                  </a:lnTo>
                  <a:lnTo>
                    <a:pt x="54" y="129"/>
                  </a:lnTo>
                  <a:lnTo>
                    <a:pt x="52" y="131"/>
                  </a:lnTo>
                  <a:lnTo>
                    <a:pt x="52" y="129"/>
                  </a:lnTo>
                  <a:lnTo>
                    <a:pt x="52" y="127"/>
                  </a:lnTo>
                  <a:lnTo>
                    <a:pt x="50" y="125"/>
                  </a:lnTo>
                  <a:lnTo>
                    <a:pt x="48" y="125"/>
                  </a:lnTo>
                  <a:lnTo>
                    <a:pt x="48" y="127"/>
                  </a:lnTo>
                  <a:lnTo>
                    <a:pt x="46" y="127"/>
                  </a:lnTo>
                  <a:lnTo>
                    <a:pt x="44" y="125"/>
                  </a:lnTo>
                  <a:lnTo>
                    <a:pt x="44" y="123"/>
                  </a:lnTo>
                  <a:lnTo>
                    <a:pt x="46" y="123"/>
                  </a:lnTo>
                  <a:lnTo>
                    <a:pt x="46" y="123"/>
                  </a:lnTo>
                  <a:lnTo>
                    <a:pt x="44" y="119"/>
                  </a:lnTo>
                  <a:lnTo>
                    <a:pt x="44" y="117"/>
                  </a:lnTo>
                  <a:lnTo>
                    <a:pt x="44" y="113"/>
                  </a:lnTo>
                  <a:lnTo>
                    <a:pt x="44" y="111"/>
                  </a:lnTo>
                  <a:lnTo>
                    <a:pt x="44" y="109"/>
                  </a:lnTo>
                  <a:lnTo>
                    <a:pt x="44" y="107"/>
                  </a:lnTo>
                  <a:lnTo>
                    <a:pt x="46" y="107"/>
                  </a:lnTo>
                  <a:lnTo>
                    <a:pt x="46" y="105"/>
                  </a:lnTo>
                  <a:lnTo>
                    <a:pt x="46" y="103"/>
                  </a:lnTo>
                  <a:lnTo>
                    <a:pt x="44" y="101"/>
                  </a:lnTo>
                  <a:lnTo>
                    <a:pt x="42" y="99"/>
                  </a:lnTo>
                  <a:lnTo>
                    <a:pt x="40" y="99"/>
                  </a:lnTo>
                  <a:lnTo>
                    <a:pt x="38" y="97"/>
                  </a:lnTo>
                  <a:lnTo>
                    <a:pt x="36" y="97"/>
                  </a:lnTo>
                  <a:lnTo>
                    <a:pt x="34" y="97"/>
                  </a:lnTo>
                  <a:lnTo>
                    <a:pt x="32" y="97"/>
                  </a:lnTo>
                  <a:lnTo>
                    <a:pt x="32" y="95"/>
                  </a:lnTo>
                  <a:lnTo>
                    <a:pt x="32" y="91"/>
                  </a:lnTo>
                  <a:lnTo>
                    <a:pt x="32" y="89"/>
                  </a:lnTo>
                  <a:lnTo>
                    <a:pt x="32" y="87"/>
                  </a:lnTo>
                  <a:lnTo>
                    <a:pt x="34" y="83"/>
                  </a:lnTo>
                  <a:lnTo>
                    <a:pt x="34" y="81"/>
                  </a:lnTo>
                  <a:lnTo>
                    <a:pt x="32" y="79"/>
                  </a:lnTo>
                  <a:lnTo>
                    <a:pt x="32" y="77"/>
                  </a:lnTo>
                  <a:lnTo>
                    <a:pt x="34" y="77"/>
                  </a:lnTo>
                  <a:lnTo>
                    <a:pt x="34" y="75"/>
                  </a:lnTo>
                  <a:lnTo>
                    <a:pt x="32" y="75"/>
                  </a:lnTo>
                  <a:lnTo>
                    <a:pt x="32" y="73"/>
                  </a:lnTo>
                  <a:lnTo>
                    <a:pt x="32" y="71"/>
                  </a:lnTo>
                  <a:lnTo>
                    <a:pt x="34" y="71"/>
                  </a:lnTo>
                  <a:lnTo>
                    <a:pt x="34" y="73"/>
                  </a:lnTo>
                  <a:lnTo>
                    <a:pt x="34" y="71"/>
                  </a:lnTo>
                  <a:lnTo>
                    <a:pt x="34" y="67"/>
                  </a:lnTo>
                  <a:lnTo>
                    <a:pt x="34" y="65"/>
                  </a:lnTo>
                  <a:lnTo>
                    <a:pt x="32" y="67"/>
                  </a:lnTo>
                  <a:lnTo>
                    <a:pt x="32" y="65"/>
                  </a:lnTo>
                  <a:lnTo>
                    <a:pt x="32" y="63"/>
                  </a:lnTo>
                  <a:lnTo>
                    <a:pt x="30" y="56"/>
                  </a:lnTo>
                  <a:lnTo>
                    <a:pt x="28" y="52"/>
                  </a:lnTo>
                  <a:lnTo>
                    <a:pt x="28" y="50"/>
                  </a:lnTo>
                  <a:lnTo>
                    <a:pt x="26" y="50"/>
                  </a:lnTo>
                  <a:lnTo>
                    <a:pt x="24" y="48"/>
                  </a:lnTo>
                  <a:lnTo>
                    <a:pt x="24" y="46"/>
                  </a:lnTo>
                  <a:lnTo>
                    <a:pt x="24" y="44"/>
                  </a:lnTo>
                  <a:lnTo>
                    <a:pt x="26" y="44"/>
                  </a:lnTo>
                  <a:lnTo>
                    <a:pt x="26" y="42"/>
                  </a:lnTo>
                  <a:lnTo>
                    <a:pt x="24" y="40"/>
                  </a:lnTo>
                  <a:lnTo>
                    <a:pt x="22" y="38"/>
                  </a:lnTo>
                  <a:lnTo>
                    <a:pt x="24" y="36"/>
                  </a:lnTo>
                  <a:lnTo>
                    <a:pt x="24" y="34"/>
                  </a:lnTo>
                  <a:lnTo>
                    <a:pt x="22" y="34"/>
                  </a:lnTo>
                  <a:lnTo>
                    <a:pt x="22" y="32"/>
                  </a:lnTo>
                  <a:lnTo>
                    <a:pt x="22" y="30"/>
                  </a:lnTo>
                  <a:lnTo>
                    <a:pt x="22" y="28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4" y="26"/>
                  </a:lnTo>
                  <a:lnTo>
                    <a:pt x="24" y="22"/>
                  </a:lnTo>
                  <a:lnTo>
                    <a:pt x="22" y="20"/>
                  </a:lnTo>
                  <a:lnTo>
                    <a:pt x="20" y="16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38" name="Freeform 28">
              <a:extLst>
                <a:ext uri="{FF2B5EF4-FFF2-40B4-BE49-F238E27FC236}">
                  <a16:creationId xmlns:a16="http://schemas.microsoft.com/office/drawing/2014/main" id="{FB1E3828-D7C4-E742-8F2C-FB60E5CA3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4813" y="57150"/>
              <a:ext cx="379413" cy="544513"/>
            </a:xfrm>
            <a:custGeom>
              <a:avLst/>
              <a:gdLst>
                <a:gd name="T0" fmla="*/ 66 w 239"/>
                <a:gd name="T1" fmla="*/ 2 h 343"/>
                <a:gd name="T2" fmla="*/ 95 w 239"/>
                <a:gd name="T3" fmla="*/ 2 h 343"/>
                <a:gd name="T4" fmla="*/ 115 w 239"/>
                <a:gd name="T5" fmla="*/ 4 h 343"/>
                <a:gd name="T6" fmla="*/ 135 w 239"/>
                <a:gd name="T7" fmla="*/ 6 h 343"/>
                <a:gd name="T8" fmla="*/ 155 w 239"/>
                <a:gd name="T9" fmla="*/ 8 h 343"/>
                <a:gd name="T10" fmla="*/ 175 w 239"/>
                <a:gd name="T11" fmla="*/ 8 h 343"/>
                <a:gd name="T12" fmla="*/ 213 w 239"/>
                <a:gd name="T13" fmla="*/ 10 h 343"/>
                <a:gd name="T14" fmla="*/ 239 w 239"/>
                <a:gd name="T15" fmla="*/ 20 h 343"/>
                <a:gd name="T16" fmla="*/ 239 w 239"/>
                <a:gd name="T17" fmla="*/ 36 h 343"/>
                <a:gd name="T18" fmla="*/ 231 w 239"/>
                <a:gd name="T19" fmla="*/ 54 h 343"/>
                <a:gd name="T20" fmla="*/ 223 w 239"/>
                <a:gd name="T21" fmla="*/ 70 h 343"/>
                <a:gd name="T22" fmla="*/ 205 w 239"/>
                <a:gd name="T23" fmla="*/ 74 h 343"/>
                <a:gd name="T24" fmla="*/ 189 w 239"/>
                <a:gd name="T25" fmla="*/ 83 h 343"/>
                <a:gd name="T26" fmla="*/ 173 w 239"/>
                <a:gd name="T27" fmla="*/ 95 h 343"/>
                <a:gd name="T28" fmla="*/ 177 w 239"/>
                <a:gd name="T29" fmla="*/ 111 h 343"/>
                <a:gd name="T30" fmla="*/ 179 w 239"/>
                <a:gd name="T31" fmla="*/ 125 h 343"/>
                <a:gd name="T32" fmla="*/ 179 w 239"/>
                <a:gd name="T33" fmla="*/ 137 h 343"/>
                <a:gd name="T34" fmla="*/ 173 w 239"/>
                <a:gd name="T35" fmla="*/ 145 h 343"/>
                <a:gd name="T36" fmla="*/ 165 w 239"/>
                <a:gd name="T37" fmla="*/ 157 h 343"/>
                <a:gd name="T38" fmla="*/ 155 w 239"/>
                <a:gd name="T39" fmla="*/ 171 h 343"/>
                <a:gd name="T40" fmla="*/ 147 w 239"/>
                <a:gd name="T41" fmla="*/ 169 h 343"/>
                <a:gd name="T42" fmla="*/ 137 w 239"/>
                <a:gd name="T43" fmla="*/ 175 h 343"/>
                <a:gd name="T44" fmla="*/ 139 w 239"/>
                <a:gd name="T45" fmla="*/ 189 h 343"/>
                <a:gd name="T46" fmla="*/ 147 w 239"/>
                <a:gd name="T47" fmla="*/ 199 h 343"/>
                <a:gd name="T48" fmla="*/ 139 w 239"/>
                <a:gd name="T49" fmla="*/ 211 h 343"/>
                <a:gd name="T50" fmla="*/ 129 w 239"/>
                <a:gd name="T51" fmla="*/ 219 h 343"/>
                <a:gd name="T52" fmla="*/ 121 w 239"/>
                <a:gd name="T53" fmla="*/ 229 h 343"/>
                <a:gd name="T54" fmla="*/ 107 w 239"/>
                <a:gd name="T55" fmla="*/ 237 h 343"/>
                <a:gd name="T56" fmla="*/ 93 w 239"/>
                <a:gd name="T57" fmla="*/ 243 h 343"/>
                <a:gd name="T58" fmla="*/ 82 w 239"/>
                <a:gd name="T59" fmla="*/ 251 h 343"/>
                <a:gd name="T60" fmla="*/ 78 w 239"/>
                <a:gd name="T61" fmla="*/ 263 h 343"/>
                <a:gd name="T62" fmla="*/ 76 w 239"/>
                <a:gd name="T63" fmla="*/ 277 h 343"/>
                <a:gd name="T64" fmla="*/ 72 w 239"/>
                <a:gd name="T65" fmla="*/ 283 h 343"/>
                <a:gd name="T66" fmla="*/ 62 w 239"/>
                <a:gd name="T67" fmla="*/ 289 h 343"/>
                <a:gd name="T68" fmla="*/ 58 w 239"/>
                <a:gd name="T69" fmla="*/ 301 h 343"/>
                <a:gd name="T70" fmla="*/ 52 w 239"/>
                <a:gd name="T71" fmla="*/ 311 h 343"/>
                <a:gd name="T72" fmla="*/ 50 w 239"/>
                <a:gd name="T73" fmla="*/ 325 h 343"/>
                <a:gd name="T74" fmla="*/ 44 w 239"/>
                <a:gd name="T75" fmla="*/ 337 h 343"/>
                <a:gd name="T76" fmla="*/ 40 w 239"/>
                <a:gd name="T77" fmla="*/ 341 h 343"/>
                <a:gd name="T78" fmla="*/ 38 w 239"/>
                <a:gd name="T79" fmla="*/ 335 h 343"/>
                <a:gd name="T80" fmla="*/ 30 w 239"/>
                <a:gd name="T81" fmla="*/ 337 h 343"/>
                <a:gd name="T82" fmla="*/ 18 w 239"/>
                <a:gd name="T83" fmla="*/ 337 h 343"/>
                <a:gd name="T84" fmla="*/ 4 w 239"/>
                <a:gd name="T85" fmla="*/ 337 h 343"/>
                <a:gd name="T86" fmla="*/ 0 w 239"/>
                <a:gd name="T87" fmla="*/ 311 h 343"/>
                <a:gd name="T88" fmla="*/ 0 w 239"/>
                <a:gd name="T89" fmla="*/ 273 h 343"/>
                <a:gd name="T90" fmla="*/ 0 w 239"/>
                <a:gd name="T91" fmla="*/ 241 h 343"/>
                <a:gd name="T92" fmla="*/ 0 w 239"/>
                <a:gd name="T93" fmla="*/ 219 h 343"/>
                <a:gd name="T94" fmla="*/ 0 w 239"/>
                <a:gd name="T95" fmla="*/ 183 h 343"/>
                <a:gd name="T96" fmla="*/ 2 w 239"/>
                <a:gd name="T97" fmla="*/ 151 h 343"/>
                <a:gd name="T98" fmla="*/ 14 w 239"/>
                <a:gd name="T99" fmla="*/ 127 h 343"/>
                <a:gd name="T100" fmla="*/ 16 w 239"/>
                <a:gd name="T101" fmla="*/ 111 h 343"/>
                <a:gd name="T102" fmla="*/ 18 w 239"/>
                <a:gd name="T103" fmla="*/ 91 h 343"/>
                <a:gd name="T104" fmla="*/ 40 w 239"/>
                <a:gd name="T105" fmla="*/ 91 h 343"/>
                <a:gd name="T106" fmla="*/ 46 w 239"/>
                <a:gd name="T107" fmla="*/ 83 h 343"/>
                <a:gd name="T108" fmla="*/ 50 w 239"/>
                <a:gd name="T109" fmla="*/ 72 h 343"/>
                <a:gd name="T110" fmla="*/ 42 w 239"/>
                <a:gd name="T111" fmla="*/ 64 h 343"/>
                <a:gd name="T112" fmla="*/ 38 w 239"/>
                <a:gd name="T113" fmla="*/ 48 h 343"/>
                <a:gd name="T114" fmla="*/ 34 w 239"/>
                <a:gd name="T115" fmla="*/ 38 h 343"/>
                <a:gd name="T116" fmla="*/ 38 w 239"/>
                <a:gd name="T11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" h="343">
                  <a:moveTo>
                    <a:pt x="54" y="0"/>
                  </a:moveTo>
                  <a:lnTo>
                    <a:pt x="56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60" y="2"/>
                  </a:lnTo>
                  <a:lnTo>
                    <a:pt x="62" y="2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8" y="2"/>
                  </a:lnTo>
                  <a:lnTo>
                    <a:pt x="82" y="2"/>
                  </a:lnTo>
                  <a:lnTo>
                    <a:pt x="86" y="2"/>
                  </a:lnTo>
                  <a:lnTo>
                    <a:pt x="93" y="2"/>
                  </a:lnTo>
                  <a:lnTo>
                    <a:pt x="95" y="2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3" y="4"/>
                  </a:lnTo>
                  <a:lnTo>
                    <a:pt x="107" y="4"/>
                  </a:lnTo>
                  <a:lnTo>
                    <a:pt x="109" y="4"/>
                  </a:lnTo>
                  <a:lnTo>
                    <a:pt x="111" y="4"/>
                  </a:lnTo>
                  <a:lnTo>
                    <a:pt x="115" y="4"/>
                  </a:lnTo>
                  <a:lnTo>
                    <a:pt x="119" y="4"/>
                  </a:lnTo>
                  <a:lnTo>
                    <a:pt x="123" y="4"/>
                  </a:lnTo>
                  <a:lnTo>
                    <a:pt x="125" y="6"/>
                  </a:lnTo>
                  <a:lnTo>
                    <a:pt x="127" y="6"/>
                  </a:lnTo>
                  <a:lnTo>
                    <a:pt x="129" y="6"/>
                  </a:lnTo>
                  <a:lnTo>
                    <a:pt x="131" y="6"/>
                  </a:lnTo>
                  <a:lnTo>
                    <a:pt x="133" y="6"/>
                  </a:lnTo>
                  <a:lnTo>
                    <a:pt x="135" y="6"/>
                  </a:lnTo>
                  <a:lnTo>
                    <a:pt x="137" y="6"/>
                  </a:lnTo>
                  <a:lnTo>
                    <a:pt x="143" y="6"/>
                  </a:lnTo>
                  <a:lnTo>
                    <a:pt x="145" y="6"/>
                  </a:lnTo>
                  <a:lnTo>
                    <a:pt x="147" y="6"/>
                  </a:lnTo>
                  <a:lnTo>
                    <a:pt x="151" y="6"/>
                  </a:lnTo>
                  <a:lnTo>
                    <a:pt x="153" y="6"/>
                  </a:lnTo>
                  <a:lnTo>
                    <a:pt x="155" y="6"/>
                  </a:lnTo>
                  <a:lnTo>
                    <a:pt x="155" y="8"/>
                  </a:lnTo>
                  <a:lnTo>
                    <a:pt x="159" y="8"/>
                  </a:lnTo>
                  <a:lnTo>
                    <a:pt x="161" y="8"/>
                  </a:lnTo>
                  <a:lnTo>
                    <a:pt x="163" y="8"/>
                  </a:lnTo>
                  <a:lnTo>
                    <a:pt x="165" y="8"/>
                  </a:lnTo>
                  <a:lnTo>
                    <a:pt x="167" y="8"/>
                  </a:lnTo>
                  <a:lnTo>
                    <a:pt x="169" y="8"/>
                  </a:lnTo>
                  <a:lnTo>
                    <a:pt x="171" y="8"/>
                  </a:lnTo>
                  <a:lnTo>
                    <a:pt x="175" y="8"/>
                  </a:lnTo>
                  <a:lnTo>
                    <a:pt x="179" y="8"/>
                  </a:lnTo>
                  <a:lnTo>
                    <a:pt x="181" y="8"/>
                  </a:lnTo>
                  <a:lnTo>
                    <a:pt x="185" y="8"/>
                  </a:lnTo>
                  <a:lnTo>
                    <a:pt x="193" y="10"/>
                  </a:lnTo>
                  <a:lnTo>
                    <a:pt x="197" y="10"/>
                  </a:lnTo>
                  <a:lnTo>
                    <a:pt x="203" y="10"/>
                  </a:lnTo>
                  <a:lnTo>
                    <a:pt x="203" y="10"/>
                  </a:lnTo>
                  <a:lnTo>
                    <a:pt x="213" y="10"/>
                  </a:lnTo>
                  <a:lnTo>
                    <a:pt x="219" y="12"/>
                  </a:lnTo>
                  <a:lnTo>
                    <a:pt x="225" y="12"/>
                  </a:lnTo>
                  <a:lnTo>
                    <a:pt x="227" y="12"/>
                  </a:lnTo>
                  <a:lnTo>
                    <a:pt x="229" y="12"/>
                  </a:lnTo>
                  <a:lnTo>
                    <a:pt x="235" y="12"/>
                  </a:lnTo>
                  <a:lnTo>
                    <a:pt x="235" y="16"/>
                  </a:lnTo>
                  <a:lnTo>
                    <a:pt x="235" y="20"/>
                  </a:lnTo>
                  <a:lnTo>
                    <a:pt x="239" y="20"/>
                  </a:lnTo>
                  <a:lnTo>
                    <a:pt x="239" y="22"/>
                  </a:lnTo>
                  <a:lnTo>
                    <a:pt x="239" y="24"/>
                  </a:lnTo>
                  <a:lnTo>
                    <a:pt x="239" y="26"/>
                  </a:lnTo>
                  <a:lnTo>
                    <a:pt x="239" y="28"/>
                  </a:lnTo>
                  <a:lnTo>
                    <a:pt x="239" y="30"/>
                  </a:lnTo>
                  <a:lnTo>
                    <a:pt x="239" y="32"/>
                  </a:lnTo>
                  <a:lnTo>
                    <a:pt x="239" y="34"/>
                  </a:lnTo>
                  <a:lnTo>
                    <a:pt x="239" y="36"/>
                  </a:lnTo>
                  <a:lnTo>
                    <a:pt x="239" y="42"/>
                  </a:lnTo>
                  <a:lnTo>
                    <a:pt x="239" y="48"/>
                  </a:lnTo>
                  <a:lnTo>
                    <a:pt x="239" y="50"/>
                  </a:lnTo>
                  <a:lnTo>
                    <a:pt x="239" y="52"/>
                  </a:lnTo>
                  <a:lnTo>
                    <a:pt x="237" y="52"/>
                  </a:lnTo>
                  <a:lnTo>
                    <a:pt x="233" y="52"/>
                  </a:lnTo>
                  <a:lnTo>
                    <a:pt x="231" y="52"/>
                  </a:lnTo>
                  <a:lnTo>
                    <a:pt x="231" y="54"/>
                  </a:lnTo>
                  <a:lnTo>
                    <a:pt x="231" y="56"/>
                  </a:lnTo>
                  <a:lnTo>
                    <a:pt x="231" y="62"/>
                  </a:lnTo>
                  <a:lnTo>
                    <a:pt x="229" y="62"/>
                  </a:lnTo>
                  <a:lnTo>
                    <a:pt x="223" y="62"/>
                  </a:lnTo>
                  <a:lnTo>
                    <a:pt x="223" y="64"/>
                  </a:lnTo>
                  <a:lnTo>
                    <a:pt x="223" y="66"/>
                  </a:lnTo>
                  <a:lnTo>
                    <a:pt x="223" y="68"/>
                  </a:lnTo>
                  <a:lnTo>
                    <a:pt x="223" y="70"/>
                  </a:lnTo>
                  <a:lnTo>
                    <a:pt x="221" y="70"/>
                  </a:lnTo>
                  <a:lnTo>
                    <a:pt x="219" y="70"/>
                  </a:lnTo>
                  <a:lnTo>
                    <a:pt x="217" y="70"/>
                  </a:lnTo>
                  <a:lnTo>
                    <a:pt x="213" y="70"/>
                  </a:lnTo>
                  <a:lnTo>
                    <a:pt x="211" y="70"/>
                  </a:lnTo>
                  <a:lnTo>
                    <a:pt x="205" y="70"/>
                  </a:lnTo>
                  <a:lnTo>
                    <a:pt x="205" y="72"/>
                  </a:lnTo>
                  <a:lnTo>
                    <a:pt x="205" y="74"/>
                  </a:lnTo>
                  <a:lnTo>
                    <a:pt x="205" y="80"/>
                  </a:lnTo>
                  <a:lnTo>
                    <a:pt x="203" y="80"/>
                  </a:lnTo>
                  <a:lnTo>
                    <a:pt x="199" y="80"/>
                  </a:lnTo>
                  <a:lnTo>
                    <a:pt x="197" y="80"/>
                  </a:lnTo>
                  <a:lnTo>
                    <a:pt x="195" y="80"/>
                  </a:lnTo>
                  <a:lnTo>
                    <a:pt x="193" y="80"/>
                  </a:lnTo>
                  <a:lnTo>
                    <a:pt x="189" y="80"/>
                  </a:lnTo>
                  <a:lnTo>
                    <a:pt x="189" y="83"/>
                  </a:lnTo>
                  <a:lnTo>
                    <a:pt x="189" y="85"/>
                  </a:lnTo>
                  <a:lnTo>
                    <a:pt x="189" y="89"/>
                  </a:lnTo>
                  <a:lnTo>
                    <a:pt x="185" y="89"/>
                  </a:lnTo>
                  <a:lnTo>
                    <a:pt x="179" y="89"/>
                  </a:lnTo>
                  <a:lnTo>
                    <a:pt x="177" y="89"/>
                  </a:lnTo>
                  <a:lnTo>
                    <a:pt x="177" y="91"/>
                  </a:lnTo>
                  <a:lnTo>
                    <a:pt x="175" y="95"/>
                  </a:lnTo>
                  <a:lnTo>
                    <a:pt x="173" y="95"/>
                  </a:lnTo>
                  <a:lnTo>
                    <a:pt x="171" y="97"/>
                  </a:lnTo>
                  <a:lnTo>
                    <a:pt x="173" y="101"/>
                  </a:lnTo>
                  <a:lnTo>
                    <a:pt x="173" y="103"/>
                  </a:lnTo>
                  <a:lnTo>
                    <a:pt x="173" y="105"/>
                  </a:lnTo>
                  <a:lnTo>
                    <a:pt x="173" y="107"/>
                  </a:lnTo>
                  <a:lnTo>
                    <a:pt x="175" y="107"/>
                  </a:lnTo>
                  <a:lnTo>
                    <a:pt x="177" y="109"/>
                  </a:lnTo>
                  <a:lnTo>
                    <a:pt x="177" y="111"/>
                  </a:lnTo>
                  <a:lnTo>
                    <a:pt x="177" y="113"/>
                  </a:lnTo>
                  <a:lnTo>
                    <a:pt x="177" y="115"/>
                  </a:lnTo>
                  <a:lnTo>
                    <a:pt x="177" y="117"/>
                  </a:lnTo>
                  <a:lnTo>
                    <a:pt x="177" y="119"/>
                  </a:lnTo>
                  <a:lnTo>
                    <a:pt x="177" y="121"/>
                  </a:lnTo>
                  <a:lnTo>
                    <a:pt x="179" y="121"/>
                  </a:lnTo>
                  <a:lnTo>
                    <a:pt x="179" y="123"/>
                  </a:lnTo>
                  <a:lnTo>
                    <a:pt x="179" y="125"/>
                  </a:lnTo>
                  <a:lnTo>
                    <a:pt x="177" y="125"/>
                  </a:lnTo>
                  <a:lnTo>
                    <a:pt x="177" y="127"/>
                  </a:lnTo>
                  <a:lnTo>
                    <a:pt x="177" y="129"/>
                  </a:lnTo>
                  <a:lnTo>
                    <a:pt x="177" y="131"/>
                  </a:lnTo>
                  <a:lnTo>
                    <a:pt x="177" y="133"/>
                  </a:lnTo>
                  <a:lnTo>
                    <a:pt x="179" y="133"/>
                  </a:lnTo>
                  <a:lnTo>
                    <a:pt x="179" y="135"/>
                  </a:lnTo>
                  <a:lnTo>
                    <a:pt x="179" y="137"/>
                  </a:lnTo>
                  <a:lnTo>
                    <a:pt x="179" y="139"/>
                  </a:lnTo>
                  <a:lnTo>
                    <a:pt x="179" y="141"/>
                  </a:lnTo>
                  <a:lnTo>
                    <a:pt x="179" y="143"/>
                  </a:lnTo>
                  <a:lnTo>
                    <a:pt x="177" y="143"/>
                  </a:lnTo>
                  <a:lnTo>
                    <a:pt x="177" y="145"/>
                  </a:lnTo>
                  <a:lnTo>
                    <a:pt x="175" y="145"/>
                  </a:lnTo>
                  <a:lnTo>
                    <a:pt x="175" y="145"/>
                  </a:lnTo>
                  <a:lnTo>
                    <a:pt x="173" y="145"/>
                  </a:lnTo>
                  <a:lnTo>
                    <a:pt x="173" y="147"/>
                  </a:lnTo>
                  <a:lnTo>
                    <a:pt x="171" y="147"/>
                  </a:lnTo>
                  <a:lnTo>
                    <a:pt x="169" y="149"/>
                  </a:lnTo>
                  <a:lnTo>
                    <a:pt x="169" y="151"/>
                  </a:lnTo>
                  <a:lnTo>
                    <a:pt x="167" y="153"/>
                  </a:lnTo>
                  <a:lnTo>
                    <a:pt x="165" y="153"/>
                  </a:lnTo>
                  <a:lnTo>
                    <a:pt x="165" y="155"/>
                  </a:lnTo>
                  <a:lnTo>
                    <a:pt x="165" y="157"/>
                  </a:lnTo>
                  <a:lnTo>
                    <a:pt x="165" y="159"/>
                  </a:lnTo>
                  <a:lnTo>
                    <a:pt x="163" y="161"/>
                  </a:lnTo>
                  <a:lnTo>
                    <a:pt x="163" y="163"/>
                  </a:lnTo>
                  <a:lnTo>
                    <a:pt x="163" y="165"/>
                  </a:lnTo>
                  <a:lnTo>
                    <a:pt x="161" y="169"/>
                  </a:lnTo>
                  <a:lnTo>
                    <a:pt x="159" y="171"/>
                  </a:lnTo>
                  <a:lnTo>
                    <a:pt x="157" y="171"/>
                  </a:lnTo>
                  <a:lnTo>
                    <a:pt x="155" y="171"/>
                  </a:lnTo>
                  <a:lnTo>
                    <a:pt x="155" y="171"/>
                  </a:lnTo>
                  <a:lnTo>
                    <a:pt x="153" y="171"/>
                  </a:lnTo>
                  <a:lnTo>
                    <a:pt x="151" y="171"/>
                  </a:lnTo>
                  <a:lnTo>
                    <a:pt x="151" y="173"/>
                  </a:lnTo>
                  <a:lnTo>
                    <a:pt x="149" y="173"/>
                  </a:lnTo>
                  <a:lnTo>
                    <a:pt x="147" y="173"/>
                  </a:lnTo>
                  <a:lnTo>
                    <a:pt x="147" y="171"/>
                  </a:lnTo>
                  <a:lnTo>
                    <a:pt x="147" y="169"/>
                  </a:lnTo>
                  <a:lnTo>
                    <a:pt x="147" y="167"/>
                  </a:lnTo>
                  <a:lnTo>
                    <a:pt x="145" y="167"/>
                  </a:lnTo>
                  <a:lnTo>
                    <a:pt x="145" y="169"/>
                  </a:lnTo>
                  <a:lnTo>
                    <a:pt x="143" y="171"/>
                  </a:lnTo>
                  <a:lnTo>
                    <a:pt x="141" y="171"/>
                  </a:lnTo>
                  <a:lnTo>
                    <a:pt x="141" y="173"/>
                  </a:lnTo>
                  <a:lnTo>
                    <a:pt x="139" y="175"/>
                  </a:lnTo>
                  <a:lnTo>
                    <a:pt x="137" y="175"/>
                  </a:lnTo>
                  <a:lnTo>
                    <a:pt x="137" y="177"/>
                  </a:lnTo>
                  <a:lnTo>
                    <a:pt x="135" y="179"/>
                  </a:lnTo>
                  <a:lnTo>
                    <a:pt x="137" y="181"/>
                  </a:lnTo>
                  <a:lnTo>
                    <a:pt x="137" y="183"/>
                  </a:lnTo>
                  <a:lnTo>
                    <a:pt x="137" y="185"/>
                  </a:lnTo>
                  <a:lnTo>
                    <a:pt x="137" y="187"/>
                  </a:lnTo>
                  <a:lnTo>
                    <a:pt x="139" y="187"/>
                  </a:lnTo>
                  <a:lnTo>
                    <a:pt x="139" y="189"/>
                  </a:lnTo>
                  <a:lnTo>
                    <a:pt x="137" y="191"/>
                  </a:lnTo>
                  <a:lnTo>
                    <a:pt x="139" y="193"/>
                  </a:lnTo>
                  <a:lnTo>
                    <a:pt x="141" y="193"/>
                  </a:lnTo>
                  <a:lnTo>
                    <a:pt x="143" y="193"/>
                  </a:lnTo>
                  <a:lnTo>
                    <a:pt x="143" y="195"/>
                  </a:lnTo>
                  <a:lnTo>
                    <a:pt x="143" y="197"/>
                  </a:lnTo>
                  <a:lnTo>
                    <a:pt x="145" y="199"/>
                  </a:lnTo>
                  <a:lnTo>
                    <a:pt x="147" y="199"/>
                  </a:lnTo>
                  <a:lnTo>
                    <a:pt x="147" y="201"/>
                  </a:lnTo>
                  <a:lnTo>
                    <a:pt x="147" y="203"/>
                  </a:lnTo>
                  <a:lnTo>
                    <a:pt x="147" y="205"/>
                  </a:lnTo>
                  <a:lnTo>
                    <a:pt x="145" y="207"/>
                  </a:lnTo>
                  <a:lnTo>
                    <a:pt x="143" y="207"/>
                  </a:lnTo>
                  <a:lnTo>
                    <a:pt x="143" y="209"/>
                  </a:lnTo>
                  <a:lnTo>
                    <a:pt x="141" y="211"/>
                  </a:lnTo>
                  <a:lnTo>
                    <a:pt x="139" y="211"/>
                  </a:lnTo>
                  <a:lnTo>
                    <a:pt x="137" y="209"/>
                  </a:lnTo>
                  <a:lnTo>
                    <a:pt x="135" y="209"/>
                  </a:lnTo>
                  <a:lnTo>
                    <a:pt x="133" y="209"/>
                  </a:lnTo>
                  <a:lnTo>
                    <a:pt x="129" y="211"/>
                  </a:lnTo>
                  <a:lnTo>
                    <a:pt x="129" y="213"/>
                  </a:lnTo>
                  <a:lnTo>
                    <a:pt x="131" y="215"/>
                  </a:lnTo>
                  <a:lnTo>
                    <a:pt x="131" y="217"/>
                  </a:lnTo>
                  <a:lnTo>
                    <a:pt x="129" y="219"/>
                  </a:lnTo>
                  <a:lnTo>
                    <a:pt x="129" y="221"/>
                  </a:lnTo>
                  <a:lnTo>
                    <a:pt x="127" y="221"/>
                  </a:lnTo>
                  <a:lnTo>
                    <a:pt x="127" y="223"/>
                  </a:lnTo>
                  <a:lnTo>
                    <a:pt x="125" y="223"/>
                  </a:lnTo>
                  <a:lnTo>
                    <a:pt x="125" y="225"/>
                  </a:lnTo>
                  <a:lnTo>
                    <a:pt x="123" y="227"/>
                  </a:lnTo>
                  <a:lnTo>
                    <a:pt x="123" y="229"/>
                  </a:lnTo>
                  <a:lnTo>
                    <a:pt x="121" y="229"/>
                  </a:lnTo>
                  <a:lnTo>
                    <a:pt x="121" y="231"/>
                  </a:lnTo>
                  <a:lnTo>
                    <a:pt x="119" y="233"/>
                  </a:lnTo>
                  <a:lnTo>
                    <a:pt x="117" y="233"/>
                  </a:lnTo>
                  <a:lnTo>
                    <a:pt x="115" y="233"/>
                  </a:lnTo>
                  <a:lnTo>
                    <a:pt x="113" y="235"/>
                  </a:lnTo>
                  <a:lnTo>
                    <a:pt x="109" y="237"/>
                  </a:lnTo>
                  <a:lnTo>
                    <a:pt x="107" y="237"/>
                  </a:lnTo>
                  <a:lnTo>
                    <a:pt x="107" y="237"/>
                  </a:lnTo>
                  <a:lnTo>
                    <a:pt x="105" y="239"/>
                  </a:lnTo>
                  <a:lnTo>
                    <a:pt x="103" y="239"/>
                  </a:lnTo>
                  <a:lnTo>
                    <a:pt x="101" y="239"/>
                  </a:lnTo>
                  <a:lnTo>
                    <a:pt x="99" y="239"/>
                  </a:lnTo>
                  <a:lnTo>
                    <a:pt x="99" y="241"/>
                  </a:lnTo>
                  <a:lnTo>
                    <a:pt x="97" y="241"/>
                  </a:lnTo>
                  <a:lnTo>
                    <a:pt x="95" y="241"/>
                  </a:lnTo>
                  <a:lnTo>
                    <a:pt x="93" y="243"/>
                  </a:lnTo>
                  <a:lnTo>
                    <a:pt x="91" y="243"/>
                  </a:lnTo>
                  <a:lnTo>
                    <a:pt x="91" y="245"/>
                  </a:lnTo>
                  <a:lnTo>
                    <a:pt x="91" y="247"/>
                  </a:lnTo>
                  <a:lnTo>
                    <a:pt x="91" y="249"/>
                  </a:lnTo>
                  <a:lnTo>
                    <a:pt x="88" y="249"/>
                  </a:lnTo>
                  <a:lnTo>
                    <a:pt x="86" y="249"/>
                  </a:lnTo>
                  <a:lnTo>
                    <a:pt x="84" y="249"/>
                  </a:lnTo>
                  <a:lnTo>
                    <a:pt x="82" y="251"/>
                  </a:lnTo>
                  <a:lnTo>
                    <a:pt x="80" y="251"/>
                  </a:lnTo>
                  <a:lnTo>
                    <a:pt x="80" y="253"/>
                  </a:lnTo>
                  <a:lnTo>
                    <a:pt x="80" y="255"/>
                  </a:lnTo>
                  <a:lnTo>
                    <a:pt x="80" y="257"/>
                  </a:lnTo>
                  <a:lnTo>
                    <a:pt x="80" y="259"/>
                  </a:lnTo>
                  <a:lnTo>
                    <a:pt x="78" y="259"/>
                  </a:lnTo>
                  <a:lnTo>
                    <a:pt x="78" y="261"/>
                  </a:lnTo>
                  <a:lnTo>
                    <a:pt x="78" y="263"/>
                  </a:lnTo>
                  <a:lnTo>
                    <a:pt x="80" y="263"/>
                  </a:lnTo>
                  <a:lnTo>
                    <a:pt x="80" y="265"/>
                  </a:lnTo>
                  <a:lnTo>
                    <a:pt x="80" y="267"/>
                  </a:lnTo>
                  <a:lnTo>
                    <a:pt x="80" y="269"/>
                  </a:lnTo>
                  <a:lnTo>
                    <a:pt x="78" y="271"/>
                  </a:lnTo>
                  <a:lnTo>
                    <a:pt x="76" y="273"/>
                  </a:lnTo>
                  <a:lnTo>
                    <a:pt x="76" y="275"/>
                  </a:lnTo>
                  <a:lnTo>
                    <a:pt x="76" y="277"/>
                  </a:lnTo>
                  <a:lnTo>
                    <a:pt x="76" y="279"/>
                  </a:lnTo>
                  <a:lnTo>
                    <a:pt x="76" y="281"/>
                  </a:lnTo>
                  <a:lnTo>
                    <a:pt x="74" y="281"/>
                  </a:lnTo>
                  <a:lnTo>
                    <a:pt x="74" y="283"/>
                  </a:lnTo>
                  <a:lnTo>
                    <a:pt x="76" y="283"/>
                  </a:lnTo>
                  <a:lnTo>
                    <a:pt x="74" y="285"/>
                  </a:lnTo>
                  <a:lnTo>
                    <a:pt x="72" y="285"/>
                  </a:lnTo>
                  <a:lnTo>
                    <a:pt x="72" y="283"/>
                  </a:lnTo>
                  <a:lnTo>
                    <a:pt x="70" y="283"/>
                  </a:lnTo>
                  <a:lnTo>
                    <a:pt x="68" y="283"/>
                  </a:lnTo>
                  <a:lnTo>
                    <a:pt x="66" y="285"/>
                  </a:lnTo>
                  <a:lnTo>
                    <a:pt x="64" y="285"/>
                  </a:lnTo>
                  <a:lnTo>
                    <a:pt x="62" y="285"/>
                  </a:lnTo>
                  <a:lnTo>
                    <a:pt x="62" y="287"/>
                  </a:lnTo>
                  <a:lnTo>
                    <a:pt x="62" y="289"/>
                  </a:lnTo>
                  <a:lnTo>
                    <a:pt x="62" y="289"/>
                  </a:lnTo>
                  <a:lnTo>
                    <a:pt x="62" y="291"/>
                  </a:lnTo>
                  <a:lnTo>
                    <a:pt x="60" y="291"/>
                  </a:lnTo>
                  <a:lnTo>
                    <a:pt x="58" y="293"/>
                  </a:lnTo>
                  <a:lnTo>
                    <a:pt x="58" y="295"/>
                  </a:lnTo>
                  <a:lnTo>
                    <a:pt x="58" y="297"/>
                  </a:lnTo>
                  <a:lnTo>
                    <a:pt x="58" y="299"/>
                  </a:lnTo>
                  <a:lnTo>
                    <a:pt x="58" y="301"/>
                  </a:lnTo>
                  <a:lnTo>
                    <a:pt x="58" y="301"/>
                  </a:lnTo>
                  <a:lnTo>
                    <a:pt x="58" y="303"/>
                  </a:lnTo>
                  <a:lnTo>
                    <a:pt x="58" y="305"/>
                  </a:lnTo>
                  <a:lnTo>
                    <a:pt x="58" y="305"/>
                  </a:lnTo>
                  <a:lnTo>
                    <a:pt x="58" y="307"/>
                  </a:lnTo>
                  <a:lnTo>
                    <a:pt x="56" y="307"/>
                  </a:lnTo>
                  <a:lnTo>
                    <a:pt x="54" y="309"/>
                  </a:lnTo>
                  <a:lnTo>
                    <a:pt x="52" y="309"/>
                  </a:lnTo>
                  <a:lnTo>
                    <a:pt x="52" y="311"/>
                  </a:lnTo>
                  <a:lnTo>
                    <a:pt x="52" y="313"/>
                  </a:lnTo>
                  <a:lnTo>
                    <a:pt x="54" y="313"/>
                  </a:lnTo>
                  <a:lnTo>
                    <a:pt x="54" y="315"/>
                  </a:lnTo>
                  <a:lnTo>
                    <a:pt x="54" y="317"/>
                  </a:lnTo>
                  <a:lnTo>
                    <a:pt x="54" y="319"/>
                  </a:lnTo>
                  <a:lnTo>
                    <a:pt x="52" y="319"/>
                  </a:lnTo>
                  <a:lnTo>
                    <a:pt x="50" y="323"/>
                  </a:lnTo>
                  <a:lnTo>
                    <a:pt x="50" y="325"/>
                  </a:lnTo>
                  <a:lnTo>
                    <a:pt x="50" y="327"/>
                  </a:lnTo>
                  <a:lnTo>
                    <a:pt x="48" y="329"/>
                  </a:lnTo>
                  <a:lnTo>
                    <a:pt x="48" y="331"/>
                  </a:lnTo>
                  <a:lnTo>
                    <a:pt x="48" y="333"/>
                  </a:lnTo>
                  <a:lnTo>
                    <a:pt x="46" y="333"/>
                  </a:lnTo>
                  <a:lnTo>
                    <a:pt x="46" y="335"/>
                  </a:lnTo>
                  <a:lnTo>
                    <a:pt x="44" y="337"/>
                  </a:lnTo>
                  <a:lnTo>
                    <a:pt x="44" y="337"/>
                  </a:lnTo>
                  <a:lnTo>
                    <a:pt x="42" y="337"/>
                  </a:lnTo>
                  <a:lnTo>
                    <a:pt x="42" y="339"/>
                  </a:lnTo>
                  <a:lnTo>
                    <a:pt x="42" y="341"/>
                  </a:lnTo>
                  <a:lnTo>
                    <a:pt x="42" y="343"/>
                  </a:lnTo>
                  <a:lnTo>
                    <a:pt x="40" y="343"/>
                  </a:lnTo>
                  <a:lnTo>
                    <a:pt x="38" y="343"/>
                  </a:lnTo>
                  <a:lnTo>
                    <a:pt x="40" y="343"/>
                  </a:lnTo>
                  <a:lnTo>
                    <a:pt x="40" y="341"/>
                  </a:lnTo>
                  <a:lnTo>
                    <a:pt x="40" y="339"/>
                  </a:lnTo>
                  <a:lnTo>
                    <a:pt x="40" y="337"/>
                  </a:lnTo>
                  <a:lnTo>
                    <a:pt x="38" y="337"/>
                  </a:lnTo>
                  <a:lnTo>
                    <a:pt x="38" y="337"/>
                  </a:lnTo>
                  <a:lnTo>
                    <a:pt x="40" y="337"/>
                  </a:lnTo>
                  <a:lnTo>
                    <a:pt x="40" y="333"/>
                  </a:lnTo>
                  <a:lnTo>
                    <a:pt x="38" y="333"/>
                  </a:lnTo>
                  <a:lnTo>
                    <a:pt x="38" y="335"/>
                  </a:lnTo>
                  <a:lnTo>
                    <a:pt x="38" y="337"/>
                  </a:lnTo>
                  <a:lnTo>
                    <a:pt x="36" y="337"/>
                  </a:lnTo>
                  <a:lnTo>
                    <a:pt x="36" y="335"/>
                  </a:lnTo>
                  <a:lnTo>
                    <a:pt x="34" y="335"/>
                  </a:lnTo>
                  <a:lnTo>
                    <a:pt x="34" y="337"/>
                  </a:lnTo>
                  <a:lnTo>
                    <a:pt x="34" y="337"/>
                  </a:lnTo>
                  <a:lnTo>
                    <a:pt x="30" y="337"/>
                  </a:lnTo>
                  <a:lnTo>
                    <a:pt x="30" y="337"/>
                  </a:lnTo>
                  <a:lnTo>
                    <a:pt x="28" y="335"/>
                  </a:lnTo>
                  <a:lnTo>
                    <a:pt x="26" y="335"/>
                  </a:lnTo>
                  <a:lnTo>
                    <a:pt x="24" y="335"/>
                  </a:lnTo>
                  <a:lnTo>
                    <a:pt x="22" y="335"/>
                  </a:lnTo>
                  <a:lnTo>
                    <a:pt x="20" y="333"/>
                  </a:lnTo>
                  <a:lnTo>
                    <a:pt x="20" y="335"/>
                  </a:lnTo>
                  <a:lnTo>
                    <a:pt x="18" y="335"/>
                  </a:lnTo>
                  <a:lnTo>
                    <a:pt x="18" y="337"/>
                  </a:lnTo>
                  <a:lnTo>
                    <a:pt x="16" y="335"/>
                  </a:lnTo>
                  <a:lnTo>
                    <a:pt x="14" y="335"/>
                  </a:lnTo>
                  <a:lnTo>
                    <a:pt x="12" y="335"/>
                  </a:lnTo>
                  <a:lnTo>
                    <a:pt x="10" y="337"/>
                  </a:lnTo>
                  <a:lnTo>
                    <a:pt x="10" y="337"/>
                  </a:lnTo>
                  <a:lnTo>
                    <a:pt x="8" y="337"/>
                  </a:lnTo>
                  <a:lnTo>
                    <a:pt x="6" y="337"/>
                  </a:lnTo>
                  <a:lnTo>
                    <a:pt x="4" y="337"/>
                  </a:lnTo>
                  <a:lnTo>
                    <a:pt x="4" y="337"/>
                  </a:lnTo>
                  <a:lnTo>
                    <a:pt x="2" y="337"/>
                  </a:lnTo>
                  <a:lnTo>
                    <a:pt x="0" y="337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21"/>
                  </a:lnTo>
                  <a:lnTo>
                    <a:pt x="0" y="319"/>
                  </a:lnTo>
                  <a:lnTo>
                    <a:pt x="0" y="311"/>
                  </a:lnTo>
                  <a:lnTo>
                    <a:pt x="0" y="307"/>
                  </a:lnTo>
                  <a:lnTo>
                    <a:pt x="0" y="301"/>
                  </a:lnTo>
                  <a:lnTo>
                    <a:pt x="0" y="299"/>
                  </a:lnTo>
                  <a:lnTo>
                    <a:pt x="0" y="289"/>
                  </a:lnTo>
                  <a:lnTo>
                    <a:pt x="0" y="289"/>
                  </a:lnTo>
                  <a:lnTo>
                    <a:pt x="0" y="283"/>
                  </a:lnTo>
                  <a:lnTo>
                    <a:pt x="0" y="281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0" y="265"/>
                  </a:lnTo>
                  <a:lnTo>
                    <a:pt x="0" y="261"/>
                  </a:lnTo>
                  <a:lnTo>
                    <a:pt x="0" y="255"/>
                  </a:lnTo>
                  <a:lnTo>
                    <a:pt x="0" y="251"/>
                  </a:lnTo>
                  <a:lnTo>
                    <a:pt x="0" y="247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39"/>
                  </a:lnTo>
                  <a:lnTo>
                    <a:pt x="0" y="237"/>
                  </a:lnTo>
                  <a:lnTo>
                    <a:pt x="0" y="235"/>
                  </a:lnTo>
                  <a:lnTo>
                    <a:pt x="0" y="229"/>
                  </a:lnTo>
                  <a:lnTo>
                    <a:pt x="0" y="227"/>
                  </a:lnTo>
                  <a:lnTo>
                    <a:pt x="0" y="225"/>
                  </a:lnTo>
                  <a:lnTo>
                    <a:pt x="0" y="223"/>
                  </a:lnTo>
                  <a:lnTo>
                    <a:pt x="0" y="219"/>
                  </a:lnTo>
                  <a:lnTo>
                    <a:pt x="0" y="217"/>
                  </a:lnTo>
                  <a:lnTo>
                    <a:pt x="0" y="211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1"/>
                  </a:lnTo>
                  <a:lnTo>
                    <a:pt x="0" y="197"/>
                  </a:lnTo>
                  <a:lnTo>
                    <a:pt x="0" y="193"/>
                  </a:lnTo>
                  <a:lnTo>
                    <a:pt x="0" y="183"/>
                  </a:lnTo>
                  <a:lnTo>
                    <a:pt x="0" y="181"/>
                  </a:lnTo>
                  <a:lnTo>
                    <a:pt x="0" y="179"/>
                  </a:lnTo>
                  <a:lnTo>
                    <a:pt x="0" y="177"/>
                  </a:lnTo>
                  <a:lnTo>
                    <a:pt x="0" y="175"/>
                  </a:lnTo>
                  <a:lnTo>
                    <a:pt x="0" y="171"/>
                  </a:lnTo>
                  <a:lnTo>
                    <a:pt x="0" y="157"/>
                  </a:lnTo>
                  <a:lnTo>
                    <a:pt x="2" y="153"/>
                  </a:lnTo>
                  <a:lnTo>
                    <a:pt x="2" y="151"/>
                  </a:lnTo>
                  <a:lnTo>
                    <a:pt x="2" y="145"/>
                  </a:lnTo>
                  <a:lnTo>
                    <a:pt x="2" y="141"/>
                  </a:lnTo>
                  <a:lnTo>
                    <a:pt x="4" y="139"/>
                  </a:lnTo>
                  <a:lnTo>
                    <a:pt x="6" y="137"/>
                  </a:lnTo>
                  <a:lnTo>
                    <a:pt x="10" y="133"/>
                  </a:lnTo>
                  <a:lnTo>
                    <a:pt x="10" y="129"/>
                  </a:lnTo>
                  <a:lnTo>
                    <a:pt x="12" y="129"/>
                  </a:lnTo>
                  <a:lnTo>
                    <a:pt x="14" y="127"/>
                  </a:lnTo>
                  <a:lnTo>
                    <a:pt x="16" y="125"/>
                  </a:lnTo>
                  <a:lnTo>
                    <a:pt x="16" y="123"/>
                  </a:lnTo>
                  <a:lnTo>
                    <a:pt x="16" y="121"/>
                  </a:lnTo>
                  <a:lnTo>
                    <a:pt x="16" y="119"/>
                  </a:lnTo>
                  <a:lnTo>
                    <a:pt x="16" y="117"/>
                  </a:lnTo>
                  <a:lnTo>
                    <a:pt x="16" y="115"/>
                  </a:lnTo>
                  <a:lnTo>
                    <a:pt x="16" y="113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6" y="105"/>
                  </a:lnTo>
                  <a:lnTo>
                    <a:pt x="16" y="103"/>
                  </a:lnTo>
                  <a:lnTo>
                    <a:pt x="16" y="97"/>
                  </a:lnTo>
                  <a:lnTo>
                    <a:pt x="16" y="97"/>
                  </a:lnTo>
                  <a:lnTo>
                    <a:pt x="16" y="93"/>
                  </a:lnTo>
                  <a:lnTo>
                    <a:pt x="16" y="91"/>
                  </a:lnTo>
                  <a:lnTo>
                    <a:pt x="18" y="91"/>
                  </a:lnTo>
                  <a:lnTo>
                    <a:pt x="20" y="91"/>
                  </a:lnTo>
                  <a:lnTo>
                    <a:pt x="22" y="91"/>
                  </a:lnTo>
                  <a:lnTo>
                    <a:pt x="24" y="91"/>
                  </a:lnTo>
                  <a:lnTo>
                    <a:pt x="26" y="91"/>
                  </a:lnTo>
                  <a:lnTo>
                    <a:pt x="30" y="91"/>
                  </a:lnTo>
                  <a:lnTo>
                    <a:pt x="32" y="91"/>
                  </a:lnTo>
                  <a:lnTo>
                    <a:pt x="38" y="91"/>
                  </a:lnTo>
                  <a:lnTo>
                    <a:pt x="40" y="91"/>
                  </a:lnTo>
                  <a:lnTo>
                    <a:pt x="42" y="91"/>
                  </a:lnTo>
                  <a:lnTo>
                    <a:pt x="44" y="91"/>
                  </a:lnTo>
                  <a:lnTo>
                    <a:pt x="46" y="91"/>
                  </a:lnTo>
                  <a:lnTo>
                    <a:pt x="50" y="91"/>
                  </a:lnTo>
                  <a:lnTo>
                    <a:pt x="50" y="89"/>
                  </a:lnTo>
                  <a:lnTo>
                    <a:pt x="48" y="87"/>
                  </a:lnTo>
                  <a:lnTo>
                    <a:pt x="48" y="85"/>
                  </a:lnTo>
                  <a:lnTo>
                    <a:pt x="46" y="83"/>
                  </a:lnTo>
                  <a:lnTo>
                    <a:pt x="48" y="83"/>
                  </a:lnTo>
                  <a:lnTo>
                    <a:pt x="48" y="80"/>
                  </a:lnTo>
                  <a:lnTo>
                    <a:pt x="46" y="78"/>
                  </a:lnTo>
                  <a:lnTo>
                    <a:pt x="46" y="76"/>
                  </a:lnTo>
                  <a:lnTo>
                    <a:pt x="46" y="74"/>
                  </a:lnTo>
                  <a:lnTo>
                    <a:pt x="46" y="72"/>
                  </a:lnTo>
                  <a:lnTo>
                    <a:pt x="48" y="72"/>
                  </a:lnTo>
                  <a:lnTo>
                    <a:pt x="50" y="72"/>
                  </a:lnTo>
                  <a:lnTo>
                    <a:pt x="50" y="70"/>
                  </a:lnTo>
                  <a:lnTo>
                    <a:pt x="48" y="70"/>
                  </a:lnTo>
                  <a:lnTo>
                    <a:pt x="48" y="68"/>
                  </a:lnTo>
                  <a:lnTo>
                    <a:pt x="46" y="68"/>
                  </a:lnTo>
                  <a:lnTo>
                    <a:pt x="46" y="66"/>
                  </a:lnTo>
                  <a:lnTo>
                    <a:pt x="44" y="66"/>
                  </a:lnTo>
                  <a:lnTo>
                    <a:pt x="44" y="64"/>
                  </a:lnTo>
                  <a:lnTo>
                    <a:pt x="42" y="64"/>
                  </a:lnTo>
                  <a:lnTo>
                    <a:pt x="42" y="62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0" y="54"/>
                  </a:lnTo>
                  <a:lnTo>
                    <a:pt x="38" y="52"/>
                  </a:lnTo>
                  <a:lnTo>
                    <a:pt x="38" y="50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6"/>
                  </a:lnTo>
                  <a:lnTo>
                    <a:pt x="38" y="44"/>
                  </a:lnTo>
                  <a:lnTo>
                    <a:pt x="36" y="44"/>
                  </a:lnTo>
                  <a:lnTo>
                    <a:pt x="36" y="42"/>
                  </a:lnTo>
                  <a:lnTo>
                    <a:pt x="36" y="40"/>
                  </a:lnTo>
                  <a:lnTo>
                    <a:pt x="36" y="38"/>
                  </a:lnTo>
                  <a:lnTo>
                    <a:pt x="34" y="38"/>
                  </a:lnTo>
                  <a:lnTo>
                    <a:pt x="34" y="34"/>
                  </a:lnTo>
                  <a:lnTo>
                    <a:pt x="34" y="32"/>
                  </a:lnTo>
                  <a:lnTo>
                    <a:pt x="34" y="28"/>
                  </a:lnTo>
                  <a:lnTo>
                    <a:pt x="34" y="14"/>
                  </a:lnTo>
                  <a:lnTo>
                    <a:pt x="34" y="8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39" name="Freeform 29">
              <a:extLst>
                <a:ext uri="{FF2B5EF4-FFF2-40B4-BE49-F238E27FC236}">
                  <a16:creationId xmlns:a16="http://schemas.microsoft.com/office/drawing/2014/main" id="{ADE43881-F6D4-BDA7-19D1-FD6AD1BC1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1550" y="439738"/>
              <a:ext cx="396875" cy="409575"/>
            </a:xfrm>
            <a:custGeom>
              <a:avLst/>
              <a:gdLst>
                <a:gd name="T0" fmla="*/ 60 w 250"/>
                <a:gd name="T1" fmla="*/ 12 h 258"/>
                <a:gd name="T2" fmla="*/ 66 w 250"/>
                <a:gd name="T3" fmla="*/ 20 h 258"/>
                <a:gd name="T4" fmla="*/ 64 w 250"/>
                <a:gd name="T5" fmla="*/ 32 h 258"/>
                <a:gd name="T6" fmla="*/ 62 w 250"/>
                <a:gd name="T7" fmla="*/ 42 h 258"/>
                <a:gd name="T8" fmla="*/ 68 w 250"/>
                <a:gd name="T9" fmla="*/ 52 h 258"/>
                <a:gd name="T10" fmla="*/ 66 w 250"/>
                <a:gd name="T11" fmla="*/ 64 h 258"/>
                <a:gd name="T12" fmla="*/ 74 w 250"/>
                <a:gd name="T13" fmla="*/ 76 h 258"/>
                <a:gd name="T14" fmla="*/ 82 w 250"/>
                <a:gd name="T15" fmla="*/ 94 h 258"/>
                <a:gd name="T16" fmla="*/ 92 w 250"/>
                <a:gd name="T17" fmla="*/ 96 h 258"/>
                <a:gd name="T18" fmla="*/ 100 w 250"/>
                <a:gd name="T19" fmla="*/ 96 h 258"/>
                <a:gd name="T20" fmla="*/ 108 w 250"/>
                <a:gd name="T21" fmla="*/ 92 h 258"/>
                <a:gd name="T22" fmla="*/ 120 w 250"/>
                <a:gd name="T23" fmla="*/ 96 h 258"/>
                <a:gd name="T24" fmla="*/ 130 w 250"/>
                <a:gd name="T25" fmla="*/ 96 h 258"/>
                <a:gd name="T26" fmla="*/ 138 w 250"/>
                <a:gd name="T27" fmla="*/ 102 h 258"/>
                <a:gd name="T28" fmla="*/ 150 w 250"/>
                <a:gd name="T29" fmla="*/ 104 h 258"/>
                <a:gd name="T30" fmla="*/ 154 w 250"/>
                <a:gd name="T31" fmla="*/ 116 h 258"/>
                <a:gd name="T32" fmla="*/ 164 w 250"/>
                <a:gd name="T33" fmla="*/ 122 h 258"/>
                <a:gd name="T34" fmla="*/ 172 w 250"/>
                <a:gd name="T35" fmla="*/ 128 h 258"/>
                <a:gd name="T36" fmla="*/ 182 w 250"/>
                <a:gd name="T37" fmla="*/ 138 h 258"/>
                <a:gd name="T38" fmla="*/ 190 w 250"/>
                <a:gd name="T39" fmla="*/ 150 h 258"/>
                <a:gd name="T40" fmla="*/ 200 w 250"/>
                <a:gd name="T41" fmla="*/ 156 h 258"/>
                <a:gd name="T42" fmla="*/ 206 w 250"/>
                <a:gd name="T43" fmla="*/ 164 h 258"/>
                <a:gd name="T44" fmla="*/ 210 w 250"/>
                <a:gd name="T45" fmla="*/ 176 h 258"/>
                <a:gd name="T46" fmla="*/ 226 w 250"/>
                <a:gd name="T47" fmla="*/ 186 h 258"/>
                <a:gd name="T48" fmla="*/ 226 w 250"/>
                <a:gd name="T49" fmla="*/ 196 h 258"/>
                <a:gd name="T50" fmla="*/ 228 w 250"/>
                <a:gd name="T51" fmla="*/ 204 h 258"/>
                <a:gd name="T52" fmla="*/ 230 w 250"/>
                <a:gd name="T53" fmla="*/ 214 h 258"/>
                <a:gd name="T54" fmla="*/ 232 w 250"/>
                <a:gd name="T55" fmla="*/ 212 h 258"/>
                <a:gd name="T56" fmla="*/ 242 w 250"/>
                <a:gd name="T57" fmla="*/ 214 h 258"/>
                <a:gd name="T58" fmla="*/ 240 w 250"/>
                <a:gd name="T59" fmla="*/ 218 h 258"/>
                <a:gd name="T60" fmla="*/ 250 w 250"/>
                <a:gd name="T61" fmla="*/ 222 h 258"/>
                <a:gd name="T62" fmla="*/ 246 w 250"/>
                <a:gd name="T63" fmla="*/ 236 h 258"/>
                <a:gd name="T64" fmla="*/ 242 w 250"/>
                <a:gd name="T65" fmla="*/ 248 h 258"/>
                <a:gd name="T66" fmla="*/ 236 w 250"/>
                <a:gd name="T67" fmla="*/ 254 h 258"/>
                <a:gd name="T68" fmla="*/ 226 w 250"/>
                <a:gd name="T69" fmla="*/ 256 h 258"/>
                <a:gd name="T70" fmla="*/ 208 w 250"/>
                <a:gd name="T71" fmla="*/ 254 h 258"/>
                <a:gd name="T72" fmla="*/ 188 w 250"/>
                <a:gd name="T73" fmla="*/ 256 h 258"/>
                <a:gd name="T74" fmla="*/ 144 w 250"/>
                <a:gd name="T75" fmla="*/ 256 h 258"/>
                <a:gd name="T76" fmla="*/ 102 w 250"/>
                <a:gd name="T77" fmla="*/ 256 h 258"/>
                <a:gd name="T78" fmla="*/ 88 w 250"/>
                <a:gd name="T79" fmla="*/ 256 h 258"/>
                <a:gd name="T80" fmla="*/ 64 w 250"/>
                <a:gd name="T81" fmla="*/ 256 h 258"/>
                <a:gd name="T82" fmla="*/ 36 w 250"/>
                <a:gd name="T83" fmla="*/ 256 h 258"/>
                <a:gd name="T84" fmla="*/ 14 w 250"/>
                <a:gd name="T85" fmla="*/ 256 h 258"/>
                <a:gd name="T86" fmla="*/ 8 w 250"/>
                <a:gd name="T87" fmla="*/ 236 h 258"/>
                <a:gd name="T88" fmla="*/ 0 w 250"/>
                <a:gd name="T89" fmla="*/ 220 h 258"/>
                <a:gd name="T90" fmla="*/ 0 w 250"/>
                <a:gd name="T91" fmla="*/ 188 h 258"/>
                <a:gd name="T92" fmla="*/ 0 w 250"/>
                <a:gd name="T93" fmla="*/ 164 h 258"/>
                <a:gd name="T94" fmla="*/ 0 w 250"/>
                <a:gd name="T95" fmla="*/ 140 h 258"/>
                <a:gd name="T96" fmla="*/ 0 w 250"/>
                <a:gd name="T97" fmla="*/ 98 h 258"/>
                <a:gd name="T98" fmla="*/ 0 w 250"/>
                <a:gd name="T99" fmla="*/ 70 h 258"/>
                <a:gd name="T100" fmla="*/ 0 w 250"/>
                <a:gd name="T101" fmla="*/ 46 h 258"/>
                <a:gd name="T102" fmla="*/ 2 w 250"/>
                <a:gd name="T103" fmla="*/ 28 h 258"/>
                <a:gd name="T104" fmla="*/ 2 w 250"/>
                <a:gd name="T105" fmla="*/ 6 h 258"/>
                <a:gd name="T106" fmla="*/ 20 w 250"/>
                <a:gd name="T107" fmla="*/ 0 h 258"/>
                <a:gd name="T108" fmla="*/ 46 w 250"/>
                <a:gd name="T109" fmla="*/ 0 h 258"/>
                <a:gd name="T110" fmla="*/ 60 w 250"/>
                <a:gd name="T111" fmla="*/ 4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" h="258">
                  <a:moveTo>
                    <a:pt x="60" y="8"/>
                  </a:moveTo>
                  <a:lnTo>
                    <a:pt x="62" y="8"/>
                  </a:lnTo>
                  <a:lnTo>
                    <a:pt x="64" y="8"/>
                  </a:lnTo>
                  <a:lnTo>
                    <a:pt x="64" y="10"/>
                  </a:lnTo>
                  <a:lnTo>
                    <a:pt x="62" y="10"/>
                  </a:lnTo>
                  <a:lnTo>
                    <a:pt x="60" y="10"/>
                  </a:lnTo>
                  <a:lnTo>
                    <a:pt x="60" y="12"/>
                  </a:lnTo>
                  <a:lnTo>
                    <a:pt x="60" y="14"/>
                  </a:lnTo>
                  <a:lnTo>
                    <a:pt x="60" y="16"/>
                  </a:lnTo>
                  <a:lnTo>
                    <a:pt x="60" y="18"/>
                  </a:lnTo>
                  <a:lnTo>
                    <a:pt x="62" y="18"/>
                  </a:lnTo>
                  <a:lnTo>
                    <a:pt x="62" y="20"/>
                  </a:lnTo>
                  <a:lnTo>
                    <a:pt x="64" y="20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6" y="24"/>
                  </a:lnTo>
                  <a:lnTo>
                    <a:pt x="64" y="24"/>
                  </a:lnTo>
                  <a:lnTo>
                    <a:pt x="64" y="26"/>
                  </a:lnTo>
                  <a:lnTo>
                    <a:pt x="64" y="28"/>
                  </a:lnTo>
                  <a:lnTo>
                    <a:pt x="64" y="30"/>
                  </a:lnTo>
                  <a:lnTo>
                    <a:pt x="64" y="32"/>
                  </a:lnTo>
                  <a:lnTo>
                    <a:pt x="62" y="32"/>
                  </a:lnTo>
                  <a:lnTo>
                    <a:pt x="62" y="34"/>
                  </a:lnTo>
                  <a:lnTo>
                    <a:pt x="62" y="36"/>
                  </a:lnTo>
                  <a:lnTo>
                    <a:pt x="62" y="38"/>
                  </a:lnTo>
                  <a:lnTo>
                    <a:pt x="60" y="38"/>
                  </a:lnTo>
                  <a:lnTo>
                    <a:pt x="60" y="40"/>
                  </a:lnTo>
                  <a:lnTo>
                    <a:pt x="62" y="42"/>
                  </a:lnTo>
                  <a:lnTo>
                    <a:pt x="62" y="44"/>
                  </a:lnTo>
                  <a:lnTo>
                    <a:pt x="62" y="46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4" y="50"/>
                  </a:lnTo>
                  <a:lnTo>
                    <a:pt x="66" y="52"/>
                  </a:lnTo>
                  <a:lnTo>
                    <a:pt x="68" y="52"/>
                  </a:lnTo>
                  <a:lnTo>
                    <a:pt x="68" y="54"/>
                  </a:lnTo>
                  <a:lnTo>
                    <a:pt x="70" y="54"/>
                  </a:lnTo>
                  <a:lnTo>
                    <a:pt x="70" y="56"/>
                  </a:lnTo>
                  <a:lnTo>
                    <a:pt x="70" y="58"/>
                  </a:lnTo>
                  <a:lnTo>
                    <a:pt x="70" y="60"/>
                  </a:lnTo>
                  <a:lnTo>
                    <a:pt x="68" y="64"/>
                  </a:lnTo>
                  <a:lnTo>
                    <a:pt x="66" y="64"/>
                  </a:lnTo>
                  <a:lnTo>
                    <a:pt x="68" y="64"/>
                  </a:lnTo>
                  <a:lnTo>
                    <a:pt x="68" y="66"/>
                  </a:lnTo>
                  <a:lnTo>
                    <a:pt x="72" y="70"/>
                  </a:lnTo>
                  <a:lnTo>
                    <a:pt x="72" y="72"/>
                  </a:lnTo>
                  <a:lnTo>
                    <a:pt x="74" y="72"/>
                  </a:lnTo>
                  <a:lnTo>
                    <a:pt x="74" y="74"/>
                  </a:lnTo>
                  <a:lnTo>
                    <a:pt x="74" y="76"/>
                  </a:lnTo>
                  <a:lnTo>
                    <a:pt x="74" y="80"/>
                  </a:lnTo>
                  <a:lnTo>
                    <a:pt x="74" y="84"/>
                  </a:lnTo>
                  <a:lnTo>
                    <a:pt x="74" y="88"/>
                  </a:lnTo>
                  <a:lnTo>
                    <a:pt x="76" y="90"/>
                  </a:lnTo>
                  <a:lnTo>
                    <a:pt x="78" y="92"/>
                  </a:lnTo>
                  <a:lnTo>
                    <a:pt x="80" y="94"/>
                  </a:lnTo>
                  <a:lnTo>
                    <a:pt x="82" y="94"/>
                  </a:lnTo>
                  <a:lnTo>
                    <a:pt x="84" y="94"/>
                  </a:lnTo>
                  <a:lnTo>
                    <a:pt x="86" y="92"/>
                  </a:lnTo>
                  <a:lnTo>
                    <a:pt x="88" y="92"/>
                  </a:lnTo>
                  <a:lnTo>
                    <a:pt x="88" y="94"/>
                  </a:lnTo>
                  <a:lnTo>
                    <a:pt x="88" y="94"/>
                  </a:lnTo>
                  <a:lnTo>
                    <a:pt x="90" y="96"/>
                  </a:lnTo>
                  <a:lnTo>
                    <a:pt x="92" y="96"/>
                  </a:lnTo>
                  <a:lnTo>
                    <a:pt x="92" y="98"/>
                  </a:lnTo>
                  <a:lnTo>
                    <a:pt x="94" y="98"/>
                  </a:lnTo>
                  <a:lnTo>
                    <a:pt x="94" y="96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8" y="96"/>
                  </a:lnTo>
                  <a:lnTo>
                    <a:pt x="100" y="96"/>
                  </a:lnTo>
                  <a:lnTo>
                    <a:pt x="102" y="96"/>
                  </a:lnTo>
                  <a:lnTo>
                    <a:pt x="104" y="94"/>
                  </a:lnTo>
                  <a:lnTo>
                    <a:pt x="104" y="92"/>
                  </a:lnTo>
                  <a:lnTo>
                    <a:pt x="104" y="90"/>
                  </a:lnTo>
                  <a:lnTo>
                    <a:pt x="106" y="90"/>
                  </a:lnTo>
                  <a:lnTo>
                    <a:pt x="108" y="90"/>
                  </a:lnTo>
                  <a:lnTo>
                    <a:pt x="108" y="92"/>
                  </a:lnTo>
                  <a:lnTo>
                    <a:pt x="110" y="94"/>
                  </a:lnTo>
                  <a:lnTo>
                    <a:pt x="112" y="94"/>
                  </a:lnTo>
                  <a:lnTo>
                    <a:pt x="114" y="94"/>
                  </a:lnTo>
                  <a:lnTo>
                    <a:pt x="116" y="94"/>
                  </a:lnTo>
                  <a:lnTo>
                    <a:pt x="118" y="94"/>
                  </a:lnTo>
                  <a:lnTo>
                    <a:pt x="118" y="96"/>
                  </a:lnTo>
                  <a:lnTo>
                    <a:pt x="120" y="96"/>
                  </a:lnTo>
                  <a:lnTo>
                    <a:pt x="122" y="96"/>
                  </a:lnTo>
                  <a:lnTo>
                    <a:pt x="124" y="96"/>
                  </a:lnTo>
                  <a:lnTo>
                    <a:pt x="126" y="94"/>
                  </a:lnTo>
                  <a:lnTo>
                    <a:pt x="128" y="94"/>
                  </a:lnTo>
                  <a:lnTo>
                    <a:pt x="130" y="94"/>
                  </a:lnTo>
                  <a:lnTo>
                    <a:pt x="130" y="96"/>
                  </a:lnTo>
                  <a:lnTo>
                    <a:pt x="130" y="96"/>
                  </a:lnTo>
                  <a:lnTo>
                    <a:pt x="130" y="98"/>
                  </a:lnTo>
                  <a:lnTo>
                    <a:pt x="132" y="100"/>
                  </a:lnTo>
                  <a:lnTo>
                    <a:pt x="134" y="100"/>
                  </a:lnTo>
                  <a:lnTo>
                    <a:pt x="136" y="100"/>
                  </a:lnTo>
                  <a:lnTo>
                    <a:pt x="136" y="100"/>
                  </a:lnTo>
                  <a:lnTo>
                    <a:pt x="138" y="100"/>
                  </a:lnTo>
                  <a:lnTo>
                    <a:pt x="138" y="102"/>
                  </a:lnTo>
                  <a:lnTo>
                    <a:pt x="140" y="102"/>
                  </a:lnTo>
                  <a:lnTo>
                    <a:pt x="140" y="104"/>
                  </a:lnTo>
                  <a:lnTo>
                    <a:pt x="142" y="104"/>
                  </a:lnTo>
                  <a:lnTo>
                    <a:pt x="144" y="104"/>
                  </a:lnTo>
                  <a:lnTo>
                    <a:pt x="146" y="104"/>
                  </a:lnTo>
                  <a:lnTo>
                    <a:pt x="148" y="104"/>
                  </a:lnTo>
                  <a:lnTo>
                    <a:pt x="150" y="104"/>
                  </a:lnTo>
                  <a:lnTo>
                    <a:pt x="150" y="106"/>
                  </a:lnTo>
                  <a:lnTo>
                    <a:pt x="152" y="106"/>
                  </a:lnTo>
                  <a:lnTo>
                    <a:pt x="152" y="108"/>
                  </a:lnTo>
                  <a:lnTo>
                    <a:pt x="152" y="110"/>
                  </a:lnTo>
                  <a:lnTo>
                    <a:pt x="152" y="112"/>
                  </a:lnTo>
                  <a:lnTo>
                    <a:pt x="152" y="114"/>
                  </a:lnTo>
                  <a:lnTo>
                    <a:pt x="154" y="116"/>
                  </a:lnTo>
                  <a:lnTo>
                    <a:pt x="156" y="116"/>
                  </a:lnTo>
                  <a:lnTo>
                    <a:pt x="158" y="116"/>
                  </a:lnTo>
                  <a:lnTo>
                    <a:pt x="158" y="118"/>
                  </a:lnTo>
                  <a:lnTo>
                    <a:pt x="160" y="118"/>
                  </a:lnTo>
                  <a:lnTo>
                    <a:pt x="162" y="120"/>
                  </a:lnTo>
                  <a:lnTo>
                    <a:pt x="164" y="120"/>
                  </a:lnTo>
                  <a:lnTo>
                    <a:pt x="164" y="122"/>
                  </a:lnTo>
                  <a:lnTo>
                    <a:pt x="166" y="122"/>
                  </a:lnTo>
                  <a:lnTo>
                    <a:pt x="168" y="122"/>
                  </a:lnTo>
                  <a:lnTo>
                    <a:pt x="168" y="124"/>
                  </a:lnTo>
                  <a:lnTo>
                    <a:pt x="168" y="126"/>
                  </a:lnTo>
                  <a:lnTo>
                    <a:pt x="170" y="126"/>
                  </a:lnTo>
                  <a:lnTo>
                    <a:pt x="170" y="128"/>
                  </a:lnTo>
                  <a:lnTo>
                    <a:pt x="172" y="128"/>
                  </a:lnTo>
                  <a:lnTo>
                    <a:pt x="174" y="128"/>
                  </a:lnTo>
                  <a:lnTo>
                    <a:pt x="176" y="130"/>
                  </a:lnTo>
                  <a:lnTo>
                    <a:pt x="178" y="132"/>
                  </a:lnTo>
                  <a:lnTo>
                    <a:pt x="178" y="134"/>
                  </a:lnTo>
                  <a:lnTo>
                    <a:pt x="180" y="134"/>
                  </a:lnTo>
                  <a:lnTo>
                    <a:pt x="182" y="136"/>
                  </a:lnTo>
                  <a:lnTo>
                    <a:pt x="182" y="138"/>
                  </a:lnTo>
                  <a:lnTo>
                    <a:pt x="184" y="140"/>
                  </a:lnTo>
                  <a:lnTo>
                    <a:pt x="184" y="142"/>
                  </a:lnTo>
                  <a:lnTo>
                    <a:pt x="184" y="144"/>
                  </a:lnTo>
                  <a:lnTo>
                    <a:pt x="184" y="146"/>
                  </a:lnTo>
                  <a:lnTo>
                    <a:pt x="186" y="148"/>
                  </a:lnTo>
                  <a:lnTo>
                    <a:pt x="188" y="148"/>
                  </a:lnTo>
                  <a:lnTo>
                    <a:pt x="190" y="150"/>
                  </a:lnTo>
                  <a:lnTo>
                    <a:pt x="192" y="148"/>
                  </a:lnTo>
                  <a:lnTo>
                    <a:pt x="196" y="148"/>
                  </a:lnTo>
                  <a:lnTo>
                    <a:pt x="198" y="148"/>
                  </a:lnTo>
                  <a:lnTo>
                    <a:pt x="198" y="150"/>
                  </a:lnTo>
                  <a:lnTo>
                    <a:pt x="200" y="152"/>
                  </a:lnTo>
                  <a:lnTo>
                    <a:pt x="200" y="154"/>
                  </a:lnTo>
                  <a:lnTo>
                    <a:pt x="200" y="156"/>
                  </a:lnTo>
                  <a:lnTo>
                    <a:pt x="202" y="156"/>
                  </a:lnTo>
                  <a:lnTo>
                    <a:pt x="204" y="156"/>
                  </a:lnTo>
                  <a:lnTo>
                    <a:pt x="206" y="156"/>
                  </a:lnTo>
                  <a:lnTo>
                    <a:pt x="206" y="158"/>
                  </a:lnTo>
                  <a:lnTo>
                    <a:pt x="206" y="160"/>
                  </a:lnTo>
                  <a:lnTo>
                    <a:pt x="206" y="162"/>
                  </a:lnTo>
                  <a:lnTo>
                    <a:pt x="206" y="164"/>
                  </a:lnTo>
                  <a:lnTo>
                    <a:pt x="206" y="166"/>
                  </a:lnTo>
                  <a:lnTo>
                    <a:pt x="206" y="168"/>
                  </a:lnTo>
                  <a:lnTo>
                    <a:pt x="208" y="170"/>
                  </a:lnTo>
                  <a:lnTo>
                    <a:pt x="208" y="172"/>
                  </a:lnTo>
                  <a:lnTo>
                    <a:pt x="210" y="172"/>
                  </a:lnTo>
                  <a:lnTo>
                    <a:pt x="210" y="174"/>
                  </a:lnTo>
                  <a:lnTo>
                    <a:pt x="210" y="176"/>
                  </a:lnTo>
                  <a:lnTo>
                    <a:pt x="212" y="178"/>
                  </a:lnTo>
                  <a:lnTo>
                    <a:pt x="218" y="180"/>
                  </a:lnTo>
                  <a:lnTo>
                    <a:pt x="220" y="180"/>
                  </a:lnTo>
                  <a:lnTo>
                    <a:pt x="222" y="178"/>
                  </a:lnTo>
                  <a:lnTo>
                    <a:pt x="224" y="180"/>
                  </a:lnTo>
                  <a:lnTo>
                    <a:pt x="226" y="184"/>
                  </a:lnTo>
                  <a:lnTo>
                    <a:pt x="226" y="186"/>
                  </a:lnTo>
                  <a:lnTo>
                    <a:pt x="226" y="188"/>
                  </a:lnTo>
                  <a:lnTo>
                    <a:pt x="226" y="190"/>
                  </a:lnTo>
                  <a:lnTo>
                    <a:pt x="226" y="192"/>
                  </a:lnTo>
                  <a:lnTo>
                    <a:pt x="228" y="192"/>
                  </a:lnTo>
                  <a:lnTo>
                    <a:pt x="228" y="192"/>
                  </a:lnTo>
                  <a:lnTo>
                    <a:pt x="228" y="194"/>
                  </a:lnTo>
                  <a:lnTo>
                    <a:pt x="226" y="196"/>
                  </a:lnTo>
                  <a:lnTo>
                    <a:pt x="226" y="198"/>
                  </a:lnTo>
                  <a:lnTo>
                    <a:pt x="226" y="200"/>
                  </a:lnTo>
                  <a:lnTo>
                    <a:pt x="228" y="200"/>
                  </a:lnTo>
                  <a:lnTo>
                    <a:pt x="228" y="202"/>
                  </a:lnTo>
                  <a:lnTo>
                    <a:pt x="230" y="202"/>
                  </a:lnTo>
                  <a:lnTo>
                    <a:pt x="230" y="204"/>
                  </a:lnTo>
                  <a:lnTo>
                    <a:pt x="228" y="204"/>
                  </a:lnTo>
                  <a:lnTo>
                    <a:pt x="230" y="206"/>
                  </a:lnTo>
                  <a:lnTo>
                    <a:pt x="230" y="208"/>
                  </a:lnTo>
                  <a:lnTo>
                    <a:pt x="232" y="208"/>
                  </a:lnTo>
                  <a:lnTo>
                    <a:pt x="232" y="210"/>
                  </a:lnTo>
                  <a:lnTo>
                    <a:pt x="230" y="210"/>
                  </a:lnTo>
                  <a:lnTo>
                    <a:pt x="230" y="212"/>
                  </a:lnTo>
                  <a:lnTo>
                    <a:pt x="230" y="214"/>
                  </a:lnTo>
                  <a:lnTo>
                    <a:pt x="230" y="216"/>
                  </a:lnTo>
                  <a:lnTo>
                    <a:pt x="232" y="218"/>
                  </a:lnTo>
                  <a:lnTo>
                    <a:pt x="232" y="218"/>
                  </a:lnTo>
                  <a:lnTo>
                    <a:pt x="234" y="216"/>
                  </a:lnTo>
                  <a:lnTo>
                    <a:pt x="234" y="214"/>
                  </a:lnTo>
                  <a:lnTo>
                    <a:pt x="232" y="214"/>
                  </a:lnTo>
                  <a:lnTo>
                    <a:pt x="232" y="212"/>
                  </a:lnTo>
                  <a:lnTo>
                    <a:pt x="234" y="212"/>
                  </a:lnTo>
                  <a:lnTo>
                    <a:pt x="236" y="212"/>
                  </a:lnTo>
                  <a:lnTo>
                    <a:pt x="236" y="210"/>
                  </a:lnTo>
                  <a:lnTo>
                    <a:pt x="238" y="210"/>
                  </a:lnTo>
                  <a:lnTo>
                    <a:pt x="240" y="212"/>
                  </a:lnTo>
                  <a:lnTo>
                    <a:pt x="240" y="214"/>
                  </a:lnTo>
                  <a:lnTo>
                    <a:pt x="242" y="214"/>
                  </a:lnTo>
                  <a:lnTo>
                    <a:pt x="244" y="214"/>
                  </a:lnTo>
                  <a:lnTo>
                    <a:pt x="244" y="216"/>
                  </a:lnTo>
                  <a:lnTo>
                    <a:pt x="244" y="218"/>
                  </a:lnTo>
                  <a:lnTo>
                    <a:pt x="244" y="220"/>
                  </a:lnTo>
                  <a:lnTo>
                    <a:pt x="244" y="218"/>
                  </a:lnTo>
                  <a:lnTo>
                    <a:pt x="242" y="218"/>
                  </a:lnTo>
                  <a:lnTo>
                    <a:pt x="240" y="218"/>
                  </a:lnTo>
                  <a:lnTo>
                    <a:pt x="242" y="220"/>
                  </a:lnTo>
                  <a:lnTo>
                    <a:pt x="242" y="222"/>
                  </a:lnTo>
                  <a:lnTo>
                    <a:pt x="244" y="222"/>
                  </a:lnTo>
                  <a:lnTo>
                    <a:pt x="246" y="222"/>
                  </a:lnTo>
                  <a:lnTo>
                    <a:pt x="248" y="220"/>
                  </a:lnTo>
                  <a:lnTo>
                    <a:pt x="250" y="220"/>
                  </a:lnTo>
                  <a:lnTo>
                    <a:pt x="250" y="222"/>
                  </a:lnTo>
                  <a:lnTo>
                    <a:pt x="250" y="224"/>
                  </a:lnTo>
                  <a:lnTo>
                    <a:pt x="250" y="226"/>
                  </a:lnTo>
                  <a:lnTo>
                    <a:pt x="250" y="228"/>
                  </a:lnTo>
                  <a:lnTo>
                    <a:pt x="250" y="230"/>
                  </a:lnTo>
                  <a:lnTo>
                    <a:pt x="250" y="232"/>
                  </a:lnTo>
                  <a:lnTo>
                    <a:pt x="248" y="234"/>
                  </a:lnTo>
                  <a:lnTo>
                    <a:pt x="246" y="236"/>
                  </a:lnTo>
                  <a:lnTo>
                    <a:pt x="246" y="238"/>
                  </a:lnTo>
                  <a:lnTo>
                    <a:pt x="244" y="240"/>
                  </a:lnTo>
                  <a:lnTo>
                    <a:pt x="242" y="240"/>
                  </a:lnTo>
                  <a:lnTo>
                    <a:pt x="242" y="242"/>
                  </a:lnTo>
                  <a:lnTo>
                    <a:pt x="242" y="244"/>
                  </a:lnTo>
                  <a:lnTo>
                    <a:pt x="242" y="246"/>
                  </a:lnTo>
                  <a:lnTo>
                    <a:pt x="242" y="248"/>
                  </a:lnTo>
                  <a:lnTo>
                    <a:pt x="242" y="250"/>
                  </a:lnTo>
                  <a:lnTo>
                    <a:pt x="240" y="250"/>
                  </a:lnTo>
                  <a:lnTo>
                    <a:pt x="242" y="252"/>
                  </a:lnTo>
                  <a:lnTo>
                    <a:pt x="240" y="252"/>
                  </a:lnTo>
                  <a:lnTo>
                    <a:pt x="240" y="254"/>
                  </a:lnTo>
                  <a:lnTo>
                    <a:pt x="238" y="254"/>
                  </a:lnTo>
                  <a:lnTo>
                    <a:pt x="236" y="254"/>
                  </a:lnTo>
                  <a:lnTo>
                    <a:pt x="234" y="256"/>
                  </a:lnTo>
                  <a:lnTo>
                    <a:pt x="232" y="258"/>
                  </a:lnTo>
                  <a:lnTo>
                    <a:pt x="232" y="258"/>
                  </a:lnTo>
                  <a:lnTo>
                    <a:pt x="232" y="256"/>
                  </a:lnTo>
                  <a:lnTo>
                    <a:pt x="230" y="256"/>
                  </a:lnTo>
                  <a:lnTo>
                    <a:pt x="228" y="256"/>
                  </a:lnTo>
                  <a:lnTo>
                    <a:pt x="226" y="256"/>
                  </a:lnTo>
                  <a:lnTo>
                    <a:pt x="224" y="256"/>
                  </a:lnTo>
                  <a:lnTo>
                    <a:pt x="222" y="256"/>
                  </a:lnTo>
                  <a:lnTo>
                    <a:pt x="218" y="256"/>
                  </a:lnTo>
                  <a:lnTo>
                    <a:pt x="212" y="256"/>
                  </a:lnTo>
                  <a:lnTo>
                    <a:pt x="210" y="256"/>
                  </a:lnTo>
                  <a:lnTo>
                    <a:pt x="208" y="256"/>
                  </a:lnTo>
                  <a:lnTo>
                    <a:pt x="208" y="254"/>
                  </a:lnTo>
                  <a:lnTo>
                    <a:pt x="204" y="254"/>
                  </a:lnTo>
                  <a:lnTo>
                    <a:pt x="198" y="256"/>
                  </a:lnTo>
                  <a:lnTo>
                    <a:pt x="196" y="256"/>
                  </a:lnTo>
                  <a:lnTo>
                    <a:pt x="194" y="256"/>
                  </a:lnTo>
                  <a:lnTo>
                    <a:pt x="192" y="256"/>
                  </a:lnTo>
                  <a:lnTo>
                    <a:pt x="190" y="256"/>
                  </a:lnTo>
                  <a:lnTo>
                    <a:pt x="188" y="256"/>
                  </a:lnTo>
                  <a:lnTo>
                    <a:pt x="186" y="256"/>
                  </a:lnTo>
                  <a:lnTo>
                    <a:pt x="182" y="256"/>
                  </a:lnTo>
                  <a:lnTo>
                    <a:pt x="180" y="256"/>
                  </a:lnTo>
                  <a:lnTo>
                    <a:pt x="176" y="256"/>
                  </a:lnTo>
                  <a:lnTo>
                    <a:pt x="170" y="256"/>
                  </a:lnTo>
                  <a:lnTo>
                    <a:pt x="150" y="256"/>
                  </a:lnTo>
                  <a:lnTo>
                    <a:pt x="144" y="256"/>
                  </a:lnTo>
                  <a:lnTo>
                    <a:pt x="126" y="256"/>
                  </a:lnTo>
                  <a:lnTo>
                    <a:pt x="124" y="256"/>
                  </a:lnTo>
                  <a:lnTo>
                    <a:pt x="118" y="256"/>
                  </a:lnTo>
                  <a:lnTo>
                    <a:pt x="116" y="256"/>
                  </a:lnTo>
                  <a:lnTo>
                    <a:pt x="114" y="256"/>
                  </a:lnTo>
                  <a:lnTo>
                    <a:pt x="108" y="256"/>
                  </a:lnTo>
                  <a:lnTo>
                    <a:pt x="102" y="256"/>
                  </a:lnTo>
                  <a:lnTo>
                    <a:pt x="100" y="256"/>
                  </a:lnTo>
                  <a:lnTo>
                    <a:pt x="98" y="256"/>
                  </a:lnTo>
                  <a:lnTo>
                    <a:pt x="96" y="256"/>
                  </a:lnTo>
                  <a:lnTo>
                    <a:pt x="94" y="256"/>
                  </a:lnTo>
                  <a:lnTo>
                    <a:pt x="92" y="256"/>
                  </a:lnTo>
                  <a:lnTo>
                    <a:pt x="90" y="256"/>
                  </a:lnTo>
                  <a:lnTo>
                    <a:pt x="88" y="256"/>
                  </a:lnTo>
                  <a:lnTo>
                    <a:pt x="84" y="256"/>
                  </a:lnTo>
                  <a:lnTo>
                    <a:pt x="82" y="256"/>
                  </a:lnTo>
                  <a:lnTo>
                    <a:pt x="76" y="256"/>
                  </a:lnTo>
                  <a:lnTo>
                    <a:pt x="70" y="256"/>
                  </a:lnTo>
                  <a:lnTo>
                    <a:pt x="68" y="256"/>
                  </a:lnTo>
                  <a:lnTo>
                    <a:pt x="66" y="256"/>
                  </a:lnTo>
                  <a:lnTo>
                    <a:pt x="64" y="256"/>
                  </a:lnTo>
                  <a:lnTo>
                    <a:pt x="60" y="256"/>
                  </a:lnTo>
                  <a:lnTo>
                    <a:pt x="58" y="256"/>
                  </a:lnTo>
                  <a:lnTo>
                    <a:pt x="56" y="256"/>
                  </a:lnTo>
                  <a:lnTo>
                    <a:pt x="54" y="256"/>
                  </a:lnTo>
                  <a:lnTo>
                    <a:pt x="44" y="256"/>
                  </a:lnTo>
                  <a:lnTo>
                    <a:pt x="38" y="256"/>
                  </a:lnTo>
                  <a:lnTo>
                    <a:pt x="36" y="256"/>
                  </a:lnTo>
                  <a:lnTo>
                    <a:pt x="32" y="256"/>
                  </a:lnTo>
                  <a:lnTo>
                    <a:pt x="30" y="256"/>
                  </a:lnTo>
                  <a:lnTo>
                    <a:pt x="28" y="256"/>
                  </a:lnTo>
                  <a:lnTo>
                    <a:pt x="26" y="256"/>
                  </a:lnTo>
                  <a:lnTo>
                    <a:pt x="20" y="256"/>
                  </a:lnTo>
                  <a:lnTo>
                    <a:pt x="18" y="256"/>
                  </a:lnTo>
                  <a:lnTo>
                    <a:pt x="14" y="256"/>
                  </a:lnTo>
                  <a:lnTo>
                    <a:pt x="8" y="256"/>
                  </a:lnTo>
                  <a:lnTo>
                    <a:pt x="8" y="252"/>
                  </a:lnTo>
                  <a:lnTo>
                    <a:pt x="8" y="246"/>
                  </a:lnTo>
                  <a:lnTo>
                    <a:pt x="8" y="244"/>
                  </a:lnTo>
                  <a:lnTo>
                    <a:pt x="8" y="240"/>
                  </a:lnTo>
                  <a:lnTo>
                    <a:pt x="8" y="238"/>
                  </a:lnTo>
                  <a:lnTo>
                    <a:pt x="8" y="236"/>
                  </a:lnTo>
                  <a:lnTo>
                    <a:pt x="8" y="232"/>
                  </a:lnTo>
                  <a:lnTo>
                    <a:pt x="8" y="230"/>
                  </a:lnTo>
                  <a:lnTo>
                    <a:pt x="8" y="226"/>
                  </a:lnTo>
                  <a:lnTo>
                    <a:pt x="8" y="220"/>
                  </a:lnTo>
                  <a:lnTo>
                    <a:pt x="6" y="220"/>
                  </a:lnTo>
                  <a:lnTo>
                    <a:pt x="2" y="220"/>
                  </a:lnTo>
                  <a:lnTo>
                    <a:pt x="0" y="220"/>
                  </a:lnTo>
                  <a:lnTo>
                    <a:pt x="0" y="216"/>
                  </a:lnTo>
                  <a:lnTo>
                    <a:pt x="0" y="214"/>
                  </a:lnTo>
                  <a:lnTo>
                    <a:pt x="0" y="210"/>
                  </a:lnTo>
                  <a:lnTo>
                    <a:pt x="0" y="208"/>
                  </a:lnTo>
                  <a:lnTo>
                    <a:pt x="0" y="198"/>
                  </a:lnTo>
                  <a:lnTo>
                    <a:pt x="0" y="192"/>
                  </a:lnTo>
                  <a:lnTo>
                    <a:pt x="0" y="188"/>
                  </a:lnTo>
                  <a:lnTo>
                    <a:pt x="0" y="186"/>
                  </a:lnTo>
                  <a:lnTo>
                    <a:pt x="0" y="180"/>
                  </a:lnTo>
                  <a:lnTo>
                    <a:pt x="0" y="174"/>
                  </a:lnTo>
                  <a:lnTo>
                    <a:pt x="0" y="172"/>
                  </a:lnTo>
                  <a:lnTo>
                    <a:pt x="0" y="168"/>
                  </a:lnTo>
                  <a:lnTo>
                    <a:pt x="0" y="166"/>
                  </a:lnTo>
                  <a:lnTo>
                    <a:pt x="0" y="164"/>
                  </a:lnTo>
                  <a:lnTo>
                    <a:pt x="0" y="162"/>
                  </a:lnTo>
                  <a:lnTo>
                    <a:pt x="0" y="160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50"/>
                  </a:lnTo>
                  <a:lnTo>
                    <a:pt x="0" y="146"/>
                  </a:lnTo>
                  <a:lnTo>
                    <a:pt x="0" y="140"/>
                  </a:lnTo>
                  <a:lnTo>
                    <a:pt x="0" y="134"/>
                  </a:lnTo>
                  <a:lnTo>
                    <a:pt x="0" y="130"/>
                  </a:lnTo>
                  <a:lnTo>
                    <a:pt x="0" y="122"/>
                  </a:lnTo>
                  <a:lnTo>
                    <a:pt x="0" y="112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0" y="84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0" y="70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0" y="5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6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2" y="34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4"/>
                  </a:lnTo>
                  <a:lnTo>
                    <a:pt x="60" y="6"/>
                  </a:lnTo>
                  <a:lnTo>
                    <a:pt x="60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40" name="Freeform 43">
              <a:extLst>
                <a:ext uri="{FF2B5EF4-FFF2-40B4-BE49-F238E27FC236}">
                  <a16:creationId xmlns:a16="http://schemas.microsoft.com/office/drawing/2014/main" id="{68E9FD7E-550C-B4A8-1A62-F32B8F715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9725" y="550863"/>
              <a:ext cx="349250" cy="206375"/>
            </a:xfrm>
            <a:custGeom>
              <a:avLst/>
              <a:gdLst>
                <a:gd name="T0" fmla="*/ 220 w 220"/>
                <a:gd name="T1" fmla="*/ 10 h 130"/>
                <a:gd name="T2" fmla="*/ 214 w 220"/>
                <a:gd name="T3" fmla="*/ 22 h 130"/>
                <a:gd name="T4" fmla="*/ 202 w 220"/>
                <a:gd name="T5" fmla="*/ 30 h 130"/>
                <a:gd name="T6" fmla="*/ 198 w 220"/>
                <a:gd name="T7" fmla="*/ 42 h 130"/>
                <a:gd name="T8" fmla="*/ 190 w 220"/>
                <a:gd name="T9" fmla="*/ 50 h 130"/>
                <a:gd name="T10" fmla="*/ 182 w 220"/>
                <a:gd name="T11" fmla="*/ 56 h 130"/>
                <a:gd name="T12" fmla="*/ 176 w 220"/>
                <a:gd name="T13" fmla="*/ 64 h 130"/>
                <a:gd name="T14" fmla="*/ 168 w 220"/>
                <a:gd name="T15" fmla="*/ 68 h 130"/>
                <a:gd name="T16" fmla="*/ 156 w 220"/>
                <a:gd name="T17" fmla="*/ 74 h 130"/>
                <a:gd name="T18" fmla="*/ 152 w 220"/>
                <a:gd name="T19" fmla="*/ 80 h 130"/>
                <a:gd name="T20" fmla="*/ 152 w 220"/>
                <a:gd name="T21" fmla="*/ 86 h 130"/>
                <a:gd name="T22" fmla="*/ 148 w 220"/>
                <a:gd name="T23" fmla="*/ 92 h 130"/>
                <a:gd name="T24" fmla="*/ 140 w 220"/>
                <a:gd name="T25" fmla="*/ 100 h 130"/>
                <a:gd name="T26" fmla="*/ 134 w 220"/>
                <a:gd name="T27" fmla="*/ 110 h 130"/>
                <a:gd name="T28" fmla="*/ 124 w 220"/>
                <a:gd name="T29" fmla="*/ 108 h 130"/>
                <a:gd name="T30" fmla="*/ 118 w 220"/>
                <a:gd name="T31" fmla="*/ 108 h 130"/>
                <a:gd name="T32" fmla="*/ 116 w 220"/>
                <a:gd name="T33" fmla="*/ 118 h 130"/>
                <a:gd name="T34" fmla="*/ 106 w 220"/>
                <a:gd name="T35" fmla="*/ 122 h 130"/>
                <a:gd name="T36" fmla="*/ 98 w 220"/>
                <a:gd name="T37" fmla="*/ 124 h 130"/>
                <a:gd name="T38" fmla="*/ 90 w 220"/>
                <a:gd name="T39" fmla="*/ 126 h 130"/>
                <a:gd name="T40" fmla="*/ 82 w 220"/>
                <a:gd name="T41" fmla="*/ 124 h 130"/>
                <a:gd name="T42" fmla="*/ 74 w 220"/>
                <a:gd name="T43" fmla="*/ 128 h 130"/>
                <a:gd name="T44" fmla="*/ 70 w 220"/>
                <a:gd name="T45" fmla="*/ 124 h 130"/>
                <a:gd name="T46" fmla="*/ 66 w 220"/>
                <a:gd name="T47" fmla="*/ 122 h 130"/>
                <a:gd name="T48" fmla="*/ 60 w 220"/>
                <a:gd name="T49" fmla="*/ 126 h 130"/>
                <a:gd name="T50" fmla="*/ 54 w 220"/>
                <a:gd name="T51" fmla="*/ 126 h 130"/>
                <a:gd name="T52" fmla="*/ 50 w 220"/>
                <a:gd name="T53" fmla="*/ 122 h 130"/>
                <a:gd name="T54" fmla="*/ 38 w 220"/>
                <a:gd name="T55" fmla="*/ 120 h 130"/>
                <a:gd name="T56" fmla="*/ 28 w 220"/>
                <a:gd name="T57" fmla="*/ 118 h 130"/>
                <a:gd name="T58" fmla="*/ 22 w 220"/>
                <a:gd name="T59" fmla="*/ 118 h 130"/>
                <a:gd name="T60" fmla="*/ 22 w 220"/>
                <a:gd name="T61" fmla="*/ 110 h 130"/>
                <a:gd name="T62" fmla="*/ 16 w 220"/>
                <a:gd name="T63" fmla="*/ 106 h 130"/>
                <a:gd name="T64" fmla="*/ 10 w 220"/>
                <a:gd name="T65" fmla="*/ 102 h 130"/>
                <a:gd name="T66" fmla="*/ 2 w 220"/>
                <a:gd name="T67" fmla="*/ 98 h 130"/>
                <a:gd name="T68" fmla="*/ 0 w 220"/>
                <a:gd name="T69" fmla="*/ 84 h 130"/>
                <a:gd name="T70" fmla="*/ 4 w 220"/>
                <a:gd name="T71" fmla="*/ 74 h 130"/>
                <a:gd name="T72" fmla="*/ 14 w 220"/>
                <a:gd name="T73" fmla="*/ 72 h 130"/>
                <a:gd name="T74" fmla="*/ 22 w 220"/>
                <a:gd name="T75" fmla="*/ 68 h 130"/>
                <a:gd name="T76" fmla="*/ 18 w 220"/>
                <a:gd name="T77" fmla="*/ 62 h 130"/>
                <a:gd name="T78" fmla="*/ 20 w 220"/>
                <a:gd name="T79" fmla="*/ 56 h 130"/>
                <a:gd name="T80" fmla="*/ 22 w 220"/>
                <a:gd name="T81" fmla="*/ 46 h 130"/>
                <a:gd name="T82" fmla="*/ 30 w 220"/>
                <a:gd name="T83" fmla="*/ 38 h 130"/>
                <a:gd name="T84" fmla="*/ 40 w 220"/>
                <a:gd name="T85" fmla="*/ 30 h 130"/>
                <a:gd name="T86" fmla="*/ 48 w 220"/>
                <a:gd name="T87" fmla="*/ 26 h 130"/>
                <a:gd name="T88" fmla="*/ 58 w 220"/>
                <a:gd name="T89" fmla="*/ 26 h 130"/>
                <a:gd name="T90" fmla="*/ 62 w 220"/>
                <a:gd name="T91" fmla="*/ 16 h 130"/>
                <a:gd name="T92" fmla="*/ 60 w 220"/>
                <a:gd name="T93" fmla="*/ 8 h 130"/>
                <a:gd name="T94" fmla="*/ 76 w 220"/>
                <a:gd name="T95" fmla="*/ 2 h 130"/>
                <a:gd name="T96" fmla="*/ 90 w 220"/>
                <a:gd name="T97" fmla="*/ 2 h 130"/>
                <a:gd name="T98" fmla="*/ 102 w 220"/>
                <a:gd name="T99" fmla="*/ 2 h 130"/>
                <a:gd name="T100" fmla="*/ 116 w 220"/>
                <a:gd name="T101" fmla="*/ 2 h 130"/>
                <a:gd name="T102" fmla="*/ 132 w 220"/>
                <a:gd name="T103" fmla="*/ 2 h 130"/>
                <a:gd name="T104" fmla="*/ 156 w 220"/>
                <a:gd name="T105" fmla="*/ 0 h 130"/>
                <a:gd name="T106" fmla="*/ 178 w 220"/>
                <a:gd name="T107" fmla="*/ 0 h 130"/>
                <a:gd name="T108" fmla="*/ 208 w 220"/>
                <a:gd name="T109" fmla="*/ 0 h 130"/>
                <a:gd name="T110" fmla="*/ 216 w 220"/>
                <a:gd name="T111" fmla="*/ 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0" h="130">
                  <a:moveTo>
                    <a:pt x="216" y="8"/>
                  </a:moveTo>
                  <a:lnTo>
                    <a:pt x="216" y="6"/>
                  </a:lnTo>
                  <a:lnTo>
                    <a:pt x="218" y="6"/>
                  </a:lnTo>
                  <a:lnTo>
                    <a:pt x="220" y="8"/>
                  </a:lnTo>
                  <a:lnTo>
                    <a:pt x="220" y="10"/>
                  </a:lnTo>
                  <a:lnTo>
                    <a:pt x="220" y="12"/>
                  </a:lnTo>
                  <a:lnTo>
                    <a:pt x="218" y="16"/>
                  </a:lnTo>
                  <a:lnTo>
                    <a:pt x="216" y="18"/>
                  </a:lnTo>
                  <a:lnTo>
                    <a:pt x="216" y="20"/>
                  </a:lnTo>
                  <a:lnTo>
                    <a:pt x="214" y="22"/>
                  </a:lnTo>
                  <a:lnTo>
                    <a:pt x="208" y="24"/>
                  </a:lnTo>
                  <a:lnTo>
                    <a:pt x="206" y="26"/>
                  </a:lnTo>
                  <a:lnTo>
                    <a:pt x="204" y="26"/>
                  </a:lnTo>
                  <a:lnTo>
                    <a:pt x="204" y="28"/>
                  </a:lnTo>
                  <a:lnTo>
                    <a:pt x="202" y="30"/>
                  </a:lnTo>
                  <a:lnTo>
                    <a:pt x="202" y="36"/>
                  </a:lnTo>
                  <a:lnTo>
                    <a:pt x="202" y="38"/>
                  </a:lnTo>
                  <a:lnTo>
                    <a:pt x="200" y="40"/>
                  </a:lnTo>
                  <a:lnTo>
                    <a:pt x="200" y="42"/>
                  </a:lnTo>
                  <a:lnTo>
                    <a:pt x="198" y="42"/>
                  </a:lnTo>
                  <a:lnTo>
                    <a:pt x="198" y="44"/>
                  </a:lnTo>
                  <a:lnTo>
                    <a:pt x="196" y="46"/>
                  </a:lnTo>
                  <a:lnTo>
                    <a:pt x="194" y="48"/>
                  </a:lnTo>
                  <a:lnTo>
                    <a:pt x="192" y="48"/>
                  </a:lnTo>
                  <a:lnTo>
                    <a:pt x="190" y="50"/>
                  </a:lnTo>
                  <a:lnTo>
                    <a:pt x="188" y="50"/>
                  </a:lnTo>
                  <a:lnTo>
                    <a:pt x="186" y="52"/>
                  </a:lnTo>
                  <a:lnTo>
                    <a:pt x="184" y="54"/>
                  </a:lnTo>
                  <a:lnTo>
                    <a:pt x="184" y="56"/>
                  </a:lnTo>
                  <a:lnTo>
                    <a:pt x="182" y="56"/>
                  </a:lnTo>
                  <a:lnTo>
                    <a:pt x="182" y="58"/>
                  </a:lnTo>
                  <a:lnTo>
                    <a:pt x="180" y="60"/>
                  </a:lnTo>
                  <a:lnTo>
                    <a:pt x="178" y="60"/>
                  </a:lnTo>
                  <a:lnTo>
                    <a:pt x="178" y="62"/>
                  </a:lnTo>
                  <a:lnTo>
                    <a:pt x="176" y="64"/>
                  </a:lnTo>
                  <a:lnTo>
                    <a:pt x="174" y="64"/>
                  </a:lnTo>
                  <a:lnTo>
                    <a:pt x="172" y="66"/>
                  </a:lnTo>
                  <a:lnTo>
                    <a:pt x="170" y="66"/>
                  </a:lnTo>
                  <a:lnTo>
                    <a:pt x="168" y="66"/>
                  </a:lnTo>
                  <a:lnTo>
                    <a:pt x="168" y="68"/>
                  </a:lnTo>
                  <a:lnTo>
                    <a:pt x="166" y="68"/>
                  </a:lnTo>
                  <a:lnTo>
                    <a:pt x="162" y="68"/>
                  </a:lnTo>
                  <a:lnTo>
                    <a:pt x="160" y="68"/>
                  </a:lnTo>
                  <a:lnTo>
                    <a:pt x="158" y="72"/>
                  </a:lnTo>
                  <a:lnTo>
                    <a:pt x="156" y="74"/>
                  </a:lnTo>
                  <a:lnTo>
                    <a:pt x="156" y="74"/>
                  </a:lnTo>
                  <a:lnTo>
                    <a:pt x="156" y="76"/>
                  </a:lnTo>
                  <a:lnTo>
                    <a:pt x="154" y="78"/>
                  </a:lnTo>
                  <a:lnTo>
                    <a:pt x="154" y="80"/>
                  </a:lnTo>
                  <a:lnTo>
                    <a:pt x="152" y="80"/>
                  </a:lnTo>
                  <a:lnTo>
                    <a:pt x="154" y="80"/>
                  </a:lnTo>
                  <a:lnTo>
                    <a:pt x="154" y="82"/>
                  </a:lnTo>
                  <a:lnTo>
                    <a:pt x="152" y="82"/>
                  </a:lnTo>
                  <a:lnTo>
                    <a:pt x="152" y="84"/>
                  </a:lnTo>
                  <a:lnTo>
                    <a:pt x="152" y="86"/>
                  </a:lnTo>
                  <a:lnTo>
                    <a:pt x="150" y="86"/>
                  </a:lnTo>
                  <a:lnTo>
                    <a:pt x="150" y="88"/>
                  </a:lnTo>
                  <a:lnTo>
                    <a:pt x="150" y="90"/>
                  </a:lnTo>
                  <a:lnTo>
                    <a:pt x="148" y="90"/>
                  </a:lnTo>
                  <a:lnTo>
                    <a:pt x="148" y="92"/>
                  </a:lnTo>
                  <a:lnTo>
                    <a:pt x="146" y="94"/>
                  </a:lnTo>
                  <a:lnTo>
                    <a:pt x="144" y="96"/>
                  </a:lnTo>
                  <a:lnTo>
                    <a:pt x="142" y="98"/>
                  </a:lnTo>
                  <a:lnTo>
                    <a:pt x="142" y="100"/>
                  </a:lnTo>
                  <a:lnTo>
                    <a:pt x="140" y="100"/>
                  </a:lnTo>
                  <a:lnTo>
                    <a:pt x="138" y="102"/>
                  </a:lnTo>
                  <a:lnTo>
                    <a:pt x="138" y="104"/>
                  </a:lnTo>
                  <a:lnTo>
                    <a:pt x="136" y="106"/>
                  </a:lnTo>
                  <a:lnTo>
                    <a:pt x="136" y="108"/>
                  </a:lnTo>
                  <a:lnTo>
                    <a:pt x="134" y="110"/>
                  </a:lnTo>
                  <a:lnTo>
                    <a:pt x="132" y="110"/>
                  </a:lnTo>
                  <a:lnTo>
                    <a:pt x="130" y="110"/>
                  </a:lnTo>
                  <a:lnTo>
                    <a:pt x="128" y="110"/>
                  </a:lnTo>
                  <a:lnTo>
                    <a:pt x="126" y="110"/>
                  </a:lnTo>
                  <a:lnTo>
                    <a:pt x="124" y="108"/>
                  </a:lnTo>
                  <a:lnTo>
                    <a:pt x="122" y="108"/>
                  </a:lnTo>
                  <a:lnTo>
                    <a:pt x="120" y="108"/>
                  </a:lnTo>
                  <a:lnTo>
                    <a:pt x="118" y="106"/>
                  </a:lnTo>
                  <a:lnTo>
                    <a:pt x="118" y="106"/>
                  </a:lnTo>
                  <a:lnTo>
                    <a:pt x="118" y="108"/>
                  </a:lnTo>
                  <a:lnTo>
                    <a:pt x="116" y="110"/>
                  </a:lnTo>
                  <a:lnTo>
                    <a:pt x="116" y="112"/>
                  </a:lnTo>
                  <a:lnTo>
                    <a:pt x="116" y="114"/>
                  </a:lnTo>
                  <a:lnTo>
                    <a:pt x="116" y="116"/>
                  </a:lnTo>
                  <a:lnTo>
                    <a:pt x="116" y="118"/>
                  </a:lnTo>
                  <a:lnTo>
                    <a:pt x="114" y="122"/>
                  </a:lnTo>
                  <a:lnTo>
                    <a:pt x="110" y="122"/>
                  </a:lnTo>
                  <a:lnTo>
                    <a:pt x="108" y="122"/>
                  </a:lnTo>
                  <a:lnTo>
                    <a:pt x="108" y="122"/>
                  </a:lnTo>
                  <a:lnTo>
                    <a:pt x="106" y="122"/>
                  </a:lnTo>
                  <a:lnTo>
                    <a:pt x="104" y="122"/>
                  </a:lnTo>
                  <a:lnTo>
                    <a:pt x="102" y="122"/>
                  </a:lnTo>
                  <a:lnTo>
                    <a:pt x="100" y="122"/>
                  </a:lnTo>
                  <a:lnTo>
                    <a:pt x="98" y="122"/>
                  </a:lnTo>
                  <a:lnTo>
                    <a:pt x="98" y="124"/>
                  </a:lnTo>
                  <a:lnTo>
                    <a:pt x="96" y="124"/>
                  </a:lnTo>
                  <a:lnTo>
                    <a:pt x="96" y="126"/>
                  </a:lnTo>
                  <a:lnTo>
                    <a:pt x="94" y="126"/>
                  </a:lnTo>
                  <a:lnTo>
                    <a:pt x="92" y="126"/>
                  </a:lnTo>
                  <a:lnTo>
                    <a:pt x="90" y="126"/>
                  </a:lnTo>
                  <a:lnTo>
                    <a:pt x="88" y="126"/>
                  </a:lnTo>
                  <a:lnTo>
                    <a:pt x="86" y="126"/>
                  </a:lnTo>
                  <a:lnTo>
                    <a:pt x="84" y="126"/>
                  </a:lnTo>
                  <a:lnTo>
                    <a:pt x="84" y="124"/>
                  </a:lnTo>
                  <a:lnTo>
                    <a:pt x="82" y="124"/>
                  </a:lnTo>
                  <a:lnTo>
                    <a:pt x="80" y="126"/>
                  </a:lnTo>
                  <a:lnTo>
                    <a:pt x="78" y="126"/>
                  </a:lnTo>
                  <a:lnTo>
                    <a:pt x="78" y="128"/>
                  </a:lnTo>
                  <a:lnTo>
                    <a:pt x="76" y="130"/>
                  </a:lnTo>
                  <a:lnTo>
                    <a:pt x="74" y="128"/>
                  </a:lnTo>
                  <a:lnTo>
                    <a:pt x="72" y="128"/>
                  </a:lnTo>
                  <a:lnTo>
                    <a:pt x="74" y="126"/>
                  </a:lnTo>
                  <a:lnTo>
                    <a:pt x="72" y="126"/>
                  </a:lnTo>
                  <a:lnTo>
                    <a:pt x="72" y="124"/>
                  </a:lnTo>
                  <a:lnTo>
                    <a:pt x="70" y="124"/>
                  </a:lnTo>
                  <a:lnTo>
                    <a:pt x="70" y="124"/>
                  </a:lnTo>
                  <a:lnTo>
                    <a:pt x="70" y="122"/>
                  </a:lnTo>
                  <a:lnTo>
                    <a:pt x="70" y="124"/>
                  </a:lnTo>
                  <a:lnTo>
                    <a:pt x="68" y="122"/>
                  </a:lnTo>
                  <a:lnTo>
                    <a:pt x="66" y="122"/>
                  </a:lnTo>
                  <a:lnTo>
                    <a:pt x="64" y="122"/>
                  </a:lnTo>
                  <a:lnTo>
                    <a:pt x="64" y="124"/>
                  </a:lnTo>
                  <a:lnTo>
                    <a:pt x="64" y="126"/>
                  </a:lnTo>
                  <a:lnTo>
                    <a:pt x="62" y="126"/>
                  </a:lnTo>
                  <a:lnTo>
                    <a:pt x="60" y="126"/>
                  </a:lnTo>
                  <a:lnTo>
                    <a:pt x="60" y="124"/>
                  </a:lnTo>
                  <a:lnTo>
                    <a:pt x="58" y="124"/>
                  </a:lnTo>
                  <a:lnTo>
                    <a:pt x="58" y="122"/>
                  </a:lnTo>
                  <a:lnTo>
                    <a:pt x="56" y="124"/>
                  </a:lnTo>
                  <a:lnTo>
                    <a:pt x="54" y="126"/>
                  </a:lnTo>
                  <a:lnTo>
                    <a:pt x="52" y="126"/>
                  </a:lnTo>
                  <a:lnTo>
                    <a:pt x="52" y="124"/>
                  </a:lnTo>
                  <a:lnTo>
                    <a:pt x="50" y="124"/>
                  </a:lnTo>
                  <a:lnTo>
                    <a:pt x="50" y="122"/>
                  </a:lnTo>
                  <a:lnTo>
                    <a:pt x="50" y="122"/>
                  </a:lnTo>
                  <a:lnTo>
                    <a:pt x="46" y="120"/>
                  </a:lnTo>
                  <a:lnTo>
                    <a:pt x="44" y="120"/>
                  </a:lnTo>
                  <a:lnTo>
                    <a:pt x="42" y="120"/>
                  </a:lnTo>
                  <a:lnTo>
                    <a:pt x="40" y="120"/>
                  </a:lnTo>
                  <a:lnTo>
                    <a:pt x="38" y="120"/>
                  </a:lnTo>
                  <a:lnTo>
                    <a:pt x="36" y="118"/>
                  </a:lnTo>
                  <a:lnTo>
                    <a:pt x="32" y="116"/>
                  </a:lnTo>
                  <a:lnTo>
                    <a:pt x="30" y="116"/>
                  </a:lnTo>
                  <a:lnTo>
                    <a:pt x="30" y="118"/>
                  </a:lnTo>
                  <a:lnTo>
                    <a:pt x="28" y="118"/>
                  </a:lnTo>
                  <a:lnTo>
                    <a:pt x="26" y="118"/>
                  </a:lnTo>
                  <a:lnTo>
                    <a:pt x="26" y="116"/>
                  </a:lnTo>
                  <a:lnTo>
                    <a:pt x="24" y="116"/>
                  </a:lnTo>
                  <a:lnTo>
                    <a:pt x="24" y="118"/>
                  </a:lnTo>
                  <a:lnTo>
                    <a:pt x="22" y="118"/>
                  </a:lnTo>
                  <a:lnTo>
                    <a:pt x="22" y="116"/>
                  </a:lnTo>
                  <a:lnTo>
                    <a:pt x="22" y="114"/>
                  </a:lnTo>
                  <a:lnTo>
                    <a:pt x="22" y="112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2" y="108"/>
                  </a:lnTo>
                  <a:lnTo>
                    <a:pt x="20" y="108"/>
                  </a:lnTo>
                  <a:lnTo>
                    <a:pt x="20" y="106"/>
                  </a:lnTo>
                  <a:lnTo>
                    <a:pt x="18" y="106"/>
                  </a:lnTo>
                  <a:lnTo>
                    <a:pt x="16" y="106"/>
                  </a:lnTo>
                  <a:lnTo>
                    <a:pt x="14" y="106"/>
                  </a:lnTo>
                  <a:lnTo>
                    <a:pt x="12" y="106"/>
                  </a:lnTo>
                  <a:lnTo>
                    <a:pt x="10" y="106"/>
                  </a:lnTo>
                  <a:lnTo>
                    <a:pt x="10" y="104"/>
                  </a:lnTo>
                  <a:lnTo>
                    <a:pt x="10" y="102"/>
                  </a:lnTo>
                  <a:lnTo>
                    <a:pt x="8" y="102"/>
                  </a:lnTo>
                  <a:lnTo>
                    <a:pt x="6" y="100"/>
                  </a:lnTo>
                  <a:lnTo>
                    <a:pt x="4" y="100"/>
                  </a:lnTo>
                  <a:lnTo>
                    <a:pt x="4" y="98"/>
                  </a:lnTo>
                  <a:lnTo>
                    <a:pt x="2" y="98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0" y="84"/>
                  </a:lnTo>
                  <a:lnTo>
                    <a:pt x="2" y="82"/>
                  </a:lnTo>
                  <a:lnTo>
                    <a:pt x="2" y="80"/>
                  </a:lnTo>
                  <a:lnTo>
                    <a:pt x="2" y="78"/>
                  </a:lnTo>
                  <a:lnTo>
                    <a:pt x="2" y="76"/>
                  </a:lnTo>
                  <a:lnTo>
                    <a:pt x="4" y="74"/>
                  </a:lnTo>
                  <a:lnTo>
                    <a:pt x="6" y="74"/>
                  </a:lnTo>
                  <a:lnTo>
                    <a:pt x="8" y="74"/>
                  </a:lnTo>
                  <a:lnTo>
                    <a:pt x="10" y="74"/>
                  </a:lnTo>
                  <a:lnTo>
                    <a:pt x="12" y="74"/>
                  </a:lnTo>
                  <a:lnTo>
                    <a:pt x="14" y="72"/>
                  </a:lnTo>
                  <a:lnTo>
                    <a:pt x="16" y="72"/>
                  </a:lnTo>
                  <a:lnTo>
                    <a:pt x="18" y="72"/>
                  </a:lnTo>
                  <a:lnTo>
                    <a:pt x="20" y="70"/>
                  </a:lnTo>
                  <a:lnTo>
                    <a:pt x="20" y="68"/>
                  </a:lnTo>
                  <a:lnTo>
                    <a:pt x="22" y="68"/>
                  </a:lnTo>
                  <a:lnTo>
                    <a:pt x="22" y="66"/>
                  </a:lnTo>
                  <a:lnTo>
                    <a:pt x="20" y="66"/>
                  </a:lnTo>
                  <a:lnTo>
                    <a:pt x="20" y="64"/>
                  </a:lnTo>
                  <a:lnTo>
                    <a:pt x="18" y="64"/>
                  </a:lnTo>
                  <a:lnTo>
                    <a:pt x="18" y="62"/>
                  </a:lnTo>
                  <a:lnTo>
                    <a:pt x="20" y="62"/>
                  </a:lnTo>
                  <a:lnTo>
                    <a:pt x="18" y="60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0" y="56"/>
                  </a:lnTo>
                  <a:lnTo>
                    <a:pt x="20" y="54"/>
                  </a:lnTo>
                  <a:lnTo>
                    <a:pt x="20" y="52"/>
                  </a:lnTo>
                  <a:lnTo>
                    <a:pt x="22" y="50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4" y="44"/>
                  </a:lnTo>
                  <a:lnTo>
                    <a:pt x="24" y="42"/>
                  </a:lnTo>
                  <a:lnTo>
                    <a:pt x="26" y="42"/>
                  </a:lnTo>
                  <a:lnTo>
                    <a:pt x="28" y="38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8" y="32"/>
                  </a:lnTo>
                  <a:lnTo>
                    <a:pt x="38" y="30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6" y="30"/>
                  </a:lnTo>
                  <a:lnTo>
                    <a:pt x="46" y="28"/>
                  </a:lnTo>
                  <a:lnTo>
                    <a:pt x="48" y="28"/>
                  </a:lnTo>
                  <a:lnTo>
                    <a:pt x="48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2" y="26"/>
                  </a:lnTo>
                  <a:lnTo>
                    <a:pt x="54" y="26"/>
                  </a:lnTo>
                  <a:lnTo>
                    <a:pt x="58" y="26"/>
                  </a:lnTo>
                  <a:lnTo>
                    <a:pt x="60" y="24"/>
                  </a:lnTo>
                  <a:lnTo>
                    <a:pt x="60" y="22"/>
                  </a:lnTo>
                  <a:lnTo>
                    <a:pt x="60" y="20"/>
                  </a:lnTo>
                  <a:lnTo>
                    <a:pt x="62" y="18"/>
                  </a:lnTo>
                  <a:lnTo>
                    <a:pt x="62" y="16"/>
                  </a:lnTo>
                  <a:lnTo>
                    <a:pt x="62" y="14"/>
                  </a:lnTo>
                  <a:lnTo>
                    <a:pt x="62" y="12"/>
                  </a:lnTo>
                  <a:lnTo>
                    <a:pt x="62" y="10"/>
                  </a:lnTo>
                  <a:lnTo>
                    <a:pt x="60" y="10"/>
                  </a:lnTo>
                  <a:lnTo>
                    <a:pt x="60" y="8"/>
                  </a:lnTo>
                  <a:lnTo>
                    <a:pt x="60" y="4"/>
                  </a:lnTo>
                  <a:lnTo>
                    <a:pt x="66" y="4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98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6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26" y="2"/>
                  </a:lnTo>
                  <a:lnTo>
                    <a:pt x="128" y="2"/>
                  </a:lnTo>
                  <a:lnTo>
                    <a:pt x="132" y="2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0" y="0"/>
                  </a:lnTo>
                  <a:lnTo>
                    <a:pt x="164" y="0"/>
                  </a:lnTo>
                  <a:lnTo>
                    <a:pt x="170" y="0"/>
                  </a:lnTo>
                  <a:lnTo>
                    <a:pt x="176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96" y="0"/>
                  </a:lnTo>
                  <a:lnTo>
                    <a:pt x="202" y="0"/>
                  </a:lnTo>
                  <a:lnTo>
                    <a:pt x="208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16" y="2"/>
                  </a:lnTo>
                  <a:lnTo>
                    <a:pt x="216" y="4"/>
                  </a:lnTo>
                  <a:lnTo>
                    <a:pt x="216" y="6"/>
                  </a:lnTo>
                  <a:lnTo>
                    <a:pt x="216" y="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41" name="Freeform 124">
              <a:extLst>
                <a:ext uri="{FF2B5EF4-FFF2-40B4-BE49-F238E27FC236}">
                  <a16:creationId xmlns:a16="http://schemas.microsoft.com/office/drawing/2014/main" id="{E96B11C3-C270-B38E-B5DE-00C384ABB2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16625" y="842963"/>
              <a:ext cx="396875" cy="500063"/>
            </a:xfrm>
            <a:custGeom>
              <a:avLst/>
              <a:gdLst>
                <a:gd name="T0" fmla="*/ 22 w 250"/>
                <a:gd name="T1" fmla="*/ 195 h 315"/>
                <a:gd name="T2" fmla="*/ 14 w 250"/>
                <a:gd name="T3" fmla="*/ 191 h 315"/>
                <a:gd name="T4" fmla="*/ 232 w 250"/>
                <a:gd name="T5" fmla="*/ 2 h 315"/>
                <a:gd name="T6" fmla="*/ 242 w 250"/>
                <a:gd name="T7" fmla="*/ 13 h 315"/>
                <a:gd name="T8" fmla="*/ 242 w 250"/>
                <a:gd name="T9" fmla="*/ 27 h 315"/>
                <a:gd name="T10" fmla="*/ 240 w 250"/>
                <a:gd name="T11" fmla="*/ 45 h 315"/>
                <a:gd name="T12" fmla="*/ 238 w 250"/>
                <a:gd name="T13" fmla="*/ 67 h 315"/>
                <a:gd name="T14" fmla="*/ 240 w 250"/>
                <a:gd name="T15" fmla="*/ 73 h 315"/>
                <a:gd name="T16" fmla="*/ 230 w 250"/>
                <a:gd name="T17" fmla="*/ 77 h 315"/>
                <a:gd name="T18" fmla="*/ 230 w 250"/>
                <a:gd name="T19" fmla="*/ 93 h 315"/>
                <a:gd name="T20" fmla="*/ 232 w 250"/>
                <a:gd name="T21" fmla="*/ 109 h 315"/>
                <a:gd name="T22" fmla="*/ 226 w 250"/>
                <a:gd name="T23" fmla="*/ 123 h 315"/>
                <a:gd name="T24" fmla="*/ 232 w 250"/>
                <a:gd name="T25" fmla="*/ 139 h 315"/>
                <a:gd name="T26" fmla="*/ 238 w 250"/>
                <a:gd name="T27" fmla="*/ 145 h 315"/>
                <a:gd name="T28" fmla="*/ 228 w 250"/>
                <a:gd name="T29" fmla="*/ 161 h 315"/>
                <a:gd name="T30" fmla="*/ 224 w 250"/>
                <a:gd name="T31" fmla="*/ 177 h 315"/>
                <a:gd name="T32" fmla="*/ 218 w 250"/>
                <a:gd name="T33" fmla="*/ 189 h 315"/>
                <a:gd name="T34" fmla="*/ 216 w 250"/>
                <a:gd name="T35" fmla="*/ 211 h 315"/>
                <a:gd name="T36" fmla="*/ 204 w 250"/>
                <a:gd name="T37" fmla="*/ 225 h 315"/>
                <a:gd name="T38" fmla="*/ 196 w 250"/>
                <a:gd name="T39" fmla="*/ 237 h 315"/>
                <a:gd name="T40" fmla="*/ 194 w 250"/>
                <a:gd name="T41" fmla="*/ 251 h 315"/>
                <a:gd name="T42" fmla="*/ 176 w 250"/>
                <a:gd name="T43" fmla="*/ 265 h 315"/>
                <a:gd name="T44" fmla="*/ 176 w 250"/>
                <a:gd name="T45" fmla="*/ 275 h 315"/>
                <a:gd name="T46" fmla="*/ 162 w 250"/>
                <a:gd name="T47" fmla="*/ 289 h 315"/>
                <a:gd name="T48" fmla="*/ 154 w 250"/>
                <a:gd name="T49" fmla="*/ 291 h 315"/>
                <a:gd name="T50" fmla="*/ 144 w 250"/>
                <a:gd name="T51" fmla="*/ 293 h 315"/>
                <a:gd name="T52" fmla="*/ 130 w 250"/>
                <a:gd name="T53" fmla="*/ 305 h 315"/>
                <a:gd name="T54" fmla="*/ 126 w 250"/>
                <a:gd name="T55" fmla="*/ 309 h 315"/>
                <a:gd name="T56" fmla="*/ 126 w 250"/>
                <a:gd name="T57" fmla="*/ 297 h 315"/>
                <a:gd name="T58" fmla="*/ 126 w 250"/>
                <a:gd name="T59" fmla="*/ 289 h 315"/>
                <a:gd name="T60" fmla="*/ 124 w 250"/>
                <a:gd name="T61" fmla="*/ 283 h 315"/>
                <a:gd name="T62" fmla="*/ 118 w 250"/>
                <a:gd name="T63" fmla="*/ 279 h 315"/>
                <a:gd name="T64" fmla="*/ 112 w 250"/>
                <a:gd name="T65" fmla="*/ 271 h 315"/>
                <a:gd name="T66" fmla="*/ 110 w 250"/>
                <a:gd name="T67" fmla="*/ 265 h 315"/>
                <a:gd name="T68" fmla="*/ 104 w 250"/>
                <a:gd name="T69" fmla="*/ 249 h 315"/>
                <a:gd name="T70" fmla="*/ 102 w 250"/>
                <a:gd name="T71" fmla="*/ 237 h 315"/>
                <a:gd name="T72" fmla="*/ 88 w 250"/>
                <a:gd name="T73" fmla="*/ 229 h 315"/>
                <a:gd name="T74" fmla="*/ 74 w 250"/>
                <a:gd name="T75" fmla="*/ 227 h 315"/>
                <a:gd name="T76" fmla="*/ 62 w 250"/>
                <a:gd name="T77" fmla="*/ 227 h 315"/>
                <a:gd name="T78" fmla="*/ 58 w 250"/>
                <a:gd name="T79" fmla="*/ 219 h 315"/>
                <a:gd name="T80" fmla="*/ 46 w 250"/>
                <a:gd name="T81" fmla="*/ 203 h 315"/>
                <a:gd name="T82" fmla="*/ 32 w 250"/>
                <a:gd name="T83" fmla="*/ 195 h 315"/>
                <a:gd name="T84" fmla="*/ 16 w 250"/>
                <a:gd name="T85" fmla="*/ 187 h 315"/>
                <a:gd name="T86" fmla="*/ 8 w 250"/>
                <a:gd name="T87" fmla="*/ 179 h 315"/>
                <a:gd name="T88" fmla="*/ 6 w 250"/>
                <a:gd name="T89" fmla="*/ 165 h 315"/>
                <a:gd name="T90" fmla="*/ 6 w 250"/>
                <a:gd name="T91" fmla="*/ 151 h 315"/>
                <a:gd name="T92" fmla="*/ 6 w 250"/>
                <a:gd name="T93" fmla="*/ 135 h 315"/>
                <a:gd name="T94" fmla="*/ 8 w 250"/>
                <a:gd name="T95" fmla="*/ 127 h 315"/>
                <a:gd name="T96" fmla="*/ 6 w 250"/>
                <a:gd name="T97" fmla="*/ 105 h 315"/>
                <a:gd name="T98" fmla="*/ 6 w 250"/>
                <a:gd name="T99" fmla="*/ 99 h 315"/>
                <a:gd name="T100" fmla="*/ 4 w 250"/>
                <a:gd name="T101" fmla="*/ 93 h 315"/>
                <a:gd name="T102" fmla="*/ 22 w 250"/>
                <a:gd name="T103" fmla="*/ 95 h 315"/>
                <a:gd name="T104" fmla="*/ 32 w 250"/>
                <a:gd name="T105" fmla="*/ 79 h 315"/>
                <a:gd name="T106" fmla="*/ 36 w 250"/>
                <a:gd name="T107" fmla="*/ 59 h 315"/>
                <a:gd name="T108" fmla="*/ 36 w 250"/>
                <a:gd name="T109" fmla="*/ 45 h 315"/>
                <a:gd name="T110" fmla="*/ 48 w 250"/>
                <a:gd name="T111" fmla="*/ 25 h 315"/>
                <a:gd name="T112" fmla="*/ 54 w 250"/>
                <a:gd name="T113" fmla="*/ 2 h 315"/>
                <a:gd name="T114" fmla="*/ 92 w 250"/>
                <a:gd name="T115" fmla="*/ 2 h 315"/>
                <a:gd name="T116" fmla="*/ 124 w 250"/>
                <a:gd name="T117" fmla="*/ 2 h 315"/>
                <a:gd name="T118" fmla="*/ 202 w 250"/>
                <a:gd name="T119" fmla="*/ 2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" h="315">
                  <a:moveTo>
                    <a:pt x="128" y="315"/>
                  </a:moveTo>
                  <a:lnTo>
                    <a:pt x="126" y="315"/>
                  </a:lnTo>
                  <a:lnTo>
                    <a:pt x="128" y="315"/>
                  </a:lnTo>
                  <a:close/>
                  <a:moveTo>
                    <a:pt x="22" y="195"/>
                  </a:moveTo>
                  <a:lnTo>
                    <a:pt x="20" y="197"/>
                  </a:lnTo>
                  <a:lnTo>
                    <a:pt x="22" y="197"/>
                  </a:lnTo>
                  <a:lnTo>
                    <a:pt x="20" y="197"/>
                  </a:lnTo>
                  <a:lnTo>
                    <a:pt x="20" y="195"/>
                  </a:lnTo>
                  <a:lnTo>
                    <a:pt x="20" y="193"/>
                  </a:lnTo>
                  <a:lnTo>
                    <a:pt x="22" y="193"/>
                  </a:lnTo>
                  <a:lnTo>
                    <a:pt x="22" y="195"/>
                  </a:lnTo>
                  <a:close/>
                  <a:moveTo>
                    <a:pt x="16" y="191"/>
                  </a:moveTo>
                  <a:lnTo>
                    <a:pt x="18" y="191"/>
                  </a:lnTo>
                  <a:lnTo>
                    <a:pt x="20" y="193"/>
                  </a:lnTo>
                  <a:lnTo>
                    <a:pt x="18" y="193"/>
                  </a:lnTo>
                  <a:lnTo>
                    <a:pt x="16" y="193"/>
                  </a:lnTo>
                  <a:lnTo>
                    <a:pt x="14" y="191"/>
                  </a:lnTo>
                  <a:lnTo>
                    <a:pt x="14" y="193"/>
                  </a:lnTo>
                  <a:lnTo>
                    <a:pt x="12" y="191"/>
                  </a:lnTo>
                  <a:lnTo>
                    <a:pt x="12" y="189"/>
                  </a:lnTo>
                  <a:lnTo>
                    <a:pt x="12" y="191"/>
                  </a:lnTo>
                  <a:lnTo>
                    <a:pt x="14" y="191"/>
                  </a:lnTo>
                  <a:lnTo>
                    <a:pt x="16" y="191"/>
                  </a:lnTo>
                  <a:close/>
                  <a:moveTo>
                    <a:pt x="10" y="189"/>
                  </a:moveTo>
                  <a:lnTo>
                    <a:pt x="12" y="189"/>
                  </a:lnTo>
                  <a:lnTo>
                    <a:pt x="12" y="191"/>
                  </a:lnTo>
                  <a:lnTo>
                    <a:pt x="10" y="191"/>
                  </a:lnTo>
                  <a:lnTo>
                    <a:pt x="10" y="189"/>
                  </a:lnTo>
                  <a:lnTo>
                    <a:pt x="8" y="189"/>
                  </a:lnTo>
                  <a:lnTo>
                    <a:pt x="10" y="189"/>
                  </a:lnTo>
                  <a:close/>
                  <a:moveTo>
                    <a:pt x="230" y="0"/>
                  </a:moveTo>
                  <a:lnTo>
                    <a:pt x="230" y="2"/>
                  </a:lnTo>
                  <a:lnTo>
                    <a:pt x="232" y="2"/>
                  </a:lnTo>
                  <a:lnTo>
                    <a:pt x="234" y="2"/>
                  </a:lnTo>
                  <a:lnTo>
                    <a:pt x="240" y="2"/>
                  </a:lnTo>
                  <a:lnTo>
                    <a:pt x="244" y="2"/>
                  </a:lnTo>
                  <a:lnTo>
                    <a:pt x="246" y="2"/>
                  </a:lnTo>
                  <a:lnTo>
                    <a:pt x="248" y="2"/>
                  </a:lnTo>
                  <a:lnTo>
                    <a:pt x="250" y="2"/>
                  </a:lnTo>
                  <a:lnTo>
                    <a:pt x="248" y="2"/>
                  </a:lnTo>
                  <a:lnTo>
                    <a:pt x="246" y="4"/>
                  </a:lnTo>
                  <a:lnTo>
                    <a:pt x="244" y="6"/>
                  </a:lnTo>
                  <a:lnTo>
                    <a:pt x="242" y="11"/>
                  </a:lnTo>
                  <a:lnTo>
                    <a:pt x="242" y="13"/>
                  </a:lnTo>
                  <a:lnTo>
                    <a:pt x="242" y="15"/>
                  </a:lnTo>
                  <a:lnTo>
                    <a:pt x="244" y="15"/>
                  </a:lnTo>
                  <a:lnTo>
                    <a:pt x="244" y="17"/>
                  </a:lnTo>
                  <a:lnTo>
                    <a:pt x="246" y="17"/>
                  </a:lnTo>
                  <a:lnTo>
                    <a:pt x="248" y="17"/>
                  </a:lnTo>
                  <a:lnTo>
                    <a:pt x="250" y="19"/>
                  </a:lnTo>
                  <a:lnTo>
                    <a:pt x="250" y="21"/>
                  </a:lnTo>
                  <a:lnTo>
                    <a:pt x="248" y="23"/>
                  </a:lnTo>
                  <a:lnTo>
                    <a:pt x="244" y="25"/>
                  </a:lnTo>
                  <a:lnTo>
                    <a:pt x="242" y="25"/>
                  </a:lnTo>
                  <a:lnTo>
                    <a:pt x="242" y="27"/>
                  </a:lnTo>
                  <a:lnTo>
                    <a:pt x="240" y="31"/>
                  </a:lnTo>
                  <a:lnTo>
                    <a:pt x="240" y="33"/>
                  </a:lnTo>
                  <a:lnTo>
                    <a:pt x="238" y="35"/>
                  </a:lnTo>
                  <a:lnTo>
                    <a:pt x="236" y="35"/>
                  </a:lnTo>
                  <a:lnTo>
                    <a:pt x="236" y="37"/>
                  </a:lnTo>
                  <a:lnTo>
                    <a:pt x="234" y="41"/>
                  </a:lnTo>
                  <a:lnTo>
                    <a:pt x="234" y="43"/>
                  </a:lnTo>
                  <a:lnTo>
                    <a:pt x="236" y="43"/>
                  </a:lnTo>
                  <a:lnTo>
                    <a:pt x="238" y="43"/>
                  </a:lnTo>
                  <a:lnTo>
                    <a:pt x="240" y="43"/>
                  </a:lnTo>
                  <a:lnTo>
                    <a:pt x="240" y="45"/>
                  </a:lnTo>
                  <a:lnTo>
                    <a:pt x="240" y="47"/>
                  </a:lnTo>
                  <a:lnTo>
                    <a:pt x="240" y="49"/>
                  </a:lnTo>
                  <a:lnTo>
                    <a:pt x="238" y="55"/>
                  </a:lnTo>
                  <a:lnTo>
                    <a:pt x="236" y="57"/>
                  </a:lnTo>
                  <a:lnTo>
                    <a:pt x="236" y="59"/>
                  </a:lnTo>
                  <a:lnTo>
                    <a:pt x="234" y="59"/>
                  </a:lnTo>
                  <a:lnTo>
                    <a:pt x="234" y="61"/>
                  </a:lnTo>
                  <a:lnTo>
                    <a:pt x="236" y="63"/>
                  </a:lnTo>
                  <a:lnTo>
                    <a:pt x="238" y="63"/>
                  </a:lnTo>
                  <a:lnTo>
                    <a:pt x="238" y="65"/>
                  </a:lnTo>
                  <a:lnTo>
                    <a:pt x="238" y="67"/>
                  </a:lnTo>
                  <a:lnTo>
                    <a:pt x="236" y="67"/>
                  </a:lnTo>
                  <a:lnTo>
                    <a:pt x="236" y="65"/>
                  </a:lnTo>
                  <a:lnTo>
                    <a:pt x="234" y="63"/>
                  </a:lnTo>
                  <a:lnTo>
                    <a:pt x="232" y="63"/>
                  </a:lnTo>
                  <a:lnTo>
                    <a:pt x="232" y="65"/>
                  </a:lnTo>
                  <a:lnTo>
                    <a:pt x="232" y="67"/>
                  </a:lnTo>
                  <a:lnTo>
                    <a:pt x="234" y="67"/>
                  </a:lnTo>
                  <a:lnTo>
                    <a:pt x="236" y="69"/>
                  </a:lnTo>
                  <a:lnTo>
                    <a:pt x="238" y="71"/>
                  </a:lnTo>
                  <a:lnTo>
                    <a:pt x="238" y="73"/>
                  </a:lnTo>
                  <a:lnTo>
                    <a:pt x="240" y="73"/>
                  </a:lnTo>
                  <a:lnTo>
                    <a:pt x="242" y="73"/>
                  </a:lnTo>
                  <a:lnTo>
                    <a:pt x="242" y="75"/>
                  </a:lnTo>
                  <a:lnTo>
                    <a:pt x="240" y="75"/>
                  </a:lnTo>
                  <a:lnTo>
                    <a:pt x="238" y="75"/>
                  </a:lnTo>
                  <a:lnTo>
                    <a:pt x="236" y="75"/>
                  </a:lnTo>
                  <a:lnTo>
                    <a:pt x="234" y="75"/>
                  </a:lnTo>
                  <a:lnTo>
                    <a:pt x="234" y="73"/>
                  </a:lnTo>
                  <a:lnTo>
                    <a:pt x="232" y="73"/>
                  </a:lnTo>
                  <a:lnTo>
                    <a:pt x="232" y="75"/>
                  </a:lnTo>
                  <a:lnTo>
                    <a:pt x="230" y="75"/>
                  </a:lnTo>
                  <a:lnTo>
                    <a:pt x="230" y="77"/>
                  </a:lnTo>
                  <a:lnTo>
                    <a:pt x="230" y="79"/>
                  </a:lnTo>
                  <a:lnTo>
                    <a:pt x="232" y="79"/>
                  </a:lnTo>
                  <a:lnTo>
                    <a:pt x="232" y="81"/>
                  </a:lnTo>
                  <a:lnTo>
                    <a:pt x="230" y="83"/>
                  </a:lnTo>
                  <a:lnTo>
                    <a:pt x="230" y="83"/>
                  </a:lnTo>
                  <a:lnTo>
                    <a:pt x="230" y="85"/>
                  </a:lnTo>
                  <a:lnTo>
                    <a:pt x="232" y="85"/>
                  </a:lnTo>
                  <a:lnTo>
                    <a:pt x="232" y="87"/>
                  </a:lnTo>
                  <a:lnTo>
                    <a:pt x="232" y="89"/>
                  </a:lnTo>
                  <a:lnTo>
                    <a:pt x="230" y="91"/>
                  </a:lnTo>
                  <a:lnTo>
                    <a:pt x="230" y="93"/>
                  </a:lnTo>
                  <a:lnTo>
                    <a:pt x="232" y="93"/>
                  </a:lnTo>
                  <a:lnTo>
                    <a:pt x="232" y="95"/>
                  </a:lnTo>
                  <a:lnTo>
                    <a:pt x="234" y="95"/>
                  </a:lnTo>
                  <a:lnTo>
                    <a:pt x="234" y="97"/>
                  </a:lnTo>
                  <a:lnTo>
                    <a:pt x="234" y="99"/>
                  </a:lnTo>
                  <a:lnTo>
                    <a:pt x="232" y="99"/>
                  </a:lnTo>
                  <a:lnTo>
                    <a:pt x="232" y="101"/>
                  </a:lnTo>
                  <a:lnTo>
                    <a:pt x="230" y="101"/>
                  </a:lnTo>
                  <a:lnTo>
                    <a:pt x="232" y="103"/>
                  </a:lnTo>
                  <a:lnTo>
                    <a:pt x="232" y="107"/>
                  </a:lnTo>
                  <a:lnTo>
                    <a:pt x="232" y="109"/>
                  </a:lnTo>
                  <a:lnTo>
                    <a:pt x="232" y="111"/>
                  </a:lnTo>
                  <a:lnTo>
                    <a:pt x="230" y="111"/>
                  </a:lnTo>
                  <a:lnTo>
                    <a:pt x="228" y="113"/>
                  </a:lnTo>
                  <a:lnTo>
                    <a:pt x="226" y="115"/>
                  </a:lnTo>
                  <a:lnTo>
                    <a:pt x="224" y="117"/>
                  </a:lnTo>
                  <a:lnTo>
                    <a:pt x="224" y="119"/>
                  </a:lnTo>
                  <a:lnTo>
                    <a:pt x="222" y="119"/>
                  </a:lnTo>
                  <a:lnTo>
                    <a:pt x="222" y="121"/>
                  </a:lnTo>
                  <a:lnTo>
                    <a:pt x="224" y="121"/>
                  </a:lnTo>
                  <a:lnTo>
                    <a:pt x="224" y="123"/>
                  </a:lnTo>
                  <a:lnTo>
                    <a:pt x="226" y="123"/>
                  </a:lnTo>
                  <a:lnTo>
                    <a:pt x="226" y="125"/>
                  </a:lnTo>
                  <a:lnTo>
                    <a:pt x="224" y="127"/>
                  </a:lnTo>
                  <a:lnTo>
                    <a:pt x="222" y="129"/>
                  </a:lnTo>
                  <a:lnTo>
                    <a:pt x="224" y="129"/>
                  </a:lnTo>
                  <a:lnTo>
                    <a:pt x="224" y="131"/>
                  </a:lnTo>
                  <a:lnTo>
                    <a:pt x="228" y="131"/>
                  </a:lnTo>
                  <a:lnTo>
                    <a:pt x="228" y="133"/>
                  </a:lnTo>
                  <a:lnTo>
                    <a:pt x="228" y="135"/>
                  </a:lnTo>
                  <a:lnTo>
                    <a:pt x="230" y="137"/>
                  </a:lnTo>
                  <a:lnTo>
                    <a:pt x="230" y="139"/>
                  </a:lnTo>
                  <a:lnTo>
                    <a:pt x="232" y="139"/>
                  </a:lnTo>
                  <a:lnTo>
                    <a:pt x="232" y="141"/>
                  </a:lnTo>
                  <a:lnTo>
                    <a:pt x="234" y="141"/>
                  </a:lnTo>
                  <a:lnTo>
                    <a:pt x="236" y="139"/>
                  </a:lnTo>
                  <a:lnTo>
                    <a:pt x="238" y="137"/>
                  </a:lnTo>
                  <a:lnTo>
                    <a:pt x="240" y="137"/>
                  </a:lnTo>
                  <a:lnTo>
                    <a:pt x="242" y="137"/>
                  </a:lnTo>
                  <a:lnTo>
                    <a:pt x="242" y="139"/>
                  </a:lnTo>
                  <a:lnTo>
                    <a:pt x="240" y="141"/>
                  </a:lnTo>
                  <a:lnTo>
                    <a:pt x="238" y="141"/>
                  </a:lnTo>
                  <a:lnTo>
                    <a:pt x="238" y="143"/>
                  </a:lnTo>
                  <a:lnTo>
                    <a:pt x="238" y="145"/>
                  </a:lnTo>
                  <a:lnTo>
                    <a:pt x="238" y="147"/>
                  </a:lnTo>
                  <a:lnTo>
                    <a:pt x="238" y="149"/>
                  </a:lnTo>
                  <a:lnTo>
                    <a:pt x="236" y="149"/>
                  </a:lnTo>
                  <a:lnTo>
                    <a:pt x="236" y="151"/>
                  </a:lnTo>
                  <a:lnTo>
                    <a:pt x="236" y="153"/>
                  </a:lnTo>
                  <a:lnTo>
                    <a:pt x="236" y="157"/>
                  </a:lnTo>
                  <a:lnTo>
                    <a:pt x="236" y="159"/>
                  </a:lnTo>
                  <a:lnTo>
                    <a:pt x="234" y="159"/>
                  </a:lnTo>
                  <a:lnTo>
                    <a:pt x="232" y="159"/>
                  </a:lnTo>
                  <a:lnTo>
                    <a:pt x="230" y="161"/>
                  </a:lnTo>
                  <a:lnTo>
                    <a:pt x="228" y="161"/>
                  </a:lnTo>
                  <a:lnTo>
                    <a:pt x="226" y="163"/>
                  </a:lnTo>
                  <a:lnTo>
                    <a:pt x="224" y="165"/>
                  </a:lnTo>
                  <a:lnTo>
                    <a:pt x="224" y="167"/>
                  </a:lnTo>
                  <a:lnTo>
                    <a:pt x="222" y="167"/>
                  </a:lnTo>
                  <a:lnTo>
                    <a:pt x="220" y="169"/>
                  </a:lnTo>
                  <a:lnTo>
                    <a:pt x="220" y="171"/>
                  </a:lnTo>
                  <a:lnTo>
                    <a:pt x="220" y="173"/>
                  </a:lnTo>
                  <a:lnTo>
                    <a:pt x="220" y="175"/>
                  </a:lnTo>
                  <a:lnTo>
                    <a:pt x="222" y="175"/>
                  </a:lnTo>
                  <a:lnTo>
                    <a:pt x="222" y="177"/>
                  </a:lnTo>
                  <a:lnTo>
                    <a:pt x="224" y="177"/>
                  </a:lnTo>
                  <a:lnTo>
                    <a:pt x="224" y="179"/>
                  </a:lnTo>
                  <a:lnTo>
                    <a:pt x="224" y="179"/>
                  </a:lnTo>
                  <a:lnTo>
                    <a:pt x="222" y="181"/>
                  </a:lnTo>
                  <a:lnTo>
                    <a:pt x="220" y="181"/>
                  </a:lnTo>
                  <a:lnTo>
                    <a:pt x="220" y="179"/>
                  </a:lnTo>
                  <a:lnTo>
                    <a:pt x="218" y="179"/>
                  </a:lnTo>
                  <a:lnTo>
                    <a:pt x="218" y="181"/>
                  </a:lnTo>
                  <a:lnTo>
                    <a:pt x="218" y="183"/>
                  </a:lnTo>
                  <a:lnTo>
                    <a:pt x="218" y="185"/>
                  </a:lnTo>
                  <a:lnTo>
                    <a:pt x="218" y="187"/>
                  </a:lnTo>
                  <a:lnTo>
                    <a:pt x="218" y="189"/>
                  </a:lnTo>
                  <a:lnTo>
                    <a:pt x="216" y="191"/>
                  </a:lnTo>
                  <a:lnTo>
                    <a:pt x="216" y="193"/>
                  </a:lnTo>
                  <a:lnTo>
                    <a:pt x="216" y="195"/>
                  </a:lnTo>
                  <a:lnTo>
                    <a:pt x="218" y="197"/>
                  </a:lnTo>
                  <a:lnTo>
                    <a:pt x="218" y="199"/>
                  </a:lnTo>
                  <a:lnTo>
                    <a:pt x="218" y="201"/>
                  </a:lnTo>
                  <a:lnTo>
                    <a:pt x="216" y="203"/>
                  </a:lnTo>
                  <a:lnTo>
                    <a:pt x="216" y="205"/>
                  </a:lnTo>
                  <a:lnTo>
                    <a:pt x="216" y="207"/>
                  </a:lnTo>
                  <a:lnTo>
                    <a:pt x="216" y="209"/>
                  </a:lnTo>
                  <a:lnTo>
                    <a:pt x="216" y="211"/>
                  </a:lnTo>
                  <a:lnTo>
                    <a:pt x="214" y="213"/>
                  </a:lnTo>
                  <a:lnTo>
                    <a:pt x="212" y="213"/>
                  </a:lnTo>
                  <a:lnTo>
                    <a:pt x="210" y="213"/>
                  </a:lnTo>
                  <a:lnTo>
                    <a:pt x="208" y="213"/>
                  </a:lnTo>
                  <a:lnTo>
                    <a:pt x="208" y="215"/>
                  </a:lnTo>
                  <a:lnTo>
                    <a:pt x="208" y="217"/>
                  </a:lnTo>
                  <a:lnTo>
                    <a:pt x="206" y="219"/>
                  </a:lnTo>
                  <a:lnTo>
                    <a:pt x="206" y="221"/>
                  </a:lnTo>
                  <a:lnTo>
                    <a:pt x="204" y="221"/>
                  </a:lnTo>
                  <a:lnTo>
                    <a:pt x="204" y="223"/>
                  </a:lnTo>
                  <a:lnTo>
                    <a:pt x="204" y="225"/>
                  </a:lnTo>
                  <a:lnTo>
                    <a:pt x="204" y="227"/>
                  </a:lnTo>
                  <a:lnTo>
                    <a:pt x="202" y="227"/>
                  </a:lnTo>
                  <a:lnTo>
                    <a:pt x="200" y="229"/>
                  </a:lnTo>
                  <a:lnTo>
                    <a:pt x="200" y="231"/>
                  </a:lnTo>
                  <a:lnTo>
                    <a:pt x="198" y="233"/>
                  </a:lnTo>
                  <a:lnTo>
                    <a:pt x="200" y="233"/>
                  </a:lnTo>
                  <a:lnTo>
                    <a:pt x="202" y="235"/>
                  </a:lnTo>
                  <a:lnTo>
                    <a:pt x="202" y="237"/>
                  </a:lnTo>
                  <a:lnTo>
                    <a:pt x="200" y="237"/>
                  </a:lnTo>
                  <a:lnTo>
                    <a:pt x="198" y="237"/>
                  </a:lnTo>
                  <a:lnTo>
                    <a:pt x="196" y="237"/>
                  </a:lnTo>
                  <a:lnTo>
                    <a:pt x="196" y="239"/>
                  </a:lnTo>
                  <a:lnTo>
                    <a:pt x="198" y="239"/>
                  </a:lnTo>
                  <a:lnTo>
                    <a:pt x="198" y="241"/>
                  </a:lnTo>
                  <a:lnTo>
                    <a:pt x="198" y="243"/>
                  </a:lnTo>
                  <a:lnTo>
                    <a:pt x="198" y="245"/>
                  </a:lnTo>
                  <a:lnTo>
                    <a:pt x="196" y="245"/>
                  </a:lnTo>
                  <a:lnTo>
                    <a:pt x="196" y="247"/>
                  </a:lnTo>
                  <a:lnTo>
                    <a:pt x="198" y="249"/>
                  </a:lnTo>
                  <a:lnTo>
                    <a:pt x="198" y="251"/>
                  </a:lnTo>
                  <a:lnTo>
                    <a:pt x="196" y="251"/>
                  </a:lnTo>
                  <a:lnTo>
                    <a:pt x="194" y="251"/>
                  </a:lnTo>
                  <a:lnTo>
                    <a:pt x="192" y="251"/>
                  </a:lnTo>
                  <a:lnTo>
                    <a:pt x="192" y="253"/>
                  </a:lnTo>
                  <a:lnTo>
                    <a:pt x="192" y="255"/>
                  </a:lnTo>
                  <a:lnTo>
                    <a:pt x="188" y="259"/>
                  </a:lnTo>
                  <a:lnTo>
                    <a:pt x="188" y="261"/>
                  </a:lnTo>
                  <a:lnTo>
                    <a:pt x="186" y="261"/>
                  </a:lnTo>
                  <a:lnTo>
                    <a:pt x="184" y="263"/>
                  </a:lnTo>
                  <a:lnTo>
                    <a:pt x="182" y="263"/>
                  </a:lnTo>
                  <a:lnTo>
                    <a:pt x="180" y="263"/>
                  </a:lnTo>
                  <a:lnTo>
                    <a:pt x="178" y="263"/>
                  </a:lnTo>
                  <a:lnTo>
                    <a:pt x="176" y="265"/>
                  </a:lnTo>
                  <a:lnTo>
                    <a:pt x="176" y="267"/>
                  </a:lnTo>
                  <a:lnTo>
                    <a:pt x="176" y="269"/>
                  </a:lnTo>
                  <a:lnTo>
                    <a:pt x="178" y="271"/>
                  </a:lnTo>
                  <a:lnTo>
                    <a:pt x="178" y="273"/>
                  </a:lnTo>
                  <a:lnTo>
                    <a:pt x="176" y="273"/>
                  </a:lnTo>
                  <a:lnTo>
                    <a:pt x="174" y="275"/>
                  </a:lnTo>
                  <a:lnTo>
                    <a:pt x="172" y="275"/>
                  </a:lnTo>
                  <a:lnTo>
                    <a:pt x="172" y="275"/>
                  </a:lnTo>
                  <a:lnTo>
                    <a:pt x="174" y="275"/>
                  </a:lnTo>
                  <a:lnTo>
                    <a:pt x="174" y="277"/>
                  </a:lnTo>
                  <a:lnTo>
                    <a:pt x="176" y="275"/>
                  </a:lnTo>
                  <a:lnTo>
                    <a:pt x="178" y="275"/>
                  </a:lnTo>
                  <a:lnTo>
                    <a:pt x="178" y="277"/>
                  </a:lnTo>
                  <a:lnTo>
                    <a:pt x="178" y="279"/>
                  </a:lnTo>
                  <a:lnTo>
                    <a:pt x="176" y="281"/>
                  </a:lnTo>
                  <a:lnTo>
                    <a:pt x="174" y="281"/>
                  </a:lnTo>
                  <a:lnTo>
                    <a:pt x="170" y="283"/>
                  </a:lnTo>
                  <a:lnTo>
                    <a:pt x="168" y="283"/>
                  </a:lnTo>
                  <a:lnTo>
                    <a:pt x="166" y="283"/>
                  </a:lnTo>
                  <a:lnTo>
                    <a:pt x="166" y="285"/>
                  </a:lnTo>
                  <a:lnTo>
                    <a:pt x="164" y="287"/>
                  </a:lnTo>
                  <a:lnTo>
                    <a:pt x="162" y="289"/>
                  </a:lnTo>
                  <a:lnTo>
                    <a:pt x="162" y="287"/>
                  </a:lnTo>
                  <a:lnTo>
                    <a:pt x="160" y="287"/>
                  </a:lnTo>
                  <a:lnTo>
                    <a:pt x="160" y="285"/>
                  </a:lnTo>
                  <a:lnTo>
                    <a:pt x="158" y="285"/>
                  </a:lnTo>
                  <a:lnTo>
                    <a:pt x="158" y="287"/>
                  </a:lnTo>
                  <a:lnTo>
                    <a:pt x="158" y="289"/>
                  </a:lnTo>
                  <a:lnTo>
                    <a:pt x="158" y="291"/>
                  </a:lnTo>
                  <a:lnTo>
                    <a:pt x="158" y="293"/>
                  </a:lnTo>
                  <a:lnTo>
                    <a:pt x="156" y="293"/>
                  </a:lnTo>
                  <a:lnTo>
                    <a:pt x="156" y="291"/>
                  </a:lnTo>
                  <a:lnTo>
                    <a:pt x="154" y="291"/>
                  </a:lnTo>
                  <a:lnTo>
                    <a:pt x="152" y="293"/>
                  </a:lnTo>
                  <a:lnTo>
                    <a:pt x="152" y="295"/>
                  </a:lnTo>
                  <a:lnTo>
                    <a:pt x="152" y="297"/>
                  </a:lnTo>
                  <a:lnTo>
                    <a:pt x="150" y="297"/>
                  </a:lnTo>
                  <a:lnTo>
                    <a:pt x="148" y="295"/>
                  </a:lnTo>
                  <a:lnTo>
                    <a:pt x="148" y="297"/>
                  </a:lnTo>
                  <a:lnTo>
                    <a:pt x="146" y="297"/>
                  </a:lnTo>
                  <a:lnTo>
                    <a:pt x="146" y="295"/>
                  </a:lnTo>
                  <a:lnTo>
                    <a:pt x="144" y="295"/>
                  </a:lnTo>
                  <a:lnTo>
                    <a:pt x="146" y="295"/>
                  </a:lnTo>
                  <a:lnTo>
                    <a:pt x="144" y="293"/>
                  </a:lnTo>
                  <a:lnTo>
                    <a:pt x="142" y="293"/>
                  </a:lnTo>
                  <a:lnTo>
                    <a:pt x="140" y="293"/>
                  </a:lnTo>
                  <a:lnTo>
                    <a:pt x="140" y="291"/>
                  </a:lnTo>
                  <a:lnTo>
                    <a:pt x="138" y="293"/>
                  </a:lnTo>
                  <a:lnTo>
                    <a:pt x="136" y="295"/>
                  </a:lnTo>
                  <a:lnTo>
                    <a:pt x="136" y="297"/>
                  </a:lnTo>
                  <a:lnTo>
                    <a:pt x="136" y="299"/>
                  </a:lnTo>
                  <a:lnTo>
                    <a:pt x="134" y="301"/>
                  </a:lnTo>
                  <a:lnTo>
                    <a:pt x="132" y="303"/>
                  </a:lnTo>
                  <a:lnTo>
                    <a:pt x="132" y="305"/>
                  </a:lnTo>
                  <a:lnTo>
                    <a:pt x="130" y="305"/>
                  </a:lnTo>
                  <a:lnTo>
                    <a:pt x="130" y="303"/>
                  </a:lnTo>
                  <a:lnTo>
                    <a:pt x="128" y="303"/>
                  </a:lnTo>
                  <a:lnTo>
                    <a:pt x="128" y="305"/>
                  </a:lnTo>
                  <a:lnTo>
                    <a:pt x="130" y="305"/>
                  </a:lnTo>
                  <a:lnTo>
                    <a:pt x="128" y="307"/>
                  </a:lnTo>
                  <a:lnTo>
                    <a:pt x="126" y="311"/>
                  </a:lnTo>
                  <a:lnTo>
                    <a:pt x="124" y="311"/>
                  </a:lnTo>
                  <a:lnTo>
                    <a:pt x="126" y="313"/>
                  </a:lnTo>
                  <a:lnTo>
                    <a:pt x="124" y="313"/>
                  </a:lnTo>
                  <a:lnTo>
                    <a:pt x="124" y="311"/>
                  </a:lnTo>
                  <a:lnTo>
                    <a:pt x="126" y="309"/>
                  </a:lnTo>
                  <a:lnTo>
                    <a:pt x="126" y="307"/>
                  </a:lnTo>
                  <a:lnTo>
                    <a:pt x="124" y="307"/>
                  </a:lnTo>
                  <a:lnTo>
                    <a:pt x="124" y="305"/>
                  </a:lnTo>
                  <a:lnTo>
                    <a:pt x="122" y="307"/>
                  </a:lnTo>
                  <a:lnTo>
                    <a:pt x="122" y="305"/>
                  </a:lnTo>
                  <a:lnTo>
                    <a:pt x="122" y="303"/>
                  </a:lnTo>
                  <a:lnTo>
                    <a:pt x="124" y="301"/>
                  </a:lnTo>
                  <a:lnTo>
                    <a:pt x="124" y="299"/>
                  </a:lnTo>
                  <a:lnTo>
                    <a:pt x="126" y="299"/>
                  </a:lnTo>
                  <a:lnTo>
                    <a:pt x="128" y="299"/>
                  </a:lnTo>
                  <a:lnTo>
                    <a:pt x="126" y="297"/>
                  </a:lnTo>
                  <a:lnTo>
                    <a:pt x="128" y="297"/>
                  </a:lnTo>
                  <a:lnTo>
                    <a:pt x="128" y="295"/>
                  </a:lnTo>
                  <a:lnTo>
                    <a:pt x="130" y="295"/>
                  </a:lnTo>
                  <a:lnTo>
                    <a:pt x="132" y="295"/>
                  </a:lnTo>
                  <a:lnTo>
                    <a:pt x="132" y="293"/>
                  </a:lnTo>
                  <a:lnTo>
                    <a:pt x="130" y="293"/>
                  </a:lnTo>
                  <a:lnTo>
                    <a:pt x="130" y="291"/>
                  </a:lnTo>
                  <a:lnTo>
                    <a:pt x="128" y="293"/>
                  </a:lnTo>
                  <a:lnTo>
                    <a:pt x="126" y="293"/>
                  </a:lnTo>
                  <a:lnTo>
                    <a:pt x="126" y="291"/>
                  </a:lnTo>
                  <a:lnTo>
                    <a:pt x="126" y="289"/>
                  </a:lnTo>
                  <a:lnTo>
                    <a:pt x="124" y="289"/>
                  </a:lnTo>
                  <a:lnTo>
                    <a:pt x="124" y="291"/>
                  </a:lnTo>
                  <a:lnTo>
                    <a:pt x="124" y="289"/>
                  </a:lnTo>
                  <a:lnTo>
                    <a:pt x="122" y="289"/>
                  </a:lnTo>
                  <a:lnTo>
                    <a:pt x="122" y="287"/>
                  </a:lnTo>
                  <a:lnTo>
                    <a:pt x="122" y="285"/>
                  </a:lnTo>
                  <a:lnTo>
                    <a:pt x="124" y="285"/>
                  </a:lnTo>
                  <a:lnTo>
                    <a:pt x="126" y="285"/>
                  </a:lnTo>
                  <a:lnTo>
                    <a:pt x="128" y="285"/>
                  </a:lnTo>
                  <a:lnTo>
                    <a:pt x="126" y="283"/>
                  </a:lnTo>
                  <a:lnTo>
                    <a:pt x="124" y="283"/>
                  </a:lnTo>
                  <a:lnTo>
                    <a:pt x="122" y="281"/>
                  </a:lnTo>
                  <a:lnTo>
                    <a:pt x="124" y="281"/>
                  </a:lnTo>
                  <a:lnTo>
                    <a:pt x="124" y="279"/>
                  </a:lnTo>
                  <a:lnTo>
                    <a:pt x="122" y="277"/>
                  </a:lnTo>
                  <a:lnTo>
                    <a:pt x="124" y="277"/>
                  </a:lnTo>
                  <a:lnTo>
                    <a:pt x="122" y="275"/>
                  </a:lnTo>
                  <a:lnTo>
                    <a:pt x="122" y="277"/>
                  </a:lnTo>
                  <a:lnTo>
                    <a:pt x="120" y="277"/>
                  </a:lnTo>
                  <a:lnTo>
                    <a:pt x="120" y="275"/>
                  </a:lnTo>
                  <a:lnTo>
                    <a:pt x="118" y="277"/>
                  </a:lnTo>
                  <a:lnTo>
                    <a:pt x="118" y="279"/>
                  </a:lnTo>
                  <a:lnTo>
                    <a:pt x="116" y="277"/>
                  </a:lnTo>
                  <a:lnTo>
                    <a:pt x="116" y="275"/>
                  </a:lnTo>
                  <a:lnTo>
                    <a:pt x="116" y="275"/>
                  </a:lnTo>
                  <a:lnTo>
                    <a:pt x="118" y="273"/>
                  </a:lnTo>
                  <a:lnTo>
                    <a:pt x="120" y="271"/>
                  </a:lnTo>
                  <a:lnTo>
                    <a:pt x="118" y="271"/>
                  </a:lnTo>
                  <a:lnTo>
                    <a:pt x="116" y="271"/>
                  </a:lnTo>
                  <a:lnTo>
                    <a:pt x="116" y="269"/>
                  </a:lnTo>
                  <a:lnTo>
                    <a:pt x="116" y="271"/>
                  </a:lnTo>
                  <a:lnTo>
                    <a:pt x="114" y="271"/>
                  </a:lnTo>
                  <a:lnTo>
                    <a:pt x="112" y="271"/>
                  </a:lnTo>
                  <a:lnTo>
                    <a:pt x="112" y="269"/>
                  </a:lnTo>
                  <a:lnTo>
                    <a:pt x="114" y="269"/>
                  </a:lnTo>
                  <a:lnTo>
                    <a:pt x="114" y="267"/>
                  </a:lnTo>
                  <a:lnTo>
                    <a:pt x="112" y="265"/>
                  </a:lnTo>
                  <a:lnTo>
                    <a:pt x="114" y="265"/>
                  </a:lnTo>
                  <a:lnTo>
                    <a:pt x="114" y="263"/>
                  </a:lnTo>
                  <a:lnTo>
                    <a:pt x="112" y="263"/>
                  </a:lnTo>
                  <a:lnTo>
                    <a:pt x="112" y="261"/>
                  </a:lnTo>
                  <a:lnTo>
                    <a:pt x="110" y="261"/>
                  </a:lnTo>
                  <a:lnTo>
                    <a:pt x="110" y="263"/>
                  </a:lnTo>
                  <a:lnTo>
                    <a:pt x="110" y="265"/>
                  </a:lnTo>
                  <a:lnTo>
                    <a:pt x="110" y="263"/>
                  </a:lnTo>
                  <a:lnTo>
                    <a:pt x="108" y="259"/>
                  </a:lnTo>
                  <a:lnTo>
                    <a:pt x="110" y="259"/>
                  </a:lnTo>
                  <a:lnTo>
                    <a:pt x="110" y="257"/>
                  </a:lnTo>
                  <a:lnTo>
                    <a:pt x="110" y="259"/>
                  </a:lnTo>
                  <a:lnTo>
                    <a:pt x="108" y="259"/>
                  </a:lnTo>
                  <a:lnTo>
                    <a:pt x="108" y="257"/>
                  </a:lnTo>
                  <a:lnTo>
                    <a:pt x="108" y="255"/>
                  </a:lnTo>
                  <a:lnTo>
                    <a:pt x="108" y="253"/>
                  </a:lnTo>
                  <a:lnTo>
                    <a:pt x="106" y="251"/>
                  </a:lnTo>
                  <a:lnTo>
                    <a:pt x="104" y="249"/>
                  </a:lnTo>
                  <a:lnTo>
                    <a:pt x="104" y="247"/>
                  </a:lnTo>
                  <a:lnTo>
                    <a:pt x="102" y="245"/>
                  </a:lnTo>
                  <a:lnTo>
                    <a:pt x="102" y="243"/>
                  </a:lnTo>
                  <a:lnTo>
                    <a:pt x="104" y="243"/>
                  </a:lnTo>
                  <a:lnTo>
                    <a:pt x="104" y="241"/>
                  </a:lnTo>
                  <a:lnTo>
                    <a:pt x="102" y="243"/>
                  </a:lnTo>
                  <a:lnTo>
                    <a:pt x="102" y="239"/>
                  </a:lnTo>
                  <a:lnTo>
                    <a:pt x="104" y="237"/>
                  </a:lnTo>
                  <a:lnTo>
                    <a:pt x="102" y="237"/>
                  </a:lnTo>
                  <a:lnTo>
                    <a:pt x="102" y="235"/>
                  </a:lnTo>
                  <a:lnTo>
                    <a:pt x="102" y="237"/>
                  </a:lnTo>
                  <a:lnTo>
                    <a:pt x="100" y="239"/>
                  </a:lnTo>
                  <a:lnTo>
                    <a:pt x="100" y="237"/>
                  </a:lnTo>
                  <a:lnTo>
                    <a:pt x="98" y="235"/>
                  </a:lnTo>
                  <a:lnTo>
                    <a:pt x="96" y="235"/>
                  </a:lnTo>
                  <a:lnTo>
                    <a:pt x="96" y="231"/>
                  </a:lnTo>
                  <a:lnTo>
                    <a:pt x="94" y="235"/>
                  </a:lnTo>
                  <a:lnTo>
                    <a:pt x="94" y="233"/>
                  </a:lnTo>
                  <a:lnTo>
                    <a:pt x="92" y="231"/>
                  </a:lnTo>
                  <a:lnTo>
                    <a:pt x="90" y="231"/>
                  </a:lnTo>
                  <a:lnTo>
                    <a:pt x="90" y="229"/>
                  </a:lnTo>
                  <a:lnTo>
                    <a:pt x="88" y="229"/>
                  </a:lnTo>
                  <a:lnTo>
                    <a:pt x="86" y="229"/>
                  </a:lnTo>
                  <a:lnTo>
                    <a:pt x="84" y="229"/>
                  </a:lnTo>
                  <a:lnTo>
                    <a:pt x="82" y="229"/>
                  </a:lnTo>
                  <a:lnTo>
                    <a:pt x="80" y="227"/>
                  </a:lnTo>
                  <a:lnTo>
                    <a:pt x="80" y="229"/>
                  </a:lnTo>
                  <a:lnTo>
                    <a:pt x="78" y="229"/>
                  </a:lnTo>
                  <a:lnTo>
                    <a:pt x="78" y="227"/>
                  </a:lnTo>
                  <a:lnTo>
                    <a:pt x="76" y="227"/>
                  </a:lnTo>
                  <a:lnTo>
                    <a:pt x="76" y="227"/>
                  </a:lnTo>
                  <a:lnTo>
                    <a:pt x="74" y="227"/>
                  </a:lnTo>
                  <a:lnTo>
                    <a:pt x="74" y="227"/>
                  </a:lnTo>
                  <a:lnTo>
                    <a:pt x="74" y="229"/>
                  </a:lnTo>
                  <a:lnTo>
                    <a:pt x="72" y="229"/>
                  </a:lnTo>
                  <a:lnTo>
                    <a:pt x="72" y="231"/>
                  </a:lnTo>
                  <a:lnTo>
                    <a:pt x="72" y="229"/>
                  </a:lnTo>
                  <a:lnTo>
                    <a:pt x="70" y="229"/>
                  </a:lnTo>
                  <a:lnTo>
                    <a:pt x="68" y="229"/>
                  </a:lnTo>
                  <a:lnTo>
                    <a:pt x="68" y="227"/>
                  </a:lnTo>
                  <a:lnTo>
                    <a:pt x="66" y="227"/>
                  </a:lnTo>
                  <a:lnTo>
                    <a:pt x="64" y="227"/>
                  </a:lnTo>
                  <a:lnTo>
                    <a:pt x="64" y="227"/>
                  </a:lnTo>
                  <a:lnTo>
                    <a:pt x="62" y="227"/>
                  </a:lnTo>
                  <a:lnTo>
                    <a:pt x="62" y="227"/>
                  </a:lnTo>
                  <a:lnTo>
                    <a:pt x="60" y="227"/>
                  </a:lnTo>
                  <a:lnTo>
                    <a:pt x="60" y="227"/>
                  </a:lnTo>
                  <a:lnTo>
                    <a:pt x="62" y="227"/>
                  </a:lnTo>
                  <a:lnTo>
                    <a:pt x="62" y="225"/>
                  </a:lnTo>
                  <a:lnTo>
                    <a:pt x="62" y="223"/>
                  </a:lnTo>
                  <a:lnTo>
                    <a:pt x="60" y="223"/>
                  </a:lnTo>
                  <a:lnTo>
                    <a:pt x="60" y="223"/>
                  </a:lnTo>
                  <a:lnTo>
                    <a:pt x="60" y="221"/>
                  </a:lnTo>
                  <a:lnTo>
                    <a:pt x="60" y="219"/>
                  </a:lnTo>
                  <a:lnTo>
                    <a:pt x="58" y="219"/>
                  </a:lnTo>
                  <a:lnTo>
                    <a:pt x="56" y="219"/>
                  </a:lnTo>
                  <a:lnTo>
                    <a:pt x="56" y="217"/>
                  </a:lnTo>
                  <a:lnTo>
                    <a:pt x="56" y="215"/>
                  </a:lnTo>
                  <a:lnTo>
                    <a:pt x="54" y="213"/>
                  </a:lnTo>
                  <a:lnTo>
                    <a:pt x="54" y="211"/>
                  </a:lnTo>
                  <a:lnTo>
                    <a:pt x="54" y="209"/>
                  </a:lnTo>
                  <a:lnTo>
                    <a:pt x="52" y="207"/>
                  </a:lnTo>
                  <a:lnTo>
                    <a:pt x="50" y="207"/>
                  </a:lnTo>
                  <a:lnTo>
                    <a:pt x="50" y="205"/>
                  </a:lnTo>
                  <a:lnTo>
                    <a:pt x="48" y="205"/>
                  </a:lnTo>
                  <a:lnTo>
                    <a:pt x="46" y="203"/>
                  </a:lnTo>
                  <a:lnTo>
                    <a:pt x="46" y="205"/>
                  </a:lnTo>
                  <a:lnTo>
                    <a:pt x="44" y="205"/>
                  </a:lnTo>
                  <a:lnTo>
                    <a:pt x="42" y="205"/>
                  </a:lnTo>
                  <a:lnTo>
                    <a:pt x="40" y="203"/>
                  </a:lnTo>
                  <a:lnTo>
                    <a:pt x="40" y="201"/>
                  </a:lnTo>
                  <a:lnTo>
                    <a:pt x="38" y="199"/>
                  </a:lnTo>
                  <a:lnTo>
                    <a:pt x="36" y="199"/>
                  </a:lnTo>
                  <a:lnTo>
                    <a:pt x="36" y="197"/>
                  </a:lnTo>
                  <a:lnTo>
                    <a:pt x="34" y="199"/>
                  </a:lnTo>
                  <a:lnTo>
                    <a:pt x="32" y="197"/>
                  </a:lnTo>
                  <a:lnTo>
                    <a:pt x="32" y="195"/>
                  </a:lnTo>
                  <a:lnTo>
                    <a:pt x="30" y="193"/>
                  </a:lnTo>
                  <a:lnTo>
                    <a:pt x="30" y="191"/>
                  </a:lnTo>
                  <a:lnTo>
                    <a:pt x="28" y="191"/>
                  </a:lnTo>
                  <a:lnTo>
                    <a:pt x="26" y="191"/>
                  </a:lnTo>
                  <a:lnTo>
                    <a:pt x="26" y="189"/>
                  </a:lnTo>
                  <a:lnTo>
                    <a:pt x="24" y="191"/>
                  </a:lnTo>
                  <a:lnTo>
                    <a:pt x="22" y="191"/>
                  </a:lnTo>
                  <a:lnTo>
                    <a:pt x="22" y="189"/>
                  </a:lnTo>
                  <a:lnTo>
                    <a:pt x="20" y="189"/>
                  </a:lnTo>
                  <a:lnTo>
                    <a:pt x="18" y="187"/>
                  </a:lnTo>
                  <a:lnTo>
                    <a:pt x="16" y="187"/>
                  </a:lnTo>
                  <a:lnTo>
                    <a:pt x="16" y="185"/>
                  </a:lnTo>
                  <a:lnTo>
                    <a:pt x="16" y="183"/>
                  </a:lnTo>
                  <a:lnTo>
                    <a:pt x="14" y="181"/>
                  </a:lnTo>
                  <a:lnTo>
                    <a:pt x="12" y="181"/>
                  </a:lnTo>
                  <a:lnTo>
                    <a:pt x="12" y="181"/>
                  </a:lnTo>
                  <a:lnTo>
                    <a:pt x="10" y="181"/>
                  </a:lnTo>
                  <a:lnTo>
                    <a:pt x="10" y="179"/>
                  </a:lnTo>
                  <a:lnTo>
                    <a:pt x="8" y="179"/>
                  </a:lnTo>
                  <a:lnTo>
                    <a:pt x="8" y="181"/>
                  </a:lnTo>
                  <a:lnTo>
                    <a:pt x="8" y="179"/>
                  </a:lnTo>
                  <a:lnTo>
                    <a:pt x="8" y="179"/>
                  </a:lnTo>
                  <a:lnTo>
                    <a:pt x="10" y="179"/>
                  </a:lnTo>
                  <a:lnTo>
                    <a:pt x="12" y="179"/>
                  </a:lnTo>
                  <a:lnTo>
                    <a:pt x="10" y="177"/>
                  </a:lnTo>
                  <a:lnTo>
                    <a:pt x="12" y="175"/>
                  </a:lnTo>
                  <a:lnTo>
                    <a:pt x="10" y="175"/>
                  </a:lnTo>
                  <a:lnTo>
                    <a:pt x="12" y="171"/>
                  </a:lnTo>
                  <a:lnTo>
                    <a:pt x="12" y="169"/>
                  </a:lnTo>
                  <a:lnTo>
                    <a:pt x="10" y="169"/>
                  </a:lnTo>
                  <a:lnTo>
                    <a:pt x="8" y="169"/>
                  </a:lnTo>
                  <a:lnTo>
                    <a:pt x="6" y="167"/>
                  </a:lnTo>
                  <a:lnTo>
                    <a:pt x="6" y="165"/>
                  </a:lnTo>
                  <a:lnTo>
                    <a:pt x="8" y="163"/>
                  </a:lnTo>
                  <a:lnTo>
                    <a:pt x="8" y="161"/>
                  </a:lnTo>
                  <a:lnTo>
                    <a:pt x="6" y="161"/>
                  </a:lnTo>
                  <a:lnTo>
                    <a:pt x="8" y="159"/>
                  </a:lnTo>
                  <a:lnTo>
                    <a:pt x="8" y="157"/>
                  </a:lnTo>
                  <a:lnTo>
                    <a:pt x="8" y="155"/>
                  </a:lnTo>
                  <a:lnTo>
                    <a:pt x="6" y="157"/>
                  </a:lnTo>
                  <a:lnTo>
                    <a:pt x="8" y="155"/>
                  </a:lnTo>
                  <a:lnTo>
                    <a:pt x="8" y="153"/>
                  </a:lnTo>
                  <a:lnTo>
                    <a:pt x="8" y="151"/>
                  </a:lnTo>
                  <a:lnTo>
                    <a:pt x="6" y="151"/>
                  </a:lnTo>
                  <a:lnTo>
                    <a:pt x="4" y="151"/>
                  </a:lnTo>
                  <a:lnTo>
                    <a:pt x="4" y="149"/>
                  </a:lnTo>
                  <a:lnTo>
                    <a:pt x="6" y="149"/>
                  </a:lnTo>
                  <a:lnTo>
                    <a:pt x="8" y="147"/>
                  </a:lnTo>
                  <a:lnTo>
                    <a:pt x="6" y="147"/>
                  </a:lnTo>
                  <a:lnTo>
                    <a:pt x="6" y="145"/>
                  </a:lnTo>
                  <a:lnTo>
                    <a:pt x="6" y="143"/>
                  </a:lnTo>
                  <a:lnTo>
                    <a:pt x="6" y="141"/>
                  </a:lnTo>
                  <a:lnTo>
                    <a:pt x="6" y="139"/>
                  </a:lnTo>
                  <a:lnTo>
                    <a:pt x="4" y="137"/>
                  </a:lnTo>
                  <a:lnTo>
                    <a:pt x="6" y="135"/>
                  </a:lnTo>
                  <a:lnTo>
                    <a:pt x="6" y="137"/>
                  </a:lnTo>
                  <a:lnTo>
                    <a:pt x="8" y="135"/>
                  </a:lnTo>
                  <a:lnTo>
                    <a:pt x="8" y="131"/>
                  </a:lnTo>
                  <a:lnTo>
                    <a:pt x="8" y="133"/>
                  </a:lnTo>
                  <a:lnTo>
                    <a:pt x="10" y="133"/>
                  </a:lnTo>
                  <a:lnTo>
                    <a:pt x="10" y="135"/>
                  </a:lnTo>
                  <a:lnTo>
                    <a:pt x="10" y="133"/>
                  </a:lnTo>
                  <a:lnTo>
                    <a:pt x="10" y="131"/>
                  </a:lnTo>
                  <a:lnTo>
                    <a:pt x="8" y="131"/>
                  </a:lnTo>
                  <a:lnTo>
                    <a:pt x="8" y="129"/>
                  </a:lnTo>
                  <a:lnTo>
                    <a:pt x="8" y="127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6" y="123"/>
                  </a:lnTo>
                  <a:lnTo>
                    <a:pt x="6" y="121"/>
                  </a:lnTo>
                  <a:lnTo>
                    <a:pt x="8" y="117"/>
                  </a:lnTo>
                  <a:lnTo>
                    <a:pt x="8" y="115"/>
                  </a:lnTo>
                  <a:lnTo>
                    <a:pt x="6" y="115"/>
                  </a:lnTo>
                  <a:lnTo>
                    <a:pt x="6" y="111"/>
                  </a:lnTo>
                  <a:lnTo>
                    <a:pt x="6" y="109"/>
                  </a:lnTo>
                  <a:lnTo>
                    <a:pt x="6" y="107"/>
                  </a:lnTo>
                  <a:lnTo>
                    <a:pt x="6" y="105"/>
                  </a:lnTo>
                  <a:lnTo>
                    <a:pt x="4" y="105"/>
                  </a:lnTo>
                  <a:lnTo>
                    <a:pt x="4" y="103"/>
                  </a:lnTo>
                  <a:lnTo>
                    <a:pt x="6" y="103"/>
                  </a:lnTo>
                  <a:lnTo>
                    <a:pt x="6" y="101"/>
                  </a:lnTo>
                  <a:lnTo>
                    <a:pt x="8" y="101"/>
                  </a:lnTo>
                  <a:lnTo>
                    <a:pt x="10" y="101"/>
                  </a:lnTo>
                  <a:lnTo>
                    <a:pt x="10" y="99"/>
                  </a:lnTo>
                  <a:lnTo>
                    <a:pt x="8" y="99"/>
                  </a:lnTo>
                  <a:lnTo>
                    <a:pt x="8" y="97"/>
                  </a:lnTo>
                  <a:lnTo>
                    <a:pt x="8" y="99"/>
                  </a:lnTo>
                  <a:lnTo>
                    <a:pt x="6" y="99"/>
                  </a:lnTo>
                  <a:lnTo>
                    <a:pt x="8" y="101"/>
                  </a:lnTo>
                  <a:lnTo>
                    <a:pt x="6" y="101"/>
                  </a:lnTo>
                  <a:lnTo>
                    <a:pt x="6" y="99"/>
                  </a:lnTo>
                  <a:lnTo>
                    <a:pt x="4" y="99"/>
                  </a:lnTo>
                  <a:lnTo>
                    <a:pt x="2" y="99"/>
                  </a:lnTo>
                  <a:lnTo>
                    <a:pt x="0" y="97"/>
                  </a:lnTo>
                  <a:lnTo>
                    <a:pt x="2" y="97"/>
                  </a:lnTo>
                  <a:lnTo>
                    <a:pt x="0" y="95"/>
                  </a:lnTo>
                  <a:lnTo>
                    <a:pt x="2" y="95"/>
                  </a:lnTo>
                  <a:lnTo>
                    <a:pt x="4" y="95"/>
                  </a:lnTo>
                  <a:lnTo>
                    <a:pt x="4" y="93"/>
                  </a:lnTo>
                  <a:lnTo>
                    <a:pt x="6" y="93"/>
                  </a:lnTo>
                  <a:lnTo>
                    <a:pt x="8" y="91"/>
                  </a:lnTo>
                  <a:lnTo>
                    <a:pt x="10" y="91"/>
                  </a:lnTo>
                  <a:lnTo>
                    <a:pt x="12" y="91"/>
                  </a:lnTo>
                  <a:lnTo>
                    <a:pt x="12" y="91"/>
                  </a:lnTo>
                  <a:lnTo>
                    <a:pt x="12" y="93"/>
                  </a:lnTo>
                  <a:lnTo>
                    <a:pt x="14" y="93"/>
                  </a:lnTo>
                  <a:lnTo>
                    <a:pt x="16" y="93"/>
                  </a:lnTo>
                  <a:lnTo>
                    <a:pt x="18" y="93"/>
                  </a:lnTo>
                  <a:lnTo>
                    <a:pt x="20" y="95"/>
                  </a:lnTo>
                  <a:lnTo>
                    <a:pt x="22" y="95"/>
                  </a:lnTo>
                  <a:lnTo>
                    <a:pt x="24" y="95"/>
                  </a:lnTo>
                  <a:lnTo>
                    <a:pt x="26" y="93"/>
                  </a:lnTo>
                  <a:lnTo>
                    <a:pt x="26" y="91"/>
                  </a:lnTo>
                  <a:lnTo>
                    <a:pt x="24" y="91"/>
                  </a:lnTo>
                  <a:lnTo>
                    <a:pt x="24" y="89"/>
                  </a:lnTo>
                  <a:lnTo>
                    <a:pt x="24" y="87"/>
                  </a:lnTo>
                  <a:lnTo>
                    <a:pt x="26" y="87"/>
                  </a:lnTo>
                  <a:lnTo>
                    <a:pt x="26" y="85"/>
                  </a:lnTo>
                  <a:lnTo>
                    <a:pt x="30" y="83"/>
                  </a:lnTo>
                  <a:lnTo>
                    <a:pt x="30" y="81"/>
                  </a:lnTo>
                  <a:lnTo>
                    <a:pt x="32" y="79"/>
                  </a:lnTo>
                  <a:lnTo>
                    <a:pt x="32" y="77"/>
                  </a:lnTo>
                  <a:lnTo>
                    <a:pt x="32" y="75"/>
                  </a:lnTo>
                  <a:lnTo>
                    <a:pt x="32" y="73"/>
                  </a:lnTo>
                  <a:lnTo>
                    <a:pt x="32" y="71"/>
                  </a:lnTo>
                  <a:lnTo>
                    <a:pt x="32" y="69"/>
                  </a:lnTo>
                  <a:lnTo>
                    <a:pt x="32" y="67"/>
                  </a:lnTo>
                  <a:lnTo>
                    <a:pt x="34" y="67"/>
                  </a:lnTo>
                  <a:lnTo>
                    <a:pt x="34" y="65"/>
                  </a:lnTo>
                  <a:lnTo>
                    <a:pt x="34" y="63"/>
                  </a:lnTo>
                  <a:lnTo>
                    <a:pt x="34" y="61"/>
                  </a:lnTo>
                  <a:lnTo>
                    <a:pt x="36" y="59"/>
                  </a:lnTo>
                  <a:lnTo>
                    <a:pt x="34" y="59"/>
                  </a:lnTo>
                  <a:lnTo>
                    <a:pt x="34" y="57"/>
                  </a:lnTo>
                  <a:lnTo>
                    <a:pt x="34" y="55"/>
                  </a:lnTo>
                  <a:lnTo>
                    <a:pt x="36" y="55"/>
                  </a:lnTo>
                  <a:lnTo>
                    <a:pt x="36" y="53"/>
                  </a:lnTo>
                  <a:lnTo>
                    <a:pt x="36" y="51"/>
                  </a:lnTo>
                  <a:lnTo>
                    <a:pt x="34" y="51"/>
                  </a:lnTo>
                  <a:lnTo>
                    <a:pt x="34" y="49"/>
                  </a:lnTo>
                  <a:lnTo>
                    <a:pt x="36" y="49"/>
                  </a:lnTo>
                  <a:lnTo>
                    <a:pt x="36" y="47"/>
                  </a:lnTo>
                  <a:lnTo>
                    <a:pt x="36" y="45"/>
                  </a:lnTo>
                  <a:lnTo>
                    <a:pt x="38" y="41"/>
                  </a:lnTo>
                  <a:lnTo>
                    <a:pt x="40" y="39"/>
                  </a:lnTo>
                  <a:lnTo>
                    <a:pt x="42" y="39"/>
                  </a:lnTo>
                  <a:lnTo>
                    <a:pt x="42" y="37"/>
                  </a:lnTo>
                  <a:lnTo>
                    <a:pt x="44" y="35"/>
                  </a:lnTo>
                  <a:lnTo>
                    <a:pt x="44" y="35"/>
                  </a:lnTo>
                  <a:lnTo>
                    <a:pt x="44" y="33"/>
                  </a:lnTo>
                  <a:lnTo>
                    <a:pt x="46" y="33"/>
                  </a:lnTo>
                  <a:lnTo>
                    <a:pt x="50" y="29"/>
                  </a:lnTo>
                  <a:lnTo>
                    <a:pt x="48" y="27"/>
                  </a:lnTo>
                  <a:lnTo>
                    <a:pt x="48" y="25"/>
                  </a:lnTo>
                  <a:lnTo>
                    <a:pt x="48" y="23"/>
                  </a:lnTo>
                  <a:lnTo>
                    <a:pt x="48" y="19"/>
                  </a:lnTo>
                  <a:lnTo>
                    <a:pt x="48" y="15"/>
                  </a:lnTo>
                  <a:lnTo>
                    <a:pt x="48" y="13"/>
                  </a:lnTo>
                  <a:lnTo>
                    <a:pt x="48" y="11"/>
                  </a:lnTo>
                  <a:lnTo>
                    <a:pt x="48" y="8"/>
                  </a:lnTo>
                  <a:lnTo>
                    <a:pt x="48" y="4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4" y="2"/>
                  </a:lnTo>
                  <a:lnTo>
                    <a:pt x="58" y="2"/>
                  </a:lnTo>
                  <a:lnTo>
                    <a:pt x="60" y="2"/>
                  </a:lnTo>
                  <a:lnTo>
                    <a:pt x="66" y="2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8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2" y="2"/>
                  </a:lnTo>
                  <a:lnTo>
                    <a:pt x="124" y="2"/>
                  </a:lnTo>
                  <a:lnTo>
                    <a:pt x="130" y="2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66" y="2"/>
                  </a:lnTo>
                  <a:lnTo>
                    <a:pt x="172" y="2"/>
                  </a:lnTo>
                  <a:lnTo>
                    <a:pt x="192" y="2"/>
                  </a:lnTo>
                  <a:lnTo>
                    <a:pt x="198" y="2"/>
                  </a:lnTo>
                  <a:lnTo>
                    <a:pt x="202" y="2"/>
                  </a:lnTo>
                  <a:lnTo>
                    <a:pt x="204" y="2"/>
                  </a:lnTo>
                  <a:lnTo>
                    <a:pt x="208" y="2"/>
                  </a:lnTo>
                  <a:lnTo>
                    <a:pt x="210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6" y="2"/>
                  </a:lnTo>
                  <a:lnTo>
                    <a:pt x="218" y="2"/>
                  </a:lnTo>
                  <a:lnTo>
                    <a:pt x="220" y="2"/>
                  </a:lnTo>
                  <a:lnTo>
                    <a:pt x="226" y="0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42" name="Freeform 125">
              <a:extLst>
                <a:ext uri="{FF2B5EF4-FFF2-40B4-BE49-F238E27FC236}">
                  <a16:creationId xmlns:a16="http://schemas.microsoft.com/office/drawing/2014/main" id="{F29A0054-49B0-8D1C-819C-974E685A29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8825" y="136525"/>
              <a:ext cx="538163" cy="452438"/>
            </a:xfrm>
            <a:custGeom>
              <a:avLst/>
              <a:gdLst>
                <a:gd name="T0" fmla="*/ 294 w 339"/>
                <a:gd name="T1" fmla="*/ 131 h 285"/>
                <a:gd name="T2" fmla="*/ 316 w 339"/>
                <a:gd name="T3" fmla="*/ 161 h 285"/>
                <a:gd name="T4" fmla="*/ 310 w 339"/>
                <a:gd name="T5" fmla="*/ 205 h 285"/>
                <a:gd name="T6" fmla="*/ 282 w 339"/>
                <a:gd name="T7" fmla="*/ 285 h 285"/>
                <a:gd name="T8" fmla="*/ 232 w 339"/>
                <a:gd name="T9" fmla="*/ 269 h 285"/>
                <a:gd name="T10" fmla="*/ 192 w 339"/>
                <a:gd name="T11" fmla="*/ 259 h 285"/>
                <a:gd name="T12" fmla="*/ 212 w 339"/>
                <a:gd name="T13" fmla="*/ 223 h 285"/>
                <a:gd name="T14" fmla="*/ 200 w 339"/>
                <a:gd name="T15" fmla="*/ 187 h 285"/>
                <a:gd name="T16" fmla="*/ 222 w 339"/>
                <a:gd name="T17" fmla="*/ 159 h 285"/>
                <a:gd name="T18" fmla="*/ 228 w 339"/>
                <a:gd name="T19" fmla="*/ 157 h 285"/>
                <a:gd name="T20" fmla="*/ 220 w 339"/>
                <a:gd name="T21" fmla="*/ 117 h 285"/>
                <a:gd name="T22" fmla="*/ 266 w 339"/>
                <a:gd name="T23" fmla="*/ 135 h 285"/>
                <a:gd name="T24" fmla="*/ 286 w 339"/>
                <a:gd name="T25" fmla="*/ 117 h 285"/>
                <a:gd name="T26" fmla="*/ 336 w 339"/>
                <a:gd name="T27" fmla="*/ 171 h 285"/>
                <a:gd name="T28" fmla="*/ 320 w 339"/>
                <a:gd name="T29" fmla="*/ 191 h 285"/>
                <a:gd name="T30" fmla="*/ 310 w 339"/>
                <a:gd name="T31" fmla="*/ 141 h 285"/>
                <a:gd name="T32" fmla="*/ 298 w 339"/>
                <a:gd name="T33" fmla="*/ 107 h 285"/>
                <a:gd name="T34" fmla="*/ 258 w 339"/>
                <a:gd name="T35" fmla="*/ 123 h 285"/>
                <a:gd name="T36" fmla="*/ 272 w 339"/>
                <a:gd name="T37" fmla="*/ 109 h 285"/>
                <a:gd name="T38" fmla="*/ 258 w 339"/>
                <a:gd name="T39" fmla="*/ 103 h 285"/>
                <a:gd name="T40" fmla="*/ 276 w 339"/>
                <a:gd name="T41" fmla="*/ 109 h 285"/>
                <a:gd name="T42" fmla="*/ 290 w 339"/>
                <a:gd name="T43" fmla="*/ 109 h 285"/>
                <a:gd name="T44" fmla="*/ 326 w 339"/>
                <a:gd name="T45" fmla="*/ 107 h 285"/>
                <a:gd name="T46" fmla="*/ 308 w 339"/>
                <a:gd name="T47" fmla="*/ 109 h 285"/>
                <a:gd name="T48" fmla="*/ 308 w 339"/>
                <a:gd name="T49" fmla="*/ 87 h 285"/>
                <a:gd name="T50" fmla="*/ 318 w 339"/>
                <a:gd name="T51" fmla="*/ 59 h 285"/>
                <a:gd name="T52" fmla="*/ 306 w 339"/>
                <a:gd name="T53" fmla="*/ 77 h 285"/>
                <a:gd name="T54" fmla="*/ 296 w 339"/>
                <a:gd name="T55" fmla="*/ 47 h 285"/>
                <a:gd name="T56" fmla="*/ 280 w 339"/>
                <a:gd name="T57" fmla="*/ 47 h 285"/>
                <a:gd name="T58" fmla="*/ 258 w 339"/>
                <a:gd name="T59" fmla="*/ 45 h 285"/>
                <a:gd name="T60" fmla="*/ 278 w 339"/>
                <a:gd name="T61" fmla="*/ 20 h 285"/>
                <a:gd name="T62" fmla="*/ 228 w 339"/>
                <a:gd name="T63" fmla="*/ 8 h 285"/>
                <a:gd name="T64" fmla="*/ 238 w 339"/>
                <a:gd name="T65" fmla="*/ 26 h 285"/>
                <a:gd name="T66" fmla="*/ 258 w 339"/>
                <a:gd name="T67" fmla="*/ 51 h 285"/>
                <a:gd name="T68" fmla="*/ 288 w 339"/>
                <a:gd name="T69" fmla="*/ 55 h 285"/>
                <a:gd name="T70" fmla="*/ 288 w 339"/>
                <a:gd name="T71" fmla="*/ 53 h 285"/>
                <a:gd name="T72" fmla="*/ 274 w 339"/>
                <a:gd name="T73" fmla="*/ 18 h 285"/>
                <a:gd name="T74" fmla="*/ 294 w 339"/>
                <a:gd name="T75" fmla="*/ 55 h 285"/>
                <a:gd name="T76" fmla="*/ 300 w 339"/>
                <a:gd name="T77" fmla="*/ 89 h 285"/>
                <a:gd name="T78" fmla="*/ 286 w 339"/>
                <a:gd name="T79" fmla="*/ 97 h 285"/>
                <a:gd name="T80" fmla="*/ 284 w 339"/>
                <a:gd name="T81" fmla="*/ 91 h 285"/>
                <a:gd name="T82" fmla="*/ 268 w 339"/>
                <a:gd name="T83" fmla="*/ 85 h 285"/>
                <a:gd name="T84" fmla="*/ 270 w 339"/>
                <a:gd name="T85" fmla="*/ 103 h 285"/>
                <a:gd name="T86" fmla="*/ 260 w 339"/>
                <a:gd name="T87" fmla="*/ 97 h 285"/>
                <a:gd name="T88" fmla="*/ 238 w 339"/>
                <a:gd name="T89" fmla="*/ 97 h 285"/>
                <a:gd name="T90" fmla="*/ 220 w 339"/>
                <a:gd name="T91" fmla="*/ 89 h 285"/>
                <a:gd name="T92" fmla="*/ 208 w 339"/>
                <a:gd name="T93" fmla="*/ 113 h 285"/>
                <a:gd name="T94" fmla="*/ 174 w 339"/>
                <a:gd name="T95" fmla="*/ 99 h 285"/>
                <a:gd name="T96" fmla="*/ 190 w 339"/>
                <a:gd name="T97" fmla="*/ 109 h 285"/>
                <a:gd name="T98" fmla="*/ 206 w 339"/>
                <a:gd name="T99" fmla="*/ 117 h 285"/>
                <a:gd name="T100" fmla="*/ 204 w 339"/>
                <a:gd name="T101" fmla="*/ 155 h 285"/>
                <a:gd name="T102" fmla="*/ 170 w 339"/>
                <a:gd name="T103" fmla="*/ 185 h 285"/>
                <a:gd name="T104" fmla="*/ 174 w 339"/>
                <a:gd name="T105" fmla="*/ 197 h 285"/>
                <a:gd name="T106" fmla="*/ 188 w 339"/>
                <a:gd name="T107" fmla="*/ 201 h 285"/>
                <a:gd name="T108" fmla="*/ 180 w 339"/>
                <a:gd name="T109" fmla="*/ 233 h 285"/>
                <a:gd name="T110" fmla="*/ 100 w 339"/>
                <a:gd name="T111" fmla="*/ 235 h 285"/>
                <a:gd name="T112" fmla="*/ 20 w 339"/>
                <a:gd name="T113" fmla="*/ 237 h 285"/>
                <a:gd name="T114" fmla="*/ 44 w 339"/>
                <a:gd name="T115" fmla="*/ 143 h 285"/>
                <a:gd name="T116" fmla="*/ 112 w 339"/>
                <a:gd name="T117" fmla="*/ 71 h 285"/>
                <a:gd name="T118" fmla="*/ 158 w 339"/>
                <a:gd name="T119" fmla="*/ 24 h 285"/>
                <a:gd name="T120" fmla="*/ 176 w 339"/>
                <a:gd name="T121" fmla="*/ 12 h 285"/>
                <a:gd name="T122" fmla="*/ 192 w 339"/>
                <a:gd name="T123" fmla="*/ 18 h 285"/>
                <a:gd name="T124" fmla="*/ 214 w 339"/>
                <a:gd name="T125" fmla="*/ 2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9" h="285">
                  <a:moveTo>
                    <a:pt x="296" y="123"/>
                  </a:moveTo>
                  <a:lnTo>
                    <a:pt x="296" y="125"/>
                  </a:lnTo>
                  <a:lnTo>
                    <a:pt x="296" y="123"/>
                  </a:lnTo>
                  <a:lnTo>
                    <a:pt x="294" y="123"/>
                  </a:lnTo>
                  <a:lnTo>
                    <a:pt x="292" y="121"/>
                  </a:lnTo>
                  <a:lnTo>
                    <a:pt x="294" y="121"/>
                  </a:lnTo>
                  <a:lnTo>
                    <a:pt x="294" y="119"/>
                  </a:lnTo>
                  <a:lnTo>
                    <a:pt x="296" y="121"/>
                  </a:lnTo>
                  <a:lnTo>
                    <a:pt x="296" y="123"/>
                  </a:lnTo>
                  <a:close/>
                  <a:moveTo>
                    <a:pt x="240" y="123"/>
                  </a:moveTo>
                  <a:lnTo>
                    <a:pt x="238" y="123"/>
                  </a:lnTo>
                  <a:lnTo>
                    <a:pt x="236" y="123"/>
                  </a:lnTo>
                  <a:lnTo>
                    <a:pt x="238" y="121"/>
                  </a:lnTo>
                  <a:lnTo>
                    <a:pt x="238" y="119"/>
                  </a:lnTo>
                  <a:lnTo>
                    <a:pt x="238" y="121"/>
                  </a:lnTo>
                  <a:lnTo>
                    <a:pt x="240" y="123"/>
                  </a:lnTo>
                  <a:close/>
                  <a:moveTo>
                    <a:pt x="292" y="119"/>
                  </a:moveTo>
                  <a:lnTo>
                    <a:pt x="290" y="121"/>
                  </a:lnTo>
                  <a:lnTo>
                    <a:pt x="292" y="123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6" y="127"/>
                  </a:lnTo>
                  <a:lnTo>
                    <a:pt x="294" y="127"/>
                  </a:lnTo>
                  <a:lnTo>
                    <a:pt x="294" y="129"/>
                  </a:lnTo>
                  <a:lnTo>
                    <a:pt x="294" y="131"/>
                  </a:lnTo>
                  <a:lnTo>
                    <a:pt x="296" y="131"/>
                  </a:lnTo>
                  <a:lnTo>
                    <a:pt x="294" y="129"/>
                  </a:lnTo>
                  <a:lnTo>
                    <a:pt x="296" y="127"/>
                  </a:lnTo>
                  <a:lnTo>
                    <a:pt x="298" y="127"/>
                  </a:lnTo>
                  <a:lnTo>
                    <a:pt x="300" y="127"/>
                  </a:lnTo>
                  <a:lnTo>
                    <a:pt x="302" y="127"/>
                  </a:lnTo>
                  <a:lnTo>
                    <a:pt x="304" y="129"/>
                  </a:lnTo>
                  <a:lnTo>
                    <a:pt x="306" y="131"/>
                  </a:lnTo>
                  <a:lnTo>
                    <a:pt x="306" y="133"/>
                  </a:lnTo>
                  <a:lnTo>
                    <a:pt x="306" y="135"/>
                  </a:lnTo>
                  <a:lnTo>
                    <a:pt x="308" y="135"/>
                  </a:lnTo>
                  <a:lnTo>
                    <a:pt x="308" y="137"/>
                  </a:lnTo>
                  <a:lnTo>
                    <a:pt x="308" y="139"/>
                  </a:lnTo>
                  <a:lnTo>
                    <a:pt x="308" y="141"/>
                  </a:lnTo>
                  <a:lnTo>
                    <a:pt x="308" y="143"/>
                  </a:lnTo>
                  <a:lnTo>
                    <a:pt x="310" y="143"/>
                  </a:lnTo>
                  <a:lnTo>
                    <a:pt x="310" y="143"/>
                  </a:lnTo>
                  <a:lnTo>
                    <a:pt x="310" y="147"/>
                  </a:lnTo>
                  <a:lnTo>
                    <a:pt x="310" y="149"/>
                  </a:lnTo>
                  <a:lnTo>
                    <a:pt x="310" y="151"/>
                  </a:lnTo>
                  <a:lnTo>
                    <a:pt x="308" y="153"/>
                  </a:lnTo>
                  <a:lnTo>
                    <a:pt x="310" y="155"/>
                  </a:lnTo>
                  <a:lnTo>
                    <a:pt x="310" y="157"/>
                  </a:lnTo>
                  <a:lnTo>
                    <a:pt x="314" y="161"/>
                  </a:lnTo>
                  <a:lnTo>
                    <a:pt x="316" y="161"/>
                  </a:lnTo>
                  <a:lnTo>
                    <a:pt x="316" y="163"/>
                  </a:lnTo>
                  <a:lnTo>
                    <a:pt x="316" y="167"/>
                  </a:lnTo>
                  <a:lnTo>
                    <a:pt x="316" y="169"/>
                  </a:lnTo>
                  <a:lnTo>
                    <a:pt x="318" y="169"/>
                  </a:lnTo>
                  <a:lnTo>
                    <a:pt x="318" y="171"/>
                  </a:lnTo>
                  <a:lnTo>
                    <a:pt x="318" y="173"/>
                  </a:lnTo>
                  <a:lnTo>
                    <a:pt x="318" y="175"/>
                  </a:lnTo>
                  <a:lnTo>
                    <a:pt x="318" y="177"/>
                  </a:lnTo>
                  <a:lnTo>
                    <a:pt x="318" y="179"/>
                  </a:lnTo>
                  <a:lnTo>
                    <a:pt x="318" y="181"/>
                  </a:lnTo>
                  <a:lnTo>
                    <a:pt x="318" y="183"/>
                  </a:lnTo>
                  <a:lnTo>
                    <a:pt x="318" y="187"/>
                  </a:lnTo>
                  <a:lnTo>
                    <a:pt x="318" y="189"/>
                  </a:lnTo>
                  <a:lnTo>
                    <a:pt x="316" y="189"/>
                  </a:lnTo>
                  <a:lnTo>
                    <a:pt x="316" y="191"/>
                  </a:lnTo>
                  <a:lnTo>
                    <a:pt x="316" y="191"/>
                  </a:lnTo>
                  <a:lnTo>
                    <a:pt x="314" y="191"/>
                  </a:lnTo>
                  <a:lnTo>
                    <a:pt x="316" y="191"/>
                  </a:lnTo>
                  <a:lnTo>
                    <a:pt x="314" y="193"/>
                  </a:lnTo>
                  <a:lnTo>
                    <a:pt x="314" y="197"/>
                  </a:lnTo>
                  <a:lnTo>
                    <a:pt x="312" y="197"/>
                  </a:lnTo>
                  <a:lnTo>
                    <a:pt x="310" y="197"/>
                  </a:lnTo>
                  <a:lnTo>
                    <a:pt x="310" y="199"/>
                  </a:lnTo>
                  <a:lnTo>
                    <a:pt x="310" y="203"/>
                  </a:lnTo>
                  <a:lnTo>
                    <a:pt x="310" y="205"/>
                  </a:lnTo>
                  <a:lnTo>
                    <a:pt x="310" y="207"/>
                  </a:lnTo>
                  <a:lnTo>
                    <a:pt x="310" y="209"/>
                  </a:lnTo>
                  <a:lnTo>
                    <a:pt x="310" y="211"/>
                  </a:lnTo>
                  <a:lnTo>
                    <a:pt x="310" y="213"/>
                  </a:lnTo>
                  <a:lnTo>
                    <a:pt x="312" y="223"/>
                  </a:lnTo>
                  <a:lnTo>
                    <a:pt x="312" y="231"/>
                  </a:lnTo>
                  <a:lnTo>
                    <a:pt x="312" y="237"/>
                  </a:lnTo>
                  <a:lnTo>
                    <a:pt x="312" y="239"/>
                  </a:lnTo>
                  <a:lnTo>
                    <a:pt x="312" y="239"/>
                  </a:lnTo>
                  <a:lnTo>
                    <a:pt x="312" y="241"/>
                  </a:lnTo>
                  <a:lnTo>
                    <a:pt x="312" y="247"/>
                  </a:lnTo>
                  <a:lnTo>
                    <a:pt x="312" y="249"/>
                  </a:lnTo>
                  <a:lnTo>
                    <a:pt x="312" y="257"/>
                  </a:lnTo>
                  <a:lnTo>
                    <a:pt x="312" y="259"/>
                  </a:lnTo>
                  <a:lnTo>
                    <a:pt x="312" y="265"/>
                  </a:lnTo>
                  <a:lnTo>
                    <a:pt x="312" y="283"/>
                  </a:lnTo>
                  <a:lnTo>
                    <a:pt x="312" y="285"/>
                  </a:lnTo>
                  <a:lnTo>
                    <a:pt x="308" y="285"/>
                  </a:lnTo>
                  <a:lnTo>
                    <a:pt x="296" y="285"/>
                  </a:lnTo>
                  <a:lnTo>
                    <a:pt x="294" y="285"/>
                  </a:lnTo>
                  <a:lnTo>
                    <a:pt x="292" y="285"/>
                  </a:lnTo>
                  <a:lnTo>
                    <a:pt x="290" y="285"/>
                  </a:lnTo>
                  <a:lnTo>
                    <a:pt x="288" y="285"/>
                  </a:lnTo>
                  <a:lnTo>
                    <a:pt x="288" y="285"/>
                  </a:lnTo>
                  <a:lnTo>
                    <a:pt x="282" y="285"/>
                  </a:lnTo>
                  <a:lnTo>
                    <a:pt x="278" y="285"/>
                  </a:lnTo>
                  <a:lnTo>
                    <a:pt x="274" y="285"/>
                  </a:lnTo>
                  <a:lnTo>
                    <a:pt x="272" y="285"/>
                  </a:lnTo>
                  <a:lnTo>
                    <a:pt x="270" y="285"/>
                  </a:lnTo>
                  <a:lnTo>
                    <a:pt x="266" y="285"/>
                  </a:lnTo>
                  <a:lnTo>
                    <a:pt x="258" y="285"/>
                  </a:lnTo>
                  <a:lnTo>
                    <a:pt x="258" y="277"/>
                  </a:lnTo>
                  <a:lnTo>
                    <a:pt x="258" y="275"/>
                  </a:lnTo>
                  <a:lnTo>
                    <a:pt x="256" y="275"/>
                  </a:lnTo>
                  <a:lnTo>
                    <a:pt x="254" y="275"/>
                  </a:lnTo>
                  <a:lnTo>
                    <a:pt x="252" y="275"/>
                  </a:lnTo>
                  <a:lnTo>
                    <a:pt x="252" y="277"/>
                  </a:lnTo>
                  <a:lnTo>
                    <a:pt x="250" y="277"/>
                  </a:lnTo>
                  <a:lnTo>
                    <a:pt x="248" y="277"/>
                  </a:lnTo>
                  <a:lnTo>
                    <a:pt x="246" y="277"/>
                  </a:lnTo>
                  <a:lnTo>
                    <a:pt x="244" y="277"/>
                  </a:lnTo>
                  <a:lnTo>
                    <a:pt x="240" y="275"/>
                  </a:lnTo>
                  <a:lnTo>
                    <a:pt x="240" y="273"/>
                  </a:lnTo>
                  <a:lnTo>
                    <a:pt x="240" y="273"/>
                  </a:lnTo>
                  <a:lnTo>
                    <a:pt x="240" y="271"/>
                  </a:lnTo>
                  <a:lnTo>
                    <a:pt x="238" y="271"/>
                  </a:lnTo>
                  <a:lnTo>
                    <a:pt x="236" y="271"/>
                  </a:lnTo>
                  <a:lnTo>
                    <a:pt x="234" y="271"/>
                  </a:lnTo>
                  <a:lnTo>
                    <a:pt x="232" y="271"/>
                  </a:lnTo>
                  <a:lnTo>
                    <a:pt x="232" y="269"/>
                  </a:lnTo>
                  <a:lnTo>
                    <a:pt x="230" y="269"/>
                  </a:lnTo>
                  <a:lnTo>
                    <a:pt x="230" y="267"/>
                  </a:lnTo>
                  <a:lnTo>
                    <a:pt x="228" y="267"/>
                  </a:lnTo>
                  <a:lnTo>
                    <a:pt x="226" y="267"/>
                  </a:lnTo>
                  <a:lnTo>
                    <a:pt x="224" y="267"/>
                  </a:lnTo>
                  <a:lnTo>
                    <a:pt x="222" y="265"/>
                  </a:lnTo>
                  <a:lnTo>
                    <a:pt x="220" y="265"/>
                  </a:lnTo>
                  <a:lnTo>
                    <a:pt x="218" y="265"/>
                  </a:lnTo>
                  <a:lnTo>
                    <a:pt x="216" y="265"/>
                  </a:lnTo>
                  <a:lnTo>
                    <a:pt x="214" y="265"/>
                  </a:lnTo>
                  <a:lnTo>
                    <a:pt x="212" y="267"/>
                  </a:lnTo>
                  <a:lnTo>
                    <a:pt x="210" y="267"/>
                  </a:lnTo>
                  <a:lnTo>
                    <a:pt x="208" y="269"/>
                  </a:lnTo>
                  <a:lnTo>
                    <a:pt x="206" y="269"/>
                  </a:lnTo>
                  <a:lnTo>
                    <a:pt x="204" y="267"/>
                  </a:lnTo>
                  <a:lnTo>
                    <a:pt x="202" y="267"/>
                  </a:lnTo>
                  <a:lnTo>
                    <a:pt x="200" y="267"/>
                  </a:lnTo>
                  <a:lnTo>
                    <a:pt x="200" y="269"/>
                  </a:lnTo>
                  <a:lnTo>
                    <a:pt x="198" y="267"/>
                  </a:lnTo>
                  <a:lnTo>
                    <a:pt x="196" y="267"/>
                  </a:lnTo>
                  <a:lnTo>
                    <a:pt x="196" y="265"/>
                  </a:lnTo>
                  <a:lnTo>
                    <a:pt x="194" y="263"/>
                  </a:lnTo>
                  <a:lnTo>
                    <a:pt x="192" y="263"/>
                  </a:lnTo>
                  <a:lnTo>
                    <a:pt x="192" y="261"/>
                  </a:lnTo>
                  <a:lnTo>
                    <a:pt x="192" y="259"/>
                  </a:lnTo>
                  <a:lnTo>
                    <a:pt x="192" y="257"/>
                  </a:lnTo>
                  <a:lnTo>
                    <a:pt x="192" y="255"/>
                  </a:lnTo>
                  <a:lnTo>
                    <a:pt x="192" y="253"/>
                  </a:lnTo>
                  <a:lnTo>
                    <a:pt x="192" y="251"/>
                  </a:lnTo>
                  <a:lnTo>
                    <a:pt x="194" y="249"/>
                  </a:lnTo>
                  <a:lnTo>
                    <a:pt x="196" y="249"/>
                  </a:lnTo>
                  <a:lnTo>
                    <a:pt x="198" y="249"/>
                  </a:lnTo>
                  <a:lnTo>
                    <a:pt x="200" y="249"/>
                  </a:lnTo>
                  <a:lnTo>
                    <a:pt x="202" y="247"/>
                  </a:lnTo>
                  <a:lnTo>
                    <a:pt x="204" y="247"/>
                  </a:lnTo>
                  <a:lnTo>
                    <a:pt x="206" y="243"/>
                  </a:lnTo>
                  <a:lnTo>
                    <a:pt x="206" y="239"/>
                  </a:lnTo>
                  <a:lnTo>
                    <a:pt x="206" y="239"/>
                  </a:lnTo>
                  <a:lnTo>
                    <a:pt x="206" y="237"/>
                  </a:lnTo>
                  <a:lnTo>
                    <a:pt x="208" y="237"/>
                  </a:lnTo>
                  <a:lnTo>
                    <a:pt x="210" y="237"/>
                  </a:lnTo>
                  <a:lnTo>
                    <a:pt x="210" y="235"/>
                  </a:lnTo>
                  <a:lnTo>
                    <a:pt x="212" y="233"/>
                  </a:lnTo>
                  <a:lnTo>
                    <a:pt x="210" y="231"/>
                  </a:lnTo>
                  <a:lnTo>
                    <a:pt x="208" y="229"/>
                  </a:lnTo>
                  <a:lnTo>
                    <a:pt x="206" y="229"/>
                  </a:lnTo>
                  <a:lnTo>
                    <a:pt x="206" y="227"/>
                  </a:lnTo>
                  <a:lnTo>
                    <a:pt x="208" y="225"/>
                  </a:lnTo>
                  <a:lnTo>
                    <a:pt x="210" y="223"/>
                  </a:lnTo>
                  <a:lnTo>
                    <a:pt x="212" y="223"/>
                  </a:lnTo>
                  <a:lnTo>
                    <a:pt x="214" y="223"/>
                  </a:lnTo>
                  <a:lnTo>
                    <a:pt x="214" y="221"/>
                  </a:lnTo>
                  <a:lnTo>
                    <a:pt x="216" y="219"/>
                  </a:lnTo>
                  <a:lnTo>
                    <a:pt x="218" y="219"/>
                  </a:lnTo>
                  <a:lnTo>
                    <a:pt x="218" y="217"/>
                  </a:lnTo>
                  <a:lnTo>
                    <a:pt x="218" y="215"/>
                  </a:lnTo>
                  <a:lnTo>
                    <a:pt x="218" y="213"/>
                  </a:lnTo>
                  <a:lnTo>
                    <a:pt x="216" y="211"/>
                  </a:lnTo>
                  <a:lnTo>
                    <a:pt x="216" y="209"/>
                  </a:lnTo>
                  <a:lnTo>
                    <a:pt x="216" y="207"/>
                  </a:lnTo>
                  <a:lnTo>
                    <a:pt x="214" y="205"/>
                  </a:lnTo>
                  <a:lnTo>
                    <a:pt x="214" y="203"/>
                  </a:lnTo>
                  <a:lnTo>
                    <a:pt x="212" y="203"/>
                  </a:lnTo>
                  <a:lnTo>
                    <a:pt x="212" y="201"/>
                  </a:lnTo>
                  <a:lnTo>
                    <a:pt x="210" y="201"/>
                  </a:lnTo>
                  <a:lnTo>
                    <a:pt x="208" y="201"/>
                  </a:lnTo>
                  <a:lnTo>
                    <a:pt x="206" y="199"/>
                  </a:lnTo>
                  <a:lnTo>
                    <a:pt x="206" y="197"/>
                  </a:lnTo>
                  <a:lnTo>
                    <a:pt x="206" y="195"/>
                  </a:lnTo>
                  <a:lnTo>
                    <a:pt x="204" y="195"/>
                  </a:lnTo>
                  <a:lnTo>
                    <a:pt x="204" y="193"/>
                  </a:lnTo>
                  <a:lnTo>
                    <a:pt x="204" y="191"/>
                  </a:lnTo>
                  <a:lnTo>
                    <a:pt x="202" y="191"/>
                  </a:lnTo>
                  <a:lnTo>
                    <a:pt x="200" y="189"/>
                  </a:lnTo>
                  <a:lnTo>
                    <a:pt x="200" y="187"/>
                  </a:lnTo>
                  <a:lnTo>
                    <a:pt x="198" y="185"/>
                  </a:lnTo>
                  <a:lnTo>
                    <a:pt x="196" y="183"/>
                  </a:lnTo>
                  <a:lnTo>
                    <a:pt x="196" y="181"/>
                  </a:lnTo>
                  <a:lnTo>
                    <a:pt x="196" y="179"/>
                  </a:lnTo>
                  <a:lnTo>
                    <a:pt x="198" y="177"/>
                  </a:lnTo>
                  <a:lnTo>
                    <a:pt x="200" y="173"/>
                  </a:lnTo>
                  <a:lnTo>
                    <a:pt x="200" y="169"/>
                  </a:lnTo>
                  <a:lnTo>
                    <a:pt x="198" y="169"/>
                  </a:lnTo>
                  <a:lnTo>
                    <a:pt x="198" y="167"/>
                  </a:lnTo>
                  <a:lnTo>
                    <a:pt x="196" y="165"/>
                  </a:lnTo>
                  <a:lnTo>
                    <a:pt x="196" y="163"/>
                  </a:lnTo>
                  <a:lnTo>
                    <a:pt x="196" y="161"/>
                  </a:lnTo>
                  <a:lnTo>
                    <a:pt x="196" y="159"/>
                  </a:lnTo>
                  <a:lnTo>
                    <a:pt x="196" y="157"/>
                  </a:lnTo>
                  <a:lnTo>
                    <a:pt x="198" y="157"/>
                  </a:lnTo>
                  <a:lnTo>
                    <a:pt x="200" y="157"/>
                  </a:lnTo>
                  <a:lnTo>
                    <a:pt x="202" y="159"/>
                  </a:lnTo>
                  <a:lnTo>
                    <a:pt x="206" y="161"/>
                  </a:lnTo>
                  <a:lnTo>
                    <a:pt x="208" y="161"/>
                  </a:lnTo>
                  <a:lnTo>
                    <a:pt x="210" y="163"/>
                  </a:lnTo>
                  <a:lnTo>
                    <a:pt x="214" y="163"/>
                  </a:lnTo>
                  <a:lnTo>
                    <a:pt x="216" y="163"/>
                  </a:lnTo>
                  <a:lnTo>
                    <a:pt x="216" y="161"/>
                  </a:lnTo>
                  <a:lnTo>
                    <a:pt x="220" y="159"/>
                  </a:lnTo>
                  <a:lnTo>
                    <a:pt x="222" y="159"/>
                  </a:lnTo>
                  <a:lnTo>
                    <a:pt x="222" y="161"/>
                  </a:lnTo>
                  <a:lnTo>
                    <a:pt x="224" y="161"/>
                  </a:lnTo>
                  <a:lnTo>
                    <a:pt x="226" y="159"/>
                  </a:lnTo>
                  <a:lnTo>
                    <a:pt x="228" y="159"/>
                  </a:lnTo>
                  <a:lnTo>
                    <a:pt x="228" y="157"/>
                  </a:lnTo>
                  <a:lnTo>
                    <a:pt x="230" y="157"/>
                  </a:lnTo>
                  <a:lnTo>
                    <a:pt x="232" y="159"/>
                  </a:lnTo>
                  <a:lnTo>
                    <a:pt x="234" y="159"/>
                  </a:lnTo>
                  <a:lnTo>
                    <a:pt x="232" y="161"/>
                  </a:lnTo>
                  <a:lnTo>
                    <a:pt x="230" y="163"/>
                  </a:lnTo>
                  <a:lnTo>
                    <a:pt x="230" y="165"/>
                  </a:lnTo>
                  <a:lnTo>
                    <a:pt x="230" y="167"/>
                  </a:lnTo>
                  <a:lnTo>
                    <a:pt x="232" y="169"/>
                  </a:lnTo>
                  <a:lnTo>
                    <a:pt x="232" y="171"/>
                  </a:lnTo>
                  <a:lnTo>
                    <a:pt x="232" y="169"/>
                  </a:lnTo>
                  <a:lnTo>
                    <a:pt x="232" y="167"/>
                  </a:lnTo>
                  <a:lnTo>
                    <a:pt x="230" y="165"/>
                  </a:lnTo>
                  <a:lnTo>
                    <a:pt x="232" y="163"/>
                  </a:lnTo>
                  <a:lnTo>
                    <a:pt x="232" y="161"/>
                  </a:lnTo>
                  <a:lnTo>
                    <a:pt x="234" y="161"/>
                  </a:lnTo>
                  <a:lnTo>
                    <a:pt x="234" y="159"/>
                  </a:lnTo>
                  <a:lnTo>
                    <a:pt x="234" y="157"/>
                  </a:lnTo>
                  <a:lnTo>
                    <a:pt x="232" y="155"/>
                  </a:lnTo>
                  <a:lnTo>
                    <a:pt x="230" y="155"/>
                  </a:lnTo>
                  <a:lnTo>
                    <a:pt x="228" y="157"/>
                  </a:lnTo>
                  <a:lnTo>
                    <a:pt x="226" y="157"/>
                  </a:lnTo>
                  <a:lnTo>
                    <a:pt x="224" y="157"/>
                  </a:lnTo>
                  <a:lnTo>
                    <a:pt x="222" y="157"/>
                  </a:lnTo>
                  <a:lnTo>
                    <a:pt x="222" y="155"/>
                  </a:lnTo>
                  <a:lnTo>
                    <a:pt x="222" y="153"/>
                  </a:lnTo>
                  <a:lnTo>
                    <a:pt x="222" y="151"/>
                  </a:lnTo>
                  <a:lnTo>
                    <a:pt x="222" y="149"/>
                  </a:lnTo>
                  <a:lnTo>
                    <a:pt x="222" y="147"/>
                  </a:lnTo>
                  <a:lnTo>
                    <a:pt x="224" y="145"/>
                  </a:lnTo>
                  <a:lnTo>
                    <a:pt x="224" y="143"/>
                  </a:lnTo>
                  <a:lnTo>
                    <a:pt x="224" y="143"/>
                  </a:lnTo>
                  <a:lnTo>
                    <a:pt x="222" y="141"/>
                  </a:lnTo>
                  <a:lnTo>
                    <a:pt x="222" y="139"/>
                  </a:lnTo>
                  <a:lnTo>
                    <a:pt x="222" y="137"/>
                  </a:lnTo>
                  <a:lnTo>
                    <a:pt x="222" y="135"/>
                  </a:lnTo>
                  <a:lnTo>
                    <a:pt x="222" y="133"/>
                  </a:lnTo>
                  <a:lnTo>
                    <a:pt x="222" y="131"/>
                  </a:lnTo>
                  <a:lnTo>
                    <a:pt x="220" y="129"/>
                  </a:lnTo>
                  <a:lnTo>
                    <a:pt x="220" y="127"/>
                  </a:lnTo>
                  <a:lnTo>
                    <a:pt x="220" y="125"/>
                  </a:lnTo>
                  <a:lnTo>
                    <a:pt x="218" y="125"/>
                  </a:lnTo>
                  <a:lnTo>
                    <a:pt x="218" y="123"/>
                  </a:lnTo>
                  <a:lnTo>
                    <a:pt x="216" y="121"/>
                  </a:lnTo>
                  <a:lnTo>
                    <a:pt x="218" y="117"/>
                  </a:lnTo>
                  <a:lnTo>
                    <a:pt x="220" y="117"/>
                  </a:lnTo>
                  <a:lnTo>
                    <a:pt x="222" y="117"/>
                  </a:lnTo>
                  <a:lnTo>
                    <a:pt x="224" y="117"/>
                  </a:lnTo>
                  <a:lnTo>
                    <a:pt x="228" y="119"/>
                  </a:lnTo>
                  <a:lnTo>
                    <a:pt x="230" y="121"/>
                  </a:lnTo>
                  <a:lnTo>
                    <a:pt x="232" y="121"/>
                  </a:lnTo>
                  <a:lnTo>
                    <a:pt x="234" y="123"/>
                  </a:lnTo>
                  <a:lnTo>
                    <a:pt x="236" y="125"/>
                  </a:lnTo>
                  <a:lnTo>
                    <a:pt x="238" y="125"/>
                  </a:lnTo>
                  <a:lnTo>
                    <a:pt x="240" y="125"/>
                  </a:lnTo>
                  <a:lnTo>
                    <a:pt x="240" y="125"/>
                  </a:lnTo>
                  <a:lnTo>
                    <a:pt x="240" y="127"/>
                  </a:lnTo>
                  <a:lnTo>
                    <a:pt x="242" y="127"/>
                  </a:lnTo>
                  <a:lnTo>
                    <a:pt x="246" y="129"/>
                  </a:lnTo>
                  <a:lnTo>
                    <a:pt x="248" y="129"/>
                  </a:lnTo>
                  <a:lnTo>
                    <a:pt x="250" y="131"/>
                  </a:lnTo>
                  <a:lnTo>
                    <a:pt x="252" y="131"/>
                  </a:lnTo>
                  <a:lnTo>
                    <a:pt x="252" y="133"/>
                  </a:lnTo>
                  <a:lnTo>
                    <a:pt x="254" y="133"/>
                  </a:lnTo>
                  <a:lnTo>
                    <a:pt x="256" y="135"/>
                  </a:lnTo>
                  <a:lnTo>
                    <a:pt x="258" y="137"/>
                  </a:lnTo>
                  <a:lnTo>
                    <a:pt x="260" y="137"/>
                  </a:lnTo>
                  <a:lnTo>
                    <a:pt x="262" y="137"/>
                  </a:lnTo>
                  <a:lnTo>
                    <a:pt x="264" y="137"/>
                  </a:lnTo>
                  <a:lnTo>
                    <a:pt x="266" y="137"/>
                  </a:lnTo>
                  <a:lnTo>
                    <a:pt x="266" y="135"/>
                  </a:lnTo>
                  <a:lnTo>
                    <a:pt x="268" y="133"/>
                  </a:lnTo>
                  <a:lnTo>
                    <a:pt x="268" y="131"/>
                  </a:lnTo>
                  <a:lnTo>
                    <a:pt x="268" y="129"/>
                  </a:lnTo>
                  <a:lnTo>
                    <a:pt x="268" y="127"/>
                  </a:lnTo>
                  <a:lnTo>
                    <a:pt x="268" y="125"/>
                  </a:lnTo>
                  <a:lnTo>
                    <a:pt x="268" y="123"/>
                  </a:lnTo>
                  <a:lnTo>
                    <a:pt x="266" y="123"/>
                  </a:lnTo>
                  <a:lnTo>
                    <a:pt x="264" y="123"/>
                  </a:lnTo>
                  <a:lnTo>
                    <a:pt x="264" y="125"/>
                  </a:lnTo>
                  <a:lnTo>
                    <a:pt x="262" y="125"/>
                  </a:lnTo>
                  <a:lnTo>
                    <a:pt x="260" y="123"/>
                  </a:lnTo>
                  <a:lnTo>
                    <a:pt x="260" y="121"/>
                  </a:lnTo>
                  <a:lnTo>
                    <a:pt x="262" y="119"/>
                  </a:lnTo>
                  <a:lnTo>
                    <a:pt x="264" y="119"/>
                  </a:lnTo>
                  <a:lnTo>
                    <a:pt x="266" y="119"/>
                  </a:lnTo>
                  <a:lnTo>
                    <a:pt x="268" y="117"/>
                  </a:lnTo>
                  <a:lnTo>
                    <a:pt x="270" y="117"/>
                  </a:lnTo>
                  <a:lnTo>
                    <a:pt x="272" y="117"/>
                  </a:lnTo>
                  <a:lnTo>
                    <a:pt x="274" y="117"/>
                  </a:lnTo>
                  <a:lnTo>
                    <a:pt x="276" y="117"/>
                  </a:lnTo>
                  <a:lnTo>
                    <a:pt x="278" y="119"/>
                  </a:lnTo>
                  <a:lnTo>
                    <a:pt x="280" y="119"/>
                  </a:lnTo>
                  <a:lnTo>
                    <a:pt x="282" y="119"/>
                  </a:lnTo>
                  <a:lnTo>
                    <a:pt x="284" y="117"/>
                  </a:lnTo>
                  <a:lnTo>
                    <a:pt x="286" y="117"/>
                  </a:lnTo>
                  <a:lnTo>
                    <a:pt x="288" y="117"/>
                  </a:lnTo>
                  <a:lnTo>
                    <a:pt x="288" y="117"/>
                  </a:lnTo>
                  <a:lnTo>
                    <a:pt x="290" y="117"/>
                  </a:lnTo>
                  <a:lnTo>
                    <a:pt x="292" y="117"/>
                  </a:lnTo>
                  <a:lnTo>
                    <a:pt x="292" y="119"/>
                  </a:lnTo>
                  <a:close/>
                  <a:moveTo>
                    <a:pt x="324" y="113"/>
                  </a:moveTo>
                  <a:lnTo>
                    <a:pt x="324" y="115"/>
                  </a:lnTo>
                  <a:lnTo>
                    <a:pt x="326" y="115"/>
                  </a:lnTo>
                  <a:lnTo>
                    <a:pt x="328" y="113"/>
                  </a:lnTo>
                  <a:lnTo>
                    <a:pt x="330" y="113"/>
                  </a:lnTo>
                  <a:lnTo>
                    <a:pt x="332" y="113"/>
                  </a:lnTo>
                  <a:lnTo>
                    <a:pt x="334" y="113"/>
                  </a:lnTo>
                  <a:lnTo>
                    <a:pt x="332" y="121"/>
                  </a:lnTo>
                  <a:lnTo>
                    <a:pt x="332" y="123"/>
                  </a:lnTo>
                  <a:lnTo>
                    <a:pt x="332" y="129"/>
                  </a:lnTo>
                  <a:lnTo>
                    <a:pt x="332" y="135"/>
                  </a:lnTo>
                  <a:lnTo>
                    <a:pt x="332" y="145"/>
                  </a:lnTo>
                  <a:lnTo>
                    <a:pt x="332" y="147"/>
                  </a:lnTo>
                  <a:lnTo>
                    <a:pt x="332" y="151"/>
                  </a:lnTo>
                  <a:lnTo>
                    <a:pt x="332" y="153"/>
                  </a:lnTo>
                  <a:lnTo>
                    <a:pt x="334" y="161"/>
                  </a:lnTo>
                  <a:lnTo>
                    <a:pt x="334" y="165"/>
                  </a:lnTo>
                  <a:lnTo>
                    <a:pt x="334" y="167"/>
                  </a:lnTo>
                  <a:lnTo>
                    <a:pt x="334" y="171"/>
                  </a:lnTo>
                  <a:lnTo>
                    <a:pt x="336" y="171"/>
                  </a:lnTo>
                  <a:lnTo>
                    <a:pt x="336" y="173"/>
                  </a:lnTo>
                  <a:lnTo>
                    <a:pt x="336" y="175"/>
                  </a:lnTo>
                  <a:lnTo>
                    <a:pt x="336" y="177"/>
                  </a:lnTo>
                  <a:lnTo>
                    <a:pt x="336" y="179"/>
                  </a:lnTo>
                  <a:lnTo>
                    <a:pt x="336" y="181"/>
                  </a:lnTo>
                  <a:lnTo>
                    <a:pt x="339" y="197"/>
                  </a:lnTo>
                  <a:lnTo>
                    <a:pt x="336" y="197"/>
                  </a:lnTo>
                  <a:lnTo>
                    <a:pt x="336" y="197"/>
                  </a:lnTo>
                  <a:lnTo>
                    <a:pt x="334" y="197"/>
                  </a:lnTo>
                  <a:lnTo>
                    <a:pt x="332" y="197"/>
                  </a:lnTo>
                  <a:lnTo>
                    <a:pt x="330" y="197"/>
                  </a:lnTo>
                  <a:lnTo>
                    <a:pt x="328" y="197"/>
                  </a:lnTo>
                  <a:lnTo>
                    <a:pt x="326" y="197"/>
                  </a:lnTo>
                  <a:lnTo>
                    <a:pt x="324" y="197"/>
                  </a:lnTo>
                  <a:lnTo>
                    <a:pt x="322" y="197"/>
                  </a:lnTo>
                  <a:lnTo>
                    <a:pt x="320" y="197"/>
                  </a:lnTo>
                  <a:lnTo>
                    <a:pt x="318" y="197"/>
                  </a:lnTo>
                  <a:lnTo>
                    <a:pt x="316" y="197"/>
                  </a:lnTo>
                  <a:lnTo>
                    <a:pt x="314" y="197"/>
                  </a:lnTo>
                  <a:lnTo>
                    <a:pt x="314" y="195"/>
                  </a:lnTo>
                  <a:lnTo>
                    <a:pt x="316" y="195"/>
                  </a:lnTo>
                  <a:lnTo>
                    <a:pt x="316" y="193"/>
                  </a:lnTo>
                  <a:lnTo>
                    <a:pt x="318" y="191"/>
                  </a:lnTo>
                  <a:lnTo>
                    <a:pt x="320" y="191"/>
                  </a:lnTo>
                  <a:lnTo>
                    <a:pt x="320" y="191"/>
                  </a:lnTo>
                  <a:lnTo>
                    <a:pt x="320" y="189"/>
                  </a:lnTo>
                  <a:lnTo>
                    <a:pt x="320" y="187"/>
                  </a:lnTo>
                  <a:lnTo>
                    <a:pt x="320" y="181"/>
                  </a:lnTo>
                  <a:lnTo>
                    <a:pt x="320" y="179"/>
                  </a:lnTo>
                  <a:lnTo>
                    <a:pt x="320" y="177"/>
                  </a:lnTo>
                  <a:lnTo>
                    <a:pt x="320" y="175"/>
                  </a:lnTo>
                  <a:lnTo>
                    <a:pt x="318" y="173"/>
                  </a:lnTo>
                  <a:lnTo>
                    <a:pt x="318" y="171"/>
                  </a:lnTo>
                  <a:lnTo>
                    <a:pt x="318" y="169"/>
                  </a:lnTo>
                  <a:lnTo>
                    <a:pt x="318" y="167"/>
                  </a:lnTo>
                  <a:lnTo>
                    <a:pt x="318" y="163"/>
                  </a:lnTo>
                  <a:lnTo>
                    <a:pt x="318" y="161"/>
                  </a:lnTo>
                  <a:lnTo>
                    <a:pt x="316" y="161"/>
                  </a:lnTo>
                  <a:lnTo>
                    <a:pt x="316" y="159"/>
                  </a:lnTo>
                  <a:lnTo>
                    <a:pt x="314" y="159"/>
                  </a:lnTo>
                  <a:lnTo>
                    <a:pt x="312" y="157"/>
                  </a:lnTo>
                  <a:lnTo>
                    <a:pt x="312" y="155"/>
                  </a:lnTo>
                  <a:lnTo>
                    <a:pt x="312" y="153"/>
                  </a:lnTo>
                  <a:lnTo>
                    <a:pt x="312" y="151"/>
                  </a:lnTo>
                  <a:lnTo>
                    <a:pt x="310" y="151"/>
                  </a:lnTo>
                  <a:lnTo>
                    <a:pt x="310" y="149"/>
                  </a:lnTo>
                  <a:lnTo>
                    <a:pt x="310" y="147"/>
                  </a:lnTo>
                  <a:lnTo>
                    <a:pt x="310" y="145"/>
                  </a:lnTo>
                  <a:lnTo>
                    <a:pt x="310" y="143"/>
                  </a:lnTo>
                  <a:lnTo>
                    <a:pt x="310" y="141"/>
                  </a:lnTo>
                  <a:lnTo>
                    <a:pt x="310" y="139"/>
                  </a:lnTo>
                  <a:lnTo>
                    <a:pt x="310" y="137"/>
                  </a:lnTo>
                  <a:lnTo>
                    <a:pt x="310" y="135"/>
                  </a:lnTo>
                  <a:lnTo>
                    <a:pt x="308" y="133"/>
                  </a:lnTo>
                  <a:lnTo>
                    <a:pt x="310" y="131"/>
                  </a:lnTo>
                  <a:lnTo>
                    <a:pt x="310" y="129"/>
                  </a:lnTo>
                  <a:lnTo>
                    <a:pt x="308" y="127"/>
                  </a:lnTo>
                  <a:lnTo>
                    <a:pt x="306" y="127"/>
                  </a:lnTo>
                  <a:lnTo>
                    <a:pt x="308" y="125"/>
                  </a:lnTo>
                  <a:lnTo>
                    <a:pt x="310" y="125"/>
                  </a:lnTo>
                  <a:lnTo>
                    <a:pt x="310" y="123"/>
                  </a:lnTo>
                  <a:lnTo>
                    <a:pt x="310" y="121"/>
                  </a:lnTo>
                  <a:lnTo>
                    <a:pt x="312" y="119"/>
                  </a:lnTo>
                  <a:lnTo>
                    <a:pt x="312" y="117"/>
                  </a:lnTo>
                  <a:lnTo>
                    <a:pt x="314" y="115"/>
                  </a:lnTo>
                  <a:lnTo>
                    <a:pt x="314" y="113"/>
                  </a:lnTo>
                  <a:lnTo>
                    <a:pt x="316" y="111"/>
                  </a:lnTo>
                  <a:lnTo>
                    <a:pt x="318" y="111"/>
                  </a:lnTo>
                  <a:lnTo>
                    <a:pt x="320" y="111"/>
                  </a:lnTo>
                  <a:lnTo>
                    <a:pt x="324" y="111"/>
                  </a:lnTo>
                  <a:lnTo>
                    <a:pt x="326" y="111"/>
                  </a:lnTo>
                  <a:lnTo>
                    <a:pt x="324" y="113"/>
                  </a:lnTo>
                  <a:close/>
                  <a:moveTo>
                    <a:pt x="294" y="107"/>
                  </a:moveTo>
                  <a:lnTo>
                    <a:pt x="296" y="107"/>
                  </a:lnTo>
                  <a:lnTo>
                    <a:pt x="298" y="107"/>
                  </a:lnTo>
                  <a:lnTo>
                    <a:pt x="296" y="107"/>
                  </a:lnTo>
                  <a:lnTo>
                    <a:pt x="298" y="109"/>
                  </a:lnTo>
                  <a:lnTo>
                    <a:pt x="300" y="109"/>
                  </a:lnTo>
                  <a:lnTo>
                    <a:pt x="300" y="111"/>
                  </a:lnTo>
                  <a:lnTo>
                    <a:pt x="298" y="113"/>
                  </a:lnTo>
                  <a:lnTo>
                    <a:pt x="298" y="115"/>
                  </a:lnTo>
                  <a:lnTo>
                    <a:pt x="296" y="115"/>
                  </a:lnTo>
                  <a:lnTo>
                    <a:pt x="294" y="115"/>
                  </a:lnTo>
                  <a:lnTo>
                    <a:pt x="292" y="113"/>
                  </a:lnTo>
                  <a:lnTo>
                    <a:pt x="290" y="111"/>
                  </a:lnTo>
                  <a:lnTo>
                    <a:pt x="292" y="109"/>
                  </a:lnTo>
                  <a:lnTo>
                    <a:pt x="294" y="109"/>
                  </a:lnTo>
                  <a:lnTo>
                    <a:pt x="294" y="107"/>
                  </a:lnTo>
                  <a:close/>
                  <a:moveTo>
                    <a:pt x="240" y="113"/>
                  </a:moveTo>
                  <a:lnTo>
                    <a:pt x="240" y="113"/>
                  </a:lnTo>
                  <a:lnTo>
                    <a:pt x="242" y="117"/>
                  </a:lnTo>
                  <a:lnTo>
                    <a:pt x="244" y="117"/>
                  </a:lnTo>
                  <a:lnTo>
                    <a:pt x="244" y="119"/>
                  </a:lnTo>
                  <a:lnTo>
                    <a:pt x="246" y="121"/>
                  </a:lnTo>
                  <a:lnTo>
                    <a:pt x="248" y="121"/>
                  </a:lnTo>
                  <a:lnTo>
                    <a:pt x="250" y="121"/>
                  </a:lnTo>
                  <a:lnTo>
                    <a:pt x="254" y="121"/>
                  </a:lnTo>
                  <a:lnTo>
                    <a:pt x="256" y="121"/>
                  </a:lnTo>
                  <a:lnTo>
                    <a:pt x="258" y="121"/>
                  </a:lnTo>
                  <a:lnTo>
                    <a:pt x="258" y="123"/>
                  </a:lnTo>
                  <a:lnTo>
                    <a:pt x="258" y="125"/>
                  </a:lnTo>
                  <a:lnTo>
                    <a:pt x="256" y="125"/>
                  </a:lnTo>
                  <a:lnTo>
                    <a:pt x="254" y="123"/>
                  </a:lnTo>
                  <a:lnTo>
                    <a:pt x="252" y="123"/>
                  </a:lnTo>
                  <a:lnTo>
                    <a:pt x="252" y="125"/>
                  </a:lnTo>
                  <a:lnTo>
                    <a:pt x="250" y="125"/>
                  </a:lnTo>
                  <a:lnTo>
                    <a:pt x="250" y="123"/>
                  </a:lnTo>
                  <a:lnTo>
                    <a:pt x="248" y="123"/>
                  </a:lnTo>
                  <a:lnTo>
                    <a:pt x="246" y="121"/>
                  </a:lnTo>
                  <a:lnTo>
                    <a:pt x="244" y="121"/>
                  </a:lnTo>
                  <a:lnTo>
                    <a:pt x="240" y="117"/>
                  </a:lnTo>
                  <a:lnTo>
                    <a:pt x="240" y="115"/>
                  </a:lnTo>
                  <a:lnTo>
                    <a:pt x="240" y="113"/>
                  </a:lnTo>
                  <a:lnTo>
                    <a:pt x="238" y="113"/>
                  </a:lnTo>
                  <a:lnTo>
                    <a:pt x="236" y="113"/>
                  </a:lnTo>
                  <a:lnTo>
                    <a:pt x="234" y="113"/>
                  </a:lnTo>
                  <a:lnTo>
                    <a:pt x="232" y="111"/>
                  </a:lnTo>
                  <a:lnTo>
                    <a:pt x="230" y="109"/>
                  </a:lnTo>
                  <a:lnTo>
                    <a:pt x="232" y="107"/>
                  </a:lnTo>
                  <a:lnTo>
                    <a:pt x="234" y="105"/>
                  </a:lnTo>
                  <a:lnTo>
                    <a:pt x="234" y="107"/>
                  </a:lnTo>
                  <a:lnTo>
                    <a:pt x="236" y="107"/>
                  </a:lnTo>
                  <a:lnTo>
                    <a:pt x="238" y="109"/>
                  </a:lnTo>
                  <a:lnTo>
                    <a:pt x="240" y="113"/>
                  </a:lnTo>
                  <a:close/>
                  <a:moveTo>
                    <a:pt x="272" y="109"/>
                  </a:moveTo>
                  <a:lnTo>
                    <a:pt x="272" y="111"/>
                  </a:lnTo>
                  <a:lnTo>
                    <a:pt x="274" y="113"/>
                  </a:lnTo>
                  <a:lnTo>
                    <a:pt x="272" y="113"/>
                  </a:lnTo>
                  <a:lnTo>
                    <a:pt x="270" y="111"/>
                  </a:lnTo>
                  <a:lnTo>
                    <a:pt x="268" y="111"/>
                  </a:lnTo>
                  <a:lnTo>
                    <a:pt x="266" y="109"/>
                  </a:lnTo>
                  <a:lnTo>
                    <a:pt x="266" y="111"/>
                  </a:lnTo>
                  <a:lnTo>
                    <a:pt x="268" y="111"/>
                  </a:lnTo>
                  <a:lnTo>
                    <a:pt x="268" y="113"/>
                  </a:lnTo>
                  <a:lnTo>
                    <a:pt x="272" y="115"/>
                  </a:lnTo>
                  <a:lnTo>
                    <a:pt x="270" y="115"/>
                  </a:lnTo>
                  <a:lnTo>
                    <a:pt x="266" y="115"/>
                  </a:lnTo>
                  <a:lnTo>
                    <a:pt x="264" y="115"/>
                  </a:lnTo>
                  <a:lnTo>
                    <a:pt x="262" y="117"/>
                  </a:lnTo>
                  <a:lnTo>
                    <a:pt x="256" y="117"/>
                  </a:lnTo>
                  <a:lnTo>
                    <a:pt x="254" y="117"/>
                  </a:lnTo>
                  <a:lnTo>
                    <a:pt x="252" y="117"/>
                  </a:lnTo>
                  <a:lnTo>
                    <a:pt x="254" y="115"/>
                  </a:lnTo>
                  <a:lnTo>
                    <a:pt x="254" y="113"/>
                  </a:lnTo>
                  <a:lnTo>
                    <a:pt x="254" y="111"/>
                  </a:lnTo>
                  <a:lnTo>
                    <a:pt x="256" y="111"/>
                  </a:lnTo>
                  <a:lnTo>
                    <a:pt x="256" y="109"/>
                  </a:lnTo>
                  <a:lnTo>
                    <a:pt x="256" y="107"/>
                  </a:lnTo>
                  <a:lnTo>
                    <a:pt x="258" y="107"/>
                  </a:lnTo>
                  <a:lnTo>
                    <a:pt x="258" y="103"/>
                  </a:lnTo>
                  <a:lnTo>
                    <a:pt x="260" y="103"/>
                  </a:lnTo>
                  <a:lnTo>
                    <a:pt x="262" y="103"/>
                  </a:lnTo>
                  <a:lnTo>
                    <a:pt x="264" y="103"/>
                  </a:lnTo>
                  <a:lnTo>
                    <a:pt x="266" y="105"/>
                  </a:lnTo>
                  <a:lnTo>
                    <a:pt x="268" y="107"/>
                  </a:lnTo>
                  <a:lnTo>
                    <a:pt x="270" y="107"/>
                  </a:lnTo>
                  <a:lnTo>
                    <a:pt x="272" y="109"/>
                  </a:lnTo>
                  <a:close/>
                  <a:moveTo>
                    <a:pt x="286" y="105"/>
                  </a:moveTo>
                  <a:lnTo>
                    <a:pt x="284" y="105"/>
                  </a:lnTo>
                  <a:lnTo>
                    <a:pt x="282" y="107"/>
                  </a:lnTo>
                  <a:lnTo>
                    <a:pt x="284" y="109"/>
                  </a:lnTo>
                  <a:lnTo>
                    <a:pt x="286" y="111"/>
                  </a:lnTo>
                  <a:lnTo>
                    <a:pt x="284" y="111"/>
                  </a:lnTo>
                  <a:lnTo>
                    <a:pt x="284" y="113"/>
                  </a:lnTo>
                  <a:lnTo>
                    <a:pt x="282" y="113"/>
                  </a:lnTo>
                  <a:lnTo>
                    <a:pt x="284" y="113"/>
                  </a:lnTo>
                  <a:lnTo>
                    <a:pt x="286" y="113"/>
                  </a:lnTo>
                  <a:lnTo>
                    <a:pt x="288" y="113"/>
                  </a:lnTo>
                  <a:lnTo>
                    <a:pt x="284" y="115"/>
                  </a:lnTo>
                  <a:lnTo>
                    <a:pt x="282" y="115"/>
                  </a:lnTo>
                  <a:lnTo>
                    <a:pt x="280" y="115"/>
                  </a:lnTo>
                  <a:lnTo>
                    <a:pt x="278" y="115"/>
                  </a:lnTo>
                  <a:lnTo>
                    <a:pt x="278" y="113"/>
                  </a:lnTo>
                  <a:lnTo>
                    <a:pt x="276" y="111"/>
                  </a:lnTo>
                  <a:lnTo>
                    <a:pt x="276" y="109"/>
                  </a:lnTo>
                  <a:lnTo>
                    <a:pt x="276" y="107"/>
                  </a:lnTo>
                  <a:lnTo>
                    <a:pt x="278" y="107"/>
                  </a:lnTo>
                  <a:lnTo>
                    <a:pt x="280" y="105"/>
                  </a:lnTo>
                  <a:lnTo>
                    <a:pt x="282" y="105"/>
                  </a:lnTo>
                  <a:lnTo>
                    <a:pt x="284" y="103"/>
                  </a:lnTo>
                  <a:lnTo>
                    <a:pt x="286" y="101"/>
                  </a:lnTo>
                  <a:lnTo>
                    <a:pt x="286" y="103"/>
                  </a:lnTo>
                  <a:lnTo>
                    <a:pt x="286" y="105"/>
                  </a:lnTo>
                  <a:close/>
                  <a:moveTo>
                    <a:pt x="288" y="101"/>
                  </a:moveTo>
                  <a:lnTo>
                    <a:pt x="286" y="101"/>
                  </a:lnTo>
                  <a:lnTo>
                    <a:pt x="286" y="99"/>
                  </a:lnTo>
                  <a:lnTo>
                    <a:pt x="288" y="99"/>
                  </a:lnTo>
                  <a:lnTo>
                    <a:pt x="288" y="101"/>
                  </a:lnTo>
                  <a:close/>
                  <a:moveTo>
                    <a:pt x="292" y="97"/>
                  </a:moveTo>
                  <a:lnTo>
                    <a:pt x="292" y="99"/>
                  </a:lnTo>
                  <a:lnTo>
                    <a:pt x="292" y="101"/>
                  </a:lnTo>
                  <a:lnTo>
                    <a:pt x="292" y="103"/>
                  </a:lnTo>
                  <a:lnTo>
                    <a:pt x="294" y="103"/>
                  </a:lnTo>
                  <a:lnTo>
                    <a:pt x="294" y="105"/>
                  </a:lnTo>
                  <a:lnTo>
                    <a:pt x="294" y="107"/>
                  </a:lnTo>
                  <a:lnTo>
                    <a:pt x="292" y="107"/>
                  </a:lnTo>
                  <a:lnTo>
                    <a:pt x="290" y="107"/>
                  </a:lnTo>
                  <a:lnTo>
                    <a:pt x="292" y="107"/>
                  </a:lnTo>
                  <a:lnTo>
                    <a:pt x="292" y="109"/>
                  </a:lnTo>
                  <a:lnTo>
                    <a:pt x="290" y="109"/>
                  </a:lnTo>
                  <a:lnTo>
                    <a:pt x="288" y="111"/>
                  </a:lnTo>
                  <a:lnTo>
                    <a:pt x="288" y="111"/>
                  </a:lnTo>
                  <a:lnTo>
                    <a:pt x="286" y="109"/>
                  </a:lnTo>
                  <a:lnTo>
                    <a:pt x="284" y="109"/>
                  </a:lnTo>
                  <a:lnTo>
                    <a:pt x="284" y="107"/>
                  </a:lnTo>
                  <a:lnTo>
                    <a:pt x="286" y="107"/>
                  </a:lnTo>
                  <a:lnTo>
                    <a:pt x="286" y="105"/>
                  </a:lnTo>
                  <a:lnTo>
                    <a:pt x="288" y="103"/>
                  </a:lnTo>
                  <a:lnTo>
                    <a:pt x="288" y="101"/>
                  </a:lnTo>
                  <a:lnTo>
                    <a:pt x="288" y="101"/>
                  </a:lnTo>
                  <a:lnTo>
                    <a:pt x="288" y="99"/>
                  </a:lnTo>
                  <a:lnTo>
                    <a:pt x="290" y="97"/>
                  </a:lnTo>
                  <a:lnTo>
                    <a:pt x="292" y="97"/>
                  </a:lnTo>
                  <a:close/>
                  <a:moveTo>
                    <a:pt x="318" y="95"/>
                  </a:moveTo>
                  <a:lnTo>
                    <a:pt x="320" y="97"/>
                  </a:lnTo>
                  <a:lnTo>
                    <a:pt x="320" y="99"/>
                  </a:lnTo>
                  <a:lnTo>
                    <a:pt x="320" y="101"/>
                  </a:lnTo>
                  <a:lnTo>
                    <a:pt x="320" y="103"/>
                  </a:lnTo>
                  <a:lnTo>
                    <a:pt x="322" y="105"/>
                  </a:lnTo>
                  <a:lnTo>
                    <a:pt x="324" y="105"/>
                  </a:lnTo>
                  <a:lnTo>
                    <a:pt x="326" y="107"/>
                  </a:lnTo>
                  <a:lnTo>
                    <a:pt x="328" y="105"/>
                  </a:lnTo>
                  <a:lnTo>
                    <a:pt x="330" y="109"/>
                  </a:lnTo>
                  <a:lnTo>
                    <a:pt x="328" y="109"/>
                  </a:lnTo>
                  <a:lnTo>
                    <a:pt x="326" y="107"/>
                  </a:lnTo>
                  <a:lnTo>
                    <a:pt x="324" y="107"/>
                  </a:lnTo>
                  <a:lnTo>
                    <a:pt x="322" y="107"/>
                  </a:lnTo>
                  <a:lnTo>
                    <a:pt x="320" y="107"/>
                  </a:lnTo>
                  <a:lnTo>
                    <a:pt x="318" y="107"/>
                  </a:lnTo>
                  <a:lnTo>
                    <a:pt x="316" y="107"/>
                  </a:lnTo>
                  <a:lnTo>
                    <a:pt x="314" y="109"/>
                  </a:lnTo>
                  <a:lnTo>
                    <a:pt x="314" y="111"/>
                  </a:lnTo>
                  <a:lnTo>
                    <a:pt x="312" y="111"/>
                  </a:lnTo>
                  <a:lnTo>
                    <a:pt x="310" y="113"/>
                  </a:lnTo>
                  <a:lnTo>
                    <a:pt x="310" y="115"/>
                  </a:lnTo>
                  <a:lnTo>
                    <a:pt x="310" y="117"/>
                  </a:lnTo>
                  <a:lnTo>
                    <a:pt x="308" y="119"/>
                  </a:lnTo>
                  <a:lnTo>
                    <a:pt x="306" y="119"/>
                  </a:lnTo>
                  <a:lnTo>
                    <a:pt x="304" y="121"/>
                  </a:lnTo>
                  <a:lnTo>
                    <a:pt x="302" y="119"/>
                  </a:lnTo>
                  <a:lnTo>
                    <a:pt x="300" y="119"/>
                  </a:lnTo>
                  <a:lnTo>
                    <a:pt x="298" y="119"/>
                  </a:lnTo>
                  <a:lnTo>
                    <a:pt x="298" y="117"/>
                  </a:lnTo>
                  <a:lnTo>
                    <a:pt x="298" y="115"/>
                  </a:lnTo>
                  <a:lnTo>
                    <a:pt x="300" y="115"/>
                  </a:lnTo>
                  <a:lnTo>
                    <a:pt x="302" y="113"/>
                  </a:lnTo>
                  <a:lnTo>
                    <a:pt x="304" y="113"/>
                  </a:lnTo>
                  <a:lnTo>
                    <a:pt x="306" y="111"/>
                  </a:lnTo>
                  <a:lnTo>
                    <a:pt x="308" y="111"/>
                  </a:lnTo>
                  <a:lnTo>
                    <a:pt x="308" y="109"/>
                  </a:lnTo>
                  <a:lnTo>
                    <a:pt x="310" y="109"/>
                  </a:lnTo>
                  <a:lnTo>
                    <a:pt x="312" y="111"/>
                  </a:lnTo>
                  <a:lnTo>
                    <a:pt x="312" y="109"/>
                  </a:lnTo>
                  <a:lnTo>
                    <a:pt x="312" y="107"/>
                  </a:lnTo>
                  <a:lnTo>
                    <a:pt x="312" y="105"/>
                  </a:lnTo>
                  <a:lnTo>
                    <a:pt x="310" y="105"/>
                  </a:lnTo>
                  <a:lnTo>
                    <a:pt x="308" y="103"/>
                  </a:lnTo>
                  <a:lnTo>
                    <a:pt x="308" y="101"/>
                  </a:lnTo>
                  <a:lnTo>
                    <a:pt x="306" y="101"/>
                  </a:lnTo>
                  <a:lnTo>
                    <a:pt x="306" y="99"/>
                  </a:lnTo>
                  <a:lnTo>
                    <a:pt x="304" y="99"/>
                  </a:lnTo>
                  <a:lnTo>
                    <a:pt x="304" y="97"/>
                  </a:lnTo>
                  <a:lnTo>
                    <a:pt x="304" y="95"/>
                  </a:lnTo>
                  <a:lnTo>
                    <a:pt x="302" y="95"/>
                  </a:lnTo>
                  <a:lnTo>
                    <a:pt x="302" y="97"/>
                  </a:lnTo>
                  <a:lnTo>
                    <a:pt x="302" y="95"/>
                  </a:lnTo>
                  <a:lnTo>
                    <a:pt x="300" y="95"/>
                  </a:lnTo>
                  <a:lnTo>
                    <a:pt x="300" y="93"/>
                  </a:lnTo>
                  <a:lnTo>
                    <a:pt x="302" y="91"/>
                  </a:lnTo>
                  <a:lnTo>
                    <a:pt x="302" y="89"/>
                  </a:lnTo>
                  <a:lnTo>
                    <a:pt x="304" y="87"/>
                  </a:lnTo>
                  <a:lnTo>
                    <a:pt x="304" y="85"/>
                  </a:lnTo>
                  <a:lnTo>
                    <a:pt x="306" y="85"/>
                  </a:lnTo>
                  <a:lnTo>
                    <a:pt x="308" y="85"/>
                  </a:lnTo>
                  <a:lnTo>
                    <a:pt x="308" y="87"/>
                  </a:lnTo>
                  <a:lnTo>
                    <a:pt x="310" y="87"/>
                  </a:lnTo>
                  <a:lnTo>
                    <a:pt x="312" y="89"/>
                  </a:lnTo>
                  <a:lnTo>
                    <a:pt x="314" y="89"/>
                  </a:lnTo>
                  <a:lnTo>
                    <a:pt x="316" y="89"/>
                  </a:lnTo>
                  <a:lnTo>
                    <a:pt x="318" y="91"/>
                  </a:lnTo>
                  <a:lnTo>
                    <a:pt x="318" y="93"/>
                  </a:lnTo>
                  <a:lnTo>
                    <a:pt x="318" y="95"/>
                  </a:lnTo>
                  <a:lnTo>
                    <a:pt x="318" y="95"/>
                  </a:lnTo>
                  <a:close/>
                  <a:moveTo>
                    <a:pt x="318" y="55"/>
                  </a:moveTo>
                  <a:lnTo>
                    <a:pt x="314" y="59"/>
                  </a:lnTo>
                  <a:lnTo>
                    <a:pt x="314" y="57"/>
                  </a:lnTo>
                  <a:lnTo>
                    <a:pt x="314" y="55"/>
                  </a:lnTo>
                  <a:lnTo>
                    <a:pt x="316" y="55"/>
                  </a:lnTo>
                  <a:lnTo>
                    <a:pt x="312" y="53"/>
                  </a:lnTo>
                  <a:lnTo>
                    <a:pt x="316" y="53"/>
                  </a:lnTo>
                  <a:lnTo>
                    <a:pt x="318" y="55"/>
                  </a:lnTo>
                  <a:close/>
                  <a:moveTo>
                    <a:pt x="302" y="47"/>
                  </a:moveTo>
                  <a:lnTo>
                    <a:pt x="302" y="47"/>
                  </a:lnTo>
                  <a:lnTo>
                    <a:pt x="304" y="49"/>
                  </a:lnTo>
                  <a:lnTo>
                    <a:pt x="308" y="51"/>
                  </a:lnTo>
                  <a:lnTo>
                    <a:pt x="310" y="53"/>
                  </a:lnTo>
                  <a:lnTo>
                    <a:pt x="312" y="55"/>
                  </a:lnTo>
                  <a:lnTo>
                    <a:pt x="314" y="59"/>
                  </a:lnTo>
                  <a:lnTo>
                    <a:pt x="316" y="59"/>
                  </a:lnTo>
                  <a:lnTo>
                    <a:pt x="318" y="59"/>
                  </a:lnTo>
                  <a:lnTo>
                    <a:pt x="320" y="59"/>
                  </a:lnTo>
                  <a:lnTo>
                    <a:pt x="320" y="61"/>
                  </a:lnTo>
                  <a:lnTo>
                    <a:pt x="324" y="61"/>
                  </a:lnTo>
                  <a:lnTo>
                    <a:pt x="326" y="97"/>
                  </a:lnTo>
                  <a:lnTo>
                    <a:pt x="324" y="97"/>
                  </a:lnTo>
                  <a:lnTo>
                    <a:pt x="322" y="97"/>
                  </a:lnTo>
                  <a:lnTo>
                    <a:pt x="322" y="95"/>
                  </a:lnTo>
                  <a:lnTo>
                    <a:pt x="322" y="95"/>
                  </a:lnTo>
                  <a:lnTo>
                    <a:pt x="322" y="93"/>
                  </a:lnTo>
                  <a:lnTo>
                    <a:pt x="322" y="91"/>
                  </a:lnTo>
                  <a:lnTo>
                    <a:pt x="320" y="89"/>
                  </a:lnTo>
                  <a:lnTo>
                    <a:pt x="320" y="87"/>
                  </a:lnTo>
                  <a:lnTo>
                    <a:pt x="320" y="83"/>
                  </a:lnTo>
                  <a:lnTo>
                    <a:pt x="318" y="85"/>
                  </a:lnTo>
                  <a:lnTo>
                    <a:pt x="318" y="87"/>
                  </a:lnTo>
                  <a:lnTo>
                    <a:pt x="316" y="87"/>
                  </a:lnTo>
                  <a:lnTo>
                    <a:pt x="314" y="87"/>
                  </a:lnTo>
                  <a:lnTo>
                    <a:pt x="312" y="87"/>
                  </a:lnTo>
                  <a:lnTo>
                    <a:pt x="310" y="85"/>
                  </a:lnTo>
                  <a:lnTo>
                    <a:pt x="308" y="85"/>
                  </a:lnTo>
                  <a:lnTo>
                    <a:pt x="308" y="83"/>
                  </a:lnTo>
                  <a:lnTo>
                    <a:pt x="306" y="83"/>
                  </a:lnTo>
                  <a:lnTo>
                    <a:pt x="306" y="81"/>
                  </a:lnTo>
                  <a:lnTo>
                    <a:pt x="306" y="79"/>
                  </a:lnTo>
                  <a:lnTo>
                    <a:pt x="306" y="77"/>
                  </a:lnTo>
                  <a:lnTo>
                    <a:pt x="304" y="77"/>
                  </a:lnTo>
                  <a:lnTo>
                    <a:pt x="304" y="75"/>
                  </a:lnTo>
                  <a:lnTo>
                    <a:pt x="306" y="75"/>
                  </a:lnTo>
                  <a:lnTo>
                    <a:pt x="304" y="73"/>
                  </a:lnTo>
                  <a:lnTo>
                    <a:pt x="302" y="73"/>
                  </a:lnTo>
                  <a:lnTo>
                    <a:pt x="302" y="71"/>
                  </a:lnTo>
                  <a:lnTo>
                    <a:pt x="300" y="69"/>
                  </a:lnTo>
                  <a:lnTo>
                    <a:pt x="300" y="67"/>
                  </a:lnTo>
                  <a:lnTo>
                    <a:pt x="300" y="63"/>
                  </a:lnTo>
                  <a:lnTo>
                    <a:pt x="300" y="61"/>
                  </a:lnTo>
                  <a:lnTo>
                    <a:pt x="302" y="61"/>
                  </a:lnTo>
                  <a:lnTo>
                    <a:pt x="302" y="59"/>
                  </a:lnTo>
                  <a:lnTo>
                    <a:pt x="300" y="59"/>
                  </a:lnTo>
                  <a:lnTo>
                    <a:pt x="300" y="57"/>
                  </a:lnTo>
                  <a:lnTo>
                    <a:pt x="298" y="57"/>
                  </a:lnTo>
                  <a:lnTo>
                    <a:pt x="298" y="55"/>
                  </a:lnTo>
                  <a:lnTo>
                    <a:pt x="298" y="53"/>
                  </a:lnTo>
                  <a:lnTo>
                    <a:pt x="294" y="51"/>
                  </a:lnTo>
                  <a:lnTo>
                    <a:pt x="294" y="49"/>
                  </a:lnTo>
                  <a:lnTo>
                    <a:pt x="294" y="47"/>
                  </a:lnTo>
                  <a:lnTo>
                    <a:pt x="298" y="47"/>
                  </a:lnTo>
                  <a:lnTo>
                    <a:pt x="298" y="47"/>
                  </a:lnTo>
                  <a:lnTo>
                    <a:pt x="300" y="45"/>
                  </a:lnTo>
                  <a:lnTo>
                    <a:pt x="302" y="47"/>
                  </a:lnTo>
                  <a:close/>
                  <a:moveTo>
                    <a:pt x="296" y="47"/>
                  </a:moveTo>
                  <a:lnTo>
                    <a:pt x="294" y="47"/>
                  </a:lnTo>
                  <a:lnTo>
                    <a:pt x="296" y="45"/>
                  </a:lnTo>
                  <a:lnTo>
                    <a:pt x="298" y="41"/>
                  </a:lnTo>
                  <a:lnTo>
                    <a:pt x="300" y="41"/>
                  </a:lnTo>
                  <a:lnTo>
                    <a:pt x="300" y="43"/>
                  </a:lnTo>
                  <a:lnTo>
                    <a:pt x="302" y="43"/>
                  </a:lnTo>
                  <a:lnTo>
                    <a:pt x="300" y="45"/>
                  </a:lnTo>
                  <a:lnTo>
                    <a:pt x="298" y="45"/>
                  </a:lnTo>
                  <a:lnTo>
                    <a:pt x="298" y="47"/>
                  </a:lnTo>
                  <a:lnTo>
                    <a:pt x="296" y="47"/>
                  </a:lnTo>
                  <a:close/>
                  <a:moveTo>
                    <a:pt x="278" y="26"/>
                  </a:moveTo>
                  <a:lnTo>
                    <a:pt x="280" y="28"/>
                  </a:lnTo>
                  <a:lnTo>
                    <a:pt x="280" y="30"/>
                  </a:lnTo>
                  <a:lnTo>
                    <a:pt x="278" y="33"/>
                  </a:lnTo>
                  <a:lnTo>
                    <a:pt x="276" y="35"/>
                  </a:lnTo>
                  <a:lnTo>
                    <a:pt x="276" y="37"/>
                  </a:lnTo>
                  <a:lnTo>
                    <a:pt x="278" y="39"/>
                  </a:lnTo>
                  <a:lnTo>
                    <a:pt x="280" y="39"/>
                  </a:lnTo>
                  <a:lnTo>
                    <a:pt x="282" y="41"/>
                  </a:lnTo>
                  <a:lnTo>
                    <a:pt x="282" y="43"/>
                  </a:lnTo>
                  <a:lnTo>
                    <a:pt x="282" y="45"/>
                  </a:lnTo>
                  <a:lnTo>
                    <a:pt x="280" y="45"/>
                  </a:lnTo>
                  <a:lnTo>
                    <a:pt x="280" y="47"/>
                  </a:lnTo>
                  <a:lnTo>
                    <a:pt x="278" y="47"/>
                  </a:lnTo>
                  <a:lnTo>
                    <a:pt x="280" y="47"/>
                  </a:lnTo>
                  <a:lnTo>
                    <a:pt x="282" y="49"/>
                  </a:lnTo>
                  <a:lnTo>
                    <a:pt x="282" y="51"/>
                  </a:lnTo>
                  <a:lnTo>
                    <a:pt x="280" y="49"/>
                  </a:lnTo>
                  <a:lnTo>
                    <a:pt x="278" y="49"/>
                  </a:lnTo>
                  <a:lnTo>
                    <a:pt x="278" y="51"/>
                  </a:lnTo>
                  <a:lnTo>
                    <a:pt x="278" y="49"/>
                  </a:lnTo>
                  <a:lnTo>
                    <a:pt x="276" y="49"/>
                  </a:lnTo>
                  <a:lnTo>
                    <a:pt x="274" y="51"/>
                  </a:lnTo>
                  <a:lnTo>
                    <a:pt x="272" y="51"/>
                  </a:lnTo>
                  <a:lnTo>
                    <a:pt x="272" y="49"/>
                  </a:lnTo>
                  <a:lnTo>
                    <a:pt x="270" y="49"/>
                  </a:lnTo>
                  <a:lnTo>
                    <a:pt x="270" y="47"/>
                  </a:lnTo>
                  <a:lnTo>
                    <a:pt x="270" y="47"/>
                  </a:lnTo>
                  <a:lnTo>
                    <a:pt x="268" y="45"/>
                  </a:lnTo>
                  <a:lnTo>
                    <a:pt x="264" y="47"/>
                  </a:lnTo>
                  <a:lnTo>
                    <a:pt x="262" y="47"/>
                  </a:lnTo>
                  <a:lnTo>
                    <a:pt x="262" y="47"/>
                  </a:lnTo>
                  <a:lnTo>
                    <a:pt x="260" y="49"/>
                  </a:lnTo>
                  <a:lnTo>
                    <a:pt x="260" y="51"/>
                  </a:lnTo>
                  <a:lnTo>
                    <a:pt x="258" y="49"/>
                  </a:lnTo>
                  <a:lnTo>
                    <a:pt x="260" y="49"/>
                  </a:lnTo>
                  <a:lnTo>
                    <a:pt x="260" y="47"/>
                  </a:lnTo>
                  <a:lnTo>
                    <a:pt x="260" y="47"/>
                  </a:lnTo>
                  <a:lnTo>
                    <a:pt x="258" y="47"/>
                  </a:lnTo>
                  <a:lnTo>
                    <a:pt x="258" y="45"/>
                  </a:lnTo>
                  <a:lnTo>
                    <a:pt x="256" y="45"/>
                  </a:lnTo>
                  <a:lnTo>
                    <a:pt x="258" y="45"/>
                  </a:lnTo>
                  <a:lnTo>
                    <a:pt x="258" y="43"/>
                  </a:lnTo>
                  <a:lnTo>
                    <a:pt x="258" y="41"/>
                  </a:lnTo>
                  <a:lnTo>
                    <a:pt x="256" y="41"/>
                  </a:lnTo>
                  <a:lnTo>
                    <a:pt x="256" y="39"/>
                  </a:lnTo>
                  <a:lnTo>
                    <a:pt x="258" y="39"/>
                  </a:lnTo>
                  <a:lnTo>
                    <a:pt x="260" y="39"/>
                  </a:lnTo>
                  <a:lnTo>
                    <a:pt x="262" y="39"/>
                  </a:lnTo>
                  <a:lnTo>
                    <a:pt x="264" y="39"/>
                  </a:lnTo>
                  <a:lnTo>
                    <a:pt x="266" y="37"/>
                  </a:lnTo>
                  <a:lnTo>
                    <a:pt x="268" y="35"/>
                  </a:lnTo>
                  <a:lnTo>
                    <a:pt x="268" y="33"/>
                  </a:lnTo>
                  <a:lnTo>
                    <a:pt x="268" y="30"/>
                  </a:lnTo>
                  <a:lnTo>
                    <a:pt x="270" y="28"/>
                  </a:lnTo>
                  <a:lnTo>
                    <a:pt x="270" y="26"/>
                  </a:lnTo>
                  <a:lnTo>
                    <a:pt x="272" y="28"/>
                  </a:lnTo>
                  <a:lnTo>
                    <a:pt x="274" y="26"/>
                  </a:lnTo>
                  <a:lnTo>
                    <a:pt x="276" y="26"/>
                  </a:lnTo>
                  <a:lnTo>
                    <a:pt x="278" y="26"/>
                  </a:lnTo>
                  <a:close/>
                  <a:moveTo>
                    <a:pt x="282" y="20"/>
                  </a:moveTo>
                  <a:lnTo>
                    <a:pt x="282" y="22"/>
                  </a:lnTo>
                  <a:lnTo>
                    <a:pt x="282" y="20"/>
                  </a:lnTo>
                  <a:lnTo>
                    <a:pt x="280" y="20"/>
                  </a:lnTo>
                  <a:lnTo>
                    <a:pt x="278" y="20"/>
                  </a:lnTo>
                  <a:lnTo>
                    <a:pt x="276" y="18"/>
                  </a:lnTo>
                  <a:lnTo>
                    <a:pt x="274" y="16"/>
                  </a:lnTo>
                  <a:lnTo>
                    <a:pt x="274" y="14"/>
                  </a:lnTo>
                  <a:lnTo>
                    <a:pt x="272" y="14"/>
                  </a:lnTo>
                  <a:lnTo>
                    <a:pt x="272" y="12"/>
                  </a:lnTo>
                  <a:lnTo>
                    <a:pt x="274" y="12"/>
                  </a:lnTo>
                  <a:lnTo>
                    <a:pt x="276" y="12"/>
                  </a:lnTo>
                  <a:lnTo>
                    <a:pt x="276" y="14"/>
                  </a:lnTo>
                  <a:lnTo>
                    <a:pt x="278" y="14"/>
                  </a:lnTo>
                  <a:lnTo>
                    <a:pt x="280" y="16"/>
                  </a:lnTo>
                  <a:lnTo>
                    <a:pt x="282" y="16"/>
                  </a:lnTo>
                  <a:lnTo>
                    <a:pt x="282" y="18"/>
                  </a:lnTo>
                  <a:lnTo>
                    <a:pt x="282" y="20"/>
                  </a:lnTo>
                  <a:close/>
                  <a:moveTo>
                    <a:pt x="220" y="4"/>
                  </a:moveTo>
                  <a:lnTo>
                    <a:pt x="222" y="4"/>
                  </a:lnTo>
                  <a:lnTo>
                    <a:pt x="222" y="2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26" y="2"/>
                  </a:lnTo>
                  <a:lnTo>
                    <a:pt x="226" y="4"/>
                  </a:lnTo>
                  <a:lnTo>
                    <a:pt x="224" y="4"/>
                  </a:lnTo>
                  <a:lnTo>
                    <a:pt x="222" y="6"/>
                  </a:lnTo>
                  <a:lnTo>
                    <a:pt x="224" y="6"/>
                  </a:lnTo>
                  <a:lnTo>
                    <a:pt x="226" y="8"/>
                  </a:lnTo>
                  <a:lnTo>
                    <a:pt x="228" y="8"/>
                  </a:lnTo>
                  <a:lnTo>
                    <a:pt x="228" y="10"/>
                  </a:lnTo>
                  <a:lnTo>
                    <a:pt x="228" y="12"/>
                  </a:lnTo>
                  <a:lnTo>
                    <a:pt x="226" y="12"/>
                  </a:lnTo>
                  <a:lnTo>
                    <a:pt x="224" y="12"/>
                  </a:lnTo>
                  <a:lnTo>
                    <a:pt x="222" y="14"/>
                  </a:lnTo>
                  <a:lnTo>
                    <a:pt x="222" y="16"/>
                  </a:lnTo>
                  <a:lnTo>
                    <a:pt x="222" y="18"/>
                  </a:lnTo>
                  <a:lnTo>
                    <a:pt x="224" y="20"/>
                  </a:lnTo>
                  <a:lnTo>
                    <a:pt x="226" y="20"/>
                  </a:lnTo>
                  <a:lnTo>
                    <a:pt x="226" y="18"/>
                  </a:lnTo>
                  <a:lnTo>
                    <a:pt x="226" y="16"/>
                  </a:lnTo>
                  <a:lnTo>
                    <a:pt x="228" y="16"/>
                  </a:lnTo>
                  <a:lnTo>
                    <a:pt x="230" y="16"/>
                  </a:lnTo>
                  <a:lnTo>
                    <a:pt x="232" y="14"/>
                  </a:lnTo>
                  <a:lnTo>
                    <a:pt x="234" y="12"/>
                  </a:lnTo>
                  <a:lnTo>
                    <a:pt x="236" y="12"/>
                  </a:lnTo>
                  <a:lnTo>
                    <a:pt x="238" y="12"/>
                  </a:lnTo>
                  <a:lnTo>
                    <a:pt x="238" y="14"/>
                  </a:lnTo>
                  <a:lnTo>
                    <a:pt x="236" y="16"/>
                  </a:lnTo>
                  <a:lnTo>
                    <a:pt x="234" y="20"/>
                  </a:lnTo>
                  <a:lnTo>
                    <a:pt x="234" y="22"/>
                  </a:lnTo>
                  <a:lnTo>
                    <a:pt x="234" y="24"/>
                  </a:lnTo>
                  <a:lnTo>
                    <a:pt x="236" y="24"/>
                  </a:lnTo>
                  <a:lnTo>
                    <a:pt x="236" y="26"/>
                  </a:lnTo>
                  <a:lnTo>
                    <a:pt x="238" y="26"/>
                  </a:lnTo>
                  <a:lnTo>
                    <a:pt x="238" y="28"/>
                  </a:lnTo>
                  <a:lnTo>
                    <a:pt x="240" y="30"/>
                  </a:lnTo>
                  <a:lnTo>
                    <a:pt x="240" y="30"/>
                  </a:lnTo>
                  <a:lnTo>
                    <a:pt x="242" y="30"/>
                  </a:lnTo>
                  <a:lnTo>
                    <a:pt x="244" y="30"/>
                  </a:lnTo>
                  <a:lnTo>
                    <a:pt x="246" y="30"/>
                  </a:lnTo>
                  <a:lnTo>
                    <a:pt x="248" y="28"/>
                  </a:lnTo>
                  <a:lnTo>
                    <a:pt x="250" y="26"/>
                  </a:lnTo>
                  <a:lnTo>
                    <a:pt x="252" y="26"/>
                  </a:lnTo>
                  <a:lnTo>
                    <a:pt x="252" y="28"/>
                  </a:lnTo>
                  <a:lnTo>
                    <a:pt x="252" y="30"/>
                  </a:lnTo>
                  <a:lnTo>
                    <a:pt x="252" y="33"/>
                  </a:lnTo>
                  <a:lnTo>
                    <a:pt x="252" y="35"/>
                  </a:lnTo>
                  <a:lnTo>
                    <a:pt x="254" y="37"/>
                  </a:lnTo>
                  <a:lnTo>
                    <a:pt x="254" y="39"/>
                  </a:lnTo>
                  <a:lnTo>
                    <a:pt x="256" y="39"/>
                  </a:lnTo>
                  <a:lnTo>
                    <a:pt x="256" y="41"/>
                  </a:lnTo>
                  <a:lnTo>
                    <a:pt x="256" y="43"/>
                  </a:lnTo>
                  <a:lnTo>
                    <a:pt x="258" y="43"/>
                  </a:lnTo>
                  <a:lnTo>
                    <a:pt x="256" y="45"/>
                  </a:lnTo>
                  <a:lnTo>
                    <a:pt x="256" y="47"/>
                  </a:lnTo>
                  <a:lnTo>
                    <a:pt x="258" y="47"/>
                  </a:lnTo>
                  <a:lnTo>
                    <a:pt x="258" y="47"/>
                  </a:lnTo>
                  <a:lnTo>
                    <a:pt x="258" y="49"/>
                  </a:lnTo>
                  <a:lnTo>
                    <a:pt x="258" y="51"/>
                  </a:lnTo>
                  <a:lnTo>
                    <a:pt x="260" y="51"/>
                  </a:lnTo>
                  <a:lnTo>
                    <a:pt x="260" y="49"/>
                  </a:lnTo>
                  <a:lnTo>
                    <a:pt x="262" y="49"/>
                  </a:lnTo>
                  <a:lnTo>
                    <a:pt x="262" y="47"/>
                  </a:lnTo>
                  <a:lnTo>
                    <a:pt x="262" y="49"/>
                  </a:lnTo>
                  <a:lnTo>
                    <a:pt x="264" y="49"/>
                  </a:lnTo>
                  <a:lnTo>
                    <a:pt x="264" y="47"/>
                  </a:lnTo>
                  <a:lnTo>
                    <a:pt x="266" y="49"/>
                  </a:lnTo>
                  <a:lnTo>
                    <a:pt x="268" y="49"/>
                  </a:lnTo>
                  <a:lnTo>
                    <a:pt x="270" y="51"/>
                  </a:lnTo>
                  <a:lnTo>
                    <a:pt x="272" y="51"/>
                  </a:lnTo>
                  <a:lnTo>
                    <a:pt x="272" y="53"/>
                  </a:lnTo>
                  <a:lnTo>
                    <a:pt x="274" y="53"/>
                  </a:lnTo>
                  <a:lnTo>
                    <a:pt x="274" y="51"/>
                  </a:lnTo>
                  <a:lnTo>
                    <a:pt x="276" y="51"/>
                  </a:lnTo>
                  <a:lnTo>
                    <a:pt x="276" y="49"/>
                  </a:lnTo>
                  <a:lnTo>
                    <a:pt x="276" y="51"/>
                  </a:lnTo>
                  <a:lnTo>
                    <a:pt x="278" y="51"/>
                  </a:lnTo>
                  <a:lnTo>
                    <a:pt x="280" y="51"/>
                  </a:lnTo>
                  <a:lnTo>
                    <a:pt x="282" y="51"/>
                  </a:lnTo>
                  <a:lnTo>
                    <a:pt x="284" y="51"/>
                  </a:lnTo>
                  <a:lnTo>
                    <a:pt x="284" y="53"/>
                  </a:lnTo>
                  <a:lnTo>
                    <a:pt x="286" y="53"/>
                  </a:lnTo>
                  <a:lnTo>
                    <a:pt x="288" y="53"/>
                  </a:lnTo>
                  <a:lnTo>
                    <a:pt x="288" y="55"/>
                  </a:lnTo>
                  <a:lnTo>
                    <a:pt x="286" y="57"/>
                  </a:lnTo>
                  <a:lnTo>
                    <a:pt x="286" y="59"/>
                  </a:lnTo>
                  <a:lnTo>
                    <a:pt x="286" y="61"/>
                  </a:lnTo>
                  <a:lnTo>
                    <a:pt x="288" y="61"/>
                  </a:lnTo>
                  <a:lnTo>
                    <a:pt x="286" y="61"/>
                  </a:lnTo>
                  <a:lnTo>
                    <a:pt x="286" y="63"/>
                  </a:lnTo>
                  <a:lnTo>
                    <a:pt x="288" y="63"/>
                  </a:lnTo>
                  <a:lnTo>
                    <a:pt x="288" y="65"/>
                  </a:lnTo>
                  <a:lnTo>
                    <a:pt x="288" y="67"/>
                  </a:lnTo>
                  <a:lnTo>
                    <a:pt x="288" y="67"/>
                  </a:lnTo>
                  <a:lnTo>
                    <a:pt x="288" y="69"/>
                  </a:lnTo>
                  <a:lnTo>
                    <a:pt x="288" y="67"/>
                  </a:lnTo>
                  <a:lnTo>
                    <a:pt x="288" y="67"/>
                  </a:lnTo>
                  <a:lnTo>
                    <a:pt x="288" y="67"/>
                  </a:lnTo>
                  <a:lnTo>
                    <a:pt x="288" y="65"/>
                  </a:lnTo>
                  <a:lnTo>
                    <a:pt x="288" y="63"/>
                  </a:lnTo>
                  <a:lnTo>
                    <a:pt x="288" y="63"/>
                  </a:lnTo>
                  <a:lnTo>
                    <a:pt x="288" y="63"/>
                  </a:lnTo>
                  <a:lnTo>
                    <a:pt x="288" y="61"/>
                  </a:lnTo>
                  <a:lnTo>
                    <a:pt x="288" y="61"/>
                  </a:lnTo>
                  <a:lnTo>
                    <a:pt x="286" y="59"/>
                  </a:lnTo>
                  <a:lnTo>
                    <a:pt x="288" y="57"/>
                  </a:lnTo>
                  <a:lnTo>
                    <a:pt x="288" y="55"/>
                  </a:lnTo>
                  <a:lnTo>
                    <a:pt x="288" y="53"/>
                  </a:lnTo>
                  <a:lnTo>
                    <a:pt x="288" y="53"/>
                  </a:lnTo>
                  <a:lnTo>
                    <a:pt x="286" y="51"/>
                  </a:lnTo>
                  <a:lnTo>
                    <a:pt x="284" y="51"/>
                  </a:lnTo>
                  <a:lnTo>
                    <a:pt x="284" y="49"/>
                  </a:lnTo>
                  <a:lnTo>
                    <a:pt x="284" y="47"/>
                  </a:lnTo>
                  <a:lnTo>
                    <a:pt x="282" y="47"/>
                  </a:lnTo>
                  <a:lnTo>
                    <a:pt x="284" y="45"/>
                  </a:lnTo>
                  <a:lnTo>
                    <a:pt x="284" y="43"/>
                  </a:lnTo>
                  <a:lnTo>
                    <a:pt x="284" y="41"/>
                  </a:lnTo>
                  <a:lnTo>
                    <a:pt x="282" y="39"/>
                  </a:lnTo>
                  <a:lnTo>
                    <a:pt x="282" y="37"/>
                  </a:lnTo>
                  <a:lnTo>
                    <a:pt x="280" y="37"/>
                  </a:lnTo>
                  <a:lnTo>
                    <a:pt x="280" y="35"/>
                  </a:lnTo>
                  <a:lnTo>
                    <a:pt x="282" y="30"/>
                  </a:lnTo>
                  <a:lnTo>
                    <a:pt x="282" y="28"/>
                  </a:lnTo>
                  <a:lnTo>
                    <a:pt x="280" y="26"/>
                  </a:lnTo>
                  <a:lnTo>
                    <a:pt x="278" y="24"/>
                  </a:lnTo>
                  <a:lnTo>
                    <a:pt x="274" y="24"/>
                  </a:lnTo>
                  <a:lnTo>
                    <a:pt x="272" y="26"/>
                  </a:lnTo>
                  <a:lnTo>
                    <a:pt x="270" y="24"/>
                  </a:lnTo>
                  <a:lnTo>
                    <a:pt x="270" y="22"/>
                  </a:lnTo>
                  <a:lnTo>
                    <a:pt x="270" y="20"/>
                  </a:lnTo>
                  <a:lnTo>
                    <a:pt x="270" y="18"/>
                  </a:lnTo>
                  <a:lnTo>
                    <a:pt x="270" y="16"/>
                  </a:lnTo>
                  <a:lnTo>
                    <a:pt x="272" y="16"/>
                  </a:lnTo>
                  <a:lnTo>
                    <a:pt x="274" y="18"/>
                  </a:lnTo>
                  <a:lnTo>
                    <a:pt x="274" y="20"/>
                  </a:lnTo>
                  <a:lnTo>
                    <a:pt x="276" y="20"/>
                  </a:lnTo>
                  <a:lnTo>
                    <a:pt x="278" y="20"/>
                  </a:lnTo>
                  <a:lnTo>
                    <a:pt x="280" y="22"/>
                  </a:lnTo>
                  <a:lnTo>
                    <a:pt x="282" y="24"/>
                  </a:lnTo>
                  <a:lnTo>
                    <a:pt x="284" y="26"/>
                  </a:lnTo>
                  <a:lnTo>
                    <a:pt x="286" y="28"/>
                  </a:lnTo>
                  <a:lnTo>
                    <a:pt x="286" y="30"/>
                  </a:lnTo>
                  <a:lnTo>
                    <a:pt x="288" y="30"/>
                  </a:lnTo>
                  <a:lnTo>
                    <a:pt x="288" y="33"/>
                  </a:lnTo>
                  <a:lnTo>
                    <a:pt x="288" y="35"/>
                  </a:lnTo>
                  <a:lnTo>
                    <a:pt x="290" y="35"/>
                  </a:lnTo>
                  <a:lnTo>
                    <a:pt x="292" y="37"/>
                  </a:lnTo>
                  <a:lnTo>
                    <a:pt x="294" y="37"/>
                  </a:lnTo>
                  <a:lnTo>
                    <a:pt x="296" y="39"/>
                  </a:lnTo>
                  <a:lnTo>
                    <a:pt x="296" y="41"/>
                  </a:lnTo>
                  <a:lnTo>
                    <a:pt x="294" y="47"/>
                  </a:lnTo>
                  <a:lnTo>
                    <a:pt x="292" y="47"/>
                  </a:lnTo>
                  <a:lnTo>
                    <a:pt x="292" y="49"/>
                  </a:lnTo>
                  <a:lnTo>
                    <a:pt x="294" y="51"/>
                  </a:lnTo>
                  <a:lnTo>
                    <a:pt x="296" y="55"/>
                  </a:lnTo>
                  <a:lnTo>
                    <a:pt x="298" y="57"/>
                  </a:lnTo>
                  <a:lnTo>
                    <a:pt x="296" y="57"/>
                  </a:lnTo>
                  <a:lnTo>
                    <a:pt x="296" y="55"/>
                  </a:lnTo>
                  <a:lnTo>
                    <a:pt x="294" y="55"/>
                  </a:lnTo>
                  <a:lnTo>
                    <a:pt x="296" y="57"/>
                  </a:lnTo>
                  <a:lnTo>
                    <a:pt x="298" y="57"/>
                  </a:lnTo>
                  <a:lnTo>
                    <a:pt x="300" y="59"/>
                  </a:lnTo>
                  <a:lnTo>
                    <a:pt x="300" y="63"/>
                  </a:lnTo>
                  <a:lnTo>
                    <a:pt x="298" y="65"/>
                  </a:lnTo>
                  <a:lnTo>
                    <a:pt x="298" y="67"/>
                  </a:lnTo>
                  <a:lnTo>
                    <a:pt x="300" y="69"/>
                  </a:lnTo>
                  <a:lnTo>
                    <a:pt x="300" y="73"/>
                  </a:lnTo>
                  <a:lnTo>
                    <a:pt x="302" y="73"/>
                  </a:lnTo>
                  <a:lnTo>
                    <a:pt x="302" y="75"/>
                  </a:lnTo>
                  <a:lnTo>
                    <a:pt x="300" y="75"/>
                  </a:lnTo>
                  <a:lnTo>
                    <a:pt x="298" y="75"/>
                  </a:lnTo>
                  <a:lnTo>
                    <a:pt x="298" y="77"/>
                  </a:lnTo>
                  <a:lnTo>
                    <a:pt x="300" y="77"/>
                  </a:lnTo>
                  <a:lnTo>
                    <a:pt x="302" y="77"/>
                  </a:lnTo>
                  <a:lnTo>
                    <a:pt x="302" y="79"/>
                  </a:lnTo>
                  <a:lnTo>
                    <a:pt x="304" y="83"/>
                  </a:lnTo>
                  <a:lnTo>
                    <a:pt x="302" y="85"/>
                  </a:lnTo>
                  <a:lnTo>
                    <a:pt x="300" y="81"/>
                  </a:lnTo>
                  <a:lnTo>
                    <a:pt x="298" y="81"/>
                  </a:lnTo>
                  <a:lnTo>
                    <a:pt x="298" y="83"/>
                  </a:lnTo>
                  <a:lnTo>
                    <a:pt x="298" y="85"/>
                  </a:lnTo>
                  <a:lnTo>
                    <a:pt x="298" y="87"/>
                  </a:lnTo>
                  <a:lnTo>
                    <a:pt x="298" y="89"/>
                  </a:lnTo>
                  <a:lnTo>
                    <a:pt x="300" y="89"/>
                  </a:lnTo>
                  <a:lnTo>
                    <a:pt x="300" y="91"/>
                  </a:lnTo>
                  <a:lnTo>
                    <a:pt x="298" y="93"/>
                  </a:lnTo>
                  <a:lnTo>
                    <a:pt x="300" y="93"/>
                  </a:lnTo>
                  <a:lnTo>
                    <a:pt x="300" y="95"/>
                  </a:lnTo>
                  <a:lnTo>
                    <a:pt x="300" y="95"/>
                  </a:lnTo>
                  <a:lnTo>
                    <a:pt x="302" y="97"/>
                  </a:lnTo>
                  <a:lnTo>
                    <a:pt x="302" y="99"/>
                  </a:lnTo>
                  <a:lnTo>
                    <a:pt x="302" y="101"/>
                  </a:lnTo>
                  <a:lnTo>
                    <a:pt x="300" y="101"/>
                  </a:lnTo>
                  <a:lnTo>
                    <a:pt x="300" y="103"/>
                  </a:lnTo>
                  <a:lnTo>
                    <a:pt x="298" y="103"/>
                  </a:lnTo>
                  <a:lnTo>
                    <a:pt x="296" y="103"/>
                  </a:lnTo>
                  <a:lnTo>
                    <a:pt x="294" y="103"/>
                  </a:lnTo>
                  <a:lnTo>
                    <a:pt x="294" y="101"/>
                  </a:lnTo>
                  <a:lnTo>
                    <a:pt x="294" y="99"/>
                  </a:lnTo>
                  <a:lnTo>
                    <a:pt x="294" y="97"/>
                  </a:lnTo>
                  <a:lnTo>
                    <a:pt x="292" y="95"/>
                  </a:lnTo>
                  <a:lnTo>
                    <a:pt x="290" y="97"/>
                  </a:lnTo>
                  <a:lnTo>
                    <a:pt x="290" y="95"/>
                  </a:lnTo>
                  <a:lnTo>
                    <a:pt x="288" y="95"/>
                  </a:lnTo>
                  <a:lnTo>
                    <a:pt x="288" y="97"/>
                  </a:lnTo>
                  <a:lnTo>
                    <a:pt x="288" y="95"/>
                  </a:lnTo>
                  <a:lnTo>
                    <a:pt x="288" y="95"/>
                  </a:lnTo>
                  <a:lnTo>
                    <a:pt x="286" y="95"/>
                  </a:lnTo>
                  <a:lnTo>
                    <a:pt x="286" y="97"/>
                  </a:lnTo>
                  <a:lnTo>
                    <a:pt x="284" y="97"/>
                  </a:lnTo>
                  <a:lnTo>
                    <a:pt x="284" y="99"/>
                  </a:lnTo>
                  <a:lnTo>
                    <a:pt x="284" y="101"/>
                  </a:lnTo>
                  <a:lnTo>
                    <a:pt x="284" y="103"/>
                  </a:lnTo>
                  <a:lnTo>
                    <a:pt x="282" y="103"/>
                  </a:lnTo>
                  <a:lnTo>
                    <a:pt x="280" y="103"/>
                  </a:lnTo>
                  <a:lnTo>
                    <a:pt x="280" y="101"/>
                  </a:lnTo>
                  <a:lnTo>
                    <a:pt x="278" y="99"/>
                  </a:lnTo>
                  <a:lnTo>
                    <a:pt x="278" y="97"/>
                  </a:lnTo>
                  <a:lnTo>
                    <a:pt x="278" y="95"/>
                  </a:lnTo>
                  <a:lnTo>
                    <a:pt x="280" y="95"/>
                  </a:lnTo>
                  <a:lnTo>
                    <a:pt x="282" y="95"/>
                  </a:lnTo>
                  <a:lnTo>
                    <a:pt x="282" y="95"/>
                  </a:lnTo>
                  <a:lnTo>
                    <a:pt x="284" y="95"/>
                  </a:lnTo>
                  <a:lnTo>
                    <a:pt x="282" y="95"/>
                  </a:lnTo>
                  <a:lnTo>
                    <a:pt x="284" y="95"/>
                  </a:lnTo>
                  <a:lnTo>
                    <a:pt x="286" y="95"/>
                  </a:lnTo>
                  <a:lnTo>
                    <a:pt x="284" y="93"/>
                  </a:lnTo>
                  <a:lnTo>
                    <a:pt x="286" y="93"/>
                  </a:lnTo>
                  <a:lnTo>
                    <a:pt x="286" y="91"/>
                  </a:lnTo>
                  <a:lnTo>
                    <a:pt x="284" y="91"/>
                  </a:lnTo>
                  <a:lnTo>
                    <a:pt x="284" y="93"/>
                  </a:lnTo>
                  <a:lnTo>
                    <a:pt x="282" y="93"/>
                  </a:lnTo>
                  <a:lnTo>
                    <a:pt x="282" y="91"/>
                  </a:lnTo>
                  <a:lnTo>
                    <a:pt x="284" y="91"/>
                  </a:lnTo>
                  <a:lnTo>
                    <a:pt x="284" y="89"/>
                  </a:lnTo>
                  <a:lnTo>
                    <a:pt x="282" y="89"/>
                  </a:lnTo>
                  <a:lnTo>
                    <a:pt x="282" y="91"/>
                  </a:lnTo>
                  <a:lnTo>
                    <a:pt x="282" y="93"/>
                  </a:lnTo>
                  <a:lnTo>
                    <a:pt x="280" y="93"/>
                  </a:lnTo>
                  <a:lnTo>
                    <a:pt x="278" y="93"/>
                  </a:lnTo>
                  <a:lnTo>
                    <a:pt x="278" y="91"/>
                  </a:lnTo>
                  <a:lnTo>
                    <a:pt x="278" y="89"/>
                  </a:lnTo>
                  <a:lnTo>
                    <a:pt x="280" y="89"/>
                  </a:lnTo>
                  <a:lnTo>
                    <a:pt x="282" y="85"/>
                  </a:lnTo>
                  <a:lnTo>
                    <a:pt x="282" y="83"/>
                  </a:lnTo>
                  <a:lnTo>
                    <a:pt x="284" y="81"/>
                  </a:lnTo>
                  <a:lnTo>
                    <a:pt x="282" y="85"/>
                  </a:lnTo>
                  <a:lnTo>
                    <a:pt x="280" y="85"/>
                  </a:lnTo>
                  <a:lnTo>
                    <a:pt x="278" y="87"/>
                  </a:lnTo>
                  <a:lnTo>
                    <a:pt x="278" y="89"/>
                  </a:lnTo>
                  <a:lnTo>
                    <a:pt x="276" y="91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2" y="87"/>
                  </a:lnTo>
                  <a:lnTo>
                    <a:pt x="272" y="85"/>
                  </a:lnTo>
                  <a:lnTo>
                    <a:pt x="272" y="83"/>
                  </a:lnTo>
                  <a:lnTo>
                    <a:pt x="270" y="85"/>
                  </a:lnTo>
                  <a:lnTo>
                    <a:pt x="270" y="83"/>
                  </a:lnTo>
                  <a:lnTo>
                    <a:pt x="268" y="85"/>
                  </a:lnTo>
                  <a:lnTo>
                    <a:pt x="270" y="85"/>
                  </a:lnTo>
                  <a:lnTo>
                    <a:pt x="270" y="87"/>
                  </a:lnTo>
                  <a:lnTo>
                    <a:pt x="272" y="87"/>
                  </a:lnTo>
                  <a:lnTo>
                    <a:pt x="272" y="89"/>
                  </a:lnTo>
                  <a:lnTo>
                    <a:pt x="272" y="91"/>
                  </a:lnTo>
                  <a:lnTo>
                    <a:pt x="270" y="89"/>
                  </a:lnTo>
                  <a:lnTo>
                    <a:pt x="270" y="91"/>
                  </a:lnTo>
                  <a:lnTo>
                    <a:pt x="272" y="91"/>
                  </a:lnTo>
                  <a:lnTo>
                    <a:pt x="274" y="91"/>
                  </a:lnTo>
                  <a:lnTo>
                    <a:pt x="276" y="91"/>
                  </a:lnTo>
                  <a:lnTo>
                    <a:pt x="276" y="93"/>
                  </a:lnTo>
                  <a:lnTo>
                    <a:pt x="278" y="93"/>
                  </a:lnTo>
                  <a:lnTo>
                    <a:pt x="280" y="95"/>
                  </a:lnTo>
                  <a:lnTo>
                    <a:pt x="278" y="95"/>
                  </a:lnTo>
                  <a:lnTo>
                    <a:pt x="278" y="95"/>
                  </a:lnTo>
                  <a:lnTo>
                    <a:pt x="278" y="97"/>
                  </a:lnTo>
                  <a:lnTo>
                    <a:pt x="276" y="99"/>
                  </a:lnTo>
                  <a:lnTo>
                    <a:pt x="276" y="101"/>
                  </a:lnTo>
                  <a:lnTo>
                    <a:pt x="276" y="103"/>
                  </a:lnTo>
                  <a:lnTo>
                    <a:pt x="276" y="105"/>
                  </a:lnTo>
                  <a:lnTo>
                    <a:pt x="274" y="107"/>
                  </a:lnTo>
                  <a:lnTo>
                    <a:pt x="272" y="107"/>
                  </a:lnTo>
                  <a:lnTo>
                    <a:pt x="272" y="105"/>
                  </a:lnTo>
                  <a:lnTo>
                    <a:pt x="270" y="105"/>
                  </a:lnTo>
                  <a:lnTo>
                    <a:pt x="270" y="103"/>
                  </a:lnTo>
                  <a:lnTo>
                    <a:pt x="268" y="103"/>
                  </a:lnTo>
                  <a:lnTo>
                    <a:pt x="266" y="101"/>
                  </a:lnTo>
                  <a:lnTo>
                    <a:pt x="264" y="101"/>
                  </a:lnTo>
                  <a:lnTo>
                    <a:pt x="264" y="99"/>
                  </a:lnTo>
                  <a:lnTo>
                    <a:pt x="262" y="99"/>
                  </a:lnTo>
                  <a:lnTo>
                    <a:pt x="264" y="99"/>
                  </a:lnTo>
                  <a:lnTo>
                    <a:pt x="264" y="97"/>
                  </a:lnTo>
                  <a:lnTo>
                    <a:pt x="264" y="99"/>
                  </a:lnTo>
                  <a:lnTo>
                    <a:pt x="266" y="99"/>
                  </a:lnTo>
                  <a:lnTo>
                    <a:pt x="270" y="99"/>
                  </a:lnTo>
                  <a:lnTo>
                    <a:pt x="272" y="99"/>
                  </a:lnTo>
                  <a:lnTo>
                    <a:pt x="272" y="97"/>
                  </a:lnTo>
                  <a:lnTo>
                    <a:pt x="272" y="95"/>
                  </a:lnTo>
                  <a:lnTo>
                    <a:pt x="272" y="95"/>
                  </a:lnTo>
                  <a:lnTo>
                    <a:pt x="270" y="95"/>
                  </a:lnTo>
                  <a:lnTo>
                    <a:pt x="268" y="95"/>
                  </a:lnTo>
                  <a:lnTo>
                    <a:pt x="268" y="97"/>
                  </a:lnTo>
                  <a:lnTo>
                    <a:pt x="266" y="95"/>
                  </a:lnTo>
                  <a:lnTo>
                    <a:pt x="264" y="95"/>
                  </a:lnTo>
                  <a:lnTo>
                    <a:pt x="262" y="97"/>
                  </a:lnTo>
                  <a:lnTo>
                    <a:pt x="260" y="97"/>
                  </a:lnTo>
                  <a:lnTo>
                    <a:pt x="260" y="95"/>
                  </a:lnTo>
                  <a:lnTo>
                    <a:pt x="258" y="95"/>
                  </a:lnTo>
                  <a:lnTo>
                    <a:pt x="258" y="97"/>
                  </a:lnTo>
                  <a:lnTo>
                    <a:pt x="260" y="97"/>
                  </a:lnTo>
                  <a:lnTo>
                    <a:pt x="262" y="99"/>
                  </a:lnTo>
                  <a:lnTo>
                    <a:pt x="260" y="101"/>
                  </a:lnTo>
                  <a:lnTo>
                    <a:pt x="258" y="101"/>
                  </a:lnTo>
                  <a:lnTo>
                    <a:pt x="256" y="103"/>
                  </a:lnTo>
                  <a:lnTo>
                    <a:pt x="254" y="105"/>
                  </a:lnTo>
                  <a:lnTo>
                    <a:pt x="254" y="107"/>
                  </a:lnTo>
                  <a:lnTo>
                    <a:pt x="252" y="109"/>
                  </a:lnTo>
                  <a:lnTo>
                    <a:pt x="252" y="111"/>
                  </a:lnTo>
                  <a:lnTo>
                    <a:pt x="252" y="113"/>
                  </a:lnTo>
                  <a:lnTo>
                    <a:pt x="250" y="115"/>
                  </a:lnTo>
                  <a:lnTo>
                    <a:pt x="250" y="117"/>
                  </a:lnTo>
                  <a:lnTo>
                    <a:pt x="248" y="117"/>
                  </a:lnTo>
                  <a:lnTo>
                    <a:pt x="246" y="117"/>
                  </a:lnTo>
                  <a:lnTo>
                    <a:pt x="246" y="115"/>
                  </a:lnTo>
                  <a:lnTo>
                    <a:pt x="244" y="113"/>
                  </a:lnTo>
                  <a:lnTo>
                    <a:pt x="242" y="111"/>
                  </a:lnTo>
                  <a:lnTo>
                    <a:pt x="242" y="109"/>
                  </a:lnTo>
                  <a:lnTo>
                    <a:pt x="240" y="109"/>
                  </a:lnTo>
                  <a:lnTo>
                    <a:pt x="240" y="107"/>
                  </a:lnTo>
                  <a:lnTo>
                    <a:pt x="238" y="105"/>
                  </a:lnTo>
                  <a:lnTo>
                    <a:pt x="240" y="103"/>
                  </a:lnTo>
                  <a:lnTo>
                    <a:pt x="240" y="101"/>
                  </a:lnTo>
                  <a:lnTo>
                    <a:pt x="240" y="101"/>
                  </a:lnTo>
                  <a:lnTo>
                    <a:pt x="240" y="99"/>
                  </a:lnTo>
                  <a:lnTo>
                    <a:pt x="238" y="97"/>
                  </a:lnTo>
                  <a:lnTo>
                    <a:pt x="238" y="95"/>
                  </a:lnTo>
                  <a:lnTo>
                    <a:pt x="238" y="95"/>
                  </a:lnTo>
                  <a:lnTo>
                    <a:pt x="236" y="93"/>
                  </a:lnTo>
                  <a:lnTo>
                    <a:pt x="236" y="91"/>
                  </a:lnTo>
                  <a:lnTo>
                    <a:pt x="236" y="93"/>
                  </a:lnTo>
                  <a:lnTo>
                    <a:pt x="234" y="95"/>
                  </a:lnTo>
                  <a:lnTo>
                    <a:pt x="236" y="95"/>
                  </a:lnTo>
                  <a:lnTo>
                    <a:pt x="236" y="97"/>
                  </a:lnTo>
                  <a:lnTo>
                    <a:pt x="236" y="99"/>
                  </a:lnTo>
                  <a:lnTo>
                    <a:pt x="238" y="101"/>
                  </a:lnTo>
                  <a:lnTo>
                    <a:pt x="236" y="99"/>
                  </a:lnTo>
                  <a:lnTo>
                    <a:pt x="234" y="101"/>
                  </a:lnTo>
                  <a:lnTo>
                    <a:pt x="234" y="103"/>
                  </a:lnTo>
                  <a:lnTo>
                    <a:pt x="232" y="101"/>
                  </a:lnTo>
                  <a:lnTo>
                    <a:pt x="230" y="101"/>
                  </a:lnTo>
                  <a:lnTo>
                    <a:pt x="228" y="99"/>
                  </a:lnTo>
                  <a:lnTo>
                    <a:pt x="226" y="99"/>
                  </a:lnTo>
                  <a:lnTo>
                    <a:pt x="226" y="97"/>
                  </a:lnTo>
                  <a:lnTo>
                    <a:pt x="224" y="97"/>
                  </a:lnTo>
                  <a:lnTo>
                    <a:pt x="224" y="95"/>
                  </a:lnTo>
                  <a:lnTo>
                    <a:pt x="224" y="95"/>
                  </a:lnTo>
                  <a:lnTo>
                    <a:pt x="224" y="93"/>
                  </a:lnTo>
                  <a:lnTo>
                    <a:pt x="222" y="91"/>
                  </a:lnTo>
                  <a:lnTo>
                    <a:pt x="222" y="89"/>
                  </a:lnTo>
                  <a:lnTo>
                    <a:pt x="220" y="89"/>
                  </a:lnTo>
                  <a:lnTo>
                    <a:pt x="218" y="89"/>
                  </a:lnTo>
                  <a:lnTo>
                    <a:pt x="216" y="91"/>
                  </a:lnTo>
                  <a:lnTo>
                    <a:pt x="214" y="91"/>
                  </a:lnTo>
                  <a:lnTo>
                    <a:pt x="212" y="91"/>
                  </a:lnTo>
                  <a:lnTo>
                    <a:pt x="214" y="91"/>
                  </a:lnTo>
                  <a:lnTo>
                    <a:pt x="216" y="91"/>
                  </a:lnTo>
                  <a:lnTo>
                    <a:pt x="218" y="93"/>
                  </a:lnTo>
                  <a:lnTo>
                    <a:pt x="220" y="93"/>
                  </a:lnTo>
                  <a:lnTo>
                    <a:pt x="222" y="95"/>
                  </a:lnTo>
                  <a:lnTo>
                    <a:pt x="222" y="97"/>
                  </a:lnTo>
                  <a:lnTo>
                    <a:pt x="222" y="99"/>
                  </a:lnTo>
                  <a:lnTo>
                    <a:pt x="224" y="99"/>
                  </a:lnTo>
                  <a:lnTo>
                    <a:pt x="226" y="101"/>
                  </a:lnTo>
                  <a:lnTo>
                    <a:pt x="228" y="103"/>
                  </a:lnTo>
                  <a:lnTo>
                    <a:pt x="226" y="105"/>
                  </a:lnTo>
                  <a:lnTo>
                    <a:pt x="224" y="105"/>
                  </a:lnTo>
                  <a:lnTo>
                    <a:pt x="222" y="107"/>
                  </a:lnTo>
                  <a:lnTo>
                    <a:pt x="220" y="109"/>
                  </a:lnTo>
                  <a:lnTo>
                    <a:pt x="218" y="109"/>
                  </a:lnTo>
                  <a:lnTo>
                    <a:pt x="218" y="111"/>
                  </a:lnTo>
                  <a:lnTo>
                    <a:pt x="214" y="111"/>
                  </a:lnTo>
                  <a:lnTo>
                    <a:pt x="214" y="113"/>
                  </a:lnTo>
                  <a:lnTo>
                    <a:pt x="212" y="113"/>
                  </a:lnTo>
                  <a:lnTo>
                    <a:pt x="210" y="113"/>
                  </a:lnTo>
                  <a:lnTo>
                    <a:pt x="208" y="113"/>
                  </a:lnTo>
                  <a:lnTo>
                    <a:pt x="208" y="111"/>
                  </a:lnTo>
                  <a:lnTo>
                    <a:pt x="206" y="111"/>
                  </a:lnTo>
                  <a:lnTo>
                    <a:pt x="204" y="111"/>
                  </a:lnTo>
                  <a:lnTo>
                    <a:pt x="204" y="113"/>
                  </a:lnTo>
                  <a:lnTo>
                    <a:pt x="202" y="113"/>
                  </a:lnTo>
                  <a:lnTo>
                    <a:pt x="200" y="113"/>
                  </a:lnTo>
                  <a:lnTo>
                    <a:pt x="198" y="111"/>
                  </a:lnTo>
                  <a:lnTo>
                    <a:pt x="196" y="109"/>
                  </a:lnTo>
                  <a:lnTo>
                    <a:pt x="194" y="107"/>
                  </a:lnTo>
                  <a:lnTo>
                    <a:pt x="192" y="107"/>
                  </a:lnTo>
                  <a:lnTo>
                    <a:pt x="192" y="105"/>
                  </a:lnTo>
                  <a:lnTo>
                    <a:pt x="192" y="103"/>
                  </a:lnTo>
                  <a:lnTo>
                    <a:pt x="194" y="103"/>
                  </a:lnTo>
                  <a:lnTo>
                    <a:pt x="194" y="101"/>
                  </a:lnTo>
                  <a:lnTo>
                    <a:pt x="192" y="99"/>
                  </a:lnTo>
                  <a:lnTo>
                    <a:pt x="192" y="99"/>
                  </a:lnTo>
                  <a:lnTo>
                    <a:pt x="192" y="97"/>
                  </a:lnTo>
                  <a:lnTo>
                    <a:pt x="188" y="97"/>
                  </a:lnTo>
                  <a:lnTo>
                    <a:pt x="186" y="97"/>
                  </a:lnTo>
                  <a:lnTo>
                    <a:pt x="184" y="99"/>
                  </a:lnTo>
                  <a:lnTo>
                    <a:pt x="182" y="99"/>
                  </a:lnTo>
                  <a:lnTo>
                    <a:pt x="180" y="99"/>
                  </a:lnTo>
                  <a:lnTo>
                    <a:pt x="178" y="99"/>
                  </a:lnTo>
                  <a:lnTo>
                    <a:pt x="176" y="99"/>
                  </a:lnTo>
                  <a:lnTo>
                    <a:pt x="174" y="99"/>
                  </a:lnTo>
                  <a:lnTo>
                    <a:pt x="172" y="99"/>
                  </a:lnTo>
                  <a:lnTo>
                    <a:pt x="170" y="99"/>
                  </a:lnTo>
                  <a:lnTo>
                    <a:pt x="168" y="99"/>
                  </a:lnTo>
                  <a:lnTo>
                    <a:pt x="166" y="99"/>
                  </a:lnTo>
                  <a:lnTo>
                    <a:pt x="164" y="99"/>
                  </a:lnTo>
                  <a:lnTo>
                    <a:pt x="162" y="97"/>
                  </a:lnTo>
                  <a:lnTo>
                    <a:pt x="164" y="99"/>
                  </a:lnTo>
                  <a:lnTo>
                    <a:pt x="166" y="99"/>
                  </a:lnTo>
                  <a:lnTo>
                    <a:pt x="168" y="99"/>
                  </a:lnTo>
                  <a:lnTo>
                    <a:pt x="170" y="99"/>
                  </a:lnTo>
                  <a:lnTo>
                    <a:pt x="172" y="99"/>
                  </a:lnTo>
                  <a:lnTo>
                    <a:pt x="174" y="99"/>
                  </a:lnTo>
                  <a:lnTo>
                    <a:pt x="176" y="99"/>
                  </a:lnTo>
                  <a:lnTo>
                    <a:pt x="178" y="99"/>
                  </a:lnTo>
                  <a:lnTo>
                    <a:pt x="180" y="99"/>
                  </a:lnTo>
                  <a:lnTo>
                    <a:pt x="182" y="101"/>
                  </a:lnTo>
                  <a:lnTo>
                    <a:pt x="184" y="101"/>
                  </a:lnTo>
                  <a:lnTo>
                    <a:pt x="186" y="101"/>
                  </a:lnTo>
                  <a:lnTo>
                    <a:pt x="186" y="99"/>
                  </a:lnTo>
                  <a:lnTo>
                    <a:pt x="188" y="99"/>
                  </a:lnTo>
                  <a:lnTo>
                    <a:pt x="190" y="101"/>
                  </a:lnTo>
                  <a:lnTo>
                    <a:pt x="192" y="103"/>
                  </a:lnTo>
                  <a:lnTo>
                    <a:pt x="190" y="105"/>
                  </a:lnTo>
                  <a:lnTo>
                    <a:pt x="190" y="107"/>
                  </a:lnTo>
                  <a:lnTo>
                    <a:pt x="190" y="109"/>
                  </a:lnTo>
                  <a:lnTo>
                    <a:pt x="190" y="111"/>
                  </a:lnTo>
                  <a:lnTo>
                    <a:pt x="190" y="113"/>
                  </a:lnTo>
                  <a:lnTo>
                    <a:pt x="188" y="113"/>
                  </a:lnTo>
                  <a:lnTo>
                    <a:pt x="190" y="113"/>
                  </a:lnTo>
                  <a:lnTo>
                    <a:pt x="190" y="111"/>
                  </a:lnTo>
                  <a:lnTo>
                    <a:pt x="190" y="109"/>
                  </a:lnTo>
                  <a:lnTo>
                    <a:pt x="192" y="107"/>
                  </a:lnTo>
                  <a:lnTo>
                    <a:pt x="192" y="109"/>
                  </a:lnTo>
                  <a:lnTo>
                    <a:pt x="192" y="111"/>
                  </a:lnTo>
                  <a:lnTo>
                    <a:pt x="194" y="111"/>
                  </a:lnTo>
                  <a:lnTo>
                    <a:pt x="194" y="113"/>
                  </a:lnTo>
                  <a:lnTo>
                    <a:pt x="196" y="113"/>
                  </a:lnTo>
                  <a:lnTo>
                    <a:pt x="196" y="115"/>
                  </a:lnTo>
                  <a:lnTo>
                    <a:pt x="196" y="117"/>
                  </a:lnTo>
                  <a:lnTo>
                    <a:pt x="194" y="119"/>
                  </a:lnTo>
                  <a:lnTo>
                    <a:pt x="196" y="117"/>
                  </a:lnTo>
                  <a:lnTo>
                    <a:pt x="196" y="115"/>
                  </a:lnTo>
                  <a:lnTo>
                    <a:pt x="198" y="115"/>
                  </a:lnTo>
                  <a:lnTo>
                    <a:pt x="198" y="117"/>
                  </a:lnTo>
                  <a:lnTo>
                    <a:pt x="200" y="117"/>
                  </a:lnTo>
                  <a:lnTo>
                    <a:pt x="202" y="117"/>
                  </a:lnTo>
                  <a:lnTo>
                    <a:pt x="204" y="117"/>
                  </a:lnTo>
                  <a:lnTo>
                    <a:pt x="204" y="115"/>
                  </a:lnTo>
                  <a:lnTo>
                    <a:pt x="206" y="115"/>
                  </a:lnTo>
                  <a:lnTo>
                    <a:pt x="206" y="117"/>
                  </a:lnTo>
                  <a:lnTo>
                    <a:pt x="208" y="117"/>
                  </a:lnTo>
                  <a:lnTo>
                    <a:pt x="210" y="119"/>
                  </a:lnTo>
                  <a:lnTo>
                    <a:pt x="212" y="121"/>
                  </a:lnTo>
                  <a:lnTo>
                    <a:pt x="212" y="123"/>
                  </a:lnTo>
                  <a:lnTo>
                    <a:pt x="212" y="125"/>
                  </a:lnTo>
                  <a:lnTo>
                    <a:pt x="212" y="127"/>
                  </a:lnTo>
                  <a:lnTo>
                    <a:pt x="214" y="129"/>
                  </a:lnTo>
                  <a:lnTo>
                    <a:pt x="216" y="131"/>
                  </a:lnTo>
                  <a:lnTo>
                    <a:pt x="218" y="133"/>
                  </a:lnTo>
                  <a:lnTo>
                    <a:pt x="218" y="135"/>
                  </a:lnTo>
                  <a:lnTo>
                    <a:pt x="218" y="137"/>
                  </a:lnTo>
                  <a:lnTo>
                    <a:pt x="218" y="139"/>
                  </a:lnTo>
                  <a:lnTo>
                    <a:pt x="218" y="141"/>
                  </a:lnTo>
                  <a:lnTo>
                    <a:pt x="218" y="143"/>
                  </a:lnTo>
                  <a:lnTo>
                    <a:pt x="216" y="145"/>
                  </a:lnTo>
                  <a:lnTo>
                    <a:pt x="214" y="149"/>
                  </a:lnTo>
                  <a:lnTo>
                    <a:pt x="214" y="153"/>
                  </a:lnTo>
                  <a:lnTo>
                    <a:pt x="214" y="157"/>
                  </a:lnTo>
                  <a:lnTo>
                    <a:pt x="214" y="159"/>
                  </a:lnTo>
                  <a:lnTo>
                    <a:pt x="212" y="159"/>
                  </a:lnTo>
                  <a:lnTo>
                    <a:pt x="210" y="159"/>
                  </a:lnTo>
                  <a:lnTo>
                    <a:pt x="210" y="157"/>
                  </a:lnTo>
                  <a:lnTo>
                    <a:pt x="208" y="157"/>
                  </a:lnTo>
                  <a:lnTo>
                    <a:pt x="206" y="157"/>
                  </a:lnTo>
                  <a:lnTo>
                    <a:pt x="204" y="155"/>
                  </a:lnTo>
                  <a:lnTo>
                    <a:pt x="202" y="155"/>
                  </a:lnTo>
                  <a:lnTo>
                    <a:pt x="200" y="155"/>
                  </a:lnTo>
                  <a:lnTo>
                    <a:pt x="198" y="155"/>
                  </a:lnTo>
                  <a:lnTo>
                    <a:pt x="196" y="155"/>
                  </a:lnTo>
                  <a:lnTo>
                    <a:pt x="194" y="155"/>
                  </a:lnTo>
                  <a:lnTo>
                    <a:pt x="192" y="157"/>
                  </a:lnTo>
                  <a:lnTo>
                    <a:pt x="192" y="157"/>
                  </a:lnTo>
                  <a:lnTo>
                    <a:pt x="192" y="159"/>
                  </a:lnTo>
                  <a:lnTo>
                    <a:pt x="190" y="161"/>
                  </a:lnTo>
                  <a:lnTo>
                    <a:pt x="190" y="163"/>
                  </a:lnTo>
                  <a:lnTo>
                    <a:pt x="188" y="163"/>
                  </a:lnTo>
                  <a:lnTo>
                    <a:pt x="186" y="165"/>
                  </a:lnTo>
                  <a:lnTo>
                    <a:pt x="184" y="165"/>
                  </a:lnTo>
                  <a:lnTo>
                    <a:pt x="184" y="167"/>
                  </a:lnTo>
                  <a:lnTo>
                    <a:pt x="182" y="167"/>
                  </a:lnTo>
                  <a:lnTo>
                    <a:pt x="180" y="169"/>
                  </a:lnTo>
                  <a:lnTo>
                    <a:pt x="178" y="171"/>
                  </a:lnTo>
                  <a:lnTo>
                    <a:pt x="178" y="173"/>
                  </a:lnTo>
                  <a:lnTo>
                    <a:pt x="176" y="175"/>
                  </a:lnTo>
                  <a:lnTo>
                    <a:pt x="174" y="177"/>
                  </a:lnTo>
                  <a:lnTo>
                    <a:pt x="174" y="179"/>
                  </a:lnTo>
                  <a:lnTo>
                    <a:pt x="174" y="181"/>
                  </a:lnTo>
                  <a:lnTo>
                    <a:pt x="172" y="181"/>
                  </a:lnTo>
                  <a:lnTo>
                    <a:pt x="172" y="183"/>
                  </a:lnTo>
                  <a:lnTo>
                    <a:pt x="170" y="185"/>
                  </a:lnTo>
                  <a:lnTo>
                    <a:pt x="168" y="185"/>
                  </a:lnTo>
                  <a:lnTo>
                    <a:pt x="168" y="187"/>
                  </a:lnTo>
                  <a:lnTo>
                    <a:pt x="166" y="189"/>
                  </a:lnTo>
                  <a:lnTo>
                    <a:pt x="164" y="189"/>
                  </a:lnTo>
                  <a:lnTo>
                    <a:pt x="162" y="189"/>
                  </a:lnTo>
                  <a:lnTo>
                    <a:pt x="162" y="187"/>
                  </a:lnTo>
                  <a:lnTo>
                    <a:pt x="162" y="189"/>
                  </a:lnTo>
                  <a:lnTo>
                    <a:pt x="164" y="191"/>
                  </a:lnTo>
                  <a:lnTo>
                    <a:pt x="164" y="191"/>
                  </a:lnTo>
                  <a:lnTo>
                    <a:pt x="166" y="191"/>
                  </a:lnTo>
                  <a:lnTo>
                    <a:pt x="168" y="191"/>
                  </a:lnTo>
                  <a:lnTo>
                    <a:pt x="168" y="193"/>
                  </a:lnTo>
                  <a:lnTo>
                    <a:pt x="170" y="195"/>
                  </a:lnTo>
                  <a:lnTo>
                    <a:pt x="170" y="197"/>
                  </a:lnTo>
                  <a:lnTo>
                    <a:pt x="172" y="197"/>
                  </a:lnTo>
                  <a:lnTo>
                    <a:pt x="172" y="199"/>
                  </a:lnTo>
                  <a:lnTo>
                    <a:pt x="172" y="201"/>
                  </a:lnTo>
                  <a:lnTo>
                    <a:pt x="172" y="205"/>
                  </a:lnTo>
                  <a:lnTo>
                    <a:pt x="172" y="207"/>
                  </a:lnTo>
                  <a:lnTo>
                    <a:pt x="174" y="207"/>
                  </a:lnTo>
                  <a:lnTo>
                    <a:pt x="174" y="205"/>
                  </a:lnTo>
                  <a:lnTo>
                    <a:pt x="174" y="203"/>
                  </a:lnTo>
                  <a:lnTo>
                    <a:pt x="174" y="201"/>
                  </a:lnTo>
                  <a:lnTo>
                    <a:pt x="174" y="199"/>
                  </a:lnTo>
                  <a:lnTo>
                    <a:pt x="174" y="197"/>
                  </a:lnTo>
                  <a:lnTo>
                    <a:pt x="174" y="195"/>
                  </a:lnTo>
                  <a:lnTo>
                    <a:pt x="172" y="193"/>
                  </a:lnTo>
                  <a:lnTo>
                    <a:pt x="170" y="193"/>
                  </a:lnTo>
                  <a:lnTo>
                    <a:pt x="170" y="191"/>
                  </a:lnTo>
                  <a:lnTo>
                    <a:pt x="170" y="191"/>
                  </a:lnTo>
                  <a:lnTo>
                    <a:pt x="170" y="189"/>
                  </a:lnTo>
                  <a:lnTo>
                    <a:pt x="170" y="187"/>
                  </a:lnTo>
                  <a:lnTo>
                    <a:pt x="172" y="185"/>
                  </a:lnTo>
                  <a:lnTo>
                    <a:pt x="174" y="185"/>
                  </a:lnTo>
                  <a:lnTo>
                    <a:pt x="176" y="183"/>
                  </a:lnTo>
                  <a:lnTo>
                    <a:pt x="178" y="181"/>
                  </a:lnTo>
                  <a:lnTo>
                    <a:pt x="180" y="181"/>
                  </a:lnTo>
                  <a:lnTo>
                    <a:pt x="180" y="183"/>
                  </a:lnTo>
                  <a:lnTo>
                    <a:pt x="178" y="185"/>
                  </a:lnTo>
                  <a:lnTo>
                    <a:pt x="178" y="187"/>
                  </a:lnTo>
                  <a:lnTo>
                    <a:pt x="178" y="189"/>
                  </a:lnTo>
                  <a:lnTo>
                    <a:pt x="180" y="191"/>
                  </a:lnTo>
                  <a:lnTo>
                    <a:pt x="180" y="191"/>
                  </a:lnTo>
                  <a:lnTo>
                    <a:pt x="182" y="193"/>
                  </a:lnTo>
                  <a:lnTo>
                    <a:pt x="182" y="195"/>
                  </a:lnTo>
                  <a:lnTo>
                    <a:pt x="184" y="195"/>
                  </a:lnTo>
                  <a:lnTo>
                    <a:pt x="184" y="197"/>
                  </a:lnTo>
                  <a:lnTo>
                    <a:pt x="184" y="199"/>
                  </a:lnTo>
                  <a:lnTo>
                    <a:pt x="186" y="199"/>
                  </a:lnTo>
                  <a:lnTo>
                    <a:pt x="188" y="201"/>
                  </a:lnTo>
                  <a:lnTo>
                    <a:pt x="190" y="203"/>
                  </a:lnTo>
                  <a:lnTo>
                    <a:pt x="192" y="205"/>
                  </a:lnTo>
                  <a:lnTo>
                    <a:pt x="192" y="205"/>
                  </a:lnTo>
                  <a:lnTo>
                    <a:pt x="194" y="205"/>
                  </a:lnTo>
                  <a:lnTo>
                    <a:pt x="196" y="205"/>
                  </a:lnTo>
                  <a:lnTo>
                    <a:pt x="196" y="207"/>
                  </a:lnTo>
                  <a:lnTo>
                    <a:pt x="196" y="209"/>
                  </a:lnTo>
                  <a:lnTo>
                    <a:pt x="194" y="211"/>
                  </a:lnTo>
                  <a:lnTo>
                    <a:pt x="194" y="213"/>
                  </a:lnTo>
                  <a:lnTo>
                    <a:pt x="194" y="215"/>
                  </a:lnTo>
                  <a:lnTo>
                    <a:pt x="194" y="217"/>
                  </a:lnTo>
                  <a:lnTo>
                    <a:pt x="192" y="217"/>
                  </a:lnTo>
                  <a:lnTo>
                    <a:pt x="192" y="217"/>
                  </a:lnTo>
                  <a:lnTo>
                    <a:pt x="190" y="215"/>
                  </a:lnTo>
                  <a:lnTo>
                    <a:pt x="188" y="217"/>
                  </a:lnTo>
                  <a:lnTo>
                    <a:pt x="190" y="219"/>
                  </a:lnTo>
                  <a:lnTo>
                    <a:pt x="190" y="221"/>
                  </a:lnTo>
                  <a:lnTo>
                    <a:pt x="190" y="223"/>
                  </a:lnTo>
                  <a:lnTo>
                    <a:pt x="188" y="227"/>
                  </a:lnTo>
                  <a:lnTo>
                    <a:pt x="188" y="229"/>
                  </a:lnTo>
                  <a:lnTo>
                    <a:pt x="186" y="229"/>
                  </a:lnTo>
                  <a:lnTo>
                    <a:pt x="184" y="231"/>
                  </a:lnTo>
                  <a:lnTo>
                    <a:pt x="184" y="233"/>
                  </a:lnTo>
                  <a:lnTo>
                    <a:pt x="182" y="233"/>
                  </a:lnTo>
                  <a:lnTo>
                    <a:pt x="180" y="233"/>
                  </a:lnTo>
                  <a:lnTo>
                    <a:pt x="178" y="233"/>
                  </a:lnTo>
                  <a:lnTo>
                    <a:pt x="176" y="233"/>
                  </a:lnTo>
                  <a:lnTo>
                    <a:pt x="176" y="235"/>
                  </a:lnTo>
                  <a:lnTo>
                    <a:pt x="174" y="235"/>
                  </a:lnTo>
                  <a:lnTo>
                    <a:pt x="174" y="233"/>
                  </a:lnTo>
                  <a:lnTo>
                    <a:pt x="172" y="233"/>
                  </a:lnTo>
                  <a:lnTo>
                    <a:pt x="166" y="233"/>
                  </a:lnTo>
                  <a:lnTo>
                    <a:pt x="164" y="233"/>
                  </a:lnTo>
                  <a:lnTo>
                    <a:pt x="162" y="233"/>
                  </a:lnTo>
                  <a:lnTo>
                    <a:pt x="160" y="233"/>
                  </a:lnTo>
                  <a:lnTo>
                    <a:pt x="158" y="235"/>
                  </a:lnTo>
                  <a:lnTo>
                    <a:pt x="150" y="235"/>
                  </a:lnTo>
                  <a:lnTo>
                    <a:pt x="148" y="235"/>
                  </a:lnTo>
                  <a:lnTo>
                    <a:pt x="144" y="235"/>
                  </a:lnTo>
                  <a:lnTo>
                    <a:pt x="142" y="235"/>
                  </a:lnTo>
                  <a:lnTo>
                    <a:pt x="134" y="235"/>
                  </a:lnTo>
                  <a:lnTo>
                    <a:pt x="132" y="235"/>
                  </a:lnTo>
                  <a:lnTo>
                    <a:pt x="130" y="235"/>
                  </a:lnTo>
                  <a:lnTo>
                    <a:pt x="128" y="235"/>
                  </a:lnTo>
                  <a:lnTo>
                    <a:pt x="126" y="235"/>
                  </a:lnTo>
                  <a:lnTo>
                    <a:pt x="124" y="235"/>
                  </a:lnTo>
                  <a:lnTo>
                    <a:pt x="114" y="235"/>
                  </a:lnTo>
                  <a:lnTo>
                    <a:pt x="112" y="235"/>
                  </a:lnTo>
                  <a:lnTo>
                    <a:pt x="108" y="235"/>
                  </a:lnTo>
                  <a:lnTo>
                    <a:pt x="100" y="235"/>
                  </a:lnTo>
                  <a:lnTo>
                    <a:pt x="94" y="235"/>
                  </a:lnTo>
                  <a:lnTo>
                    <a:pt x="92" y="235"/>
                  </a:lnTo>
                  <a:lnTo>
                    <a:pt x="82" y="235"/>
                  </a:lnTo>
                  <a:lnTo>
                    <a:pt x="76" y="237"/>
                  </a:lnTo>
                  <a:lnTo>
                    <a:pt x="72" y="237"/>
                  </a:lnTo>
                  <a:lnTo>
                    <a:pt x="70" y="237"/>
                  </a:lnTo>
                  <a:lnTo>
                    <a:pt x="68" y="237"/>
                  </a:lnTo>
                  <a:lnTo>
                    <a:pt x="66" y="237"/>
                  </a:lnTo>
                  <a:lnTo>
                    <a:pt x="64" y="237"/>
                  </a:lnTo>
                  <a:lnTo>
                    <a:pt x="60" y="237"/>
                  </a:lnTo>
                  <a:lnTo>
                    <a:pt x="58" y="237"/>
                  </a:lnTo>
                  <a:lnTo>
                    <a:pt x="56" y="237"/>
                  </a:lnTo>
                  <a:lnTo>
                    <a:pt x="52" y="237"/>
                  </a:lnTo>
                  <a:lnTo>
                    <a:pt x="50" y="237"/>
                  </a:lnTo>
                  <a:lnTo>
                    <a:pt x="48" y="237"/>
                  </a:lnTo>
                  <a:lnTo>
                    <a:pt x="48" y="237"/>
                  </a:lnTo>
                  <a:lnTo>
                    <a:pt x="46" y="237"/>
                  </a:lnTo>
                  <a:lnTo>
                    <a:pt x="42" y="237"/>
                  </a:lnTo>
                  <a:lnTo>
                    <a:pt x="38" y="237"/>
                  </a:lnTo>
                  <a:lnTo>
                    <a:pt x="32" y="237"/>
                  </a:lnTo>
                  <a:lnTo>
                    <a:pt x="30" y="237"/>
                  </a:lnTo>
                  <a:lnTo>
                    <a:pt x="28" y="237"/>
                  </a:lnTo>
                  <a:lnTo>
                    <a:pt x="26" y="237"/>
                  </a:lnTo>
                  <a:lnTo>
                    <a:pt x="24" y="237"/>
                  </a:lnTo>
                  <a:lnTo>
                    <a:pt x="20" y="237"/>
                  </a:lnTo>
                  <a:lnTo>
                    <a:pt x="18" y="237"/>
                  </a:lnTo>
                  <a:lnTo>
                    <a:pt x="16" y="237"/>
                  </a:lnTo>
                  <a:lnTo>
                    <a:pt x="10" y="237"/>
                  </a:lnTo>
                  <a:lnTo>
                    <a:pt x="4" y="237"/>
                  </a:lnTo>
                  <a:lnTo>
                    <a:pt x="0" y="237"/>
                  </a:lnTo>
                  <a:lnTo>
                    <a:pt x="0" y="235"/>
                  </a:lnTo>
                  <a:lnTo>
                    <a:pt x="0" y="233"/>
                  </a:lnTo>
                  <a:lnTo>
                    <a:pt x="0" y="227"/>
                  </a:lnTo>
                  <a:lnTo>
                    <a:pt x="0" y="213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0" y="189"/>
                  </a:lnTo>
                  <a:lnTo>
                    <a:pt x="0" y="185"/>
                  </a:lnTo>
                  <a:lnTo>
                    <a:pt x="4" y="183"/>
                  </a:lnTo>
                  <a:lnTo>
                    <a:pt x="6" y="179"/>
                  </a:lnTo>
                  <a:lnTo>
                    <a:pt x="12" y="173"/>
                  </a:lnTo>
                  <a:lnTo>
                    <a:pt x="14" y="173"/>
                  </a:lnTo>
                  <a:lnTo>
                    <a:pt x="18" y="167"/>
                  </a:lnTo>
                  <a:lnTo>
                    <a:pt x="20" y="165"/>
                  </a:lnTo>
                  <a:lnTo>
                    <a:pt x="22" y="165"/>
                  </a:lnTo>
                  <a:lnTo>
                    <a:pt x="30" y="155"/>
                  </a:lnTo>
                  <a:lnTo>
                    <a:pt x="36" y="149"/>
                  </a:lnTo>
                  <a:lnTo>
                    <a:pt x="38" y="147"/>
                  </a:lnTo>
                  <a:lnTo>
                    <a:pt x="40" y="145"/>
                  </a:lnTo>
                  <a:lnTo>
                    <a:pt x="44" y="143"/>
                  </a:lnTo>
                  <a:lnTo>
                    <a:pt x="46" y="141"/>
                  </a:lnTo>
                  <a:lnTo>
                    <a:pt x="48" y="139"/>
                  </a:lnTo>
                  <a:lnTo>
                    <a:pt x="48" y="137"/>
                  </a:lnTo>
                  <a:lnTo>
                    <a:pt x="48" y="137"/>
                  </a:lnTo>
                  <a:lnTo>
                    <a:pt x="50" y="135"/>
                  </a:lnTo>
                  <a:lnTo>
                    <a:pt x="52" y="131"/>
                  </a:lnTo>
                  <a:lnTo>
                    <a:pt x="54" y="131"/>
                  </a:lnTo>
                  <a:lnTo>
                    <a:pt x="56" y="127"/>
                  </a:lnTo>
                  <a:lnTo>
                    <a:pt x="58" y="127"/>
                  </a:lnTo>
                  <a:lnTo>
                    <a:pt x="60" y="125"/>
                  </a:lnTo>
                  <a:lnTo>
                    <a:pt x="66" y="119"/>
                  </a:lnTo>
                  <a:lnTo>
                    <a:pt x="68" y="117"/>
                  </a:lnTo>
                  <a:lnTo>
                    <a:pt x="68" y="115"/>
                  </a:lnTo>
                  <a:lnTo>
                    <a:pt x="76" y="109"/>
                  </a:lnTo>
                  <a:lnTo>
                    <a:pt x="78" y="107"/>
                  </a:lnTo>
                  <a:lnTo>
                    <a:pt x="82" y="103"/>
                  </a:lnTo>
                  <a:lnTo>
                    <a:pt x="86" y="97"/>
                  </a:lnTo>
                  <a:lnTo>
                    <a:pt x="88" y="97"/>
                  </a:lnTo>
                  <a:lnTo>
                    <a:pt x="94" y="91"/>
                  </a:lnTo>
                  <a:lnTo>
                    <a:pt x="102" y="81"/>
                  </a:lnTo>
                  <a:lnTo>
                    <a:pt x="104" y="79"/>
                  </a:lnTo>
                  <a:lnTo>
                    <a:pt x="106" y="77"/>
                  </a:lnTo>
                  <a:lnTo>
                    <a:pt x="108" y="75"/>
                  </a:lnTo>
                  <a:lnTo>
                    <a:pt x="110" y="73"/>
                  </a:lnTo>
                  <a:lnTo>
                    <a:pt x="112" y="71"/>
                  </a:lnTo>
                  <a:lnTo>
                    <a:pt x="116" y="67"/>
                  </a:lnTo>
                  <a:lnTo>
                    <a:pt x="122" y="61"/>
                  </a:lnTo>
                  <a:lnTo>
                    <a:pt x="126" y="55"/>
                  </a:lnTo>
                  <a:lnTo>
                    <a:pt x="130" y="49"/>
                  </a:lnTo>
                  <a:lnTo>
                    <a:pt x="132" y="49"/>
                  </a:lnTo>
                  <a:lnTo>
                    <a:pt x="138" y="49"/>
                  </a:lnTo>
                  <a:lnTo>
                    <a:pt x="140" y="47"/>
                  </a:lnTo>
                  <a:lnTo>
                    <a:pt x="144" y="43"/>
                  </a:lnTo>
                  <a:lnTo>
                    <a:pt x="144" y="43"/>
                  </a:lnTo>
                  <a:lnTo>
                    <a:pt x="144" y="30"/>
                  </a:lnTo>
                  <a:lnTo>
                    <a:pt x="148" y="35"/>
                  </a:lnTo>
                  <a:lnTo>
                    <a:pt x="152" y="35"/>
                  </a:lnTo>
                  <a:lnTo>
                    <a:pt x="154" y="35"/>
                  </a:lnTo>
                  <a:lnTo>
                    <a:pt x="154" y="33"/>
                  </a:lnTo>
                  <a:lnTo>
                    <a:pt x="156" y="35"/>
                  </a:lnTo>
                  <a:lnTo>
                    <a:pt x="156" y="33"/>
                  </a:lnTo>
                  <a:lnTo>
                    <a:pt x="158" y="33"/>
                  </a:lnTo>
                  <a:lnTo>
                    <a:pt x="158" y="30"/>
                  </a:lnTo>
                  <a:lnTo>
                    <a:pt x="158" y="28"/>
                  </a:lnTo>
                  <a:lnTo>
                    <a:pt x="160" y="28"/>
                  </a:lnTo>
                  <a:lnTo>
                    <a:pt x="160" y="26"/>
                  </a:lnTo>
                  <a:lnTo>
                    <a:pt x="158" y="26"/>
                  </a:lnTo>
                  <a:lnTo>
                    <a:pt x="160" y="26"/>
                  </a:lnTo>
                  <a:lnTo>
                    <a:pt x="160" y="24"/>
                  </a:lnTo>
                  <a:lnTo>
                    <a:pt x="158" y="24"/>
                  </a:lnTo>
                  <a:lnTo>
                    <a:pt x="160" y="24"/>
                  </a:lnTo>
                  <a:lnTo>
                    <a:pt x="158" y="24"/>
                  </a:lnTo>
                  <a:lnTo>
                    <a:pt x="158" y="22"/>
                  </a:lnTo>
                  <a:lnTo>
                    <a:pt x="160" y="20"/>
                  </a:lnTo>
                  <a:lnTo>
                    <a:pt x="160" y="18"/>
                  </a:lnTo>
                  <a:lnTo>
                    <a:pt x="160" y="16"/>
                  </a:lnTo>
                  <a:lnTo>
                    <a:pt x="162" y="18"/>
                  </a:lnTo>
                  <a:lnTo>
                    <a:pt x="162" y="16"/>
                  </a:lnTo>
                  <a:lnTo>
                    <a:pt x="162" y="14"/>
                  </a:lnTo>
                  <a:lnTo>
                    <a:pt x="164" y="14"/>
                  </a:lnTo>
                  <a:lnTo>
                    <a:pt x="164" y="16"/>
                  </a:lnTo>
                  <a:lnTo>
                    <a:pt x="164" y="14"/>
                  </a:lnTo>
                  <a:lnTo>
                    <a:pt x="164" y="12"/>
                  </a:lnTo>
                  <a:lnTo>
                    <a:pt x="162" y="12"/>
                  </a:lnTo>
                  <a:lnTo>
                    <a:pt x="164" y="12"/>
                  </a:lnTo>
                  <a:lnTo>
                    <a:pt x="166" y="12"/>
                  </a:lnTo>
                  <a:lnTo>
                    <a:pt x="166" y="10"/>
                  </a:lnTo>
                  <a:lnTo>
                    <a:pt x="166" y="8"/>
                  </a:lnTo>
                  <a:lnTo>
                    <a:pt x="168" y="10"/>
                  </a:lnTo>
                  <a:lnTo>
                    <a:pt x="170" y="8"/>
                  </a:lnTo>
                  <a:lnTo>
                    <a:pt x="170" y="10"/>
                  </a:lnTo>
                  <a:lnTo>
                    <a:pt x="172" y="10"/>
                  </a:lnTo>
                  <a:lnTo>
                    <a:pt x="172" y="12"/>
                  </a:lnTo>
                  <a:lnTo>
                    <a:pt x="174" y="12"/>
                  </a:lnTo>
                  <a:lnTo>
                    <a:pt x="176" y="12"/>
                  </a:lnTo>
                  <a:lnTo>
                    <a:pt x="176" y="14"/>
                  </a:lnTo>
                  <a:lnTo>
                    <a:pt x="178" y="14"/>
                  </a:lnTo>
                  <a:lnTo>
                    <a:pt x="178" y="12"/>
                  </a:lnTo>
                  <a:lnTo>
                    <a:pt x="178" y="10"/>
                  </a:lnTo>
                  <a:lnTo>
                    <a:pt x="180" y="10"/>
                  </a:lnTo>
                  <a:lnTo>
                    <a:pt x="180" y="12"/>
                  </a:lnTo>
                  <a:lnTo>
                    <a:pt x="180" y="14"/>
                  </a:lnTo>
                  <a:lnTo>
                    <a:pt x="182" y="14"/>
                  </a:lnTo>
                  <a:lnTo>
                    <a:pt x="182" y="12"/>
                  </a:lnTo>
                  <a:lnTo>
                    <a:pt x="184" y="12"/>
                  </a:lnTo>
                  <a:lnTo>
                    <a:pt x="184" y="14"/>
                  </a:lnTo>
                  <a:lnTo>
                    <a:pt x="186" y="14"/>
                  </a:lnTo>
                  <a:lnTo>
                    <a:pt x="186" y="12"/>
                  </a:lnTo>
                  <a:lnTo>
                    <a:pt x="188" y="12"/>
                  </a:lnTo>
                  <a:lnTo>
                    <a:pt x="188" y="14"/>
                  </a:lnTo>
                  <a:lnTo>
                    <a:pt x="190" y="14"/>
                  </a:lnTo>
                  <a:lnTo>
                    <a:pt x="192" y="12"/>
                  </a:lnTo>
                  <a:lnTo>
                    <a:pt x="192" y="14"/>
                  </a:lnTo>
                  <a:lnTo>
                    <a:pt x="192" y="14"/>
                  </a:lnTo>
                  <a:lnTo>
                    <a:pt x="192" y="16"/>
                  </a:lnTo>
                  <a:lnTo>
                    <a:pt x="192" y="16"/>
                  </a:lnTo>
                  <a:lnTo>
                    <a:pt x="194" y="16"/>
                  </a:lnTo>
                  <a:lnTo>
                    <a:pt x="192" y="16"/>
                  </a:lnTo>
                  <a:lnTo>
                    <a:pt x="194" y="18"/>
                  </a:lnTo>
                  <a:lnTo>
                    <a:pt x="192" y="18"/>
                  </a:lnTo>
                  <a:lnTo>
                    <a:pt x="192" y="18"/>
                  </a:lnTo>
                  <a:lnTo>
                    <a:pt x="192" y="18"/>
                  </a:lnTo>
                  <a:lnTo>
                    <a:pt x="192" y="20"/>
                  </a:lnTo>
                  <a:lnTo>
                    <a:pt x="194" y="20"/>
                  </a:lnTo>
                  <a:lnTo>
                    <a:pt x="194" y="22"/>
                  </a:lnTo>
                  <a:lnTo>
                    <a:pt x="196" y="22"/>
                  </a:lnTo>
                  <a:lnTo>
                    <a:pt x="198" y="22"/>
                  </a:lnTo>
                  <a:lnTo>
                    <a:pt x="198" y="20"/>
                  </a:lnTo>
                  <a:lnTo>
                    <a:pt x="196" y="20"/>
                  </a:lnTo>
                  <a:lnTo>
                    <a:pt x="196" y="18"/>
                  </a:lnTo>
                  <a:lnTo>
                    <a:pt x="196" y="16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8" y="10"/>
                  </a:lnTo>
                  <a:lnTo>
                    <a:pt x="200" y="10"/>
                  </a:lnTo>
                  <a:lnTo>
                    <a:pt x="202" y="8"/>
                  </a:lnTo>
                  <a:lnTo>
                    <a:pt x="202" y="6"/>
                  </a:lnTo>
                  <a:lnTo>
                    <a:pt x="204" y="6"/>
                  </a:lnTo>
                  <a:lnTo>
                    <a:pt x="206" y="6"/>
                  </a:lnTo>
                  <a:lnTo>
                    <a:pt x="206" y="4"/>
                  </a:lnTo>
                  <a:lnTo>
                    <a:pt x="208" y="4"/>
                  </a:lnTo>
                  <a:lnTo>
                    <a:pt x="210" y="4"/>
                  </a:lnTo>
                  <a:lnTo>
                    <a:pt x="210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16" y="2"/>
                  </a:lnTo>
                  <a:lnTo>
                    <a:pt x="218" y="2"/>
                  </a:lnTo>
                  <a:lnTo>
                    <a:pt x="220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43" name="Freeform 250">
              <a:extLst>
                <a:ext uri="{FF2B5EF4-FFF2-40B4-BE49-F238E27FC236}">
                  <a16:creationId xmlns:a16="http://schemas.microsoft.com/office/drawing/2014/main" id="{A97B6F94-D58A-F435-B4F3-E34475DD21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54588" y="401638"/>
              <a:ext cx="530225" cy="311150"/>
            </a:xfrm>
            <a:custGeom>
              <a:avLst/>
              <a:gdLst>
                <a:gd name="T0" fmla="*/ 198 w 334"/>
                <a:gd name="T1" fmla="*/ 160 h 196"/>
                <a:gd name="T2" fmla="*/ 194 w 334"/>
                <a:gd name="T3" fmla="*/ 168 h 196"/>
                <a:gd name="T4" fmla="*/ 198 w 334"/>
                <a:gd name="T5" fmla="*/ 152 h 196"/>
                <a:gd name="T6" fmla="*/ 262 w 334"/>
                <a:gd name="T7" fmla="*/ 124 h 196"/>
                <a:gd name="T8" fmla="*/ 266 w 334"/>
                <a:gd name="T9" fmla="*/ 126 h 196"/>
                <a:gd name="T10" fmla="*/ 212 w 334"/>
                <a:gd name="T11" fmla="*/ 0 h 196"/>
                <a:gd name="T12" fmla="*/ 238 w 334"/>
                <a:gd name="T13" fmla="*/ 0 h 196"/>
                <a:gd name="T14" fmla="*/ 254 w 334"/>
                <a:gd name="T15" fmla="*/ 18 h 196"/>
                <a:gd name="T16" fmla="*/ 284 w 334"/>
                <a:gd name="T17" fmla="*/ 18 h 196"/>
                <a:gd name="T18" fmla="*/ 314 w 334"/>
                <a:gd name="T19" fmla="*/ 18 h 196"/>
                <a:gd name="T20" fmla="*/ 334 w 334"/>
                <a:gd name="T21" fmla="*/ 34 h 196"/>
                <a:gd name="T22" fmla="*/ 334 w 334"/>
                <a:gd name="T23" fmla="*/ 84 h 196"/>
                <a:gd name="T24" fmla="*/ 328 w 334"/>
                <a:gd name="T25" fmla="*/ 122 h 196"/>
                <a:gd name="T26" fmla="*/ 312 w 334"/>
                <a:gd name="T27" fmla="*/ 124 h 196"/>
                <a:gd name="T28" fmla="*/ 302 w 334"/>
                <a:gd name="T29" fmla="*/ 130 h 196"/>
                <a:gd name="T30" fmla="*/ 288 w 334"/>
                <a:gd name="T31" fmla="*/ 134 h 196"/>
                <a:gd name="T32" fmla="*/ 284 w 334"/>
                <a:gd name="T33" fmla="*/ 120 h 196"/>
                <a:gd name="T34" fmla="*/ 276 w 334"/>
                <a:gd name="T35" fmla="*/ 120 h 196"/>
                <a:gd name="T36" fmla="*/ 270 w 334"/>
                <a:gd name="T37" fmla="*/ 102 h 196"/>
                <a:gd name="T38" fmla="*/ 268 w 334"/>
                <a:gd name="T39" fmla="*/ 118 h 196"/>
                <a:gd name="T40" fmla="*/ 262 w 334"/>
                <a:gd name="T41" fmla="*/ 122 h 196"/>
                <a:gd name="T42" fmla="*/ 252 w 334"/>
                <a:gd name="T43" fmla="*/ 124 h 196"/>
                <a:gd name="T44" fmla="*/ 246 w 334"/>
                <a:gd name="T45" fmla="*/ 118 h 196"/>
                <a:gd name="T46" fmla="*/ 236 w 334"/>
                <a:gd name="T47" fmla="*/ 120 h 196"/>
                <a:gd name="T48" fmla="*/ 234 w 334"/>
                <a:gd name="T49" fmla="*/ 136 h 196"/>
                <a:gd name="T50" fmla="*/ 228 w 334"/>
                <a:gd name="T51" fmla="*/ 140 h 196"/>
                <a:gd name="T52" fmla="*/ 218 w 334"/>
                <a:gd name="T53" fmla="*/ 138 h 196"/>
                <a:gd name="T54" fmla="*/ 206 w 334"/>
                <a:gd name="T55" fmla="*/ 132 h 196"/>
                <a:gd name="T56" fmla="*/ 200 w 334"/>
                <a:gd name="T57" fmla="*/ 134 h 196"/>
                <a:gd name="T58" fmla="*/ 196 w 334"/>
                <a:gd name="T59" fmla="*/ 140 h 196"/>
                <a:gd name="T60" fmla="*/ 190 w 334"/>
                <a:gd name="T61" fmla="*/ 152 h 196"/>
                <a:gd name="T62" fmla="*/ 186 w 334"/>
                <a:gd name="T63" fmla="*/ 168 h 196"/>
                <a:gd name="T64" fmla="*/ 180 w 334"/>
                <a:gd name="T65" fmla="*/ 158 h 196"/>
                <a:gd name="T66" fmla="*/ 178 w 334"/>
                <a:gd name="T67" fmla="*/ 170 h 196"/>
                <a:gd name="T68" fmla="*/ 184 w 334"/>
                <a:gd name="T69" fmla="*/ 178 h 196"/>
                <a:gd name="T70" fmla="*/ 188 w 334"/>
                <a:gd name="T71" fmla="*/ 172 h 196"/>
                <a:gd name="T72" fmla="*/ 196 w 334"/>
                <a:gd name="T73" fmla="*/ 190 h 196"/>
                <a:gd name="T74" fmla="*/ 190 w 334"/>
                <a:gd name="T75" fmla="*/ 194 h 196"/>
                <a:gd name="T76" fmla="*/ 164 w 334"/>
                <a:gd name="T77" fmla="*/ 186 h 196"/>
                <a:gd name="T78" fmla="*/ 150 w 334"/>
                <a:gd name="T79" fmla="*/ 176 h 196"/>
                <a:gd name="T80" fmla="*/ 150 w 334"/>
                <a:gd name="T81" fmla="*/ 186 h 196"/>
                <a:gd name="T82" fmla="*/ 142 w 334"/>
                <a:gd name="T83" fmla="*/ 190 h 196"/>
                <a:gd name="T84" fmla="*/ 128 w 334"/>
                <a:gd name="T85" fmla="*/ 182 h 196"/>
                <a:gd name="T86" fmla="*/ 112 w 334"/>
                <a:gd name="T87" fmla="*/ 188 h 196"/>
                <a:gd name="T88" fmla="*/ 108 w 334"/>
                <a:gd name="T89" fmla="*/ 176 h 196"/>
                <a:gd name="T90" fmla="*/ 96 w 334"/>
                <a:gd name="T91" fmla="*/ 172 h 196"/>
                <a:gd name="T92" fmla="*/ 86 w 334"/>
                <a:gd name="T93" fmla="*/ 166 h 196"/>
                <a:gd name="T94" fmla="*/ 72 w 334"/>
                <a:gd name="T95" fmla="*/ 152 h 196"/>
                <a:gd name="T96" fmla="*/ 60 w 334"/>
                <a:gd name="T97" fmla="*/ 140 h 196"/>
                <a:gd name="T98" fmla="*/ 48 w 334"/>
                <a:gd name="T99" fmla="*/ 124 h 196"/>
                <a:gd name="T100" fmla="*/ 44 w 334"/>
                <a:gd name="T101" fmla="*/ 112 h 196"/>
                <a:gd name="T102" fmla="*/ 34 w 334"/>
                <a:gd name="T103" fmla="*/ 102 h 196"/>
                <a:gd name="T104" fmla="*/ 36 w 334"/>
                <a:gd name="T105" fmla="*/ 80 h 196"/>
                <a:gd name="T106" fmla="*/ 34 w 334"/>
                <a:gd name="T107" fmla="*/ 70 h 196"/>
                <a:gd name="T108" fmla="*/ 28 w 334"/>
                <a:gd name="T109" fmla="*/ 58 h 196"/>
                <a:gd name="T110" fmla="*/ 18 w 334"/>
                <a:gd name="T111" fmla="*/ 42 h 196"/>
                <a:gd name="T112" fmla="*/ 14 w 334"/>
                <a:gd name="T113" fmla="*/ 30 h 196"/>
                <a:gd name="T114" fmla="*/ 4 w 334"/>
                <a:gd name="T115" fmla="*/ 22 h 196"/>
                <a:gd name="T116" fmla="*/ 6 w 334"/>
                <a:gd name="T117" fmla="*/ 6 h 196"/>
                <a:gd name="T118" fmla="*/ 54 w 334"/>
                <a:gd name="T119" fmla="*/ 2 h 196"/>
                <a:gd name="T120" fmla="*/ 100 w 334"/>
                <a:gd name="T121" fmla="*/ 2 h 196"/>
                <a:gd name="T122" fmla="*/ 148 w 334"/>
                <a:gd name="T123" fmla="*/ 2 h 196"/>
                <a:gd name="T124" fmla="*/ 182 w 334"/>
                <a:gd name="T125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4" h="196">
                  <a:moveTo>
                    <a:pt x="198" y="150"/>
                  </a:moveTo>
                  <a:lnTo>
                    <a:pt x="200" y="150"/>
                  </a:lnTo>
                  <a:lnTo>
                    <a:pt x="202" y="152"/>
                  </a:lnTo>
                  <a:lnTo>
                    <a:pt x="202" y="154"/>
                  </a:lnTo>
                  <a:lnTo>
                    <a:pt x="204" y="154"/>
                  </a:lnTo>
                  <a:lnTo>
                    <a:pt x="204" y="156"/>
                  </a:lnTo>
                  <a:lnTo>
                    <a:pt x="202" y="156"/>
                  </a:lnTo>
                  <a:lnTo>
                    <a:pt x="200" y="158"/>
                  </a:lnTo>
                  <a:lnTo>
                    <a:pt x="200" y="160"/>
                  </a:lnTo>
                  <a:lnTo>
                    <a:pt x="202" y="162"/>
                  </a:lnTo>
                  <a:lnTo>
                    <a:pt x="198" y="160"/>
                  </a:lnTo>
                  <a:lnTo>
                    <a:pt x="198" y="162"/>
                  </a:lnTo>
                  <a:lnTo>
                    <a:pt x="198" y="162"/>
                  </a:lnTo>
                  <a:lnTo>
                    <a:pt x="196" y="162"/>
                  </a:lnTo>
                  <a:lnTo>
                    <a:pt x="198" y="164"/>
                  </a:lnTo>
                  <a:lnTo>
                    <a:pt x="198" y="164"/>
                  </a:lnTo>
                  <a:lnTo>
                    <a:pt x="198" y="166"/>
                  </a:lnTo>
                  <a:lnTo>
                    <a:pt x="198" y="168"/>
                  </a:lnTo>
                  <a:lnTo>
                    <a:pt x="196" y="168"/>
                  </a:lnTo>
                  <a:lnTo>
                    <a:pt x="196" y="168"/>
                  </a:lnTo>
                  <a:lnTo>
                    <a:pt x="194" y="168"/>
                  </a:lnTo>
                  <a:lnTo>
                    <a:pt x="194" y="168"/>
                  </a:lnTo>
                  <a:lnTo>
                    <a:pt x="192" y="168"/>
                  </a:lnTo>
                  <a:lnTo>
                    <a:pt x="192" y="166"/>
                  </a:lnTo>
                  <a:lnTo>
                    <a:pt x="194" y="166"/>
                  </a:lnTo>
                  <a:lnTo>
                    <a:pt x="194" y="164"/>
                  </a:lnTo>
                  <a:lnTo>
                    <a:pt x="194" y="162"/>
                  </a:lnTo>
                  <a:lnTo>
                    <a:pt x="194" y="158"/>
                  </a:lnTo>
                  <a:lnTo>
                    <a:pt x="196" y="158"/>
                  </a:lnTo>
                  <a:lnTo>
                    <a:pt x="198" y="158"/>
                  </a:lnTo>
                  <a:lnTo>
                    <a:pt x="198" y="156"/>
                  </a:lnTo>
                  <a:lnTo>
                    <a:pt x="198" y="154"/>
                  </a:lnTo>
                  <a:lnTo>
                    <a:pt x="198" y="152"/>
                  </a:lnTo>
                  <a:lnTo>
                    <a:pt x="196" y="152"/>
                  </a:lnTo>
                  <a:lnTo>
                    <a:pt x="198" y="150"/>
                  </a:lnTo>
                  <a:lnTo>
                    <a:pt x="196" y="150"/>
                  </a:lnTo>
                  <a:lnTo>
                    <a:pt x="198" y="148"/>
                  </a:lnTo>
                  <a:lnTo>
                    <a:pt x="198" y="148"/>
                  </a:lnTo>
                  <a:lnTo>
                    <a:pt x="198" y="150"/>
                  </a:lnTo>
                  <a:close/>
                  <a:moveTo>
                    <a:pt x="264" y="126"/>
                  </a:moveTo>
                  <a:lnTo>
                    <a:pt x="262" y="128"/>
                  </a:lnTo>
                  <a:lnTo>
                    <a:pt x="260" y="126"/>
                  </a:lnTo>
                  <a:lnTo>
                    <a:pt x="260" y="124"/>
                  </a:lnTo>
                  <a:lnTo>
                    <a:pt x="262" y="124"/>
                  </a:lnTo>
                  <a:lnTo>
                    <a:pt x="264" y="126"/>
                  </a:lnTo>
                  <a:close/>
                  <a:moveTo>
                    <a:pt x="268" y="124"/>
                  </a:moveTo>
                  <a:lnTo>
                    <a:pt x="270" y="124"/>
                  </a:lnTo>
                  <a:lnTo>
                    <a:pt x="270" y="122"/>
                  </a:lnTo>
                  <a:lnTo>
                    <a:pt x="272" y="124"/>
                  </a:lnTo>
                  <a:lnTo>
                    <a:pt x="272" y="126"/>
                  </a:lnTo>
                  <a:lnTo>
                    <a:pt x="270" y="126"/>
                  </a:lnTo>
                  <a:lnTo>
                    <a:pt x="270" y="128"/>
                  </a:lnTo>
                  <a:lnTo>
                    <a:pt x="268" y="128"/>
                  </a:lnTo>
                  <a:lnTo>
                    <a:pt x="266" y="128"/>
                  </a:lnTo>
                  <a:lnTo>
                    <a:pt x="266" y="126"/>
                  </a:lnTo>
                  <a:lnTo>
                    <a:pt x="266" y="124"/>
                  </a:lnTo>
                  <a:lnTo>
                    <a:pt x="266" y="122"/>
                  </a:lnTo>
                  <a:lnTo>
                    <a:pt x="268" y="122"/>
                  </a:lnTo>
                  <a:lnTo>
                    <a:pt x="266" y="120"/>
                  </a:lnTo>
                  <a:lnTo>
                    <a:pt x="268" y="120"/>
                  </a:lnTo>
                  <a:lnTo>
                    <a:pt x="268" y="124"/>
                  </a:lnTo>
                  <a:close/>
                  <a:moveTo>
                    <a:pt x="200" y="0"/>
                  </a:moveTo>
                  <a:lnTo>
                    <a:pt x="206" y="0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6" y="0"/>
                  </a:lnTo>
                  <a:lnTo>
                    <a:pt x="238" y="0"/>
                  </a:lnTo>
                  <a:lnTo>
                    <a:pt x="240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46" y="4"/>
                  </a:lnTo>
                  <a:lnTo>
                    <a:pt x="248" y="6"/>
                  </a:lnTo>
                  <a:lnTo>
                    <a:pt x="248" y="10"/>
                  </a:lnTo>
                  <a:lnTo>
                    <a:pt x="250" y="16"/>
                  </a:lnTo>
                  <a:lnTo>
                    <a:pt x="250" y="18"/>
                  </a:lnTo>
                  <a:lnTo>
                    <a:pt x="254" y="18"/>
                  </a:lnTo>
                  <a:lnTo>
                    <a:pt x="256" y="18"/>
                  </a:lnTo>
                  <a:lnTo>
                    <a:pt x="258" y="18"/>
                  </a:lnTo>
                  <a:lnTo>
                    <a:pt x="266" y="18"/>
                  </a:lnTo>
                  <a:lnTo>
                    <a:pt x="270" y="18"/>
                  </a:lnTo>
                  <a:lnTo>
                    <a:pt x="272" y="18"/>
                  </a:lnTo>
                  <a:lnTo>
                    <a:pt x="274" y="18"/>
                  </a:lnTo>
                  <a:lnTo>
                    <a:pt x="276" y="18"/>
                  </a:lnTo>
                  <a:lnTo>
                    <a:pt x="278" y="18"/>
                  </a:lnTo>
                  <a:lnTo>
                    <a:pt x="280" y="18"/>
                  </a:lnTo>
                  <a:lnTo>
                    <a:pt x="282" y="18"/>
                  </a:lnTo>
                  <a:lnTo>
                    <a:pt x="284" y="18"/>
                  </a:lnTo>
                  <a:lnTo>
                    <a:pt x="288" y="18"/>
                  </a:lnTo>
                  <a:lnTo>
                    <a:pt x="290" y="18"/>
                  </a:lnTo>
                  <a:lnTo>
                    <a:pt x="292" y="18"/>
                  </a:lnTo>
                  <a:lnTo>
                    <a:pt x="296" y="18"/>
                  </a:lnTo>
                  <a:lnTo>
                    <a:pt x="296" y="18"/>
                  </a:lnTo>
                  <a:lnTo>
                    <a:pt x="298" y="18"/>
                  </a:lnTo>
                  <a:lnTo>
                    <a:pt x="304" y="18"/>
                  </a:lnTo>
                  <a:lnTo>
                    <a:pt x="306" y="18"/>
                  </a:lnTo>
                  <a:lnTo>
                    <a:pt x="308" y="18"/>
                  </a:lnTo>
                  <a:lnTo>
                    <a:pt x="312" y="18"/>
                  </a:lnTo>
                  <a:lnTo>
                    <a:pt x="314" y="18"/>
                  </a:lnTo>
                  <a:lnTo>
                    <a:pt x="316" y="18"/>
                  </a:lnTo>
                  <a:lnTo>
                    <a:pt x="318" y="18"/>
                  </a:lnTo>
                  <a:lnTo>
                    <a:pt x="326" y="18"/>
                  </a:lnTo>
                  <a:lnTo>
                    <a:pt x="332" y="18"/>
                  </a:lnTo>
                  <a:lnTo>
                    <a:pt x="334" y="18"/>
                  </a:lnTo>
                  <a:lnTo>
                    <a:pt x="334" y="20"/>
                  </a:lnTo>
                  <a:lnTo>
                    <a:pt x="334" y="22"/>
                  </a:lnTo>
                  <a:lnTo>
                    <a:pt x="334" y="24"/>
                  </a:lnTo>
                  <a:lnTo>
                    <a:pt x="334" y="24"/>
                  </a:lnTo>
                  <a:lnTo>
                    <a:pt x="334" y="30"/>
                  </a:lnTo>
                  <a:lnTo>
                    <a:pt x="334" y="34"/>
                  </a:lnTo>
                  <a:lnTo>
                    <a:pt x="334" y="38"/>
                  </a:lnTo>
                  <a:lnTo>
                    <a:pt x="334" y="44"/>
                  </a:lnTo>
                  <a:lnTo>
                    <a:pt x="334" y="48"/>
                  </a:lnTo>
                  <a:lnTo>
                    <a:pt x="334" y="54"/>
                  </a:lnTo>
                  <a:lnTo>
                    <a:pt x="334" y="56"/>
                  </a:lnTo>
                  <a:lnTo>
                    <a:pt x="334" y="64"/>
                  </a:lnTo>
                  <a:lnTo>
                    <a:pt x="334" y="66"/>
                  </a:lnTo>
                  <a:lnTo>
                    <a:pt x="334" y="72"/>
                  </a:lnTo>
                  <a:lnTo>
                    <a:pt x="334" y="72"/>
                  </a:lnTo>
                  <a:lnTo>
                    <a:pt x="334" y="82"/>
                  </a:lnTo>
                  <a:lnTo>
                    <a:pt x="334" y="84"/>
                  </a:lnTo>
                  <a:lnTo>
                    <a:pt x="334" y="90"/>
                  </a:lnTo>
                  <a:lnTo>
                    <a:pt x="334" y="94"/>
                  </a:lnTo>
                  <a:lnTo>
                    <a:pt x="334" y="102"/>
                  </a:lnTo>
                  <a:lnTo>
                    <a:pt x="334" y="104"/>
                  </a:lnTo>
                  <a:lnTo>
                    <a:pt x="334" y="108"/>
                  </a:lnTo>
                  <a:lnTo>
                    <a:pt x="334" y="118"/>
                  </a:lnTo>
                  <a:lnTo>
                    <a:pt x="334" y="120"/>
                  </a:lnTo>
                  <a:lnTo>
                    <a:pt x="334" y="122"/>
                  </a:lnTo>
                  <a:lnTo>
                    <a:pt x="332" y="122"/>
                  </a:lnTo>
                  <a:lnTo>
                    <a:pt x="330" y="122"/>
                  </a:lnTo>
                  <a:lnTo>
                    <a:pt x="328" y="122"/>
                  </a:lnTo>
                  <a:lnTo>
                    <a:pt x="326" y="122"/>
                  </a:lnTo>
                  <a:lnTo>
                    <a:pt x="324" y="122"/>
                  </a:lnTo>
                  <a:lnTo>
                    <a:pt x="322" y="122"/>
                  </a:lnTo>
                  <a:lnTo>
                    <a:pt x="320" y="122"/>
                  </a:lnTo>
                  <a:lnTo>
                    <a:pt x="318" y="124"/>
                  </a:lnTo>
                  <a:lnTo>
                    <a:pt x="318" y="122"/>
                  </a:lnTo>
                  <a:lnTo>
                    <a:pt x="316" y="124"/>
                  </a:lnTo>
                  <a:lnTo>
                    <a:pt x="316" y="122"/>
                  </a:lnTo>
                  <a:lnTo>
                    <a:pt x="314" y="122"/>
                  </a:lnTo>
                  <a:lnTo>
                    <a:pt x="312" y="122"/>
                  </a:lnTo>
                  <a:lnTo>
                    <a:pt x="312" y="124"/>
                  </a:lnTo>
                  <a:lnTo>
                    <a:pt x="310" y="122"/>
                  </a:lnTo>
                  <a:lnTo>
                    <a:pt x="308" y="124"/>
                  </a:lnTo>
                  <a:lnTo>
                    <a:pt x="306" y="124"/>
                  </a:lnTo>
                  <a:lnTo>
                    <a:pt x="306" y="122"/>
                  </a:lnTo>
                  <a:lnTo>
                    <a:pt x="306" y="120"/>
                  </a:lnTo>
                  <a:lnTo>
                    <a:pt x="304" y="120"/>
                  </a:lnTo>
                  <a:lnTo>
                    <a:pt x="304" y="122"/>
                  </a:lnTo>
                  <a:lnTo>
                    <a:pt x="304" y="124"/>
                  </a:lnTo>
                  <a:lnTo>
                    <a:pt x="302" y="126"/>
                  </a:lnTo>
                  <a:lnTo>
                    <a:pt x="302" y="128"/>
                  </a:lnTo>
                  <a:lnTo>
                    <a:pt x="302" y="130"/>
                  </a:lnTo>
                  <a:lnTo>
                    <a:pt x="300" y="130"/>
                  </a:lnTo>
                  <a:lnTo>
                    <a:pt x="298" y="130"/>
                  </a:lnTo>
                  <a:lnTo>
                    <a:pt x="296" y="130"/>
                  </a:lnTo>
                  <a:lnTo>
                    <a:pt x="296" y="132"/>
                  </a:lnTo>
                  <a:lnTo>
                    <a:pt x="296" y="134"/>
                  </a:lnTo>
                  <a:lnTo>
                    <a:pt x="294" y="134"/>
                  </a:lnTo>
                  <a:lnTo>
                    <a:pt x="292" y="134"/>
                  </a:lnTo>
                  <a:lnTo>
                    <a:pt x="292" y="136"/>
                  </a:lnTo>
                  <a:lnTo>
                    <a:pt x="290" y="134"/>
                  </a:lnTo>
                  <a:lnTo>
                    <a:pt x="290" y="136"/>
                  </a:lnTo>
                  <a:lnTo>
                    <a:pt x="288" y="134"/>
                  </a:lnTo>
                  <a:lnTo>
                    <a:pt x="286" y="134"/>
                  </a:lnTo>
                  <a:lnTo>
                    <a:pt x="284" y="136"/>
                  </a:lnTo>
                  <a:lnTo>
                    <a:pt x="282" y="134"/>
                  </a:lnTo>
                  <a:lnTo>
                    <a:pt x="280" y="132"/>
                  </a:lnTo>
                  <a:lnTo>
                    <a:pt x="280" y="130"/>
                  </a:lnTo>
                  <a:lnTo>
                    <a:pt x="282" y="130"/>
                  </a:lnTo>
                  <a:lnTo>
                    <a:pt x="282" y="128"/>
                  </a:lnTo>
                  <a:lnTo>
                    <a:pt x="284" y="126"/>
                  </a:lnTo>
                  <a:lnTo>
                    <a:pt x="286" y="124"/>
                  </a:lnTo>
                  <a:lnTo>
                    <a:pt x="286" y="122"/>
                  </a:lnTo>
                  <a:lnTo>
                    <a:pt x="284" y="120"/>
                  </a:lnTo>
                  <a:lnTo>
                    <a:pt x="286" y="120"/>
                  </a:lnTo>
                  <a:lnTo>
                    <a:pt x="286" y="118"/>
                  </a:lnTo>
                  <a:lnTo>
                    <a:pt x="286" y="120"/>
                  </a:lnTo>
                  <a:lnTo>
                    <a:pt x="284" y="120"/>
                  </a:lnTo>
                  <a:lnTo>
                    <a:pt x="282" y="120"/>
                  </a:lnTo>
                  <a:lnTo>
                    <a:pt x="282" y="120"/>
                  </a:lnTo>
                  <a:lnTo>
                    <a:pt x="282" y="122"/>
                  </a:lnTo>
                  <a:lnTo>
                    <a:pt x="280" y="122"/>
                  </a:lnTo>
                  <a:lnTo>
                    <a:pt x="278" y="122"/>
                  </a:lnTo>
                  <a:lnTo>
                    <a:pt x="278" y="120"/>
                  </a:lnTo>
                  <a:lnTo>
                    <a:pt x="276" y="120"/>
                  </a:lnTo>
                  <a:lnTo>
                    <a:pt x="274" y="120"/>
                  </a:lnTo>
                  <a:lnTo>
                    <a:pt x="272" y="118"/>
                  </a:lnTo>
                  <a:lnTo>
                    <a:pt x="272" y="116"/>
                  </a:lnTo>
                  <a:lnTo>
                    <a:pt x="272" y="114"/>
                  </a:lnTo>
                  <a:lnTo>
                    <a:pt x="270" y="114"/>
                  </a:lnTo>
                  <a:lnTo>
                    <a:pt x="270" y="112"/>
                  </a:lnTo>
                  <a:lnTo>
                    <a:pt x="272" y="110"/>
                  </a:lnTo>
                  <a:lnTo>
                    <a:pt x="272" y="108"/>
                  </a:lnTo>
                  <a:lnTo>
                    <a:pt x="272" y="106"/>
                  </a:lnTo>
                  <a:lnTo>
                    <a:pt x="272" y="104"/>
                  </a:lnTo>
                  <a:lnTo>
                    <a:pt x="270" y="102"/>
                  </a:lnTo>
                  <a:lnTo>
                    <a:pt x="268" y="100"/>
                  </a:lnTo>
                  <a:lnTo>
                    <a:pt x="270" y="102"/>
                  </a:lnTo>
                  <a:lnTo>
                    <a:pt x="270" y="104"/>
                  </a:lnTo>
                  <a:lnTo>
                    <a:pt x="270" y="106"/>
                  </a:lnTo>
                  <a:lnTo>
                    <a:pt x="270" y="108"/>
                  </a:lnTo>
                  <a:lnTo>
                    <a:pt x="268" y="110"/>
                  </a:lnTo>
                  <a:lnTo>
                    <a:pt x="266" y="110"/>
                  </a:lnTo>
                  <a:lnTo>
                    <a:pt x="266" y="112"/>
                  </a:lnTo>
                  <a:lnTo>
                    <a:pt x="268" y="114"/>
                  </a:lnTo>
                  <a:lnTo>
                    <a:pt x="266" y="116"/>
                  </a:lnTo>
                  <a:lnTo>
                    <a:pt x="268" y="118"/>
                  </a:lnTo>
                  <a:lnTo>
                    <a:pt x="268" y="120"/>
                  </a:lnTo>
                  <a:lnTo>
                    <a:pt x="266" y="120"/>
                  </a:lnTo>
                  <a:lnTo>
                    <a:pt x="264" y="120"/>
                  </a:lnTo>
                  <a:lnTo>
                    <a:pt x="262" y="120"/>
                  </a:lnTo>
                  <a:lnTo>
                    <a:pt x="262" y="118"/>
                  </a:lnTo>
                  <a:lnTo>
                    <a:pt x="262" y="120"/>
                  </a:lnTo>
                  <a:lnTo>
                    <a:pt x="264" y="120"/>
                  </a:lnTo>
                  <a:lnTo>
                    <a:pt x="266" y="120"/>
                  </a:lnTo>
                  <a:lnTo>
                    <a:pt x="266" y="122"/>
                  </a:lnTo>
                  <a:lnTo>
                    <a:pt x="264" y="122"/>
                  </a:lnTo>
                  <a:lnTo>
                    <a:pt x="262" y="122"/>
                  </a:lnTo>
                  <a:lnTo>
                    <a:pt x="262" y="120"/>
                  </a:lnTo>
                  <a:lnTo>
                    <a:pt x="260" y="120"/>
                  </a:lnTo>
                  <a:lnTo>
                    <a:pt x="262" y="122"/>
                  </a:lnTo>
                  <a:lnTo>
                    <a:pt x="260" y="122"/>
                  </a:lnTo>
                  <a:lnTo>
                    <a:pt x="258" y="122"/>
                  </a:lnTo>
                  <a:lnTo>
                    <a:pt x="258" y="124"/>
                  </a:lnTo>
                  <a:lnTo>
                    <a:pt x="256" y="124"/>
                  </a:lnTo>
                  <a:lnTo>
                    <a:pt x="254" y="124"/>
                  </a:lnTo>
                  <a:lnTo>
                    <a:pt x="252" y="126"/>
                  </a:lnTo>
                  <a:lnTo>
                    <a:pt x="250" y="126"/>
                  </a:lnTo>
                  <a:lnTo>
                    <a:pt x="252" y="124"/>
                  </a:lnTo>
                  <a:lnTo>
                    <a:pt x="250" y="122"/>
                  </a:lnTo>
                  <a:lnTo>
                    <a:pt x="250" y="120"/>
                  </a:lnTo>
                  <a:lnTo>
                    <a:pt x="248" y="122"/>
                  </a:lnTo>
                  <a:lnTo>
                    <a:pt x="248" y="120"/>
                  </a:lnTo>
                  <a:lnTo>
                    <a:pt x="248" y="120"/>
                  </a:lnTo>
                  <a:lnTo>
                    <a:pt x="248" y="118"/>
                  </a:lnTo>
                  <a:lnTo>
                    <a:pt x="250" y="118"/>
                  </a:lnTo>
                  <a:lnTo>
                    <a:pt x="248" y="116"/>
                  </a:lnTo>
                  <a:lnTo>
                    <a:pt x="246" y="116"/>
                  </a:lnTo>
                  <a:lnTo>
                    <a:pt x="246" y="118"/>
                  </a:lnTo>
                  <a:lnTo>
                    <a:pt x="246" y="118"/>
                  </a:lnTo>
                  <a:lnTo>
                    <a:pt x="244" y="116"/>
                  </a:lnTo>
                  <a:lnTo>
                    <a:pt x="242" y="116"/>
                  </a:lnTo>
                  <a:lnTo>
                    <a:pt x="240" y="118"/>
                  </a:lnTo>
                  <a:lnTo>
                    <a:pt x="240" y="116"/>
                  </a:lnTo>
                  <a:lnTo>
                    <a:pt x="238" y="114"/>
                  </a:lnTo>
                  <a:lnTo>
                    <a:pt x="238" y="112"/>
                  </a:lnTo>
                  <a:lnTo>
                    <a:pt x="236" y="114"/>
                  </a:lnTo>
                  <a:lnTo>
                    <a:pt x="236" y="112"/>
                  </a:lnTo>
                  <a:lnTo>
                    <a:pt x="236" y="116"/>
                  </a:lnTo>
                  <a:lnTo>
                    <a:pt x="238" y="118"/>
                  </a:lnTo>
                  <a:lnTo>
                    <a:pt x="236" y="120"/>
                  </a:lnTo>
                  <a:lnTo>
                    <a:pt x="236" y="120"/>
                  </a:lnTo>
                  <a:lnTo>
                    <a:pt x="234" y="122"/>
                  </a:lnTo>
                  <a:lnTo>
                    <a:pt x="234" y="124"/>
                  </a:lnTo>
                  <a:lnTo>
                    <a:pt x="234" y="126"/>
                  </a:lnTo>
                  <a:lnTo>
                    <a:pt x="234" y="128"/>
                  </a:lnTo>
                  <a:lnTo>
                    <a:pt x="234" y="130"/>
                  </a:lnTo>
                  <a:lnTo>
                    <a:pt x="234" y="134"/>
                  </a:lnTo>
                  <a:lnTo>
                    <a:pt x="236" y="134"/>
                  </a:lnTo>
                  <a:lnTo>
                    <a:pt x="234" y="134"/>
                  </a:lnTo>
                  <a:lnTo>
                    <a:pt x="236" y="136"/>
                  </a:lnTo>
                  <a:lnTo>
                    <a:pt x="234" y="136"/>
                  </a:lnTo>
                  <a:lnTo>
                    <a:pt x="236" y="138"/>
                  </a:lnTo>
                  <a:lnTo>
                    <a:pt x="234" y="138"/>
                  </a:lnTo>
                  <a:lnTo>
                    <a:pt x="234" y="140"/>
                  </a:lnTo>
                  <a:lnTo>
                    <a:pt x="232" y="142"/>
                  </a:lnTo>
                  <a:lnTo>
                    <a:pt x="232" y="140"/>
                  </a:lnTo>
                  <a:lnTo>
                    <a:pt x="232" y="138"/>
                  </a:lnTo>
                  <a:lnTo>
                    <a:pt x="232" y="136"/>
                  </a:lnTo>
                  <a:lnTo>
                    <a:pt x="230" y="136"/>
                  </a:lnTo>
                  <a:lnTo>
                    <a:pt x="230" y="138"/>
                  </a:lnTo>
                  <a:lnTo>
                    <a:pt x="230" y="140"/>
                  </a:lnTo>
                  <a:lnTo>
                    <a:pt x="228" y="140"/>
                  </a:lnTo>
                  <a:lnTo>
                    <a:pt x="226" y="142"/>
                  </a:lnTo>
                  <a:lnTo>
                    <a:pt x="228" y="142"/>
                  </a:lnTo>
                  <a:lnTo>
                    <a:pt x="228" y="144"/>
                  </a:lnTo>
                  <a:lnTo>
                    <a:pt x="226" y="144"/>
                  </a:lnTo>
                  <a:lnTo>
                    <a:pt x="224" y="142"/>
                  </a:lnTo>
                  <a:lnTo>
                    <a:pt x="222" y="144"/>
                  </a:lnTo>
                  <a:lnTo>
                    <a:pt x="222" y="142"/>
                  </a:lnTo>
                  <a:lnTo>
                    <a:pt x="222" y="140"/>
                  </a:lnTo>
                  <a:lnTo>
                    <a:pt x="220" y="140"/>
                  </a:lnTo>
                  <a:lnTo>
                    <a:pt x="220" y="138"/>
                  </a:lnTo>
                  <a:lnTo>
                    <a:pt x="218" y="138"/>
                  </a:lnTo>
                  <a:lnTo>
                    <a:pt x="216" y="138"/>
                  </a:lnTo>
                  <a:lnTo>
                    <a:pt x="216" y="136"/>
                  </a:lnTo>
                  <a:lnTo>
                    <a:pt x="214" y="134"/>
                  </a:lnTo>
                  <a:lnTo>
                    <a:pt x="212" y="134"/>
                  </a:lnTo>
                  <a:lnTo>
                    <a:pt x="210" y="134"/>
                  </a:lnTo>
                  <a:lnTo>
                    <a:pt x="210" y="132"/>
                  </a:lnTo>
                  <a:lnTo>
                    <a:pt x="208" y="130"/>
                  </a:lnTo>
                  <a:lnTo>
                    <a:pt x="208" y="132"/>
                  </a:lnTo>
                  <a:lnTo>
                    <a:pt x="208" y="134"/>
                  </a:lnTo>
                  <a:lnTo>
                    <a:pt x="206" y="134"/>
                  </a:lnTo>
                  <a:lnTo>
                    <a:pt x="206" y="132"/>
                  </a:lnTo>
                  <a:lnTo>
                    <a:pt x="204" y="130"/>
                  </a:lnTo>
                  <a:lnTo>
                    <a:pt x="204" y="132"/>
                  </a:lnTo>
                  <a:lnTo>
                    <a:pt x="206" y="134"/>
                  </a:lnTo>
                  <a:lnTo>
                    <a:pt x="206" y="136"/>
                  </a:lnTo>
                  <a:lnTo>
                    <a:pt x="208" y="136"/>
                  </a:lnTo>
                  <a:lnTo>
                    <a:pt x="206" y="136"/>
                  </a:lnTo>
                  <a:lnTo>
                    <a:pt x="204" y="136"/>
                  </a:lnTo>
                  <a:lnTo>
                    <a:pt x="202" y="136"/>
                  </a:lnTo>
                  <a:lnTo>
                    <a:pt x="204" y="134"/>
                  </a:lnTo>
                  <a:lnTo>
                    <a:pt x="202" y="132"/>
                  </a:lnTo>
                  <a:lnTo>
                    <a:pt x="200" y="134"/>
                  </a:lnTo>
                  <a:lnTo>
                    <a:pt x="198" y="132"/>
                  </a:lnTo>
                  <a:lnTo>
                    <a:pt x="198" y="132"/>
                  </a:lnTo>
                  <a:lnTo>
                    <a:pt x="198" y="134"/>
                  </a:lnTo>
                  <a:lnTo>
                    <a:pt x="198" y="134"/>
                  </a:lnTo>
                  <a:lnTo>
                    <a:pt x="200" y="134"/>
                  </a:lnTo>
                  <a:lnTo>
                    <a:pt x="200" y="136"/>
                  </a:lnTo>
                  <a:lnTo>
                    <a:pt x="200" y="138"/>
                  </a:lnTo>
                  <a:lnTo>
                    <a:pt x="198" y="138"/>
                  </a:lnTo>
                  <a:lnTo>
                    <a:pt x="198" y="140"/>
                  </a:lnTo>
                  <a:lnTo>
                    <a:pt x="198" y="138"/>
                  </a:lnTo>
                  <a:lnTo>
                    <a:pt x="196" y="140"/>
                  </a:lnTo>
                  <a:lnTo>
                    <a:pt x="198" y="140"/>
                  </a:lnTo>
                  <a:lnTo>
                    <a:pt x="196" y="142"/>
                  </a:lnTo>
                  <a:lnTo>
                    <a:pt x="194" y="140"/>
                  </a:lnTo>
                  <a:lnTo>
                    <a:pt x="192" y="140"/>
                  </a:lnTo>
                  <a:lnTo>
                    <a:pt x="190" y="140"/>
                  </a:lnTo>
                  <a:lnTo>
                    <a:pt x="190" y="142"/>
                  </a:lnTo>
                  <a:lnTo>
                    <a:pt x="190" y="144"/>
                  </a:lnTo>
                  <a:lnTo>
                    <a:pt x="190" y="146"/>
                  </a:lnTo>
                  <a:lnTo>
                    <a:pt x="190" y="148"/>
                  </a:lnTo>
                  <a:lnTo>
                    <a:pt x="192" y="150"/>
                  </a:lnTo>
                  <a:lnTo>
                    <a:pt x="190" y="152"/>
                  </a:lnTo>
                  <a:lnTo>
                    <a:pt x="190" y="154"/>
                  </a:lnTo>
                  <a:lnTo>
                    <a:pt x="188" y="156"/>
                  </a:lnTo>
                  <a:lnTo>
                    <a:pt x="188" y="158"/>
                  </a:lnTo>
                  <a:lnTo>
                    <a:pt x="188" y="160"/>
                  </a:lnTo>
                  <a:lnTo>
                    <a:pt x="188" y="162"/>
                  </a:lnTo>
                  <a:lnTo>
                    <a:pt x="188" y="164"/>
                  </a:lnTo>
                  <a:lnTo>
                    <a:pt x="188" y="166"/>
                  </a:lnTo>
                  <a:lnTo>
                    <a:pt x="188" y="168"/>
                  </a:lnTo>
                  <a:lnTo>
                    <a:pt x="190" y="168"/>
                  </a:lnTo>
                  <a:lnTo>
                    <a:pt x="188" y="168"/>
                  </a:lnTo>
                  <a:lnTo>
                    <a:pt x="186" y="168"/>
                  </a:lnTo>
                  <a:lnTo>
                    <a:pt x="186" y="168"/>
                  </a:lnTo>
                  <a:lnTo>
                    <a:pt x="184" y="168"/>
                  </a:lnTo>
                  <a:lnTo>
                    <a:pt x="184" y="166"/>
                  </a:lnTo>
                  <a:lnTo>
                    <a:pt x="184" y="164"/>
                  </a:lnTo>
                  <a:lnTo>
                    <a:pt x="182" y="164"/>
                  </a:lnTo>
                  <a:lnTo>
                    <a:pt x="182" y="162"/>
                  </a:lnTo>
                  <a:lnTo>
                    <a:pt x="184" y="162"/>
                  </a:lnTo>
                  <a:lnTo>
                    <a:pt x="186" y="162"/>
                  </a:lnTo>
                  <a:lnTo>
                    <a:pt x="184" y="160"/>
                  </a:lnTo>
                  <a:lnTo>
                    <a:pt x="182" y="158"/>
                  </a:lnTo>
                  <a:lnTo>
                    <a:pt x="180" y="158"/>
                  </a:lnTo>
                  <a:lnTo>
                    <a:pt x="180" y="156"/>
                  </a:lnTo>
                  <a:lnTo>
                    <a:pt x="178" y="156"/>
                  </a:lnTo>
                  <a:lnTo>
                    <a:pt x="178" y="160"/>
                  </a:lnTo>
                  <a:lnTo>
                    <a:pt x="178" y="162"/>
                  </a:lnTo>
                  <a:lnTo>
                    <a:pt x="178" y="164"/>
                  </a:lnTo>
                  <a:lnTo>
                    <a:pt x="178" y="166"/>
                  </a:lnTo>
                  <a:lnTo>
                    <a:pt x="180" y="166"/>
                  </a:lnTo>
                  <a:lnTo>
                    <a:pt x="180" y="168"/>
                  </a:lnTo>
                  <a:lnTo>
                    <a:pt x="180" y="168"/>
                  </a:lnTo>
                  <a:lnTo>
                    <a:pt x="180" y="170"/>
                  </a:lnTo>
                  <a:lnTo>
                    <a:pt x="178" y="170"/>
                  </a:lnTo>
                  <a:lnTo>
                    <a:pt x="178" y="172"/>
                  </a:lnTo>
                  <a:lnTo>
                    <a:pt x="178" y="174"/>
                  </a:lnTo>
                  <a:lnTo>
                    <a:pt x="178" y="176"/>
                  </a:lnTo>
                  <a:lnTo>
                    <a:pt x="180" y="176"/>
                  </a:lnTo>
                  <a:lnTo>
                    <a:pt x="180" y="178"/>
                  </a:lnTo>
                  <a:lnTo>
                    <a:pt x="182" y="180"/>
                  </a:lnTo>
                  <a:lnTo>
                    <a:pt x="182" y="182"/>
                  </a:lnTo>
                  <a:lnTo>
                    <a:pt x="182" y="184"/>
                  </a:lnTo>
                  <a:lnTo>
                    <a:pt x="184" y="182"/>
                  </a:lnTo>
                  <a:lnTo>
                    <a:pt x="184" y="180"/>
                  </a:lnTo>
                  <a:lnTo>
                    <a:pt x="184" y="178"/>
                  </a:lnTo>
                  <a:lnTo>
                    <a:pt x="182" y="178"/>
                  </a:lnTo>
                  <a:lnTo>
                    <a:pt x="182" y="176"/>
                  </a:lnTo>
                  <a:lnTo>
                    <a:pt x="182" y="174"/>
                  </a:lnTo>
                  <a:lnTo>
                    <a:pt x="184" y="176"/>
                  </a:lnTo>
                  <a:lnTo>
                    <a:pt x="186" y="176"/>
                  </a:lnTo>
                  <a:lnTo>
                    <a:pt x="184" y="174"/>
                  </a:lnTo>
                  <a:lnTo>
                    <a:pt x="184" y="172"/>
                  </a:lnTo>
                  <a:lnTo>
                    <a:pt x="182" y="172"/>
                  </a:lnTo>
                  <a:lnTo>
                    <a:pt x="184" y="170"/>
                  </a:lnTo>
                  <a:lnTo>
                    <a:pt x="186" y="170"/>
                  </a:lnTo>
                  <a:lnTo>
                    <a:pt x="188" y="172"/>
                  </a:lnTo>
                  <a:lnTo>
                    <a:pt x="188" y="174"/>
                  </a:lnTo>
                  <a:lnTo>
                    <a:pt x="190" y="176"/>
                  </a:lnTo>
                  <a:lnTo>
                    <a:pt x="190" y="178"/>
                  </a:lnTo>
                  <a:lnTo>
                    <a:pt x="190" y="180"/>
                  </a:lnTo>
                  <a:lnTo>
                    <a:pt x="190" y="182"/>
                  </a:lnTo>
                  <a:lnTo>
                    <a:pt x="190" y="184"/>
                  </a:lnTo>
                  <a:lnTo>
                    <a:pt x="192" y="186"/>
                  </a:lnTo>
                  <a:lnTo>
                    <a:pt x="192" y="188"/>
                  </a:lnTo>
                  <a:lnTo>
                    <a:pt x="194" y="190"/>
                  </a:lnTo>
                  <a:lnTo>
                    <a:pt x="196" y="192"/>
                  </a:lnTo>
                  <a:lnTo>
                    <a:pt x="196" y="190"/>
                  </a:lnTo>
                  <a:lnTo>
                    <a:pt x="198" y="188"/>
                  </a:lnTo>
                  <a:lnTo>
                    <a:pt x="198" y="186"/>
                  </a:lnTo>
                  <a:lnTo>
                    <a:pt x="198" y="188"/>
                  </a:lnTo>
                  <a:lnTo>
                    <a:pt x="198" y="192"/>
                  </a:lnTo>
                  <a:lnTo>
                    <a:pt x="200" y="192"/>
                  </a:lnTo>
                  <a:lnTo>
                    <a:pt x="198" y="194"/>
                  </a:lnTo>
                  <a:lnTo>
                    <a:pt x="198" y="196"/>
                  </a:lnTo>
                  <a:lnTo>
                    <a:pt x="196" y="196"/>
                  </a:lnTo>
                  <a:lnTo>
                    <a:pt x="194" y="196"/>
                  </a:lnTo>
                  <a:lnTo>
                    <a:pt x="192" y="194"/>
                  </a:lnTo>
                  <a:lnTo>
                    <a:pt x="190" y="194"/>
                  </a:lnTo>
                  <a:lnTo>
                    <a:pt x="186" y="192"/>
                  </a:lnTo>
                  <a:lnTo>
                    <a:pt x="184" y="192"/>
                  </a:lnTo>
                  <a:lnTo>
                    <a:pt x="180" y="190"/>
                  </a:lnTo>
                  <a:lnTo>
                    <a:pt x="178" y="192"/>
                  </a:lnTo>
                  <a:lnTo>
                    <a:pt x="178" y="190"/>
                  </a:lnTo>
                  <a:lnTo>
                    <a:pt x="176" y="190"/>
                  </a:lnTo>
                  <a:lnTo>
                    <a:pt x="174" y="188"/>
                  </a:lnTo>
                  <a:lnTo>
                    <a:pt x="172" y="188"/>
                  </a:lnTo>
                  <a:lnTo>
                    <a:pt x="170" y="188"/>
                  </a:lnTo>
                  <a:lnTo>
                    <a:pt x="166" y="186"/>
                  </a:lnTo>
                  <a:lnTo>
                    <a:pt x="164" y="186"/>
                  </a:lnTo>
                  <a:lnTo>
                    <a:pt x="162" y="186"/>
                  </a:lnTo>
                  <a:lnTo>
                    <a:pt x="162" y="188"/>
                  </a:lnTo>
                  <a:lnTo>
                    <a:pt x="160" y="186"/>
                  </a:lnTo>
                  <a:lnTo>
                    <a:pt x="158" y="186"/>
                  </a:lnTo>
                  <a:lnTo>
                    <a:pt x="156" y="186"/>
                  </a:lnTo>
                  <a:lnTo>
                    <a:pt x="154" y="184"/>
                  </a:lnTo>
                  <a:lnTo>
                    <a:pt x="154" y="182"/>
                  </a:lnTo>
                  <a:lnTo>
                    <a:pt x="152" y="180"/>
                  </a:lnTo>
                  <a:lnTo>
                    <a:pt x="150" y="180"/>
                  </a:lnTo>
                  <a:lnTo>
                    <a:pt x="150" y="178"/>
                  </a:lnTo>
                  <a:lnTo>
                    <a:pt x="150" y="176"/>
                  </a:lnTo>
                  <a:lnTo>
                    <a:pt x="150" y="176"/>
                  </a:lnTo>
                  <a:lnTo>
                    <a:pt x="148" y="176"/>
                  </a:lnTo>
                  <a:lnTo>
                    <a:pt x="148" y="174"/>
                  </a:lnTo>
                  <a:lnTo>
                    <a:pt x="148" y="176"/>
                  </a:lnTo>
                  <a:lnTo>
                    <a:pt x="150" y="176"/>
                  </a:lnTo>
                  <a:lnTo>
                    <a:pt x="150" y="178"/>
                  </a:lnTo>
                  <a:lnTo>
                    <a:pt x="150" y="180"/>
                  </a:lnTo>
                  <a:lnTo>
                    <a:pt x="150" y="182"/>
                  </a:lnTo>
                  <a:lnTo>
                    <a:pt x="152" y="182"/>
                  </a:lnTo>
                  <a:lnTo>
                    <a:pt x="150" y="184"/>
                  </a:lnTo>
                  <a:lnTo>
                    <a:pt x="150" y="186"/>
                  </a:lnTo>
                  <a:lnTo>
                    <a:pt x="150" y="188"/>
                  </a:lnTo>
                  <a:lnTo>
                    <a:pt x="150" y="190"/>
                  </a:lnTo>
                  <a:lnTo>
                    <a:pt x="150" y="188"/>
                  </a:lnTo>
                  <a:lnTo>
                    <a:pt x="148" y="188"/>
                  </a:lnTo>
                  <a:lnTo>
                    <a:pt x="148" y="190"/>
                  </a:lnTo>
                  <a:lnTo>
                    <a:pt x="146" y="192"/>
                  </a:lnTo>
                  <a:lnTo>
                    <a:pt x="146" y="194"/>
                  </a:lnTo>
                  <a:lnTo>
                    <a:pt x="144" y="194"/>
                  </a:lnTo>
                  <a:lnTo>
                    <a:pt x="142" y="194"/>
                  </a:lnTo>
                  <a:lnTo>
                    <a:pt x="142" y="192"/>
                  </a:lnTo>
                  <a:lnTo>
                    <a:pt x="142" y="190"/>
                  </a:lnTo>
                  <a:lnTo>
                    <a:pt x="140" y="188"/>
                  </a:lnTo>
                  <a:lnTo>
                    <a:pt x="142" y="186"/>
                  </a:lnTo>
                  <a:lnTo>
                    <a:pt x="142" y="184"/>
                  </a:lnTo>
                  <a:lnTo>
                    <a:pt x="140" y="182"/>
                  </a:lnTo>
                  <a:lnTo>
                    <a:pt x="140" y="180"/>
                  </a:lnTo>
                  <a:lnTo>
                    <a:pt x="140" y="178"/>
                  </a:lnTo>
                  <a:lnTo>
                    <a:pt x="138" y="178"/>
                  </a:lnTo>
                  <a:lnTo>
                    <a:pt x="136" y="176"/>
                  </a:lnTo>
                  <a:lnTo>
                    <a:pt x="134" y="176"/>
                  </a:lnTo>
                  <a:lnTo>
                    <a:pt x="130" y="180"/>
                  </a:lnTo>
                  <a:lnTo>
                    <a:pt x="128" y="182"/>
                  </a:lnTo>
                  <a:lnTo>
                    <a:pt x="126" y="184"/>
                  </a:lnTo>
                  <a:lnTo>
                    <a:pt x="124" y="184"/>
                  </a:lnTo>
                  <a:lnTo>
                    <a:pt x="122" y="184"/>
                  </a:lnTo>
                  <a:lnTo>
                    <a:pt x="120" y="184"/>
                  </a:lnTo>
                  <a:lnTo>
                    <a:pt x="118" y="184"/>
                  </a:lnTo>
                  <a:lnTo>
                    <a:pt x="116" y="184"/>
                  </a:lnTo>
                  <a:lnTo>
                    <a:pt x="114" y="184"/>
                  </a:lnTo>
                  <a:lnTo>
                    <a:pt x="112" y="184"/>
                  </a:lnTo>
                  <a:lnTo>
                    <a:pt x="112" y="186"/>
                  </a:lnTo>
                  <a:lnTo>
                    <a:pt x="114" y="188"/>
                  </a:lnTo>
                  <a:lnTo>
                    <a:pt x="112" y="188"/>
                  </a:lnTo>
                  <a:lnTo>
                    <a:pt x="110" y="188"/>
                  </a:lnTo>
                  <a:lnTo>
                    <a:pt x="108" y="188"/>
                  </a:lnTo>
                  <a:lnTo>
                    <a:pt x="106" y="188"/>
                  </a:lnTo>
                  <a:lnTo>
                    <a:pt x="106" y="186"/>
                  </a:lnTo>
                  <a:lnTo>
                    <a:pt x="106" y="184"/>
                  </a:lnTo>
                  <a:lnTo>
                    <a:pt x="108" y="184"/>
                  </a:lnTo>
                  <a:lnTo>
                    <a:pt x="108" y="182"/>
                  </a:lnTo>
                  <a:lnTo>
                    <a:pt x="110" y="182"/>
                  </a:lnTo>
                  <a:lnTo>
                    <a:pt x="110" y="180"/>
                  </a:lnTo>
                  <a:lnTo>
                    <a:pt x="108" y="178"/>
                  </a:lnTo>
                  <a:lnTo>
                    <a:pt x="108" y="176"/>
                  </a:lnTo>
                  <a:lnTo>
                    <a:pt x="106" y="174"/>
                  </a:lnTo>
                  <a:lnTo>
                    <a:pt x="106" y="172"/>
                  </a:lnTo>
                  <a:lnTo>
                    <a:pt x="104" y="172"/>
                  </a:lnTo>
                  <a:lnTo>
                    <a:pt x="102" y="172"/>
                  </a:lnTo>
                  <a:lnTo>
                    <a:pt x="102" y="174"/>
                  </a:lnTo>
                  <a:lnTo>
                    <a:pt x="100" y="174"/>
                  </a:lnTo>
                  <a:lnTo>
                    <a:pt x="100" y="176"/>
                  </a:lnTo>
                  <a:lnTo>
                    <a:pt x="98" y="176"/>
                  </a:lnTo>
                  <a:lnTo>
                    <a:pt x="98" y="174"/>
                  </a:lnTo>
                  <a:lnTo>
                    <a:pt x="96" y="174"/>
                  </a:lnTo>
                  <a:lnTo>
                    <a:pt x="96" y="172"/>
                  </a:lnTo>
                  <a:lnTo>
                    <a:pt x="98" y="170"/>
                  </a:lnTo>
                  <a:lnTo>
                    <a:pt x="96" y="168"/>
                  </a:lnTo>
                  <a:lnTo>
                    <a:pt x="94" y="168"/>
                  </a:lnTo>
                  <a:lnTo>
                    <a:pt x="92" y="168"/>
                  </a:lnTo>
                  <a:lnTo>
                    <a:pt x="92" y="168"/>
                  </a:lnTo>
                  <a:lnTo>
                    <a:pt x="92" y="166"/>
                  </a:lnTo>
                  <a:lnTo>
                    <a:pt x="90" y="166"/>
                  </a:lnTo>
                  <a:lnTo>
                    <a:pt x="88" y="166"/>
                  </a:lnTo>
                  <a:lnTo>
                    <a:pt x="90" y="166"/>
                  </a:lnTo>
                  <a:lnTo>
                    <a:pt x="88" y="168"/>
                  </a:lnTo>
                  <a:lnTo>
                    <a:pt x="86" y="166"/>
                  </a:lnTo>
                  <a:lnTo>
                    <a:pt x="82" y="166"/>
                  </a:lnTo>
                  <a:lnTo>
                    <a:pt x="80" y="164"/>
                  </a:lnTo>
                  <a:lnTo>
                    <a:pt x="78" y="164"/>
                  </a:lnTo>
                  <a:lnTo>
                    <a:pt x="74" y="162"/>
                  </a:lnTo>
                  <a:lnTo>
                    <a:pt x="74" y="160"/>
                  </a:lnTo>
                  <a:lnTo>
                    <a:pt x="72" y="160"/>
                  </a:lnTo>
                  <a:lnTo>
                    <a:pt x="72" y="158"/>
                  </a:lnTo>
                  <a:lnTo>
                    <a:pt x="70" y="156"/>
                  </a:lnTo>
                  <a:lnTo>
                    <a:pt x="70" y="154"/>
                  </a:lnTo>
                  <a:lnTo>
                    <a:pt x="72" y="154"/>
                  </a:lnTo>
                  <a:lnTo>
                    <a:pt x="72" y="152"/>
                  </a:lnTo>
                  <a:lnTo>
                    <a:pt x="72" y="150"/>
                  </a:lnTo>
                  <a:lnTo>
                    <a:pt x="70" y="150"/>
                  </a:lnTo>
                  <a:lnTo>
                    <a:pt x="68" y="152"/>
                  </a:lnTo>
                  <a:lnTo>
                    <a:pt x="66" y="150"/>
                  </a:lnTo>
                  <a:lnTo>
                    <a:pt x="66" y="148"/>
                  </a:lnTo>
                  <a:lnTo>
                    <a:pt x="66" y="146"/>
                  </a:lnTo>
                  <a:lnTo>
                    <a:pt x="64" y="146"/>
                  </a:lnTo>
                  <a:lnTo>
                    <a:pt x="64" y="144"/>
                  </a:lnTo>
                  <a:lnTo>
                    <a:pt x="64" y="142"/>
                  </a:lnTo>
                  <a:lnTo>
                    <a:pt x="62" y="142"/>
                  </a:lnTo>
                  <a:lnTo>
                    <a:pt x="60" y="140"/>
                  </a:lnTo>
                  <a:lnTo>
                    <a:pt x="56" y="140"/>
                  </a:lnTo>
                  <a:lnTo>
                    <a:pt x="56" y="142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2" y="136"/>
                  </a:lnTo>
                  <a:lnTo>
                    <a:pt x="54" y="134"/>
                  </a:lnTo>
                  <a:lnTo>
                    <a:pt x="52" y="132"/>
                  </a:lnTo>
                  <a:lnTo>
                    <a:pt x="50" y="132"/>
                  </a:lnTo>
                  <a:lnTo>
                    <a:pt x="48" y="128"/>
                  </a:lnTo>
                  <a:lnTo>
                    <a:pt x="48" y="126"/>
                  </a:lnTo>
                  <a:lnTo>
                    <a:pt x="48" y="124"/>
                  </a:lnTo>
                  <a:lnTo>
                    <a:pt x="46" y="124"/>
                  </a:lnTo>
                  <a:lnTo>
                    <a:pt x="46" y="122"/>
                  </a:lnTo>
                  <a:lnTo>
                    <a:pt x="44" y="122"/>
                  </a:lnTo>
                  <a:lnTo>
                    <a:pt x="44" y="120"/>
                  </a:lnTo>
                  <a:lnTo>
                    <a:pt x="42" y="120"/>
                  </a:lnTo>
                  <a:lnTo>
                    <a:pt x="42" y="120"/>
                  </a:lnTo>
                  <a:lnTo>
                    <a:pt x="44" y="120"/>
                  </a:lnTo>
                  <a:lnTo>
                    <a:pt x="46" y="118"/>
                  </a:lnTo>
                  <a:lnTo>
                    <a:pt x="44" y="116"/>
                  </a:lnTo>
                  <a:lnTo>
                    <a:pt x="44" y="114"/>
                  </a:lnTo>
                  <a:lnTo>
                    <a:pt x="44" y="112"/>
                  </a:lnTo>
                  <a:lnTo>
                    <a:pt x="44" y="110"/>
                  </a:lnTo>
                  <a:lnTo>
                    <a:pt x="42" y="110"/>
                  </a:lnTo>
                  <a:lnTo>
                    <a:pt x="42" y="112"/>
                  </a:lnTo>
                  <a:lnTo>
                    <a:pt x="40" y="112"/>
                  </a:lnTo>
                  <a:lnTo>
                    <a:pt x="40" y="110"/>
                  </a:lnTo>
                  <a:lnTo>
                    <a:pt x="38" y="110"/>
                  </a:lnTo>
                  <a:lnTo>
                    <a:pt x="38" y="108"/>
                  </a:lnTo>
                  <a:lnTo>
                    <a:pt x="36" y="108"/>
                  </a:lnTo>
                  <a:lnTo>
                    <a:pt x="36" y="106"/>
                  </a:lnTo>
                  <a:lnTo>
                    <a:pt x="34" y="104"/>
                  </a:lnTo>
                  <a:lnTo>
                    <a:pt x="34" y="102"/>
                  </a:lnTo>
                  <a:lnTo>
                    <a:pt x="36" y="100"/>
                  </a:lnTo>
                  <a:lnTo>
                    <a:pt x="36" y="98"/>
                  </a:lnTo>
                  <a:lnTo>
                    <a:pt x="34" y="98"/>
                  </a:lnTo>
                  <a:lnTo>
                    <a:pt x="34" y="96"/>
                  </a:lnTo>
                  <a:lnTo>
                    <a:pt x="34" y="94"/>
                  </a:lnTo>
                  <a:lnTo>
                    <a:pt x="34" y="92"/>
                  </a:lnTo>
                  <a:lnTo>
                    <a:pt x="34" y="90"/>
                  </a:lnTo>
                  <a:lnTo>
                    <a:pt x="34" y="88"/>
                  </a:lnTo>
                  <a:lnTo>
                    <a:pt x="34" y="84"/>
                  </a:lnTo>
                  <a:lnTo>
                    <a:pt x="36" y="82"/>
                  </a:lnTo>
                  <a:lnTo>
                    <a:pt x="36" y="80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6" y="78"/>
                  </a:lnTo>
                  <a:lnTo>
                    <a:pt x="36" y="76"/>
                  </a:lnTo>
                  <a:lnTo>
                    <a:pt x="34" y="76"/>
                  </a:lnTo>
                  <a:lnTo>
                    <a:pt x="34" y="74"/>
                  </a:lnTo>
                  <a:lnTo>
                    <a:pt x="34" y="72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4" y="70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2" y="70"/>
                  </a:lnTo>
                  <a:lnTo>
                    <a:pt x="30" y="70"/>
                  </a:lnTo>
                  <a:lnTo>
                    <a:pt x="30" y="68"/>
                  </a:lnTo>
                  <a:lnTo>
                    <a:pt x="30" y="66"/>
                  </a:lnTo>
                  <a:lnTo>
                    <a:pt x="30" y="64"/>
                  </a:lnTo>
                  <a:lnTo>
                    <a:pt x="30" y="62"/>
                  </a:lnTo>
                  <a:lnTo>
                    <a:pt x="30" y="60"/>
                  </a:lnTo>
                  <a:lnTo>
                    <a:pt x="28" y="60"/>
                  </a:lnTo>
                  <a:lnTo>
                    <a:pt x="28" y="58"/>
                  </a:lnTo>
                  <a:lnTo>
                    <a:pt x="28" y="56"/>
                  </a:lnTo>
                  <a:lnTo>
                    <a:pt x="28" y="54"/>
                  </a:lnTo>
                  <a:lnTo>
                    <a:pt x="28" y="52"/>
                  </a:lnTo>
                  <a:lnTo>
                    <a:pt x="28" y="50"/>
                  </a:lnTo>
                  <a:lnTo>
                    <a:pt x="26" y="50"/>
                  </a:lnTo>
                  <a:lnTo>
                    <a:pt x="26" y="48"/>
                  </a:lnTo>
                  <a:lnTo>
                    <a:pt x="24" y="48"/>
                  </a:lnTo>
                  <a:lnTo>
                    <a:pt x="22" y="48"/>
                  </a:lnTo>
                  <a:lnTo>
                    <a:pt x="20" y="46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20" y="42"/>
                  </a:lnTo>
                  <a:lnTo>
                    <a:pt x="20" y="40"/>
                  </a:lnTo>
                  <a:lnTo>
                    <a:pt x="20" y="38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20" y="34"/>
                  </a:lnTo>
                  <a:lnTo>
                    <a:pt x="18" y="34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4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8" y="28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4" y="22"/>
                  </a:lnTo>
                  <a:lnTo>
                    <a:pt x="4" y="20"/>
                  </a:lnTo>
                  <a:lnTo>
                    <a:pt x="4" y="18"/>
                  </a:lnTo>
                  <a:lnTo>
                    <a:pt x="6" y="18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22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6" y="2"/>
                  </a:lnTo>
                  <a:lnTo>
                    <a:pt x="60" y="2"/>
                  </a:lnTo>
                  <a:lnTo>
                    <a:pt x="64" y="2"/>
                  </a:lnTo>
                  <a:lnTo>
                    <a:pt x="68" y="2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8" y="2"/>
                  </a:lnTo>
                  <a:lnTo>
                    <a:pt x="82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14" y="2"/>
                  </a:lnTo>
                  <a:lnTo>
                    <a:pt x="116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30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4" y="2"/>
                  </a:lnTo>
                  <a:lnTo>
                    <a:pt x="156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4" y="2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6" y="0"/>
                  </a:lnTo>
                  <a:lnTo>
                    <a:pt x="194" y="0"/>
                  </a:lnTo>
                  <a:lnTo>
                    <a:pt x="198" y="0"/>
                  </a:lnTo>
                  <a:lnTo>
                    <a:pt x="20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44" name="Freeform 24">
              <a:extLst>
                <a:ext uri="{FF2B5EF4-FFF2-40B4-BE49-F238E27FC236}">
                  <a16:creationId xmlns:a16="http://schemas.microsoft.com/office/drawing/2014/main" id="{BC854AFA-2AEF-B364-0841-662D59A1D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0825" y="1887538"/>
              <a:ext cx="508000" cy="238125"/>
            </a:xfrm>
            <a:custGeom>
              <a:avLst/>
              <a:gdLst>
                <a:gd name="T0" fmla="*/ 148 w 320"/>
                <a:gd name="T1" fmla="*/ 16 h 150"/>
                <a:gd name="T2" fmla="*/ 186 w 320"/>
                <a:gd name="T3" fmla="*/ 16 h 150"/>
                <a:gd name="T4" fmla="*/ 210 w 320"/>
                <a:gd name="T5" fmla="*/ 16 h 150"/>
                <a:gd name="T6" fmla="*/ 208 w 320"/>
                <a:gd name="T7" fmla="*/ 20 h 150"/>
                <a:gd name="T8" fmla="*/ 216 w 320"/>
                <a:gd name="T9" fmla="*/ 30 h 150"/>
                <a:gd name="T10" fmla="*/ 222 w 320"/>
                <a:gd name="T11" fmla="*/ 44 h 150"/>
                <a:gd name="T12" fmla="*/ 230 w 320"/>
                <a:gd name="T13" fmla="*/ 54 h 150"/>
                <a:gd name="T14" fmla="*/ 236 w 320"/>
                <a:gd name="T15" fmla="*/ 66 h 150"/>
                <a:gd name="T16" fmla="*/ 252 w 320"/>
                <a:gd name="T17" fmla="*/ 70 h 150"/>
                <a:gd name="T18" fmla="*/ 264 w 320"/>
                <a:gd name="T19" fmla="*/ 74 h 150"/>
                <a:gd name="T20" fmla="*/ 276 w 320"/>
                <a:gd name="T21" fmla="*/ 78 h 150"/>
                <a:gd name="T22" fmla="*/ 286 w 320"/>
                <a:gd name="T23" fmla="*/ 88 h 150"/>
                <a:gd name="T24" fmla="*/ 296 w 320"/>
                <a:gd name="T25" fmla="*/ 94 h 150"/>
                <a:gd name="T26" fmla="*/ 308 w 320"/>
                <a:gd name="T27" fmla="*/ 96 h 150"/>
                <a:gd name="T28" fmla="*/ 320 w 320"/>
                <a:gd name="T29" fmla="*/ 100 h 150"/>
                <a:gd name="T30" fmla="*/ 312 w 320"/>
                <a:gd name="T31" fmla="*/ 124 h 150"/>
                <a:gd name="T32" fmla="*/ 270 w 320"/>
                <a:gd name="T33" fmla="*/ 124 h 150"/>
                <a:gd name="T34" fmla="*/ 250 w 320"/>
                <a:gd name="T35" fmla="*/ 124 h 150"/>
                <a:gd name="T36" fmla="*/ 230 w 320"/>
                <a:gd name="T37" fmla="*/ 124 h 150"/>
                <a:gd name="T38" fmla="*/ 220 w 320"/>
                <a:gd name="T39" fmla="*/ 146 h 150"/>
                <a:gd name="T40" fmla="*/ 188 w 320"/>
                <a:gd name="T41" fmla="*/ 148 h 150"/>
                <a:gd name="T42" fmla="*/ 160 w 320"/>
                <a:gd name="T43" fmla="*/ 148 h 150"/>
                <a:gd name="T44" fmla="*/ 118 w 320"/>
                <a:gd name="T45" fmla="*/ 150 h 150"/>
                <a:gd name="T46" fmla="*/ 104 w 320"/>
                <a:gd name="T47" fmla="*/ 148 h 150"/>
                <a:gd name="T48" fmla="*/ 90 w 320"/>
                <a:gd name="T49" fmla="*/ 150 h 150"/>
                <a:gd name="T50" fmla="*/ 76 w 320"/>
                <a:gd name="T51" fmla="*/ 148 h 150"/>
                <a:gd name="T52" fmla="*/ 58 w 320"/>
                <a:gd name="T53" fmla="*/ 148 h 150"/>
                <a:gd name="T54" fmla="*/ 40 w 320"/>
                <a:gd name="T55" fmla="*/ 148 h 150"/>
                <a:gd name="T56" fmla="*/ 26 w 320"/>
                <a:gd name="T57" fmla="*/ 150 h 150"/>
                <a:gd name="T58" fmla="*/ 8 w 320"/>
                <a:gd name="T59" fmla="*/ 146 h 150"/>
                <a:gd name="T60" fmla="*/ 6 w 320"/>
                <a:gd name="T61" fmla="*/ 136 h 150"/>
                <a:gd name="T62" fmla="*/ 2 w 320"/>
                <a:gd name="T63" fmla="*/ 132 h 150"/>
                <a:gd name="T64" fmla="*/ 10 w 320"/>
                <a:gd name="T65" fmla="*/ 126 h 150"/>
                <a:gd name="T66" fmla="*/ 10 w 320"/>
                <a:gd name="T67" fmla="*/ 112 h 150"/>
                <a:gd name="T68" fmla="*/ 12 w 320"/>
                <a:gd name="T69" fmla="*/ 104 h 150"/>
                <a:gd name="T70" fmla="*/ 12 w 320"/>
                <a:gd name="T71" fmla="*/ 98 h 150"/>
                <a:gd name="T72" fmla="*/ 20 w 320"/>
                <a:gd name="T73" fmla="*/ 96 h 150"/>
                <a:gd name="T74" fmla="*/ 22 w 320"/>
                <a:gd name="T75" fmla="*/ 92 h 150"/>
                <a:gd name="T76" fmla="*/ 18 w 320"/>
                <a:gd name="T77" fmla="*/ 88 h 150"/>
                <a:gd name="T78" fmla="*/ 18 w 320"/>
                <a:gd name="T79" fmla="*/ 82 h 150"/>
                <a:gd name="T80" fmla="*/ 18 w 320"/>
                <a:gd name="T81" fmla="*/ 70 h 150"/>
                <a:gd name="T82" fmla="*/ 22 w 320"/>
                <a:gd name="T83" fmla="*/ 62 h 150"/>
                <a:gd name="T84" fmla="*/ 18 w 320"/>
                <a:gd name="T85" fmla="*/ 48 h 150"/>
                <a:gd name="T86" fmla="*/ 16 w 320"/>
                <a:gd name="T87" fmla="*/ 46 h 150"/>
                <a:gd name="T88" fmla="*/ 14 w 320"/>
                <a:gd name="T89" fmla="*/ 38 h 150"/>
                <a:gd name="T90" fmla="*/ 10 w 320"/>
                <a:gd name="T91" fmla="*/ 28 h 150"/>
                <a:gd name="T92" fmla="*/ 12 w 320"/>
                <a:gd name="T93" fmla="*/ 22 h 150"/>
                <a:gd name="T94" fmla="*/ 16 w 320"/>
                <a:gd name="T95" fmla="*/ 18 h 150"/>
                <a:gd name="T96" fmla="*/ 14 w 320"/>
                <a:gd name="T97" fmla="*/ 16 h 150"/>
                <a:gd name="T98" fmla="*/ 18 w 320"/>
                <a:gd name="T99" fmla="*/ 16 h 150"/>
                <a:gd name="T100" fmla="*/ 22 w 320"/>
                <a:gd name="T101" fmla="*/ 14 h 150"/>
                <a:gd name="T102" fmla="*/ 20 w 320"/>
                <a:gd name="T103" fmla="*/ 10 h 150"/>
                <a:gd name="T104" fmla="*/ 24 w 320"/>
                <a:gd name="T105" fmla="*/ 0 h 150"/>
                <a:gd name="T106" fmla="*/ 42 w 320"/>
                <a:gd name="T107" fmla="*/ 0 h 150"/>
                <a:gd name="T108" fmla="*/ 70 w 320"/>
                <a:gd name="T109" fmla="*/ 0 h 150"/>
                <a:gd name="T110" fmla="*/ 94 w 320"/>
                <a:gd name="T11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0" h="150">
                  <a:moveTo>
                    <a:pt x="134" y="0"/>
                  </a:moveTo>
                  <a:lnTo>
                    <a:pt x="134" y="2"/>
                  </a:lnTo>
                  <a:lnTo>
                    <a:pt x="134" y="10"/>
                  </a:lnTo>
                  <a:lnTo>
                    <a:pt x="134" y="12"/>
                  </a:lnTo>
                  <a:lnTo>
                    <a:pt x="134" y="14"/>
                  </a:lnTo>
                  <a:lnTo>
                    <a:pt x="134" y="16"/>
                  </a:lnTo>
                  <a:lnTo>
                    <a:pt x="146" y="16"/>
                  </a:lnTo>
                  <a:lnTo>
                    <a:pt x="148" y="16"/>
                  </a:lnTo>
                  <a:lnTo>
                    <a:pt x="150" y="16"/>
                  </a:lnTo>
                  <a:lnTo>
                    <a:pt x="154" y="16"/>
                  </a:lnTo>
                  <a:lnTo>
                    <a:pt x="158" y="16"/>
                  </a:lnTo>
                  <a:lnTo>
                    <a:pt x="166" y="16"/>
                  </a:lnTo>
                  <a:lnTo>
                    <a:pt x="170" y="16"/>
                  </a:lnTo>
                  <a:lnTo>
                    <a:pt x="182" y="16"/>
                  </a:lnTo>
                  <a:lnTo>
                    <a:pt x="184" y="16"/>
                  </a:lnTo>
                  <a:lnTo>
                    <a:pt x="186" y="16"/>
                  </a:lnTo>
                  <a:lnTo>
                    <a:pt x="190" y="16"/>
                  </a:lnTo>
                  <a:lnTo>
                    <a:pt x="194" y="16"/>
                  </a:lnTo>
                  <a:lnTo>
                    <a:pt x="196" y="16"/>
                  </a:lnTo>
                  <a:lnTo>
                    <a:pt x="198" y="16"/>
                  </a:lnTo>
                  <a:lnTo>
                    <a:pt x="204" y="16"/>
                  </a:lnTo>
                  <a:lnTo>
                    <a:pt x="206" y="16"/>
                  </a:lnTo>
                  <a:lnTo>
                    <a:pt x="208" y="16"/>
                  </a:lnTo>
                  <a:lnTo>
                    <a:pt x="210" y="16"/>
                  </a:lnTo>
                  <a:lnTo>
                    <a:pt x="212" y="16"/>
                  </a:lnTo>
                  <a:lnTo>
                    <a:pt x="214" y="14"/>
                  </a:lnTo>
                  <a:lnTo>
                    <a:pt x="212" y="16"/>
                  </a:lnTo>
                  <a:lnTo>
                    <a:pt x="212" y="18"/>
                  </a:lnTo>
                  <a:lnTo>
                    <a:pt x="212" y="20"/>
                  </a:lnTo>
                  <a:lnTo>
                    <a:pt x="210" y="18"/>
                  </a:lnTo>
                  <a:lnTo>
                    <a:pt x="208" y="18"/>
                  </a:lnTo>
                  <a:lnTo>
                    <a:pt x="208" y="20"/>
                  </a:lnTo>
                  <a:lnTo>
                    <a:pt x="208" y="22"/>
                  </a:lnTo>
                  <a:lnTo>
                    <a:pt x="208" y="24"/>
                  </a:lnTo>
                  <a:lnTo>
                    <a:pt x="212" y="26"/>
                  </a:lnTo>
                  <a:lnTo>
                    <a:pt x="214" y="26"/>
                  </a:lnTo>
                  <a:lnTo>
                    <a:pt x="216" y="26"/>
                  </a:lnTo>
                  <a:lnTo>
                    <a:pt x="218" y="26"/>
                  </a:lnTo>
                  <a:lnTo>
                    <a:pt x="218" y="28"/>
                  </a:lnTo>
                  <a:lnTo>
                    <a:pt x="216" y="30"/>
                  </a:lnTo>
                  <a:lnTo>
                    <a:pt x="216" y="32"/>
                  </a:lnTo>
                  <a:lnTo>
                    <a:pt x="216" y="34"/>
                  </a:lnTo>
                  <a:lnTo>
                    <a:pt x="218" y="36"/>
                  </a:lnTo>
                  <a:lnTo>
                    <a:pt x="220" y="38"/>
                  </a:lnTo>
                  <a:lnTo>
                    <a:pt x="222" y="38"/>
                  </a:lnTo>
                  <a:lnTo>
                    <a:pt x="222" y="40"/>
                  </a:lnTo>
                  <a:lnTo>
                    <a:pt x="222" y="42"/>
                  </a:lnTo>
                  <a:lnTo>
                    <a:pt x="222" y="44"/>
                  </a:lnTo>
                  <a:lnTo>
                    <a:pt x="222" y="44"/>
                  </a:lnTo>
                  <a:lnTo>
                    <a:pt x="222" y="46"/>
                  </a:lnTo>
                  <a:lnTo>
                    <a:pt x="222" y="48"/>
                  </a:lnTo>
                  <a:lnTo>
                    <a:pt x="224" y="48"/>
                  </a:lnTo>
                  <a:lnTo>
                    <a:pt x="226" y="48"/>
                  </a:lnTo>
                  <a:lnTo>
                    <a:pt x="228" y="50"/>
                  </a:lnTo>
                  <a:lnTo>
                    <a:pt x="228" y="52"/>
                  </a:lnTo>
                  <a:lnTo>
                    <a:pt x="230" y="54"/>
                  </a:lnTo>
                  <a:lnTo>
                    <a:pt x="232" y="54"/>
                  </a:lnTo>
                  <a:lnTo>
                    <a:pt x="232" y="56"/>
                  </a:lnTo>
                  <a:lnTo>
                    <a:pt x="234" y="58"/>
                  </a:lnTo>
                  <a:lnTo>
                    <a:pt x="234" y="60"/>
                  </a:lnTo>
                  <a:lnTo>
                    <a:pt x="234" y="62"/>
                  </a:lnTo>
                  <a:lnTo>
                    <a:pt x="234" y="64"/>
                  </a:lnTo>
                  <a:lnTo>
                    <a:pt x="236" y="64"/>
                  </a:lnTo>
                  <a:lnTo>
                    <a:pt x="236" y="66"/>
                  </a:lnTo>
                  <a:lnTo>
                    <a:pt x="238" y="68"/>
                  </a:lnTo>
                  <a:lnTo>
                    <a:pt x="240" y="70"/>
                  </a:lnTo>
                  <a:lnTo>
                    <a:pt x="242" y="70"/>
                  </a:lnTo>
                  <a:lnTo>
                    <a:pt x="246" y="70"/>
                  </a:lnTo>
                  <a:lnTo>
                    <a:pt x="246" y="68"/>
                  </a:lnTo>
                  <a:lnTo>
                    <a:pt x="248" y="68"/>
                  </a:lnTo>
                  <a:lnTo>
                    <a:pt x="250" y="68"/>
                  </a:lnTo>
                  <a:lnTo>
                    <a:pt x="252" y="70"/>
                  </a:lnTo>
                  <a:lnTo>
                    <a:pt x="252" y="72"/>
                  </a:lnTo>
                  <a:lnTo>
                    <a:pt x="254" y="72"/>
                  </a:lnTo>
                  <a:lnTo>
                    <a:pt x="256" y="72"/>
                  </a:lnTo>
                  <a:lnTo>
                    <a:pt x="258" y="72"/>
                  </a:lnTo>
                  <a:lnTo>
                    <a:pt x="258" y="74"/>
                  </a:lnTo>
                  <a:lnTo>
                    <a:pt x="260" y="74"/>
                  </a:lnTo>
                  <a:lnTo>
                    <a:pt x="262" y="76"/>
                  </a:lnTo>
                  <a:lnTo>
                    <a:pt x="264" y="74"/>
                  </a:lnTo>
                  <a:lnTo>
                    <a:pt x="266" y="72"/>
                  </a:lnTo>
                  <a:lnTo>
                    <a:pt x="268" y="72"/>
                  </a:lnTo>
                  <a:lnTo>
                    <a:pt x="270" y="72"/>
                  </a:lnTo>
                  <a:lnTo>
                    <a:pt x="272" y="72"/>
                  </a:lnTo>
                  <a:lnTo>
                    <a:pt x="276" y="74"/>
                  </a:lnTo>
                  <a:lnTo>
                    <a:pt x="276" y="76"/>
                  </a:lnTo>
                  <a:lnTo>
                    <a:pt x="278" y="78"/>
                  </a:lnTo>
                  <a:lnTo>
                    <a:pt x="276" y="78"/>
                  </a:lnTo>
                  <a:lnTo>
                    <a:pt x="278" y="78"/>
                  </a:lnTo>
                  <a:lnTo>
                    <a:pt x="278" y="80"/>
                  </a:lnTo>
                  <a:lnTo>
                    <a:pt x="278" y="82"/>
                  </a:lnTo>
                  <a:lnTo>
                    <a:pt x="278" y="84"/>
                  </a:lnTo>
                  <a:lnTo>
                    <a:pt x="280" y="84"/>
                  </a:lnTo>
                  <a:lnTo>
                    <a:pt x="280" y="86"/>
                  </a:lnTo>
                  <a:lnTo>
                    <a:pt x="284" y="88"/>
                  </a:lnTo>
                  <a:lnTo>
                    <a:pt x="286" y="88"/>
                  </a:lnTo>
                  <a:lnTo>
                    <a:pt x="288" y="88"/>
                  </a:lnTo>
                  <a:lnTo>
                    <a:pt x="290" y="88"/>
                  </a:lnTo>
                  <a:lnTo>
                    <a:pt x="290" y="86"/>
                  </a:lnTo>
                  <a:lnTo>
                    <a:pt x="292" y="88"/>
                  </a:lnTo>
                  <a:lnTo>
                    <a:pt x="292" y="90"/>
                  </a:lnTo>
                  <a:lnTo>
                    <a:pt x="294" y="92"/>
                  </a:lnTo>
                  <a:lnTo>
                    <a:pt x="294" y="94"/>
                  </a:lnTo>
                  <a:lnTo>
                    <a:pt x="296" y="94"/>
                  </a:lnTo>
                  <a:lnTo>
                    <a:pt x="296" y="96"/>
                  </a:lnTo>
                  <a:lnTo>
                    <a:pt x="298" y="96"/>
                  </a:lnTo>
                  <a:lnTo>
                    <a:pt x="298" y="98"/>
                  </a:lnTo>
                  <a:lnTo>
                    <a:pt x="300" y="98"/>
                  </a:lnTo>
                  <a:lnTo>
                    <a:pt x="302" y="96"/>
                  </a:lnTo>
                  <a:lnTo>
                    <a:pt x="304" y="96"/>
                  </a:lnTo>
                  <a:lnTo>
                    <a:pt x="306" y="96"/>
                  </a:lnTo>
                  <a:lnTo>
                    <a:pt x="308" y="96"/>
                  </a:lnTo>
                  <a:lnTo>
                    <a:pt x="310" y="94"/>
                  </a:lnTo>
                  <a:lnTo>
                    <a:pt x="312" y="94"/>
                  </a:lnTo>
                  <a:lnTo>
                    <a:pt x="314" y="94"/>
                  </a:lnTo>
                  <a:lnTo>
                    <a:pt x="314" y="96"/>
                  </a:lnTo>
                  <a:lnTo>
                    <a:pt x="316" y="96"/>
                  </a:lnTo>
                  <a:lnTo>
                    <a:pt x="318" y="96"/>
                  </a:lnTo>
                  <a:lnTo>
                    <a:pt x="318" y="100"/>
                  </a:lnTo>
                  <a:lnTo>
                    <a:pt x="320" y="100"/>
                  </a:lnTo>
                  <a:lnTo>
                    <a:pt x="320" y="104"/>
                  </a:lnTo>
                  <a:lnTo>
                    <a:pt x="320" y="110"/>
                  </a:lnTo>
                  <a:lnTo>
                    <a:pt x="320" y="112"/>
                  </a:lnTo>
                  <a:lnTo>
                    <a:pt x="320" y="116"/>
                  </a:lnTo>
                  <a:lnTo>
                    <a:pt x="320" y="122"/>
                  </a:lnTo>
                  <a:lnTo>
                    <a:pt x="320" y="124"/>
                  </a:lnTo>
                  <a:lnTo>
                    <a:pt x="316" y="124"/>
                  </a:lnTo>
                  <a:lnTo>
                    <a:pt x="312" y="124"/>
                  </a:lnTo>
                  <a:lnTo>
                    <a:pt x="296" y="124"/>
                  </a:lnTo>
                  <a:lnTo>
                    <a:pt x="290" y="124"/>
                  </a:lnTo>
                  <a:lnTo>
                    <a:pt x="286" y="124"/>
                  </a:lnTo>
                  <a:lnTo>
                    <a:pt x="282" y="124"/>
                  </a:lnTo>
                  <a:lnTo>
                    <a:pt x="274" y="124"/>
                  </a:lnTo>
                  <a:lnTo>
                    <a:pt x="272" y="124"/>
                  </a:lnTo>
                  <a:lnTo>
                    <a:pt x="272" y="124"/>
                  </a:lnTo>
                  <a:lnTo>
                    <a:pt x="270" y="124"/>
                  </a:lnTo>
                  <a:lnTo>
                    <a:pt x="268" y="124"/>
                  </a:lnTo>
                  <a:lnTo>
                    <a:pt x="266" y="124"/>
                  </a:lnTo>
                  <a:lnTo>
                    <a:pt x="264" y="124"/>
                  </a:lnTo>
                  <a:lnTo>
                    <a:pt x="262" y="124"/>
                  </a:lnTo>
                  <a:lnTo>
                    <a:pt x="260" y="124"/>
                  </a:lnTo>
                  <a:lnTo>
                    <a:pt x="258" y="124"/>
                  </a:lnTo>
                  <a:lnTo>
                    <a:pt x="256" y="124"/>
                  </a:lnTo>
                  <a:lnTo>
                    <a:pt x="250" y="124"/>
                  </a:lnTo>
                  <a:lnTo>
                    <a:pt x="248" y="124"/>
                  </a:lnTo>
                  <a:lnTo>
                    <a:pt x="246" y="124"/>
                  </a:lnTo>
                  <a:lnTo>
                    <a:pt x="244" y="124"/>
                  </a:lnTo>
                  <a:lnTo>
                    <a:pt x="242" y="124"/>
                  </a:lnTo>
                  <a:lnTo>
                    <a:pt x="238" y="124"/>
                  </a:lnTo>
                  <a:lnTo>
                    <a:pt x="236" y="124"/>
                  </a:lnTo>
                  <a:lnTo>
                    <a:pt x="234" y="124"/>
                  </a:lnTo>
                  <a:lnTo>
                    <a:pt x="230" y="124"/>
                  </a:lnTo>
                  <a:lnTo>
                    <a:pt x="228" y="124"/>
                  </a:lnTo>
                  <a:lnTo>
                    <a:pt x="224" y="124"/>
                  </a:lnTo>
                  <a:lnTo>
                    <a:pt x="222" y="124"/>
                  </a:lnTo>
                  <a:lnTo>
                    <a:pt x="220" y="124"/>
                  </a:lnTo>
                  <a:lnTo>
                    <a:pt x="220" y="126"/>
                  </a:lnTo>
                  <a:lnTo>
                    <a:pt x="220" y="132"/>
                  </a:lnTo>
                  <a:lnTo>
                    <a:pt x="220" y="138"/>
                  </a:lnTo>
                  <a:lnTo>
                    <a:pt x="220" y="146"/>
                  </a:lnTo>
                  <a:lnTo>
                    <a:pt x="220" y="148"/>
                  </a:lnTo>
                  <a:lnTo>
                    <a:pt x="210" y="148"/>
                  </a:lnTo>
                  <a:lnTo>
                    <a:pt x="204" y="148"/>
                  </a:lnTo>
                  <a:lnTo>
                    <a:pt x="202" y="148"/>
                  </a:lnTo>
                  <a:lnTo>
                    <a:pt x="194" y="148"/>
                  </a:lnTo>
                  <a:lnTo>
                    <a:pt x="192" y="148"/>
                  </a:lnTo>
                  <a:lnTo>
                    <a:pt x="190" y="148"/>
                  </a:lnTo>
                  <a:lnTo>
                    <a:pt x="188" y="148"/>
                  </a:lnTo>
                  <a:lnTo>
                    <a:pt x="186" y="148"/>
                  </a:lnTo>
                  <a:lnTo>
                    <a:pt x="184" y="148"/>
                  </a:lnTo>
                  <a:lnTo>
                    <a:pt x="180" y="148"/>
                  </a:lnTo>
                  <a:lnTo>
                    <a:pt x="174" y="148"/>
                  </a:lnTo>
                  <a:lnTo>
                    <a:pt x="174" y="148"/>
                  </a:lnTo>
                  <a:lnTo>
                    <a:pt x="172" y="148"/>
                  </a:lnTo>
                  <a:lnTo>
                    <a:pt x="168" y="148"/>
                  </a:lnTo>
                  <a:lnTo>
                    <a:pt x="160" y="148"/>
                  </a:lnTo>
                  <a:lnTo>
                    <a:pt x="158" y="148"/>
                  </a:lnTo>
                  <a:lnTo>
                    <a:pt x="152" y="148"/>
                  </a:lnTo>
                  <a:lnTo>
                    <a:pt x="142" y="148"/>
                  </a:lnTo>
                  <a:lnTo>
                    <a:pt x="138" y="148"/>
                  </a:lnTo>
                  <a:lnTo>
                    <a:pt x="130" y="148"/>
                  </a:lnTo>
                  <a:lnTo>
                    <a:pt x="124" y="148"/>
                  </a:lnTo>
                  <a:lnTo>
                    <a:pt x="120" y="148"/>
                  </a:lnTo>
                  <a:lnTo>
                    <a:pt x="118" y="150"/>
                  </a:lnTo>
                  <a:lnTo>
                    <a:pt x="116" y="150"/>
                  </a:lnTo>
                  <a:lnTo>
                    <a:pt x="116" y="148"/>
                  </a:lnTo>
                  <a:lnTo>
                    <a:pt x="114" y="148"/>
                  </a:lnTo>
                  <a:lnTo>
                    <a:pt x="112" y="148"/>
                  </a:lnTo>
                  <a:lnTo>
                    <a:pt x="110" y="148"/>
                  </a:lnTo>
                  <a:lnTo>
                    <a:pt x="108" y="148"/>
                  </a:lnTo>
                  <a:lnTo>
                    <a:pt x="106" y="148"/>
                  </a:lnTo>
                  <a:lnTo>
                    <a:pt x="104" y="148"/>
                  </a:lnTo>
                  <a:lnTo>
                    <a:pt x="102" y="148"/>
                  </a:lnTo>
                  <a:lnTo>
                    <a:pt x="100" y="148"/>
                  </a:lnTo>
                  <a:lnTo>
                    <a:pt x="98" y="148"/>
                  </a:lnTo>
                  <a:lnTo>
                    <a:pt x="98" y="150"/>
                  </a:lnTo>
                  <a:lnTo>
                    <a:pt x="96" y="150"/>
                  </a:lnTo>
                  <a:lnTo>
                    <a:pt x="94" y="150"/>
                  </a:lnTo>
                  <a:lnTo>
                    <a:pt x="92" y="150"/>
                  </a:lnTo>
                  <a:lnTo>
                    <a:pt x="90" y="150"/>
                  </a:lnTo>
                  <a:lnTo>
                    <a:pt x="88" y="150"/>
                  </a:lnTo>
                  <a:lnTo>
                    <a:pt x="86" y="150"/>
                  </a:lnTo>
                  <a:lnTo>
                    <a:pt x="84" y="148"/>
                  </a:lnTo>
                  <a:lnTo>
                    <a:pt x="82" y="148"/>
                  </a:lnTo>
                  <a:lnTo>
                    <a:pt x="80" y="148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76" y="148"/>
                  </a:lnTo>
                  <a:lnTo>
                    <a:pt x="72" y="148"/>
                  </a:lnTo>
                  <a:lnTo>
                    <a:pt x="70" y="148"/>
                  </a:lnTo>
                  <a:lnTo>
                    <a:pt x="68" y="148"/>
                  </a:lnTo>
                  <a:lnTo>
                    <a:pt x="66" y="148"/>
                  </a:lnTo>
                  <a:lnTo>
                    <a:pt x="64" y="148"/>
                  </a:lnTo>
                  <a:lnTo>
                    <a:pt x="62" y="148"/>
                  </a:lnTo>
                  <a:lnTo>
                    <a:pt x="60" y="148"/>
                  </a:lnTo>
                  <a:lnTo>
                    <a:pt x="58" y="148"/>
                  </a:lnTo>
                  <a:lnTo>
                    <a:pt x="54" y="148"/>
                  </a:lnTo>
                  <a:lnTo>
                    <a:pt x="52" y="148"/>
                  </a:lnTo>
                  <a:lnTo>
                    <a:pt x="50" y="148"/>
                  </a:lnTo>
                  <a:lnTo>
                    <a:pt x="48" y="148"/>
                  </a:lnTo>
                  <a:lnTo>
                    <a:pt x="46" y="148"/>
                  </a:lnTo>
                  <a:lnTo>
                    <a:pt x="44" y="148"/>
                  </a:lnTo>
                  <a:lnTo>
                    <a:pt x="42" y="148"/>
                  </a:lnTo>
                  <a:lnTo>
                    <a:pt x="40" y="148"/>
                  </a:lnTo>
                  <a:lnTo>
                    <a:pt x="38" y="148"/>
                  </a:lnTo>
                  <a:lnTo>
                    <a:pt x="36" y="148"/>
                  </a:lnTo>
                  <a:lnTo>
                    <a:pt x="34" y="148"/>
                  </a:lnTo>
                  <a:lnTo>
                    <a:pt x="32" y="148"/>
                  </a:lnTo>
                  <a:lnTo>
                    <a:pt x="30" y="148"/>
                  </a:lnTo>
                  <a:lnTo>
                    <a:pt x="30" y="148"/>
                  </a:lnTo>
                  <a:lnTo>
                    <a:pt x="28" y="148"/>
                  </a:lnTo>
                  <a:lnTo>
                    <a:pt x="26" y="150"/>
                  </a:lnTo>
                  <a:lnTo>
                    <a:pt x="24" y="150"/>
                  </a:lnTo>
                  <a:lnTo>
                    <a:pt x="22" y="150"/>
                  </a:lnTo>
                  <a:lnTo>
                    <a:pt x="20" y="148"/>
                  </a:lnTo>
                  <a:lnTo>
                    <a:pt x="16" y="148"/>
                  </a:lnTo>
                  <a:lnTo>
                    <a:pt x="14" y="150"/>
                  </a:lnTo>
                  <a:lnTo>
                    <a:pt x="6" y="150"/>
                  </a:lnTo>
                  <a:lnTo>
                    <a:pt x="6" y="148"/>
                  </a:lnTo>
                  <a:lnTo>
                    <a:pt x="8" y="146"/>
                  </a:lnTo>
                  <a:lnTo>
                    <a:pt x="8" y="144"/>
                  </a:lnTo>
                  <a:lnTo>
                    <a:pt x="8" y="144"/>
                  </a:lnTo>
                  <a:lnTo>
                    <a:pt x="8" y="142"/>
                  </a:lnTo>
                  <a:lnTo>
                    <a:pt x="10" y="142"/>
                  </a:lnTo>
                  <a:lnTo>
                    <a:pt x="10" y="140"/>
                  </a:lnTo>
                  <a:lnTo>
                    <a:pt x="10" y="138"/>
                  </a:lnTo>
                  <a:lnTo>
                    <a:pt x="8" y="136"/>
                  </a:lnTo>
                  <a:lnTo>
                    <a:pt x="6" y="136"/>
                  </a:lnTo>
                  <a:lnTo>
                    <a:pt x="6" y="138"/>
                  </a:lnTo>
                  <a:lnTo>
                    <a:pt x="6" y="136"/>
                  </a:lnTo>
                  <a:lnTo>
                    <a:pt x="6" y="134"/>
                  </a:lnTo>
                  <a:lnTo>
                    <a:pt x="4" y="134"/>
                  </a:lnTo>
                  <a:lnTo>
                    <a:pt x="4" y="136"/>
                  </a:lnTo>
                  <a:lnTo>
                    <a:pt x="2" y="136"/>
                  </a:lnTo>
                  <a:lnTo>
                    <a:pt x="2" y="134"/>
                  </a:lnTo>
                  <a:lnTo>
                    <a:pt x="2" y="132"/>
                  </a:lnTo>
                  <a:lnTo>
                    <a:pt x="0" y="132"/>
                  </a:lnTo>
                  <a:lnTo>
                    <a:pt x="2" y="132"/>
                  </a:lnTo>
                  <a:lnTo>
                    <a:pt x="4" y="132"/>
                  </a:lnTo>
                  <a:lnTo>
                    <a:pt x="6" y="132"/>
                  </a:lnTo>
                  <a:lnTo>
                    <a:pt x="6" y="130"/>
                  </a:lnTo>
                  <a:lnTo>
                    <a:pt x="8" y="130"/>
                  </a:lnTo>
                  <a:lnTo>
                    <a:pt x="8" y="128"/>
                  </a:lnTo>
                  <a:lnTo>
                    <a:pt x="10" y="126"/>
                  </a:lnTo>
                  <a:lnTo>
                    <a:pt x="8" y="124"/>
                  </a:lnTo>
                  <a:lnTo>
                    <a:pt x="10" y="124"/>
                  </a:lnTo>
                  <a:lnTo>
                    <a:pt x="10" y="122"/>
                  </a:lnTo>
                  <a:lnTo>
                    <a:pt x="10" y="120"/>
                  </a:lnTo>
                  <a:lnTo>
                    <a:pt x="10" y="118"/>
                  </a:lnTo>
                  <a:lnTo>
                    <a:pt x="10" y="116"/>
                  </a:lnTo>
                  <a:lnTo>
                    <a:pt x="10" y="114"/>
                  </a:lnTo>
                  <a:lnTo>
                    <a:pt x="10" y="112"/>
                  </a:lnTo>
                  <a:lnTo>
                    <a:pt x="8" y="112"/>
                  </a:lnTo>
                  <a:lnTo>
                    <a:pt x="8" y="110"/>
                  </a:lnTo>
                  <a:lnTo>
                    <a:pt x="6" y="110"/>
                  </a:lnTo>
                  <a:lnTo>
                    <a:pt x="8" y="110"/>
                  </a:lnTo>
                  <a:lnTo>
                    <a:pt x="10" y="108"/>
                  </a:lnTo>
                  <a:lnTo>
                    <a:pt x="10" y="106"/>
                  </a:lnTo>
                  <a:lnTo>
                    <a:pt x="10" y="104"/>
                  </a:lnTo>
                  <a:lnTo>
                    <a:pt x="12" y="104"/>
                  </a:lnTo>
                  <a:lnTo>
                    <a:pt x="14" y="104"/>
                  </a:lnTo>
                  <a:lnTo>
                    <a:pt x="14" y="106"/>
                  </a:lnTo>
                  <a:lnTo>
                    <a:pt x="16" y="104"/>
                  </a:lnTo>
                  <a:lnTo>
                    <a:pt x="16" y="102"/>
                  </a:lnTo>
                  <a:lnTo>
                    <a:pt x="16" y="100"/>
                  </a:lnTo>
                  <a:lnTo>
                    <a:pt x="14" y="100"/>
                  </a:lnTo>
                  <a:lnTo>
                    <a:pt x="12" y="100"/>
                  </a:lnTo>
                  <a:lnTo>
                    <a:pt x="12" y="98"/>
                  </a:lnTo>
                  <a:lnTo>
                    <a:pt x="10" y="96"/>
                  </a:lnTo>
                  <a:lnTo>
                    <a:pt x="10" y="96"/>
                  </a:lnTo>
                  <a:lnTo>
                    <a:pt x="12" y="96"/>
                  </a:lnTo>
                  <a:lnTo>
                    <a:pt x="14" y="9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96"/>
                  </a:lnTo>
                  <a:lnTo>
                    <a:pt x="20" y="96"/>
                  </a:lnTo>
                  <a:lnTo>
                    <a:pt x="20" y="96"/>
                  </a:lnTo>
                  <a:lnTo>
                    <a:pt x="18" y="96"/>
                  </a:lnTo>
                  <a:lnTo>
                    <a:pt x="18" y="94"/>
                  </a:lnTo>
                  <a:lnTo>
                    <a:pt x="20" y="94"/>
                  </a:lnTo>
                  <a:lnTo>
                    <a:pt x="22" y="94"/>
                  </a:lnTo>
                  <a:lnTo>
                    <a:pt x="24" y="94"/>
                  </a:lnTo>
                  <a:lnTo>
                    <a:pt x="22" y="94"/>
                  </a:lnTo>
                  <a:lnTo>
                    <a:pt x="22" y="92"/>
                  </a:lnTo>
                  <a:lnTo>
                    <a:pt x="20" y="92"/>
                  </a:lnTo>
                  <a:lnTo>
                    <a:pt x="20" y="94"/>
                  </a:lnTo>
                  <a:lnTo>
                    <a:pt x="18" y="92"/>
                  </a:lnTo>
                  <a:lnTo>
                    <a:pt x="18" y="90"/>
                  </a:lnTo>
                  <a:lnTo>
                    <a:pt x="20" y="88"/>
                  </a:lnTo>
                  <a:lnTo>
                    <a:pt x="20" y="86"/>
                  </a:lnTo>
                  <a:lnTo>
                    <a:pt x="18" y="86"/>
                  </a:lnTo>
                  <a:lnTo>
                    <a:pt x="18" y="88"/>
                  </a:lnTo>
                  <a:lnTo>
                    <a:pt x="16" y="86"/>
                  </a:lnTo>
                  <a:lnTo>
                    <a:pt x="14" y="84"/>
                  </a:lnTo>
                  <a:lnTo>
                    <a:pt x="12" y="84"/>
                  </a:lnTo>
                  <a:lnTo>
                    <a:pt x="12" y="82"/>
                  </a:lnTo>
                  <a:lnTo>
                    <a:pt x="14" y="82"/>
                  </a:lnTo>
                  <a:lnTo>
                    <a:pt x="16" y="82"/>
                  </a:lnTo>
                  <a:lnTo>
                    <a:pt x="18" y="84"/>
                  </a:lnTo>
                  <a:lnTo>
                    <a:pt x="18" y="82"/>
                  </a:lnTo>
                  <a:lnTo>
                    <a:pt x="18" y="80"/>
                  </a:lnTo>
                  <a:lnTo>
                    <a:pt x="18" y="78"/>
                  </a:lnTo>
                  <a:lnTo>
                    <a:pt x="20" y="76"/>
                  </a:lnTo>
                  <a:lnTo>
                    <a:pt x="20" y="74"/>
                  </a:lnTo>
                  <a:lnTo>
                    <a:pt x="18" y="72"/>
                  </a:lnTo>
                  <a:lnTo>
                    <a:pt x="20" y="72"/>
                  </a:lnTo>
                  <a:lnTo>
                    <a:pt x="20" y="70"/>
                  </a:lnTo>
                  <a:lnTo>
                    <a:pt x="18" y="70"/>
                  </a:lnTo>
                  <a:lnTo>
                    <a:pt x="16" y="72"/>
                  </a:lnTo>
                  <a:lnTo>
                    <a:pt x="14" y="72"/>
                  </a:lnTo>
                  <a:lnTo>
                    <a:pt x="16" y="70"/>
                  </a:lnTo>
                  <a:lnTo>
                    <a:pt x="16" y="68"/>
                  </a:lnTo>
                  <a:lnTo>
                    <a:pt x="18" y="66"/>
                  </a:lnTo>
                  <a:lnTo>
                    <a:pt x="20" y="64"/>
                  </a:lnTo>
                  <a:lnTo>
                    <a:pt x="22" y="64"/>
                  </a:lnTo>
                  <a:lnTo>
                    <a:pt x="22" y="62"/>
                  </a:lnTo>
                  <a:lnTo>
                    <a:pt x="20" y="60"/>
                  </a:lnTo>
                  <a:lnTo>
                    <a:pt x="22" y="60"/>
                  </a:lnTo>
                  <a:lnTo>
                    <a:pt x="20" y="58"/>
                  </a:lnTo>
                  <a:lnTo>
                    <a:pt x="18" y="58"/>
                  </a:lnTo>
                  <a:lnTo>
                    <a:pt x="16" y="56"/>
                  </a:lnTo>
                  <a:lnTo>
                    <a:pt x="16" y="54"/>
                  </a:lnTo>
                  <a:lnTo>
                    <a:pt x="16" y="50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4" y="50"/>
                  </a:lnTo>
                  <a:lnTo>
                    <a:pt x="12" y="50"/>
                  </a:lnTo>
                  <a:lnTo>
                    <a:pt x="12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6" y="48"/>
                  </a:lnTo>
                  <a:lnTo>
                    <a:pt x="16" y="46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16" y="40"/>
                  </a:lnTo>
                  <a:lnTo>
                    <a:pt x="14" y="40"/>
                  </a:lnTo>
                  <a:lnTo>
                    <a:pt x="12" y="40"/>
                  </a:lnTo>
                  <a:lnTo>
                    <a:pt x="12" y="38"/>
                  </a:lnTo>
                  <a:lnTo>
                    <a:pt x="14" y="38"/>
                  </a:lnTo>
                  <a:lnTo>
                    <a:pt x="14" y="36"/>
                  </a:lnTo>
                  <a:lnTo>
                    <a:pt x="12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4"/>
                  </a:lnTo>
                  <a:lnTo>
                    <a:pt x="12" y="32"/>
                  </a:lnTo>
                  <a:lnTo>
                    <a:pt x="10" y="30"/>
                  </a:lnTo>
                  <a:lnTo>
                    <a:pt x="10" y="28"/>
                  </a:lnTo>
                  <a:lnTo>
                    <a:pt x="12" y="30"/>
                  </a:lnTo>
                  <a:lnTo>
                    <a:pt x="14" y="28"/>
                  </a:lnTo>
                  <a:lnTo>
                    <a:pt x="14" y="26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2" y="22"/>
                  </a:lnTo>
                  <a:lnTo>
                    <a:pt x="12" y="24"/>
                  </a:lnTo>
                  <a:lnTo>
                    <a:pt x="12" y="22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6" y="20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8" y="18"/>
                  </a:lnTo>
                  <a:lnTo>
                    <a:pt x="20" y="18"/>
                  </a:lnTo>
                  <a:lnTo>
                    <a:pt x="20" y="16"/>
                  </a:lnTo>
                  <a:lnTo>
                    <a:pt x="18" y="14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8" y="16"/>
                  </a:lnTo>
                  <a:lnTo>
                    <a:pt x="16" y="14"/>
                  </a:lnTo>
                  <a:lnTo>
                    <a:pt x="16" y="12"/>
                  </a:lnTo>
                  <a:lnTo>
                    <a:pt x="18" y="12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6" y="10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20" y="10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2" y="4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30" y="0"/>
                  </a:lnTo>
                  <a:lnTo>
                    <a:pt x="13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45" name="Freeform 30">
              <a:extLst>
                <a:ext uri="{FF2B5EF4-FFF2-40B4-BE49-F238E27FC236}">
                  <a16:creationId xmlns:a16="http://schemas.microsoft.com/office/drawing/2014/main" id="{6350B4B4-E30E-9322-3278-2FF89C56F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5025" y="1352550"/>
              <a:ext cx="487363" cy="854075"/>
            </a:xfrm>
            <a:custGeom>
              <a:avLst/>
              <a:gdLst>
                <a:gd name="T0" fmla="*/ 196 w 307"/>
                <a:gd name="T1" fmla="*/ 46 h 538"/>
                <a:gd name="T2" fmla="*/ 204 w 307"/>
                <a:gd name="T3" fmla="*/ 52 h 538"/>
                <a:gd name="T4" fmla="*/ 218 w 307"/>
                <a:gd name="T5" fmla="*/ 62 h 538"/>
                <a:gd name="T6" fmla="*/ 222 w 307"/>
                <a:gd name="T7" fmla="*/ 76 h 538"/>
                <a:gd name="T8" fmla="*/ 228 w 307"/>
                <a:gd name="T9" fmla="*/ 96 h 538"/>
                <a:gd name="T10" fmla="*/ 240 w 307"/>
                <a:gd name="T11" fmla="*/ 104 h 538"/>
                <a:gd name="T12" fmla="*/ 254 w 307"/>
                <a:gd name="T13" fmla="*/ 110 h 538"/>
                <a:gd name="T14" fmla="*/ 254 w 307"/>
                <a:gd name="T15" fmla="*/ 125 h 538"/>
                <a:gd name="T16" fmla="*/ 268 w 307"/>
                <a:gd name="T17" fmla="*/ 135 h 538"/>
                <a:gd name="T18" fmla="*/ 288 w 307"/>
                <a:gd name="T19" fmla="*/ 151 h 538"/>
                <a:gd name="T20" fmla="*/ 293 w 307"/>
                <a:gd name="T21" fmla="*/ 165 h 538"/>
                <a:gd name="T22" fmla="*/ 301 w 307"/>
                <a:gd name="T23" fmla="*/ 175 h 538"/>
                <a:gd name="T24" fmla="*/ 297 w 307"/>
                <a:gd name="T25" fmla="*/ 187 h 538"/>
                <a:gd name="T26" fmla="*/ 305 w 307"/>
                <a:gd name="T27" fmla="*/ 193 h 538"/>
                <a:gd name="T28" fmla="*/ 305 w 307"/>
                <a:gd name="T29" fmla="*/ 207 h 538"/>
                <a:gd name="T30" fmla="*/ 303 w 307"/>
                <a:gd name="T31" fmla="*/ 225 h 538"/>
                <a:gd name="T32" fmla="*/ 295 w 307"/>
                <a:gd name="T33" fmla="*/ 237 h 538"/>
                <a:gd name="T34" fmla="*/ 288 w 307"/>
                <a:gd name="T35" fmla="*/ 247 h 538"/>
                <a:gd name="T36" fmla="*/ 276 w 307"/>
                <a:gd name="T37" fmla="*/ 257 h 538"/>
                <a:gd name="T38" fmla="*/ 274 w 307"/>
                <a:gd name="T39" fmla="*/ 275 h 538"/>
                <a:gd name="T40" fmla="*/ 232 w 307"/>
                <a:gd name="T41" fmla="*/ 285 h 538"/>
                <a:gd name="T42" fmla="*/ 198 w 307"/>
                <a:gd name="T43" fmla="*/ 285 h 538"/>
                <a:gd name="T44" fmla="*/ 156 w 307"/>
                <a:gd name="T45" fmla="*/ 287 h 538"/>
                <a:gd name="T46" fmla="*/ 150 w 307"/>
                <a:gd name="T47" fmla="*/ 309 h 538"/>
                <a:gd name="T48" fmla="*/ 150 w 307"/>
                <a:gd name="T49" fmla="*/ 337 h 538"/>
                <a:gd name="T50" fmla="*/ 150 w 307"/>
                <a:gd name="T51" fmla="*/ 393 h 538"/>
                <a:gd name="T52" fmla="*/ 150 w 307"/>
                <a:gd name="T53" fmla="*/ 409 h 538"/>
                <a:gd name="T54" fmla="*/ 150 w 307"/>
                <a:gd name="T55" fmla="*/ 437 h 538"/>
                <a:gd name="T56" fmla="*/ 150 w 307"/>
                <a:gd name="T57" fmla="*/ 481 h 538"/>
                <a:gd name="T58" fmla="*/ 150 w 307"/>
                <a:gd name="T59" fmla="*/ 515 h 538"/>
                <a:gd name="T60" fmla="*/ 142 w 307"/>
                <a:gd name="T61" fmla="*/ 535 h 538"/>
                <a:gd name="T62" fmla="*/ 96 w 307"/>
                <a:gd name="T63" fmla="*/ 538 h 538"/>
                <a:gd name="T64" fmla="*/ 70 w 307"/>
                <a:gd name="T65" fmla="*/ 529 h 538"/>
                <a:gd name="T66" fmla="*/ 30 w 307"/>
                <a:gd name="T67" fmla="*/ 538 h 538"/>
                <a:gd name="T68" fmla="*/ 0 w 307"/>
                <a:gd name="T69" fmla="*/ 457 h 538"/>
                <a:gd name="T70" fmla="*/ 0 w 307"/>
                <a:gd name="T71" fmla="*/ 425 h 538"/>
                <a:gd name="T72" fmla="*/ 0 w 307"/>
                <a:gd name="T73" fmla="*/ 393 h 538"/>
                <a:gd name="T74" fmla="*/ 0 w 307"/>
                <a:gd name="T75" fmla="*/ 357 h 538"/>
                <a:gd name="T76" fmla="*/ 0 w 307"/>
                <a:gd name="T77" fmla="*/ 335 h 538"/>
                <a:gd name="T78" fmla="*/ 0 w 307"/>
                <a:gd name="T79" fmla="*/ 309 h 538"/>
                <a:gd name="T80" fmla="*/ 0 w 307"/>
                <a:gd name="T81" fmla="*/ 277 h 538"/>
                <a:gd name="T82" fmla="*/ 0 w 307"/>
                <a:gd name="T83" fmla="*/ 255 h 538"/>
                <a:gd name="T84" fmla="*/ 0 w 307"/>
                <a:gd name="T85" fmla="*/ 213 h 538"/>
                <a:gd name="T86" fmla="*/ 0 w 307"/>
                <a:gd name="T87" fmla="*/ 191 h 538"/>
                <a:gd name="T88" fmla="*/ 32 w 307"/>
                <a:gd name="T89" fmla="*/ 185 h 538"/>
                <a:gd name="T90" fmla="*/ 66 w 307"/>
                <a:gd name="T91" fmla="*/ 183 h 538"/>
                <a:gd name="T92" fmla="*/ 106 w 307"/>
                <a:gd name="T93" fmla="*/ 183 h 538"/>
                <a:gd name="T94" fmla="*/ 128 w 307"/>
                <a:gd name="T95" fmla="*/ 185 h 538"/>
                <a:gd name="T96" fmla="*/ 150 w 307"/>
                <a:gd name="T97" fmla="*/ 185 h 538"/>
                <a:gd name="T98" fmla="*/ 150 w 307"/>
                <a:gd name="T99" fmla="*/ 159 h 538"/>
                <a:gd name="T100" fmla="*/ 158 w 307"/>
                <a:gd name="T101" fmla="*/ 133 h 538"/>
                <a:gd name="T102" fmla="*/ 160 w 307"/>
                <a:gd name="T103" fmla="*/ 92 h 538"/>
                <a:gd name="T104" fmla="*/ 160 w 307"/>
                <a:gd name="T105" fmla="*/ 54 h 538"/>
                <a:gd name="T106" fmla="*/ 158 w 307"/>
                <a:gd name="T107" fmla="*/ 20 h 538"/>
                <a:gd name="T108" fmla="*/ 160 w 307"/>
                <a:gd name="T109" fmla="*/ 2 h 538"/>
                <a:gd name="T110" fmla="*/ 160 w 307"/>
                <a:gd name="T111" fmla="*/ 16 h 538"/>
                <a:gd name="T112" fmla="*/ 170 w 307"/>
                <a:gd name="T113" fmla="*/ 28 h 538"/>
                <a:gd name="T114" fmla="*/ 176 w 307"/>
                <a:gd name="T115" fmla="*/ 44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7" h="538">
                  <a:moveTo>
                    <a:pt x="182" y="46"/>
                  </a:moveTo>
                  <a:lnTo>
                    <a:pt x="184" y="46"/>
                  </a:lnTo>
                  <a:lnTo>
                    <a:pt x="186" y="46"/>
                  </a:lnTo>
                  <a:lnTo>
                    <a:pt x="188" y="46"/>
                  </a:lnTo>
                  <a:lnTo>
                    <a:pt x="190" y="44"/>
                  </a:lnTo>
                  <a:lnTo>
                    <a:pt x="192" y="44"/>
                  </a:lnTo>
                  <a:lnTo>
                    <a:pt x="192" y="44"/>
                  </a:lnTo>
                  <a:lnTo>
                    <a:pt x="194" y="44"/>
                  </a:lnTo>
                  <a:lnTo>
                    <a:pt x="196" y="44"/>
                  </a:lnTo>
                  <a:lnTo>
                    <a:pt x="196" y="46"/>
                  </a:lnTo>
                  <a:lnTo>
                    <a:pt x="196" y="48"/>
                  </a:lnTo>
                  <a:lnTo>
                    <a:pt x="198" y="48"/>
                  </a:lnTo>
                  <a:lnTo>
                    <a:pt x="198" y="46"/>
                  </a:lnTo>
                  <a:lnTo>
                    <a:pt x="198" y="44"/>
                  </a:lnTo>
                  <a:lnTo>
                    <a:pt x="200" y="46"/>
                  </a:lnTo>
                  <a:lnTo>
                    <a:pt x="200" y="48"/>
                  </a:lnTo>
                  <a:lnTo>
                    <a:pt x="202" y="48"/>
                  </a:lnTo>
                  <a:lnTo>
                    <a:pt x="202" y="50"/>
                  </a:lnTo>
                  <a:lnTo>
                    <a:pt x="202" y="52"/>
                  </a:lnTo>
                  <a:lnTo>
                    <a:pt x="204" y="52"/>
                  </a:lnTo>
                  <a:lnTo>
                    <a:pt x="206" y="52"/>
                  </a:lnTo>
                  <a:lnTo>
                    <a:pt x="208" y="54"/>
                  </a:lnTo>
                  <a:lnTo>
                    <a:pt x="208" y="56"/>
                  </a:lnTo>
                  <a:lnTo>
                    <a:pt x="210" y="56"/>
                  </a:lnTo>
                  <a:lnTo>
                    <a:pt x="212" y="56"/>
                  </a:lnTo>
                  <a:lnTo>
                    <a:pt x="214" y="56"/>
                  </a:lnTo>
                  <a:lnTo>
                    <a:pt x="214" y="58"/>
                  </a:lnTo>
                  <a:lnTo>
                    <a:pt x="214" y="60"/>
                  </a:lnTo>
                  <a:lnTo>
                    <a:pt x="216" y="60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0" y="64"/>
                  </a:lnTo>
                  <a:lnTo>
                    <a:pt x="220" y="66"/>
                  </a:lnTo>
                  <a:lnTo>
                    <a:pt x="218" y="66"/>
                  </a:lnTo>
                  <a:lnTo>
                    <a:pt x="220" y="68"/>
                  </a:lnTo>
                  <a:lnTo>
                    <a:pt x="220" y="70"/>
                  </a:lnTo>
                  <a:lnTo>
                    <a:pt x="220" y="72"/>
                  </a:lnTo>
                  <a:lnTo>
                    <a:pt x="222" y="72"/>
                  </a:lnTo>
                  <a:lnTo>
                    <a:pt x="222" y="74"/>
                  </a:lnTo>
                  <a:lnTo>
                    <a:pt x="222" y="76"/>
                  </a:lnTo>
                  <a:lnTo>
                    <a:pt x="224" y="78"/>
                  </a:lnTo>
                  <a:lnTo>
                    <a:pt x="224" y="80"/>
                  </a:lnTo>
                  <a:lnTo>
                    <a:pt x="224" y="82"/>
                  </a:lnTo>
                  <a:lnTo>
                    <a:pt x="226" y="84"/>
                  </a:lnTo>
                  <a:lnTo>
                    <a:pt x="228" y="86"/>
                  </a:lnTo>
                  <a:lnTo>
                    <a:pt x="228" y="88"/>
                  </a:lnTo>
                  <a:lnTo>
                    <a:pt x="228" y="90"/>
                  </a:lnTo>
                  <a:lnTo>
                    <a:pt x="228" y="92"/>
                  </a:lnTo>
                  <a:lnTo>
                    <a:pt x="228" y="94"/>
                  </a:lnTo>
                  <a:lnTo>
                    <a:pt x="228" y="96"/>
                  </a:lnTo>
                  <a:lnTo>
                    <a:pt x="230" y="96"/>
                  </a:lnTo>
                  <a:lnTo>
                    <a:pt x="232" y="98"/>
                  </a:lnTo>
                  <a:lnTo>
                    <a:pt x="232" y="100"/>
                  </a:lnTo>
                  <a:lnTo>
                    <a:pt x="230" y="100"/>
                  </a:lnTo>
                  <a:lnTo>
                    <a:pt x="230" y="102"/>
                  </a:lnTo>
                  <a:lnTo>
                    <a:pt x="230" y="104"/>
                  </a:lnTo>
                  <a:lnTo>
                    <a:pt x="232" y="104"/>
                  </a:lnTo>
                  <a:lnTo>
                    <a:pt x="238" y="106"/>
                  </a:lnTo>
                  <a:lnTo>
                    <a:pt x="240" y="106"/>
                  </a:lnTo>
                  <a:lnTo>
                    <a:pt x="240" y="104"/>
                  </a:lnTo>
                  <a:lnTo>
                    <a:pt x="240" y="104"/>
                  </a:lnTo>
                  <a:lnTo>
                    <a:pt x="242" y="104"/>
                  </a:lnTo>
                  <a:lnTo>
                    <a:pt x="244" y="104"/>
                  </a:lnTo>
                  <a:lnTo>
                    <a:pt x="246" y="102"/>
                  </a:lnTo>
                  <a:lnTo>
                    <a:pt x="250" y="104"/>
                  </a:lnTo>
                  <a:lnTo>
                    <a:pt x="252" y="104"/>
                  </a:lnTo>
                  <a:lnTo>
                    <a:pt x="252" y="106"/>
                  </a:lnTo>
                  <a:lnTo>
                    <a:pt x="252" y="108"/>
                  </a:lnTo>
                  <a:lnTo>
                    <a:pt x="252" y="110"/>
                  </a:lnTo>
                  <a:lnTo>
                    <a:pt x="254" y="110"/>
                  </a:lnTo>
                  <a:lnTo>
                    <a:pt x="254" y="112"/>
                  </a:lnTo>
                  <a:lnTo>
                    <a:pt x="252" y="112"/>
                  </a:lnTo>
                  <a:lnTo>
                    <a:pt x="252" y="115"/>
                  </a:lnTo>
                  <a:lnTo>
                    <a:pt x="250" y="115"/>
                  </a:lnTo>
                  <a:lnTo>
                    <a:pt x="250" y="117"/>
                  </a:lnTo>
                  <a:lnTo>
                    <a:pt x="252" y="119"/>
                  </a:lnTo>
                  <a:lnTo>
                    <a:pt x="252" y="121"/>
                  </a:lnTo>
                  <a:lnTo>
                    <a:pt x="252" y="123"/>
                  </a:lnTo>
                  <a:lnTo>
                    <a:pt x="252" y="125"/>
                  </a:lnTo>
                  <a:lnTo>
                    <a:pt x="254" y="125"/>
                  </a:lnTo>
                  <a:lnTo>
                    <a:pt x="256" y="125"/>
                  </a:lnTo>
                  <a:lnTo>
                    <a:pt x="258" y="125"/>
                  </a:lnTo>
                  <a:lnTo>
                    <a:pt x="258" y="127"/>
                  </a:lnTo>
                  <a:lnTo>
                    <a:pt x="260" y="127"/>
                  </a:lnTo>
                  <a:lnTo>
                    <a:pt x="260" y="129"/>
                  </a:lnTo>
                  <a:lnTo>
                    <a:pt x="262" y="133"/>
                  </a:lnTo>
                  <a:lnTo>
                    <a:pt x="264" y="133"/>
                  </a:lnTo>
                  <a:lnTo>
                    <a:pt x="264" y="135"/>
                  </a:lnTo>
                  <a:lnTo>
                    <a:pt x="266" y="135"/>
                  </a:lnTo>
                  <a:lnTo>
                    <a:pt x="268" y="135"/>
                  </a:lnTo>
                  <a:lnTo>
                    <a:pt x="270" y="137"/>
                  </a:lnTo>
                  <a:lnTo>
                    <a:pt x="270" y="139"/>
                  </a:lnTo>
                  <a:lnTo>
                    <a:pt x="272" y="139"/>
                  </a:lnTo>
                  <a:lnTo>
                    <a:pt x="276" y="141"/>
                  </a:lnTo>
                  <a:lnTo>
                    <a:pt x="278" y="141"/>
                  </a:lnTo>
                  <a:lnTo>
                    <a:pt x="280" y="141"/>
                  </a:lnTo>
                  <a:lnTo>
                    <a:pt x="280" y="143"/>
                  </a:lnTo>
                  <a:lnTo>
                    <a:pt x="284" y="145"/>
                  </a:lnTo>
                  <a:lnTo>
                    <a:pt x="286" y="147"/>
                  </a:lnTo>
                  <a:lnTo>
                    <a:pt x="288" y="151"/>
                  </a:lnTo>
                  <a:lnTo>
                    <a:pt x="288" y="153"/>
                  </a:lnTo>
                  <a:lnTo>
                    <a:pt x="288" y="155"/>
                  </a:lnTo>
                  <a:lnTo>
                    <a:pt x="288" y="155"/>
                  </a:lnTo>
                  <a:lnTo>
                    <a:pt x="288" y="153"/>
                  </a:lnTo>
                  <a:lnTo>
                    <a:pt x="291" y="155"/>
                  </a:lnTo>
                  <a:lnTo>
                    <a:pt x="291" y="157"/>
                  </a:lnTo>
                  <a:lnTo>
                    <a:pt x="293" y="159"/>
                  </a:lnTo>
                  <a:lnTo>
                    <a:pt x="293" y="161"/>
                  </a:lnTo>
                  <a:lnTo>
                    <a:pt x="293" y="163"/>
                  </a:lnTo>
                  <a:lnTo>
                    <a:pt x="293" y="165"/>
                  </a:lnTo>
                  <a:lnTo>
                    <a:pt x="295" y="165"/>
                  </a:lnTo>
                  <a:lnTo>
                    <a:pt x="297" y="165"/>
                  </a:lnTo>
                  <a:lnTo>
                    <a:pt x="299" y="165"/>
                  </a:lnTo>
                  <a:lnTo>
                    <a:pt x="301" y="165"/>
                  </a:lnTo>
                  <a:lnTo>
                    <a:pt x="301" y="167"/>
                  </a:lnTo>
                  <a:lnTo>
                    <a:pt x="303" y="167"/>
                  </a:lnTo>
                  <a:lnTo>
                    <a:pt x="305" y="169"/>
                  </a:lnTo>
                  <a:lnTo>
                    <a:pt x="305" y="171"/>
                  </a:lnTo>
                  <a:lnTo>
                    <a:pt x="303" y="173"/>
                  </a:lnTo>
                  <a:lnTo>
                    <a:pt x="301" y="175"/>
                  </a:lnTo>
                  <a:lnTo>
                    <a:pt x="301" y="177"/>
                  </a:lnTo>
                  <a:lnTo>
                    <a:pt x="301" y="179"/>
                  </a:lnTo>
                  <a:lnTo>
                    <a:pt x="299" y="179"/>
                  </a:lnTo>
                  <a:lnTo>
                    <a:pt x="297" y="179"/>
                  </a:lnTo>
                  <a:lnTo>
                    <a:pt x="297" y="181"/>
                  </a:lnTo>
                  <a:lnTo>
                    <a:pt x="299" y="181"/>
                  </a:lnTo>
                  <a:lnTo>
                    <a:pt x="299" y="183"/>
                  </a:lnTo>
                  <a:lnTo>
                    <a:pt x="299" y="185"/>
                  </a:lnTo>
                  <a:lnTo>
                    <a:pt x="297" y="185"/>
                  </a:lnTo>
                  <a:lnTo>
                    <a:pt x="297" y="187"/>
                  </a:lnTo>
                  <a:lnTo>
                    <a:pt x="299" y="187"/>
                  </a:lnTo>
                  <a:lnTo>
                    <a:pt x="301" y="187"/>
                  </a:lnTo>
                  <a:lnTo>
                    <a:pt x="303" y="187"/>
                  </a:lnTo>
                  <a:lnTo>
                    <a:pt x="301" y="189"/>
                  </a:lnTo>
                  <a:lnTo>
                    <a:pt x="303" y="189"/>
                  </a:lnTo>
                  <a:lnTo>
                    <a:pt x="305" y="189"/>
                  </a:lnTo>
                  <a:lnTo>
                    <a:pt x="305" y="191"/>
                  </a:lnTo>
                  <a:lnTo>
                    <a:pt x="303" y="193"/>
                  </a:lnTo>
                  <a:lnTo>
                    <a:pt x="305" y="193"/>
                  </a:lnTo>
                  <a:lnTo>
                    <a:pt x="305" y="193"/>
                  </a:lnTo>
                  <a:lnTo>
                    <a:pt x="305" y="195"/>
                  </a:lnTo>
                  <a:lnTo>
                    <a:pt x="307" y="195"/>
                  </a:lnTo>
                  <a:lnTo>
                    <a:pt x="305" y="195"/>
                  </a:lnTo>
                  <a:lnTo>
                    <a:pt x="305" y="197"/>
                  </a:lnTo>
                  <a:lnTo>
                    <a:pt x="307" y="197"/>
                  </a:lnTo>
                  <a:lnTo>
                    <a:pt x="307" y="199"/>
                  </a:lnTo>
                  <a:lnTo>
                    <a:pt x="305" y="199"/>
                  </a:lnTo>
                  <a:lnTo>
                    <a:pt x="305" y="203"/>
                  </a:lnTo>
                  <a:lnTo>
                    <a:pt x="305" y="205"/>
                  </a:lnTo>
                  <a:lnTo>
                    <a:pt x="305" y="207"/>
                  </a:lnTo>
                  <a:lnTo>
                    <a:pt x="303" y="207"/>
                  </a:lnTo>
                  <a:lnTo>
                    <a:pt x="303" y="209"/>
                  </a:lnTo>
                  <a:lnTo>
                    <a:pt x="303" y="211"/>
                  </a:lnTo>
                  <a:lnTo>
                    <a:pt x="301" y="215"/>
                  </a:lnTo>
                  <a:lnTo>
                    <a:pt x="303" y="215"/>
                  </a:lnTo>
                  <a:lnTo>
                    <a:pt x="303" y="217"/>
                  </a:lnTo>
                  <a:lnTo>
                    <a:pt x="303" y="219"/>
                  </a:lnTo>
                  <a:lnTo>
                    <a:pt x="305" y="221"/>
                  </a:lnTo>
                  <a:lnTo>
                    <a:pt x="305" y="223"/>
                  </a:lnTo>
                  <a:lnTo>
                    <a:pt x="303" y="225"/>
                  </a:lnTo>
                  <a:lnTo>
                    <a:pt x="303" y="227"/>
                  </a:lnTo>
                  <a:lnTo>
                    <a:pt x="301" y="225"/>
                  </a:lnTo>
                  <a:lnTo>
                    <a:pt x="299" y="225"/>
                  </a:lnTo>
                  <a:lnTo>
                    <a:pt x="299" y="227"/>
                  </a:lnTo>
                  <a:lnTo>
                    <a:pt x="299" y="229"/>
                  </a:lnTo>
                  <a:lnTo>
                    <a:pt x="299" y="231"/>
                  </a:lnTo>
                  <a:lnTo>
                    <a:pt x="299" y="233"/>
                  </a:lnTo>
                  <a:lnTo>
                    <a:pt x="299" y="235"/>
                  </a:lnTo>
                  <a:lnTo>
                    <a:pt x="297" y="235"/>
                  </a:lnTo>
                  <a:lnTo>
                    <a:pt x="295" y="237"/>
                  </a:lnTo>
                  <a:lnTo>
                    <a:pt x="293" y="237"/>
                  </a:lnTo>
                  <a:lnTo>
                    <a:pt x="288" y="239"/>
                  </a:lnTo>
                  <a:lnTo>
                    <a:pt x="288" y="241"/>
                  </a:lnTo>
                  <a:lnTo>
                    <a:pt x="291" y="241"/>
                  </a:lnTo>
                  <a:lnTo>
                    <a:pt x="291" y="241"/>
                  </a:lnTo>
                  <a:lnTo>
                    <a:pt x="291" y="243"/>
                  </a:lnTo>
                  <a:lnTo>
                    <a:pt x="291" y="245"/>
                  </a:lnTo>
                  <a:lnTo>
                    <a:pt x="288" y="245"/>
                  </a:lnTo>
                  <a:lnTo>
                    <a:pt x="288" y="247"/>
                  </a:lnTo>
                  <a:lnTo>
                    <a:pt x="288" y="247"/>
                  </a:lnTo>
                  <a:lnTo>
                    <a:pt x="286" y="247"/>
                  </a:lnTo>
                  <a:lnTo>
                    <a:pt x="286" y="249"/>
                  </a:lnTo>
                  <a:lnTo>
                    <a:pt x="286" y="251"/>
                  </a:lnTo>
                  <a:lnTo>
                    <a:pt x="284" y="251"/>
                  </a:lnTo>
                  <a:lnTo>
                    <a:pt x="282" y="251"/>
                  </a:lnTo>
                  <a:lnTo>
                    <a:pt x="280" y="253"/>
                  </a:lnTo>
                  <a:lnTo>
                    <a:pt x="280" y="255"/>
                  </a:lnTo>
                  <a:lnTo>
                    <a:pt x="278" y="255"/>
                  </a:lnTo>
                  <a:lnTo>
                    <a:pt x="278" y="257"/>
                  </a:lnTo>
                  <a:lnTo>
                    <a:pt x="276" y="257"/>
                  </a:lnTo>
                  <a:lnTo>
                    <a:pt x="276" y="259"/>
                  </a:lnTo>
                  <a:lnTo>
                    <a:pt x="274" y="259"/>
                  </a:lnTo>
                  <a:lnTo>
                    <a:pt x="274" y="261"/>
                  </a:lnTo>
                  <a:lnTo>
                    <a:pt x="272" y="263"/>
                  </a:lnTo>
                  <a:lnTo>
                    <a:pt x="272" y="265"/>
                  </a:lnTo>
                  <a:lnTo>
                    <a:pt x="272" y="267"/>
                  </a:lnTo>
                  <a:lnTo>
                    <a:pt x="272" y="269"/>
                  </a:lnTo>
                  <a:lnTo>
                    <a:pt x="272" y="273"/>
                  </a:lnTo>
                  <a:lnTo>
                    <a:pt x="274" y="273"/>
                  </a:lnTo>
                  <a:lnTo>
                    <a:pt x="274" y="275"/>
                  </a:lnTo>
                  <a:lnTo>
                    <a:pt x="274" y="281"/>
                  </a:lnTo>
                  <a:lnTo>
                    <a:pt x="274" y="283"/>
                  </a:lnTo>
                  <a:lnTo>
                    <a:pt x="274" y="285"/>
                  </a:lnTo>
                  <a:lnTo>
                    <a:pt x="266" y="285"/>
                  </a:lnTo>
                  <a:lnTo>
                    <a:pt x="260" y="285"/>
                  </a:lnTo>
                  <a:lnTo>
                    <a:pt x="256" y="285"/>
                  </a:lnTo>
                  <a:lnTo>
                    <a:pt x="250" y="285"/>
                  </a:lnTo>
                  <a:lnTo>
                    <a:pt x="244" y="285"/>
                  </a:lnTo>
                  <a:lnTo>
                    <a:pt x="236" y="285"/>
                  </a:lnTo>
                  <a:lnTo>
                    <a:pt x="232" y="285"/>
                  </a:lnTo>
                  <a:lnTo>
                    <a:pt x="228" y="285"/>
                  </a:lnTo>
                  <a:lnTo>
                    <a:pt x="220" y="285"/>
                  </a:lnTo>
                  <a:lnTo>
                    <a:pt x="218" y="285"/>
                  </a:lnTo>
                  <a:lnTo>
                    <a:pt x="216" y="285"/>
                  </a:lnTo>
                  <a:lnTo>
                    <a:pt x="214" y="285"/>
                  </a:lnTo>
                  <a:lnTo>
                    <a:pt x="208" y="285"/>
                  </a:lnTo>
                  <a:lnTo>
                    <a:pt x="206" y="285"/>
                  </a:lnTo>
                  <a:lnTo>
                    <a:pt x="202" y="285"/>
                  </a:lnTo>
                  <a:lnTo>
                    <a:pt x="200" y="285"/>
                  </a:lnTo>
                  <a:lnTo>
                    <a:pt x="198" y="285"/>
                  </a:lnTo>
                  <a:lnTo>
                    <a:pt x="192" y="285"/>
                  </a:lnTo>
                  <a:lnTo>
                    <a:pt x="184" y="285"/>
                  </a:lnTo>
                  <a:lnTo>
                    <a:pt x="176" y="285"/>
                  </a:lnTo>
                  <a:lnTo>
                    <a:pt x="168" y="285"/>
                  </a:lnTo>
                  <a:lnTo>
                    <a:pt x="166" y="285"/>
                  </a:lnTo>
                  <a:lnTo>
                    <a:pt x="162" y="285"/>
                  </a:lnTo>
                  <a:lnTo>
                    <a:pt x="160" y="285"/>
                  </a:lnTo>
                  <a:lnTo>
                    <a:pt x="158" y="285"/>
                  </a:lnTo>
                  <a:lnTo>
                    <a:pt x="156" y="285"/>
                  </a:lnTo>
                  <a:lnTo>
                    <a:pt x="156" y="287"/>
                  </a:lnTo>
                  <a:lnTo>
                    <a:pt x="154" y="287"/>
                  </a:lnTo>
                  <a:lnTo>
                    <a:pt x="152" y="287"/>
                  </a:lnTo>
                  <a:lnTo>
                    <a:pt x="152" y="289"/>
                  </a:lnTo>
                  <a:lnTo>
                    <a:pt x="150" y="289"/>
                  </a:lnTo>
                  <a:lnTo>
                    <a:pt x="150" y="289"/>
                  </a:lnTo>
                  <a:lnTo>
                    <a:pt x="150" y="295"/>
                  </a:lnTo>
                  <a:lnTo>
                    <a:pt x="150" y="303"/>
                  </a:lnTo>
                  <a:lnTo>
                    <a:pt x="150" y="305"/>
                  </a:lnTo>
                  <a:lnTo>
                    <a:pt x="150" y="307"/>
                  </a:lnTo>
                  <a:lnTo>
                    <a:pt x="150" y="309"/>
                  </a:lnTo>
                  <a:lnTo>
                    <a:pt x="150" y="311"/>
                  </a:lnTo>
                  <a:lnTo>
                    <a:pt x="150" y="315"/>
                  </a:lnTo>
                  <a:lnTo>
                    <a:pt x="150" y="317"/>
                  </a:lnTo>
                  <a:lnTo>
                    <a:pt x="150" y="325"/>
                  </a:lnTo>
                  <a:lnTo>
                    <a:pt x="150" y="329"/>
                  </a:lnTo>
                  <a:lnTo>
                    <a:pt x="150" y="331"/>
                  </a:lnTo>
                  <a:lnTo>
                    <a:pt x="150" y="333"/>
                  </a:lnTo>
                  <a:lnTo>
                    <a:pt x="150" y="335"/>
                  </a:lnTo>
                  <a:lnTo>
                    <a:pt x="150" y="337"/>
                  </a:lnTo>
                  <a:lnTo>
                    <a:pt x="150" y="337"/>
                  </a:lnTo>
                  <a:lnTo>
                    <a:pt x="150" y="339"/>
                  </a:lnTo>
                  <a:lnTo>
                    <a:pt x="150" y="341"/>
                  </a:lnTo>
                  <a:lnTo>
                    <a:pt x="150" y="343"/>
                  </a:lnTo>
                  <a:lnTo>
                    <a:pt x="150" y="357"/>
                  </a:lnTo>
                  <a:lnTo>
                    <a:pt x="150" y="361"/>
                  </a:lnTo>
                  <a:lnTo>
                    <a:pt x="150" y="363"/>
                  </a:lnTo>
                  <a:lnTo>
                    <a:pt x="150" y="377"/>
                  </a:lnTo>
                  <a:lnTo>
                    <a:pt x="150" y="385"/>
                  </a:lnTo>
                  <a:lnTo>
                    <a:pt x="150" y="387"/>
                  </a:lnTo>
                  <a:lnTo>
                    <a:pt x="150" y="393"/>
                  </a:lnTo>
                  <a:lnTo>
                    <a:pt x="150" y="395"/>
                  </a:lnTo>
                  <a:lnTo>
                    <a:pt x="152" y="395"/>
                  </a:lnTo>
                  <a:lnTo>
                    <a:pt x="152" y="397"/>
                  </a:lnTo>
                  <a:lnTo>
                    <a:pt x="154" y="399"/>
                  </a:lnTo>
                  <a:lnTo>
                    <a:pt x="156" y="399"/>
                  </a:lnTo>
                  <a:lnTo>
                    <a:pt x="154" y="401"/>
                  </a:lnTo>
                  <a:lnTo>
                    <a:pt x="154" y="403"/>
                  </a:lnTo>
                  <a:lnTo>
                    <a:pt x="154" y="405"/>
                  </a:lnTo>
                  <a:lnTo>
                    <a:pt x="154" y="407"/>
                  </a:lnTo>
                  <a:lnTo>
                    <a:pt x="150" y="409"/>
                  </a:lnTo>
                  <a:lnTo>
                    <a:pt x="150" y="413"/>
                  </a:lnTo>
                  <a:lnTo>
                    <a:pt x="150" y="417"/>
                  </a:lnTo>
                  <a:lnTo>
                    <a:pt x="150" y="419"/>
                  </a:lnTo>
                  <a:lnTo>
                    <a:pt x="150" y="421"/>
                  </a:lnTo>
                  <a:lnTo>
                    <a:pt x="150" y="423"/>
                  </a:lnTo>
                  <a:lnTo>
                    <a:pt x="150" y="425"/>
                  </a:lnTo>
                  <a:lnTo>
                    <a:pt x="150" y="429"/>
                  </a:lnTo>
                  <a:lnTo>
                    <a:pt x="150" y="431"/>
                  </a:lnTo>
                  <a:lnTo>
                    <a:pt x="150" y="435"/>
                  </a:lnTo>
                  <a:lnTo>
                    <a:pt x="150" y="437"/>
                  </a:lnTo>
                  <a:lnTo>
                    <a:pt x="150" y="439"/>
                  </a:lnTo>
                  <a:lnTo>
                    <a:pt x="150" y="445"/>
                  </a:lnTo>
                  <a:lnTo>
                    <a:pt x="150" y="449"/>
                  </a:lnTo>
                  <a:lnTo>
                    <a:pt x="150" y="453"/>
                  </a:lnTo>
                  <a:lnTo>
                    <a:pt x="150" y="455"/>
                  </a:lnTo>
                  <a:lnTo>
                    <a:pt x="150" y="463"/>
                  </a:lnTo>
                  <a:lnTo>
                    <a:pt x="150" y="465"/>
                  </a:lnTo>
                  <a:lnTo>
                    <a:pt x="150" y="477"/>
                  </a:lnTo>
                  <a:lnTo>
                    <a:pt x="150" y="479"/>
                  </a:lnTo>
                  <a:lnTo>
                    <a:pt x="150" y="481"/>
                  </a:lnTo>
                  <a:lnTo>
                    <a:pt x="150" y="483"/>
                  </a:lnTo>
                  <a:lnTo>
                    <a:pt x="150" y="485"/>
                  </a:lnTo>
                  <a:lnTo>
                    <a:pt x="150" y="489"/>
                  </a:lnTo>
                  <a:lnTo>
                    <a:pt x="150" y="491"/>
                  </a:lnTo>
                  <a:lnTo>
                    <a:pt x="150" y="493"/>
                  </a:lnTo>
                  <a:lnTo>
                    <a:pt x="150" y="495"/>
                  </a:lnTo>
                  <a:lnTo>
                    <a:pt x="150" y="501"/>
                  </a:lnTo>
                  <a:lnTo>
                    <a:pt x="150" y="503"/>
                  </a:lnTo>
                  <a:lnTo>
                    <a:pt x="150" y="511"/>
                  </a:lnTo>
                  <a:lnTo>
                    <a:pt x="150" y="515"/>
                  </a:lnTo>
                  <a:lnTo>
                    <a:pt x="150" y="517"/>
                  </a:lnTo>
                  <a:lnTo>
                    <a:pt x="150" y="521"/>
                  </a:lnTo>
                  <a:lnTo>
                    <a:pt x="150" y="523"/>
                  </a:lnTo>
                  <a:lnTo>
                    <a:pt x="150" y="525"/>
                  </a:lnTo>
                  <a:lnTo>
                    <a:pt x="150" y="527"/>
                  </a:lnTo>
                  <a:lnTo>
                    <a:pt x="150" y="529"/>
                  </a:lnTo>
                  <a:lnTo>
                    <a:pt x="150" y="535"/>
                  </a:lnTo>
                  <a:lnTo>
                    <a:pt x="146" y="535"/>
                  </a:lnTo>
                  <a:lnTo>
                    <a:pt x="144" y="535"/>
                  </a:lnTo>
                  <a:lnTo>
                    <a:pt x="142" y="535"/>
                  </a:lnTo>
                  <a:lnTo>
                    <a:pt x="138" y="535"/>
                  </a:lnTo>
                  <a:lnTo>
                    <a:pt x="134" y="535"/>
                  </a:lnTo>
                  <a:lnTo>
                    <a:pt x="126" y="538"/>
                  </a:lnTo>
                  <a:lnTo>
                    <a:pt x="124" y="538"/>
                  </a:lnTo>
                  <a:lnTo>
                    <a:pt x="120" y="538"/>
                  </a:lnTo>
                  <a:lnTo>
                    <a:pt x="118" y="538"/>
                  </a:lnTo>
                  <a:lnTo>
                    <a:pt x="116" y="538"/>
                  </a:lnTo>
                  <a:lnTo>
                    <a:pt x="110" y="538"/>
                  </a:lnTo>
                  <a:lnTo>
                    <a:pt x="104" y="538"/>
                  </a:lnTo>
                  <a:lnTo>
                    <a:pt x="96" y="538"/>
                  </a:lnTo>
                  <a:lnTo>
                    <a:pt x="94" y="538"/>
                  </a:lnTo>
                  <a:lnTo>
                    <a:pt x="90" y="538"/>
                  </a:lnTo>
                  <a:lnTo>
                    <a:pt x="84" y="538"/>
                  </a:lnTo>
                  <a:lnTo>
                    <a:pt x="84" y="533"/>
                  </a:lnTo>
                  <a:lnTo>
                    <a:pt x="84" y="529"/>
                  </a:lnTo>
                  <a:lnTo>
                    <a:pt x="84" y="529"/>
                  </a:lnTo>
                  <a:lnTo>
                    <a:pt x="80" y="529"/>
                  </a:lnTo>
                  <a:lnTo>
                    <a:pt x="78" y="529"/>
                  </a:lnTo>
                  <a:lnTo>
                    <a:pt x="76" y="529"/>
                  </a:lnTo>
                  <a:lnTo>
                    <a:pt x="70" y="529"/>
                  </a:lnTo>
                  <a:lnTo>
                    <a:pt x="68" y="529"/>
                  </a:lnTo>
                  <a:lnTo>
                    <a:pt x="62" y="529"/>
                  </a:lnTo>
                  <a:lnTo>
                    <a:pt x="60" y="529"/>
                  </a:lnTo>
                  <a:lnTo>
                    <a:pt x="54" y="529"/>
                  </a:lnTo>
                  <a:lnTo>
                    <a:pt x="50" y="529"/>
                  </a:lnTo>
                  <a:lnTo>
                    <a:pt x="50" y="535"/>
                  </a:lnTo>
                  <a:lnTo>
                    <a:pt x="50" y="538"/>
                  </a:lnTo>
                  <a:lnTo>
                    <a:pt x="48" y="538"/>
                  </a:lnTo>
                  <a:lnTo>
                    <a:pt x="42" y="538"/>
                  </a:lnTo>
                  <a:lnTo>
                    <a:pt x="30" y="538"/>
                  </a:lnTo>
                  <a:lnTo>
                    <a:pt x="20" y="538"/>
                  </a:lnTo>
                  <a:lnTo>
                    <a:pt x="6" y="538"/>
                  </a:lnTo>
                  <a:lnTo>
                    <a:pt x="0" y="538"/>
                  </a:lnTo>
                  <a:lnTo>
                    <a:pt x="0" y="529"/>
                  </a:lnTo>
                  <a:lnTo>
                    <a:pt x="0" y="521"/>
                  </a:lnTo>
                  <a:lnTo>
                    <a:pt x="0" y="497"/>
                  </a:lnTo>
                  <a:lnTo>
                    <a:pt x="0" y="495"/>
                  </a:lnTo>
                  <a:lnTo>
                    <a:pt x="0" y="491"/>
                  </a:lnTo>
                  <a:lnTo>
                    <a:pt x="0" y="481"/>
                  </a:lnTo>
                  <a:lnTo>
                    <a:pt x="0" y="457"/>
                  </a:lnTo>
                  <a:lnTo>
                    <a:pt x="0" y="455"/>
                  </a:lnTo>
                  <a:lnTo>
                    <a:pt x="0" y="453"/>
                  </a:lnTo>
                  <a:lnTo>
                    <a:pt x="0" y="449"/>
                  </a:lnTo>
                  <a:lnTo>
                    <a:pt x="0" y="445"/>
                  </a:lnTo>
                  <a:lnTo>
                    <a:pt x="0" y="441"/>
                  </a:lnTo>
                  <a:lnTo>
                    <a:pt x="0" y="437"/>
                  </a:lnTo>
                  <a:lnTo>
                    <a:pt x="0" y="435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425"/>
                  </a:lnTo>
                  <a:lnTo>
                    <a:pt x="0" y="419"/>
                  </a:lnTo>
                  <a:lnTo>
                    <a:pt x="0" y="417"/>
                  </a:lnTo>
                  <a:lnTo>
                    <a:pt x="0" y="411"/>
                  </a:lnTo>
                  <a:lnTo>
                    <a:pt x="0" y="407"/>
                  </a:lnTo>
                  <a:lnTo>
                    <a:pt x="0" y="405"/>
                  </a:lnTo>
                  <a:lnTo>
                    <a:pt x="0" y="403"/>
                  </a:lnTo>
                  <a:lnTo>
                    <a:pt x="0" y="399"/>
                  </a:lnTo>
                  <a:lnTo>
                    <a:pt x="0" y="397"/>
                  </a:lnTo>
                  <a:lnTo>
                    <a:pt x="0" y="395"/>
                  </a:lnTo>
                  <a:lnTo>
                    <a:pt x="0" y="393"/>
                  </a:lnTo>
                  <a:lnTo>
                    <a:pt x="0" y="391"/>
                  </a:lnTo>
                  <a:lnTo>
                    <a:pt x="0" y="385"/>
                  </a:lnTo>
                  <a:lnTo>
                    <a:pt x="0" y="383"/>
                  </a:lnTo>
                  <a:lnTo>
                    <a:pt x="0" y="381"/>
                  </a:lnTo>
                  <a:lnTo>
                    <a:pt x="0" y="377"/>
                  </a:lnTo>
                  <a:lnTo>
                    <a:pt x="0" y="373"/>
                  </a:lnTo>
                  <a:lnTo>
                    <a:pt x="0" y="367"/>
                  </a:lnTo>
                  <a:lnTo>
                    <a:pt x="0" y="363"/>
                  </a:lnTo>
                  <a:lnTo>
                    <a:pt x="0" y="359"/>
                  </a:lnTo>
                  <a:lnTo>
                    <a:pt x="0" y="357"/>
                  </a:lnTo>
                  <a:lnTo>
                    <a:pt x="0" y="355"/>
                  </a:lnTo>
                  <a:lnTo>
                    <a:pt x="0" y="351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0" y="345"/>
                  </a:lnTo>
                  <a:lnTo>
                    <a:pt x="0" y="343"/>
                  </a:lnTo>
                  <a:lnTo>
                    <a:pt x="0" y="339"/>
                  </a:lnTo>
                  <a:lnTo>
                    <a:pt x="0" y="337"/>
                  </a:lnTo>
                  <a:lnTo>
                    <a:pt x="0" y="337"/>
                  </a:lnTo>
                  <a:lnTo>
                    <a:pt x="0" y="335"/>
                  </a:lnTo>
                  <a:lnTo>
                    <a:pt x="0" y="333"/>
                  </a:lnTo>
                  <a:lnTo>
                    <a:pt x="0" y="331"/>
                  </a:lnTo>
                  <a:lnTo>
                    <a:pt x="0" y="329"/>
                  </a:lnTo>
                  <a:lnTo>
                    <a:pt x="0" y="325"/>
                  </a:lnTo>
                  <a:lnTo>
                    <a:pt x="0" y="323"/>
                  </a:lnTo>
                  <a:lnTo>
                    <a:pt x="0" y="321"/>
                  </a:lnTo>
                  <a:lnTo>
                    <a:pt x="0" y="317"/>
                  </a:lnTo>
                  <a:lnTo>
                    <a:pt x="0" y="315"/>
                  </a:lnTo>
                  <a:lnTo>
                    <a:pt x="0" y="311"/>
                  </a:lnTo>
                  <a:lnTo>
                    <a:pt x="0" y="309"/>
                  </a:lnTo>
                  <a:lnTo>
                    <a:pt x="0" y="305"/>
                  </a:lnTo>
                  <a:lnTo>
                    <a:pt x="0" y="301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91"/>
                  </a:lnTo>
                  <a:lnTo>
                    <a:pt x="0" y="287"/>
                  </a:lnTo>
                  <a:lnTo>
                    <a:pt x="0" y="285"/>
                  </a:lnTo>
                  <a:lnTo>
                    <a:pt x="0" y="283"/>
                  </a:lnTo>
                  <a:lnTo>
                    <a:pt x="0" y="281"/>
                  </a:lnTo>
                  <a:lnTo>
                    <a:pt x="0" y="277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0" y="269"/>
                  </a:lnTo>
                  <a:lnTo>
                    <a:pt x="0" y="267"/>
                  </a:lnTo>
                  <a:lnTo>
                    <a:pt x="0" y="265"/>
                  </a:lnTo>
                  <a:lnTo>
                    <a:pt x="0" y="263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57"/>
                  </a:lnTo>
                  <a:lnTo>
                    <a:pt x="0" y="255"/>
                  </a:lnTo>
                  <a:lnTo>
                    <a:pt x="0" y="253"/>
                  </a:lnTo>
                  <a:lnTo>
                    <a:pt x="0" y="251"/>
                  </a:lnTo>
                  <a:lnTo>
                    <a:pt x="0" y="249"/>
                  </a:lnTo>
                  <a:lnTo>
                    <a:pt x="0" y="241"/>
                  </a:lnTo>
                  <a:lnTo>
                    <a:pt x="0" y="233"/>
                  </a:lnTo>
                  <a:lnTo>
                    <a:pt x="0" y="229"/>
                  </a:lnTo>
                  <a:lnTo>
                    <a:pt x="0" y="227"/>
                  </a:lnTo>
                  <a:lnTo>
                    <a:pt x="0" y="217"/>
                  </a:lnTo>
                  <a:lnTo>
                    <a:pt x="0" y="215"/>
                  </a:lnTo>
                  <a:lnTo>
                    <a:pt x="0" y="213"/>
                  </a:lnTo>
                  <a:lnTo>
                    <a:pt x="0" y="211"/>
                  </a:lnTo>
                  <a:lnTo>
                    <a:pt x="0" y="209"/>
                  </a:lnTo>
                  <a:lnTo>
                    <a:pt x="0" y="207"/>
                  </a:lnTo>
                  <a:lnTo>
                    <a:pt x="0" y="205"/>
                  </a:lnTo>
                  <a:lnTo>
                    <a:pt x="0" y="203"/>
                  </a:lnTo>
                  <a:lnTo>
                    <a:pt x="0" y="201"/>
                  </a:lnTo>
                  <a:lnTo>
                    <a:pt x="0" y="197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0" y="191"/>
                  </a:lnTo>
                  <a:lnTo>
                    <a:pt x="0" y="187"/>
                  </a:lnTo>
                  <a:lnTo>
                    <a:pt x="0" y="185"/>
                  </a:lnTo>
                  <a:lnTo>
                    <a:pt x="2" y="185"/>
                  </a:lnTo>
                  <a:lnTo>
                    <a:pt x="6" y="185"/>
                  </a:lnTo>
                  <a:lnTo>
                    <a:pt x="10" y="185"/>
                  </a:lnTo>
                  <a:lnTo>
                    <a:pt x="12" y="185"/>
                  </a:lnTo>
                  <a:lnTo>
                    <a:pt x="14" y="185"/>
                  </a:lnTo>
                  <a:lnTo>
                    <a:pt x="16" y="185"/>
                  </a:lnTo>
                  <a:lnTo>
                    <a:pt x="18" y="185"/>
                  </a:lnTo>
                  <a:lnTo>
                    <a:pt x="32" y="185"/>
                  </a:lnTo>
                  <a:lnTo>
                    <a:pt x="34" y="185"/>
                  </a:lnTo>
                  <a:lnTo>
                    <a:pt x="36" y="185"/>
                  </a:lnTo>
                  <a:lnTo>
                    <a:pt x="38" y="185"/>
                  </a:lnTo>
                  <a:lnTo>
                    <a:pt x="42" y="185"/>
                  </a:lnTo>
                  <a:lnTo>
                    <a:pt x="50" y="185"/>
                  </a:lnTo>
                  <a:lnTo>
                    <a:pt x="54" y="185"/>
                  </a:lnTo>
                  <a:lnTo>
                    <a:pt x="58" y="185"/>
                  </a:lnTo>
                  <a:lnTo>
                    <a:pt x="58" y="183"/>
                  </a:lnTo>
                  <a:lnTo>
                    <a:pt x="60" y="183"/>
                  </a:lnTo>
                  <a:lnTo>
                    <a:pt x="66" y="183"/>
                  </a:lnTo>
                  <a:lnTo>
                    <a:pt x="68" y="183"/>
                  </a:lnTo>
                  <a:lnTo>
                    <a:pt x="72" y="183"/>
                  </a:lnTo>
                  <a:lnTo>
                    <a:pt x="80" y="183"/>
                  </a:lnTo>
                  <a:lnTo>
                    <a:pt x="84" y="183"/>
                  </a:lnTo>
                  <a:lnTo>
                    <a:pt x="86" y="183"/>
                  </a:lnTo>
                  <a:lnTo>
                    <a:pt x="88" y="183"/>
                  </a:lnTo>
                  <a:lnTo>
                    <a:pt x="92" y="183"/>
                  </a:lnTo>
                  <a:lnTo>
                    <a:pt x="98" y="183"/>
                  </a:lnTo>
                  <a:lnTo>
                    <a:pt x="104" y="183"/>
                  </a:lnTo>
                  <a:lnTo>
                    <a:pt x="106" y="183"/>
                  </a:lnTo>
                  <a:lnTo>
                    <a:pt x="108" y="183"/>
                  </a:lnTo>
                  <a:lnTo>
                    <a:pt x="110" y="183"/>
                  </a:lnTo>
                  <a:lnTo>
                    <a:pt x="112" y="183"/>
                  </a:lnTo>
                  <a:lnTo>
                    <a:pt x="114" y="183"/>
                  </a:lnTo>
                  <a:lnTo>
                    <a:pt x="118" y="183"/>
                  </a:lnTo>
                  <a:lnTo>
                    <a:pt x="120" y="183"/>
                  </a:lnTo>
                  <a:lnTo>
                    <a:pt x="122" y="183"/>
                  </a:lnTo>
                  <a:lnTo>
                    <a:pt x="124" y="183"/>
                  </a:lnTo>
                  <a:lnTo>
                    <a:pt x="126" y="185"/>
                  </a:lnTo>
                  <a:lnTo>
                    <a:pt x="128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4" y="185"/>
                  </a:lnTo>
                  <a:lnTo>
                    <a:pt x="136" y="185"/>
                  </a:lnTo>
                  <a:lnTo>
                    <a:pt x="138" y="185"/>
                  </a:lnTo>
                  <a:lnTo>
                    <a:pt x="140" y="185"/>
                  </a:lnTo>
                  <a:lnTo>
                    <a:pt x="142" y="185"/>
                  </a:lnTo>
                  <a:lnTo>
                    <a:pt x="144" y="185"/>
                  </a:lnTo>
                  <a:lnTo>
                    <a:pt x="146" y="185"/>
                  </a:lnTo>
                  <a:lnTo>
                    <a:pt x="150" y="185"/>
                  </a:lnTo>
                  <a:lnTo>
                    <a:pt x="150" y="183"/>
                  </a:lnTo>
                  <a:lnTo>
                    <a:pt x="150" y="181"/>
                  </a:lnTo>
                  <a:lnTo>
                    <a:pt x="150" y="179"/>
                  </a:lnTo>
                  <a:lnTo>
                    <a:pt x="150" y="177"/>
                  </a:lnTo>
                  <a:lnTo>
                    <a:pt x="150" y="175"/>
                  </a:lnTo>
                  <a:lnTo>
                    <a:pt x="150" y="173"/>
                  </a:lnTo>
                  <a:lnTo>
                    <a:pt x="150" y="169"/>
                  </a:lnTo>
                  <a:lnTo>
                    <a:pt x="150" y="167"/>
                  </a:lnTo>
                  <a:lnTo>
                    <a:pt x="150" y="163"/>
                  </a:lnTo>
                  <a:lnTo>
                    <a:pt x="150" y="159"/>
                  </a:lnTo>
                  <a:lnTo>
                    <a:pt x="150" y="157"/>
                  </a:lnTo>
                  <a:lnTo>
                    <a:pt x="150" y="153"/>
                  </a:lnTo>
                  <a:lnTo>
                    <a:pt x="150" y="151"/>
                  </a:lnTo>
                  <a:lnTo>
                    <a:pt x="150" y="149"/>
                  </a:lnTo>
                  <a:lnTo>
                    <a:pt x="150" y="143"/>
                  </a:lnTo>
                  <a:lnTo>
                    <a:pt x="150" y="135"/>
                  </a:lnTo>
                  <a:lnTo>
                    <a:pt x="150" y="133"/>
                  </a:lnTo>
                  <a:lnTo>
                    <a:pt x="152" y="133"/>
                  </a:lnTo>
                  <a:lnTo>
                    <a:pt x="154" y="133"/>
                  </a:lnTo>
                  <a:lnTo>
                    <a:pt x="158" y="133"/>
                  </a:lnTo>
                  <a:lnTo>
                    <a:pt x="160" y="133"/>
                  </a:lnTo>
                  <a:lnTo>
                    <a:pt x="160" y="129"/>
                  </a:lnTo>
                  <a:lnTo>
                    <a:pt x="160" y="127"/>
                  </a:lnTo>
                  <a:lnTo>
                    <a:pt x="160" y="125"/>
                  </a:lnTo>
                  <a:lnTo>
                    <a:pt x="160" y="117"/>
                  </a:lnTo>
                  <a:lnTo>
                    <a:pt x="160" y="112"/>
                  </a:lnTo>
                  <a:lnTo>
                    <a:pt x="160" y="104"/>
                  </a:lnTo>
                  <a:lnTo>
                    <a:pt x="160" y="98"/>
                  </a:lnTo>
                  <a:lnTo>
                    <a:pt x="160" y="96"/>
                  </a:lnTo>
                  <a:lnTo>
                    <a:pt x="160" y="92"/>
                  </a:lnTo>
                  <a:lnTo>
                    <a:pt x="160" y="90"/>
                  </a:lnTo>
                  <a:lnTo>
                    <a:pt x="160" y="88"/>
                  </a:lnTo>
                  <a:lnTo>
                    <a:pt x="160" y="86"/>
                  </a:lnTo>
                  <a:lnTo>
                    <a:pt x="160" y="84"/>
                  </a:lnTo>
                  <a:lnTo>
                    <a:pt x="160" y="76"/>
                  </a:lnTo>
                  <a:lnTo>
                    <a:pt x="160" y="72"/>
                  </a:lnTo>
                  <a:lnTo>
                    <a:pt x="160" y="64"/>
                  </a:lnTo>
                  <a:lnTo>
                    <a:pt x="160" y="62"/>
                  </a:lnTo>
                  <a:lnTo>
                    <a:pt x="160" y="56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60" y="48"/>
                  </a:lnTo>
                  <a:lnTo>
                    <a:pt x="160" y="46"/>
                  </a:lnTo>
                  <a:lnTo>
                    <a:pt x="158" y="42"/>
                  </a:lnTo>
                  <a:lnTo>
                    <a:pt x="158" y="40"/>
                  </a:lnTo>
                  <a:lnTo>
                    <a:pt x="158" y="36"/>
                  </a:lnTo>
                  <a:lnTo>
                    <a:pt x="158" y="30"/>
                  </a:lnTo>
                  <a:lnTo>
                    <a:pt x="158" y="26"/>
                  </a:lnTo>
                  <a:lnTo>
                    <a:pt x="158" y="20"/>
                  </a:lnTo>
                  <a:lnTo>
                    <a:pt x="158" y="18"/>
                  </a:lnTo>
                  <a:lnTo>
                    <a:pt x="158" y="16"/>
                  </a:lnTo>
                  <a:lnTo>
                    <a:pt x="158" y="14"/>
                  </a:lnTo>
                  <a:lnTo>
                    <a:pt x="158" y="12"/>
                  </a:lnTo>
                  <a:lnTo>
                    <a:pt x="158" y="8"/>
                  </a:lnTo>
                  <a:lnTo>
                    <a:pt x="158" y="6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58" y="0"/>
                  </a:lnTo>
                  <a:lnTo>
                    <a:pt x="160" y="2"/>
                  </a:lnTo>
                  <a:lnTo>
                    <a:pt x="160" y="2"/>
                  </a:lnTo>
                  <a:lnTo>
                    <a:pt x="160" y="4"/>
                  </a:lnTo>
                  <a:lnTo>
                    <a:pt x="160" y="6"/>
                  </a:lnTo>
                  <a:lnTo>
                    <a:pt x="162" y="6"/>
                  </a:lnTo>
                  <a:lnTo>
                    <a:pt x="162" y="8"/>
                  </a:lnTo>
                  <a:lnTo>
                    <a:pt x="162" y="10"/>
                  </a:lnTo>
                  <a:lnTo>
                    <a:pt x="162" y="12"/>
                  </a:lnTo>
                  <a:lnTo>
                    <a:pt x="162" y="14"/>
                  </a:lnTo>
                  <a:lnTo>
                    <a:pt x="162" y="16"/>
                  </a:lnTo>
                  <a:lnTo>
                    <a:pt x="160" y="16"/>
                  </a:lnTo>
                  <a:lnTo>
                    <a:pt x="162" y="16"/>
                  </a:lnTo>
                  <a:lnTo>
                    <a:pt x="162" y="18"/>
                  </a:lnTo>
                  <a:lnTo>
                    <a:pt x="164" y="18"/>
                  </a:lnTo>
                  <a:lnTo>
                    <a:pt x="164" y="20"/>
                  </a:lnTo>
                  <a:lnTo>
                    <a:pt x="166" y="20"/>
                  </a:lnTo>
                  <a:lnTo>
                    <a:pt x="166" y="22"/>
                  </a:lnTo>
                  <a:lnTo>
                    <a:pt x="168" y="24"/>
                  </a:lnTo>
                  <a:lnTo>
                    <a:pt x="168" y="26"/>
                  </a:lnTo>
                  <a:lnTo>
                    <a:pt x="170" y="26"/>
                  </a:lnTo>
                  <a:lnTo>
                    <a:pt x="170" y="28"/>
                  </a:lnTo>
                  <a:lnTo>
                    <a:pt x="172" y="28"/>
                  </a:lnTo>
                  <a:lnTo>
                    <a:pt x="172" y="30"/>
                  </a:lnTo>
                  <a:lnTo>
                    <a:pt x="172" y="32"/>
                  </a:lnTo>
                  <a:lnTo>
                    <a:pt x="172" y="34"/>
                  </a:lnTo>
                  <a:lnTo>
                    <a:pt x="172" y="36"/>
                  </a:lnTo>
                  <a:lnTo>
                    <a:pt x="172" y="38"/>
                  </a:lnTo>
                  <a:lnTo>
                    <a:pt x="172" y="40"/>
                  </a:lnTo>
                  <a:lnTo>
                    <a:pt x="174" y="42"/>
                  </a:lnTo>
                  <a:lnTo>
                    <a:pt x="174" y="44"/>
                  </a:lnTo>
                  <a:lnTo>
                    <a:pt x="176" y="44"/>
                  </a:lnTo>
                  <a:lnTo>
                    <a:pt x="178" y="44"/>
                  </a:lnTo>
                  <a:lnTo>
                    <a:pt x="180" y="44"/>
                  </a:lnTo>
                  <a:lnTo>
                    <a:pt x="182" y="4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46" name="Freeform 34">
              <a:extLst>
                <a:ext uri="{FF2B5EF4-FFF2-40B4-BE49-F238E27FC236}">
                  <a16:creationId xmlns:a16="http://schemas.microsoft.com/office/drawing/2014/main" id="{4970B928-A230-52A2-BF51-9188BACF5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1475" y="1127125"/>
              <a:ext cx="717550" cy="519113"/>
            </a:xfrm>
            <a:custGeom>
              <a:avLst/>
              <a:gdLst>
                <a:gd name="T0" fmla="*/ 362 w 452"/>
                <a:gd name="T1" fmla="*/ 20 h 327"/>
                <a:gd name="T2" fmla="*/ 384 w 452"/>
                <a:gd name="T3" fmla="*/ 24 h 327"/>
                <a:gd name="T4" fmla="*/ 400 w 452"/>
                <a:gd name="T5" fmla="*/ 54 h 327"/>
                <a:gd name="T6" fmla="*/ 416 w 452"/>
                <a:gd name="T7" fmla="*/ 88 h 327"/>
                <a:gd name="T8" fmla="*/ 440 w 452"/>
                <a:gd name="T9" fmla="*/ 96 h 327"/>
                <a:gd name="T10" fmla="*/ 438 w 452"/>
                <a:gd name="T11" fmla="*/ 104 h 327"/>
                <a:gd name="T12" fmla="*/ 434 w 452"/>
                <a:gd name="T13" fmla="*/ 120 h 327"/>
                <a:gd name="T14" fmla="*/ 444 w 452"/>
                <a:gd name="T15" fmla="*/ 130 h 327"/>
                <a:gd name="T16" fmla="*/ 450 w 452"/>
                <a:gd name="T17" fmla="*/ 144 h 327"/>
                <a:gd name="T18" fmla="*/ 450 w 452"/>
                <a:gd name="T19" fmla="*/ 182 h 327"/>
                <a:gd name="T20" fmla="*/ 452 w 452"/>
                <a:gd name="T21" fmla="*/ 218 h 327"/>
                <a:gd name="T22" fmla="*/ 452 w 452"/>
                <a:gd name="T23" fmla="*/ 267 h 327"/>
                <a:gd name="T24" fmla="*/ 442 w 452"/>
                <a:gd name="T25" fmla="*/ 293 h 327"/>
                <a:gd name="T26" fmla="*/ 442 w 452"/>
                <a:gd name="T27" fmla="*/ 323 h 327"/>
                <a:gd name="T28" fmla="*/ 422 w 452"/>
                <a:gd name="T29" fmla="*/ 327 h 327"/>
                <a:gd name="T30" fmla="*/ 398 w 452"/>
                <a:gd name="T31" fmla="*/ 325 h 327"/>
                <a:gd name="T32" fmla="*/ 352 w 452"/>
                <a:gd name="T33" fmla="*/ 325 h 327"/>
                <a:gd name="T34" fmla="*/ 308 w 452"/>
                <a:gd name="T35" fmla="*/ 327 h 327"/>
                <a:gd name="T36" fmla="*/ 270 w 452"/>
                <a:gd name="T37" fmla="*/ 327 h 327"/>
                <a:gd name="T38" fmla="*/ 226 w 452"/>
                <a:gd name="T39" fmla="*/ 327 h 327"/>
                <a:gd name="T40" fmla="*/ 190 w 452"/>
                <a:gd name="T41" fmla="*/ 327 h 327"/>
                <a:gd name="T42" fmla="*/ 158 w 452"/>
                <a:gd name="T43" fmla="*/ 327 h 327"/>
                <a:gd name="T44" fmla="*/ 126 w 452"/>
                <a:gd name="T45" fmla="*/ 327 h 327"/>
                <a:gd name="T46" fmla="*/ 106 w 452"/>
                <a:gd name="T47" fmla="*/ 317 h 327"/>
                <a:gd name="T48" fmla="*/ 94 w 452"/>
                <a:gd name="T49" fmla="*/ 309 h 327"/>
                <a:gd name="T50" fmla="*/ 76 w 452"/>
                <a:gd name="T51" fmla="*/ 299 h 327"/>
                <a:gd name="T52" fmla="*/ 60 w 452"/>
                <a:gd name="T53" fmla="*/ 295 h 327"/>
                <a:gd name="T54" fmla="*/ 50 w 452"/>
                <a:gd name="T55" fmla="*/ 285 h 327"/>
                <a:gd name="T56" fmla="*/ 30 w 452"/>
                <a:gd name="T57" fmla="*/ 273 h 327"/>
                <a:gd name="T58" fmla="*/ 6 w 452"/>
                <a:gd name="T59" fmla="*/ 279 h 327"/>
                <a:gd name="T60" fmla="*/ 0 w 452"/>
                <a:gd name="T61" fmla="*/ 259 h 327"/>
                <a:gd name="T62" fmla="*/ 0 w 452"/>
                <a:gd name="T63" fmla="*/ 218 h 327"/>
                <a:gd name="T64" fmla="*/ 0 w 452"/>
                <a:gd name="T65" fmla="*/ 184 h 327"/>
                <a:gd name="T66" fmla="*/ 28 w 452"/>
                <a:gd name="T67" fmla="*/ 178 h 327"/>
                <a:gd name="T68" fmla="*/ 54 w 452"/>
                <a:gd name="T69" fmla="*/ 178 h 327"/>
                <a:gd name="T70" fmla="*/ 66 w 452"/>
                <a:gd name="T71" fmla="*/ 156 h 327"/>
                <a:gd name="T72" fmla="*/ 66 w 452"/>
                <a:gd name="T73" fmla="*/ 84 h 327"/>
                <a:gd name="T74" fmla="*/ 66 w 452"/>
                <a:gd name="T75" fmla="*/ 60 h 327"/>
                <a:gd name="T76" fmla="*/ 64 w 452"/>
                <a:gd name="T77" fmla="*/ 30 h 327"/>
                <a:gd name="T78" fmla="*/ 92 w 452"/>
                <a:gd name="T79" fmla="*/ 22 h 327"/>
                <a:gd name="T80" fmla="*/ 132 w 452"/>
                <a:gd name="T81" fmla="*/ 22 h 327"/>
                <a:gd name="T82" fmla="*/ 152 w 452"/>
                <a:gd name="T83" fmla="*/ 22 h 327"/>
                <a:gd name="T84" fmla="*/ 162 w 452"/>
                <a:gd name="T85" fmla="*/ 28 h 327"/>
                <a:gd name="T86" fmla="*/ 170 w 452"/>
                <a:gd name="T87" fmla="*/ 32 h 327"/>
                <a:gd name="T88" fmla="*/ 172 w 452"/>
                <a:gd name="T89" fmla="*/ 36 h 327"/>
                <a:gd name="T90" fmla="*/ 162 w 452"/>
                <a:gd name="T91" fmla="*/ 36 h 327"/>
                <a:gd name="T92" fmla="*/ 162 w 452"/>
                <a:gd name="T93" fmla="*/ 52 h 327"/>
                <a:gd name="T94" fmla="*/ 174 w 452"/>
                <a:gd name="T95" fmla="*/ 58 h 327"/>
                <a:gd name="T96" fmla="*/ 190 w 452"/>
                <a:gd name="T97" fmla="*/ 56 h 327"/>
                <a:gd name="T98" fmla="*/ 196 w 452"/>
                <a:gd name="T99" fmla="*/ 60 h 327"/>
                <a:gd name="T100" fmla="*/ 204 w 452"/>
                <a:gd name="T101" fmla="*/ 50 h 327"/>
                <a:gd name="T102" fmla="*/ 216 w 452"/>
                <a:gd name="T103" fmla="*/ 48 h 327"/>
                <a:gd name="T104" fmla="*/ 220 w 452"/>
                <a:gd name="T105" fmla="*/ 58 h 327"/>
                <a:gd name="T106" fmla="*/ 226 w 452"/>
                <a:gd name="T107" fmla="*/ 48 h 327"/>
                <a:gd name="T108" fmla="*/ 234 w 452"/>
                <a:gd name="T109" fmla="*/ 46 h 327"/>
                <a:gd name="T110" fmla="*/ 242 w 452"/>
                <a:gd name="T111" fmla="*/ 34 h 327"/>
                <a:gd name="T112" fmla="*/ 254 w 452"/>
                <a:gd name="T113" fmla="*/ 16 h 327"/>
                <a:gd name="T114" fmla="*/ 272 w 452"/>
                <a:gd name="T115" fmla="*/ 10 h 327"/>
                <a:gd name="T116" fmla="*/ 292 w 452"/>
                <a:gd name="T117" fmla="*/ 8 h 327"/>
                <a:gd name="T118" fmla="*/ 306 w 452"/>
                <a:gd name="T119" fmla="*/ 4 h 327"/>
                <a:gd name="T120" fmla="*/ 322 w 452"/>
                <a:gd name="T121" fmla="*/ 4 h 327"/>
                <a:gd name="T122" fmla="*/ 338 w 452"/>
                <a:gd name="T123" fmla="*/ 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2" h="327">
                  <a:moveTo>
                    <a:pt x="348" y="0"/>
                  </a:moveTo>
                  <a:lnTo>
                    <a:pt x="348" y="4"/>
                  </a:lnTo>
                  <a:lnTo>
                    <a:pt x="350" y="6"/>
                  </a:lnTo>
                  <a:lnTo>
                    <a:pt x="350" y="8"/>
                  </a:lnTo>
                  <a:lnTo>
                    <a:pt x="350" y="12"/>
                  </a:lnTo>
                  <a:lnTo>
                    <a:pt x="350" y="14"/>
                  </a:lnTo>
                  <a:lnTo>
                    <a:pt x="350" y="20"/>
                  </a:lnTo>
                  <a:lnTo>
                    <a:pt x="354" y="20"/>
                  </a:lnTo>
                  <a:lnTo>
                    <a:pt x="356" y="20"/>
                  </a:lnTo>
                  <a:lnTo>
                    <a:pt x="358" y="20"/>
                  </a:lnTo>
                  <a:lnTo>
                    <a:pt x="362" y="20"/>
                  </a:lnTo>
                  <a:lnTo>
                    <a:pt x="366" y="20"/>
                  </a:lnTo>
                  <a:lnTo>
                    <a:pt x="370" y="20"/>
                  </a:lnTo>
                  <a:lnTo>
                    <a:pt x="372" y="20"/>
                  </a:lnTo>
                  <a:lnTo>
                    <a:pt x="374" y="20"/>
                  </a:lnTo>
                  <a:lnTo>
                    <a:pt x="376" y="20"/>
                  </a:lnTo>
                  <a:lnTo>
                    <a:pt x="378" y="20"/>
                  </a:lnTo>
                  <a:lnTo>
                    <a:pt x="380" y="20"/>
                  </a:lnTo>
                  <a:lnTo>
                    <a:pt x="382" y="20"/>
                  </a:lnTo>
                  <a:lnTo>
                    <a:pt x="384" y="20"/>
                  </a:lnTo>
                  <a:lnTo>
                    <a:pt x="384" y="22"/>
                  </a:lnTo>
                  <a:lnTo>
                    <a:pt x="384" y="24"/>
                  </a:lnTo>
                  <a:lnTo>
                    <a:pt x="384" y="26"/>
                  </a:lnTo>
                  <a:lnTo>
                    <a:pt x="384" y="30"/>
                  </a:lnTo>
                  <a:lnTo>
                    <a:pt x="384" y="48"/>
                  </a:lnTo>
                  <a:lnTo>
                    <a:pt x="384" y="50"/>
                  </a:lnTo>
                  <a:lnTo>
                    <a:pt x="384" y="52"/>
                  </a:lnTo>
                  <a:lnTo>
                    <a:pt x="390" y="52"/>
                  </a:lnTo>
                  <a:lnTo>
                    <a:pt x="392" y="52"/>
                  </a:lnTo>
                  <a:lnTo>
                    <a:pt x="396" y="52"/>
                  </a:lnTo>
                  <a:lnTo>
                    <a:pt x="398" y="52"/>
                  </a:lnTo>
                  <a:lnTo>
                    <a:pt x="400" y="52"/>
                  </a:lnTo>
                  <a:lnTo>
                    <a:pt x="400" y="54"/>
                  </a:lnTo>
                  <a:lnTo>
                    <a:pt x="400" y="56"/>
                  </a:lnTo>
                  <a:lnTo>
                    <a:pt x="400" y="62"/>
                  </a:lnTo>
                  <a:lnTo>
                    <a:pt x="400" y="68"/>
                  </a:lnTo>
                  <a:lnTo>
                    <a:pt x="400" y="70"/>
                  </a:lnTo>
                  <a:lnTo>
                    <a:pt x="400" y="84"/>
                  </a:lnTo>
                  <a:lnTo>
                    <a:pt x="400" y="86"/>
                  </a:lnTo>
                  <a:lnTo>
                    <a:pt x="400" y="88"/>
                  </a:lnTo>
                  <a:lnTo>
                    <a:pt x="404" y="88"/>
                  </a:lnTo>
                  <a:lnTo>
                    <a:pt x="410" y="88"/>
                  </a:lnTo>
                  <a:lnTo>
                    <a:pt x="414" y="88"/>
                  </a:lnTo>
                  <a:lnTo>
                    <a:pt x="416" y="88"/>
                  </a:lnTo>
                  <a:lnTo>
                    <a:pt x="418" y="88"/>
                  </a:lnTo>
                  <a:lnTo>
                    <a:pt x="420" y="88"/>
                  </a:lnTo>
                  <a:lnTo>
                    <a:pt x="422" y="88"/>
                  </a:lnTo>
                  <a:lnTo>
                    <a:pt x="424" y="88"/>
                  </a:lnTo>
                  <a:lnTo>
                    <a:pt x="428" y="88"/>
                  </a:lnTo>
                  <a:lnTo>
                    <a:pt x="436" y="88"/>
                  </a:lnTo>
                  <a:lnTo>
                    <a:pt x="438" y="90"/>
                  </a:lnTo>
                  <a:lnTo>
                    <a:pt x="440" y="92"/>
                  </a:lnTo>
                  <a:lnTo>
                    <a:pt x="440" y="94"/>
                  </a:lnTo>
                  <a:lnTo>
                    <a:pt x="440" y="96"/>
                  </a:lnTo>
                  <a:lnTo>
                    <a:pt x="440" y="96"/>
                  </a:lnTo>
                  <a:lnTo>
                    <a:pt x="440" y="98"/>
                  </a:lnTo>
                  <a:lnTo>
                    <a:pt x="442" y="98"/>
                  </a:lnTo>
                  <a:lnTo>
                    <a:pt x="442" y="100"/>
                  </a:lnTo>
                  <a:lnTo>
                    <a:pt x="440" y="102"/>
                  </a:lnTo>
                  <a:lnTo>
                    <a:pt x="442" y="102"/>
                  </a:lnTo>
                  <a:lnTo>
                    <a:pt x="442" y="104"/>
                  </a:lnTo>
                  <a:lnTo>
                    <a:pt x="442" y="106"/>
                  </a:lnTo>
                  <a:lnTo>
                    <a:pt x="444" y="106"/>
                  </a:lnTo>
                  <a:lnTo>
                    <a:pt x="442" y="106"/>
                  </a:lnTo>
                  <a:lnTo>
                    <a:pt x="440" y="104"/>
                  </a:lnTo>
                  <a:lnTo>
                    <a:pt x="438" y="104"/>
                  </a:lnTo>
                  <a:lnTo>
                    <a:pt x="436" y="104"/>
                  </a:lnTo>
                  <a:lnTo>
                    <a:pt x="436" y="104"/>
                  </a:lnTo>
                  <a:lnTo>
                    <a:pt x="436" y="106"/>
                  </a:lnTo>
                  <a:lnTo>
                    <a:pt x="434" y="106"/>
                  </a:lnTo>
                  <a:lnTo>
                    <a:pt x="434" y="108"/>
                  </a:lnTo>
                  <a:lnTo>
                    <a:pt x="432" y="110"/>
                  </a:lnTo>
                  <a:lnTo>
                    <a:pt x="432" y="112"/>
                  </a:lnTo>
                  <a:lnTo>
                    <a:pt x="432" y="114"/>
                  </a:lnTo>
                  <a:lnTo>
                    <a:pt x="432" y="116"/>
                  </a:lnTo>
                  <a:lnTo>
                    <a:pt x="434" y="118"/>
                  </a:lnTo>
                  <a:lnTo>
                    <a:pt x="434" y="120"/>
                  </a:lnTo>
                  <a:lnTo>
                    <a:pt x="434" y="122"/>
                  </a:lnTo>
                  <a:lnTo>
                    <a:pt x="436" y="122"/>
                  </a:lnTo>
                  <a:lnTo>
                    <a:pt x="436" y="124"/>
                  </a:lnTo>
                  <a:lnTo>
                    <a:pt x="436" y="126"/>
                  </a:lnTo>
                  <a:lnTo>
                    <a:pt x="436" y="126"/>
                  </a:lnTo>
                  <a:lnTo>
                    <a:pt x="436" y="128"/>
                  </a:lnTo>
                  <a:lnTo>
                    <a:pt x="438" y="128"/>
                  </a:lnTo>
                  <a:lnTo>
                    <a:pt x="440" y="128"/>
                  </a:lnTo>
                  <a:lnTo>
                    <a:pt x="442" y="130"/>
                  </a:lnTo>
                  <a:lnTo>
                    <a:pt x="444" y="128"/>
                  </a:lnTo>
                  <a:lnTo>
                    <a:pt x="444" y="130"/>
                  </a:lnTo>
                  <a:lnTo>
                    <a:pt x="446" y="130"/>
                  </a:lnTo>
                  <a:lnTo>
                    <a:pt x="446" y="132"/>
                  </a:lnTo>
                  <a:lnTo>
                    <a:pt x="446" y="134"/>
                  </a:lnTo>
                  <a:lnTo>
                    <a:pt x="448" y="134"/>
                  </a:lnTo>
                  <a:lnTo>
                    <a:pt x="448" y="136"/>
                  </a:lnTo>
                  <a:lnTo>
                    <a:pt x="448" y="138"/>
                  </a:lnTo>
                  <a:lnTo>
                    <a:pt x="448" y="140"/>
                  </a:lnTo>
                  <a:lnTo>
                    <a:pt x="450" y="140"/>
                  </a:lnTo>
                  <a:lnTo>
                    <a:pt x="450" y="142"/>
                  </a:lnTo>
                  <a:lnTo>
                    <a:pt x="450" y="144"/>
                  </a:lnTo>
                  <a:lnTo>
                    <a:pt x="450" y="144"/>
                  </a:lnTo>
                  <a:lnTo>
                    <a:pt x="450" y="148"/>
                  </a:lnTo>
                  <a:lnTo>
                    <a:pt x="450" y="150"/>
                  </a:lnTo>
                  <a:lnTo>
                    <a:pt x="450" y="154"/>
                  </a:lnTo>
                  <a:lnTo>
                    <a:pt x="450" y="156"/>
                  </a:lnTo>
                  <a:lnTo>
                    <a:pt x="450" y="158"/>
                  </a:lnTo>
                  <a:lnTo>
                    <a:pt x="450" y="160"/>
                  </a:lnTo>
                  <a:lnTo>
                    <a:pt x="450" y="162"/>
                  </a:lnTo>
                  <a:lnTo>
                    <a:pt x="450" y="168"/>
                  </a:lnTo>
                  <a:lnTo>
                    <a:pt x="450" y="172"/>
                  </a:lnTo>
                  <a:lnTo>
                    <a:pt x="450" y="178"/>
                  </a:lnTo>
                  <a:lnTo>
                    <a:pt x="450" y="182"/>
                  </a:lnTo>
                  <a:lnTo>
                    <a:pt x="450" y="184"/>
                  </a:lnTo>
                  <a:lnTo>
                    <a:pt x="452" y="188"/>
                  </a:lnTo>
                  <a:lnTo>
                    <a:pt x="452" y="190"/>
                  </a:lnTo>
                  <a:lnTo>
                    <a:pt x="452" y="192"/>
                  </a:lnTo>
                  <a:lnTo>
                    <a:pt x="452" y="194"/>
                  </a:lnTo>
                  <a:lnTo>
                    <a:pt x="452" y="196"/>
                  </a:lnTo>
                  <a:lnTo>
                    <a:pt x="452" y="198"/>
                  </a:lnTo>
                  <a:lnTo>
                    <a:pt x="452" y="204"/>
                  </a:lnTo>
                  <a:lnTo>
                    <a:pt x="452" y="206"/>
                  </a:lnTo>
                  <a:lnTo>
                    <a:pt x="452" y="214"/>
                  </a:lnTo>
                  <a:lnTo>
                    <a:pt x="452" y="218"/>
                  </a:lnTo>
                  <a:lnTo>
                    <a:pt x="452" y="226"/>
                  </a:lnTo>
                  <a:lnTo>
                    <a:pt x="452" y="228"/>
                  </a:lnTo>
                  <a:lnTo>
                    <a:pt x="452" y="230"/>
                  </a:lnTo>
                  <a:lnTo>
                    <a:pt x="452" y="232"/>
                  </a:lnTo>
                  <a:lnTo>
                    <a:pt x="452" y="234"/>
                  </a:lnTo>
                  <a:lnTo>
                    <a:pt x="452" y="238"/>
                  </a:lnTo>
                  <a:lnTo>
                    <a:pt x="452" y="240"/>
                  </a:lnTo>
                  <a:lnTo>
                    <a:pt x="452" y="246"/>
                  </a:lnTo>
                  <a:lnTo>
                    <a:pt x="452" y="254"/>
                  </a:lnTo>
                  <a:lnTo>
                    <a:pt x="452" y="259"/>
                  </a:lnTo>
                  <a:lnTo>
                    <a:pt x="452" y="267"/>
                  </a:lnTo>
                  <a:lnTo>
                    <a:pt x="452" y="269"/>
                  </a:lnTo>
                  <a:lnTo>
                    <a:pt x="452" y="271"/>
                  </a:lnTo>
                  <a:lnTo>
                    <a:pt x="452" y="275"/>
                  </a:lnTo>
                  <a:lnTo>
                    <a:pt x="450" y="275"/>
                  </a:lnTo>
                  <a:lnTo>
                    <a:pt x="446" y="275"/>
                  </a:lnTo>
                  <a:lnTo>
                    <a:pt x="444" y="275"/>
                  </a:lnTo>
                  <a:lnTo>
                    <a:pt x="442" y="275"/>
                  </a:lnTo>
                  <a:lnTo>
                    <a:pt x="442" y="277"/>
                  </a:lnTo>
                  <a:lnTo>
                    <a:pt x="442" y="285"/>
                  </a:lnTo>
                  <a:lnTo>
                    <a:pt x="442" y="291"/>
                  </a:lnTo>
                  <a:lnTo>
                    <a:pt x="442" y="293"/>
                  </a:lnTo>
                  <a:lnTo>
                    <a:pt x="442" y="295"/>
                  </a:lnTo>
                  <a:lnTo>
                    <a:pt x="442" y="299"/>
                  </a:lnTo>
                  <a:lnTo>
                    <a:pt x="442" y="301"/>
                  </a:lnTo>
                  <a:lnTo>
                    <a:pt x="442" y="305"/>
                  </a:lnTo>
                  <a:lnTo>
                    <a:pt x="442" y="309"/>
                  </a:lnTo>
                  <a:lnTo>
                    <a:pt x="442" y="311"/>
                  </a:lnTo>
                  <a:lnTo>
                    <a:pt x="442" y="315"/>
                  </a:lnTo>
                  <a:lnTo>
                    <a:pt x="442" y="317"/>
                  </a:lnTo>
                  <a:lnTo>
                    <a:pt x="442" y="319"/>
                  </a:lnTo>
                  <a:lnTo>
                    <a:pt x="442" y="321"/>
                  </a:lnTo>
                  <a:lnTo>
                    <a:pt x="442" y="323"/>
                  </a:lnTo>
                  <a:lnTo>
                    <a:pt x="442" y="325"/>
                  </a:lnTo>
                  <a:lnTo>
                    <a:pt x="442" y="327"/>
                  </a:lnTo>
                  <a:lnTo>
                    <a:pt x="438" y="327"/>
                  </a:lnTo>
                  <a:lnTo>
                    <a:pt x="436" y="327"/>
                  </a:lnTo>
                  <a:lnTo>
                    <a:pt x="434" y="327"/>
                  </a:lnTo>
                  <a:lnTo>
                    <a:pt x="432" y="327"/>
                  </a:lnTo>
                  <a:lnTo>
                    <a:pt x="430" y="327"/>
                  </a:lnTo>
                  <a:lnTo>
                    <a:pt x="428" y="327"/>
                  </a:lnTo>
                  <a:lnTo>
                    <a:pt x="426" y="327"/>
                  </a:lnTo>
                  <a:lnTo>
                    <a:pt x="424" y="327"/>
                  </a:lnTo>
                  <a:lnTo>
                    <a:pt x="422" y="327"/>
                  </a:lnTo>
                  <a:lnTo>
                    <a:pt x="420" y="327"/>
                  </a:lnTo>
                  <a:lnTo>
                    <a:pt x="418" y="327"/>
                  </a:lnTo>
                  <a:lnTo>
                    <a:pt x="416" y="325"/>
                  </a:lnTo>
                  <a:lnTo>
                    <a:pt x="414" y="325"/>
                  </a:lnTo>
                  <a:lnTo>
                    <a:pt x="412" y="325"/>
                  </a:lnTo>
                  <a:lnTo>
                    <a:pt x="410" y="325"/>
                  </a:lnTo>
                  <a:lnTo>
                    <a:pt x="406" y="325"/>
                  </a:lnTo>
                  <a:lnTo>
                    <a:pt x="404" y="325"/>
                  </a:lnTo>
                  <a:lnTo>
                    <a:pt x="402" y="325"/>
                  </a:lnTo>
                  <a:lnTo>
                    <a:pt x="400" y="325"/>
                  </a:lnTo>
                  <a:lnTo>
                    <a:pt x="398" y="325"/>
                  </a:lnTo>
                  <a:lnTo>
                    <a:pt x="396" y="325"/>
                  </a:lnTo>
                  <a:lnTo>
                    <a:pt x="390" y="325"/>
                  </a:lnTo>
                  <a:lnTo>
                    <a:pt x="384" y="325"/>
                  </a:lnTo>
                  <a:lnTo>
                    <a:pt x="380" y="325"/>
                  </a:lnTo>
                  <a:lnTo>
                    <a:pt x="378" y="325"/>
                  </a:lnTo>
                  <a:lnTo>
                    <a:pt x="376" y="325"/>
                  </a:lnTo>
                  <a:lnTo>
                    <a:pt x="372" y="325"/>
                  </a:lnTo>
                  <a:lnTo>
                    <a:pt x="364" y="325"/>
                  </a:lnTo>
                  <a:lnTo>
                    <a:pt x="360" y="325"/>
                  </a:lnTo>
                  <a:lnTo>
                    <a:pt x="358" y="325"/>
                  </a:lnTo>
                  <a:lnTo>
                    <a:pt x="352" y="325"/>
                  </a:lnTo>
                  <a:lnTo>
                    <a:pt x="350" y="325"/>
                  </a:lnTo>
                  <a:lnTo>
                    <a:pt x="350" y="327"/>
                  </a:lnTo>
                  <a:lnTo>
                    <a:pt x="346" y="327"/>
                  </a:lnTo>
                  <a:lnTo>
                    <a:pt x="342" y="327"/>
                  </a:lnTo>
                  <a:lnTo>
                    <a:pt x="334" y="327"/>
                  </a:lnTo>
                  <a:lnTo>
                    <a:pt x="330" y="327"/>
                  </a:lnTo>
                  <a:lnTo>
                    <a:pt x="328" y="327"/>
                  </a:lnTo>
                  <a:lnTo>
                    <a:pt x="326" y="327"/>
                  </a:lnTo>
                  <a:lnTo>
                    <a:pt x="324" y="327"/>
                  </a:lnTo>
                  <a:lnTo>
                    <a:pt x="310" y="327"/>
                  </a:lnTo>
                  <a:lnTo>
                    <a:pt x="308" y="327"/>
                  </a:lnTo>
                  <a:lnTo>
                    <a:pt x="306" y="327"/>
                  </a:lnTo>
                  <a:lnTo>
                    <a:pt x="304" y="327"/>
                  </a:lnTo>
                  <a:lnTo>
                    <a:pt x="302" y="327"/>
                  </a:lnTo>
                  <a:lnTo>
                    <a:pt x="298" y="327"/>
                  </a:lnTo>
                  <a:lnTo>
                    <a:pt x="294" y="327"/>
                  </a:lnTo>
                  <a:lnTo>
                    <a:pt x="292" y="327"/>
                  </a:lnTo>
                  <a:lnTo>
                    <a:pt x="288" y="327"/>
                  </a:lnTo>
                  <a:lnTo>
                    <a:pt x="282" y="327"/>
                  </a:lnTo>
                  <a:lnTo>
                    <a:pt x="278" y="327"/>
                  </a:lnTo>
                  <a:lnTo>
                    <a:pt x="272" y="327"/>
                  </a:lnTo>
                  <a:lnTo>
                    <a:pt x="270" y="327"/>
                  </a:lnTo>
                  <a:lnTo>
                    <a:pt x="268" y="327"/>
                  </a:lnTo>
                  <a:lnTo>
                    <a:pt x="262" y="327"/>
                  </a:lnTo>
                  <a:lnTo>
                    <a:pt x="256" y="327"/>
                  </a:lnTo>
                  <a:lnTo>
                    <a:pt x="254" y="327"/>
                  </a:lnTo>
                  <a:lnTo>
                    <a:pt x="252" y="327"/>
                  </a:lnTo>
                  <a:lnTo>
                    <a:pt x="250" y="327"/>
                  </a:lnTo>
                  <a:lnTo>
                    <a:pt x="244" y="327"/>
                  </a:lnTo>
                  <a:lnTo>
                    <a:pt x="234" y="327"/>
                  </a:lnTo>
                  <a:lnTo>
                    <a:pt x="230" y="327"/>
                  </a:lnTo>
                  <a:lnTo>
                    <a:pt x="228" y="327"/>
                  </a:lnTo>
                  <a:lnTo>
                    <a:pt x="226" y="327"/>
                  </a:lnTo>
                  <a:lnTo>
                    <a:pt x="222" y="327"/>
                  </a:lnTo>
                  <a:lnTo>
                    <a:pt x="218" y="327"/>
                  </a:lnTo>
                  <a:lnTo>
                    <a:pt x="216" y="327"/>
                  </a:lnTo>
                  <a:lnTo>
                    <a:pt x="212" y="327"/>
                  </a:lnTo>
                  <a:lnTo>
                    <a:pt x="210" y="327"/>
                  </a:lnTo>
                  <a:lnTo>
                    <a:pt x="208" y="327"/>
                  </a:lnTo>
                  <a:lnTo>
                    <a:pt x="206" y="327"/>
                  </a:lnTo>
                  <a:lnTo>
                    <a:pt x="204" y="327"/>
                  </a:lnTo>
                  <a:lnTo>
                    <a:pt x="194" y="327"/>
                  </a:lnTo>
                  <a:lnTo>
                    <a:pt x="192" y="327"/>
                  </a:lnTo>
                  <a:lnTo>
                    <a:pt x="190" y="327"/>
                  </a:lnTo>
                  <a:lnTo>
                    <a:pt x="184" y="327"/>
                  </a:lnTo>
                  <a:lnTo>
                    <a:pt x="182" y="327"/>
                  </a:lnTo>
                  <a:lnTo>
                    <a:pt x="180" y="327"/>
                  </a:lnTo>
                  <a:lnTo>
                    <a:pt x="178" y="327"/>
                  </a:lnTo>
                  <a:lnTo>
                    <a:pt x="176" y="327"/>
                  </a:lnTo>
                  <a:lnTo>
                    <a:pt x="174" y="327"/>
                  </a:lnTo>
                  <a:lnTo>
                    <a:pt x="170" y="327"/>
                  </a:lnTo>
                  <a:lnTo>
                    <a:pt x="168" y="327"/>
                  </a:lnTo>
                  <a:lnTo>
                    <a:pt x="164" y="327"/>
                  </a:lnTo>
                  <a:lnTo>
                    <a:pt x="160" y="327"/>
                  </a:lnTo>
                  <a:lnTo>
                    <a:pt x="158" y="327"/>
                  </a:lnTo>
                  <a:lnTo>
                    <a:pt x="156" y="327"/>
                  </a:lnTo>
                  <a:lnTo>
                    <a:pt x="154" y="327"/>
                  </a:lnTo>
                  <a:lnTo>
                    <a:pt x="152" y="327"/>
                  </a:lnTo>
                  <a:lnTo>
                    <a:pt x="150" y="327"/>
                  </a:lnTo>
                  <a:lnTo>
                    <a:pt x="146" y="327"/>
                  </a:lnTo>
                  <a:lnTo>
                    <a:pt x="146" y="327"/>
                  </a:lnTo>
                  <a:lnTo>
                    <a:pt x="144" y="327"/>
                  </a:lnTo>
                  <a:lnTo>
                    <a:pt x="138" y="327"/>
                  </a:lnTo>
                  <a:lnTo>
                    <a:pt x="130" y="327"/>
                  </a:lnTo>
                  <a:lnTo>
                    <a:pt x="128" y="327"/>
                  </a:lnTo>
                  <a:lnTo>
                    <a:pt x="126" y="327"/>
                  </a:lnTo>
                  <a:lnTo>
                    <a:pt x="122" y="327"/>
                  </a:lnTo>
                  <a:lnTo>
                    <a:pt x="114" y="327"/>
                  </a:lnTo>
                  <a:lnTo>
                    <a:pt x="112" y="327"/>
                  </a:lnTo>
                  <a:lnTo>
                    <a:pt x="112" y="325"/>
                  </a:lnTo>
                  <a:lnTo>
                    <a:pt x="112" y="323"/>
                  </a:lnTo>
                  <a:lnTo>
                    <a:pt x="112" y="321"/>
                  </a:lnTo>
                  <a:lnTo>
                    <a:pt x="110" y="319"/>
                  </a:lnTo>
                  <a:lnTo>
                    <a:pt x="108" y="317"/>
                  </a:lnTo>
                  <a:lnTo>
                    <a:pt x="108" y="319"/>
                  </a:lnTo>
                  <a:lnTo>
                    <a:pt x="108" y="317"/>
                  </a:lnTo>
                  <a:lnTo>
                    <a:pt x="106" y="317"/>
                  </a:lnTo>
                  <a:lnTo>
                    <a:pt x="106" y="315"/>
                  </a:lnTo>
                  <a:lnTo>
                    <a:pt x="104" y="315"/>
                  </a:lnTo>
                  <a:lnTo>
                    <a:pt x="102" y="315"/>
                  </a:lnTo>
                  <a:lnTo>
                    <a:pt x="102" y="313"/>
                  </a:lnTo>
                  <a:lnTo>
                    <a:pt x="98" y="311"/>
                  </a:lnTo>
                  <a:lnTo>
                    <a:pt x="98" y="309"/>
                  </a:lnTo>
                  <a:lnTo>
                    <a:pt x="98" y="311"/>
                  </a:lnTo>
                  <a:lnTo>
                    <a:pt x="98" y="309"/>
                  </a:lnTo>
                  <a:lnTo>
                    <a:pt x="96" y="309"/>
                  </a:lnTo>
                  <a:lnTo>
                    <a:pt x="96" y="311"/>
                  </a:lnTo>
                  <a:lnTo>
                    <a:pt x="94" y="309"/>
                  </a:lnTo>
                  <a:lnTo>
                    <a:pt x="92" y="307"/>
                  </a:lnTo>
                  <a:lnTo>
                    <a:pt x="90" y="307"/>
                  </a:lnTo>
                  <a:lnTo>
                    <a:pt x="88" y="307"/>
                  </a:lnTo>
                  <a:lnTo>
                    <a:pt x="88" y="305"/>
                  </a:lnTo>
                  <a:lnTo>
                    <a:pt x="88" y="303"/>
                  </a:lnTo>
                  <a:lnTo>
                    <a:pt x="86" y="303"/>
                  </a:lnTo>
                  <a:lnTo>
                    <a:pt x="86" y="301"/>
                  </a:lnTo>
                  <a:lnTo>
                    <a:pt x="84" y="301"/>
                  </a:lnTo>
                  <a:lnTo>
                    <a:pt x="82" y="301"/>
                  </a:lnTo>
                  <a:lnTo>
                    <a:pt x="80" y="299"/>
                  </a:lnTo>
                  <a:lnTo>
                    <a:pt x="76" y="299"/>
                  </a:lnTo>
                  <a:lnTo>
                    <a:pt x="76" y="297"/>
                  </a:lnTo>
                  <a:lnTo>
                    <a:pt x="74" y="297"/>
                  </a:lnTo>
                  <a:lnTo>
                    <a:pt x="72" y="297"/>
                  </a:lnTo>
                  <a:lnTo>
                    <a:pt x="70" y="295"/>
                  </a:lnTo>
                  <a:lnTo>
                    <a:pt x="70" y="293"/>
                  </a:lnTo>
                  <a:lnTo>
                    <a:pt x="68" y="291"/>
                  </a:lnTo>
                  <a:lnTo>
                    <a:pt x="66" y="291"/>
                  </a:lnTo>
                  <a:lnTo>
                    <a:pt x="64" y="293"/>
                  </a:lnTo>
                  <a:lnTo>
                    <a:pt x="62" y="293"/>
                  </a:lnTo>
                  <a:lnTo>
                    <a:pt x="60" y="293"/>
                  </a:lnTo>
                  <a:lnTo>
                    <a:pt x="60" y="295"/>
                  </a:lnTo>
                  <a:lnTo>
                    <a:pt x="58" y="295"/>
                  </a:lnTo>
                  <a:lnTo>
                    <a:pt x="58" y="293"/>
                  </a:lnTo>
                  <a:lnTo>
                    <a:pt x="58" y="291"/>
                  </a:lnTo>
                  <a:lnTo>
                    <a:pt x="56" y="291"/>
                  </a:lnTo>
                  <a:lnTo>
                    <a:pt x="54" y="291"/>
                  </a:lnTo>
                  <a:lnTo>
                    <a:pt x="52" y="289"/>
                  </a:lnTo>
                  <a:lnTo>
                    <a:pt x="52" y="287"/>
                  </a:lnTo>
                  <a:lnTo>
                    <a:pt x="50" y="287"/>
                  </a:lnTo>
                  <a:lnTo>
                    <a:pt x="50" y="287"/>
                  </a:lnTo>
                  <a:lnTo>
                    <a:pt x="50" y="287"/>
                  </a:lnTo>
                  <a:lnTo>
                    <a:pt x="50" y="285"/>
                  </a:lnTo>
                  <a:lnTo>
                    <a:pt x="46" y="281"/>
                  </a:lnTo>
                  <a:lnTo>
                    <a:pt x="44" y="281"/>
                  </a:lnTo>
                  <a:lnTo>
                    <a:pt x="42" y="281"/>
                  </a:lnTo>
                  <a:lnTo>
                    <a:pt x="40" y="279"/>
                  </a:lnTo>
                  <a:lnTo>
                    <a:pt x="40" y="277"/>
                  </a:lnTo>
                  <a:lnTo>
                    <a:pt x="38" y="279"/>
                  </a:lnTo>
                  <a:lnTo>
                    <a:pt x="36" y="279"/>
                  </a:lnTo>
                  <a:lnTo>
                    <a:pt x="36" y="277"/>
                  </a:lnTo>
                  <a:lnTo>
                    <a:pt x="34" y="277"/>
                  </a:lnTo>
                  <a:lnTo>
                    <a:pt x="32" y="275"/>
                  </a:lnTo>
                  <a:lnTo>
                    <a:pt x="30" y="273"/>
                  </a:lnTo>
                  <a:lnTo>
                    <a:pt x="28" y="273"/>
                  </a:lnTo>
                  <a:lnTo>
                    <a:pt x="26" y="273"/>
                  </a:lnTo>
                  <a:lnTo>
                    <a:pt x="24" y="275"/>
                  </a:lnTo>
                  <a:lnTo>
                    <a:pt x="20" y="275"/>
                  </a:lnTo>
                  <a:lnTo>
                    <a:pt x="18" y="277"/>
                  </a:lnTo>
                  <a:lnTo>
                    <a:pt x="16" y="277"/>
                  </a:lnTo>
                  <a:lnTo>
                    <a:pt x="14" y="279"/>
                  </a:lnTo>
                  <a:lnTo>
                    <a:pt x="12" y="279"/>
                  </a:lnTo>
                  <a:lnTo>
                    <a:pt x="10" y="279"/>
                  </a:lnTo>
                  <a:lnTo>
                    <a:pt x="8" y="279"/>
                  </a:lnTo>
                  <a:lnTo>
                    <a:pt x="6" y="279"/>
                  </a:lnTo>
                  <a:lnTo>
                    <a:pt x="6" y="277"/>
                  </a:lnTo>
                  <a:lnTo>
                    <a:pt x="4" y="277"/>
                  </a:lnTo>
                  <a:lnTo>
                    <a:pt x="2" y="277"/>
                  </a:lnTo>
                  <a:lnTo>
                    <a:pt x="0" y="277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0" y="269"/>
                  </a:lnTo>
                  <a:lnTo>
                    <a:pt x="0" y="265"/>
                  </a:lnTo>
                  <a:lnTo>
                    <a:pt x="0" y="263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54"/>
                  </a:lnTo>
                  <a:lnTo>
                    <a:pt x="0" y="252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0" y="242"/>
                  </a:lnTo>
                  <a:lnTo>
                    <a:pt x="0" y="238"/>
                  </a:lnTo>
                  <a:lnTo>
                    <a:pt x="0" y="230"/>
                  </a:lnTo>
                  <a:lnTo>
                    <a:pt x="0" y="226"/>
                  </a:lnTo>
                  <a:lnTo>
                    <a:pt x="0" y="222"/>
                  </a:lnTo>
                  <a:lnTo>
                    <a:pt x="0" y="220"/>
                  </a:lnTo>
                  <a:lnTo>
                    <a:pt x="0" y="218"/>
                  </a:lnTo>
                  <a:lnTo>
                    <a:pt x="0" y="216"/>
                  </a:lnTo>
                  <a:lnTo>
                    <a:pt x="0" y="212"/>
                  </a:lnTo>
                  <a:lnTo>
                    <a:pt x="0" y="206"/>
                  </a:lnTo>
                  <a:lnTo>
                    <a:pt x="0" y="204"/>
                  </a:lnTo>
                  <a:lnTo>
                    <a:pt x="0" y="202"/>
                  </a:lnTo>
                  <a:lnTo>
                    <a:pt x="0" y="198"/>
                  </a:lnTo>
                  <a:lnTo>
                    <a:pt x="0" y="196"/>
                  </a:lnTo>
                  <a:lnTo>
                    <a:pt x="0" y="194"/>
                  </a:lnTo>
                  <a:lnTo>
                    <a:pt x="0" y="190"/>
                  </a:lnTo>
                  <a:lnTo>
                    <a:pt x="0" y="188"/>
                  </a:lnTo>
                  <a:lnTo>
                    <a:pt x="0" y="184"/>
                  </a:lnTo>
                  <a:lnTo>
                    <a:pt x="0" y="178"/>
                  </a:lnTo>
                  <a:lnTo>
                    <a:pt x="2" y="178"/>
                  </a:lnTo>
                  <a:lnTo>
                    <a:pt x="4" y="178"/>
                  </a:lnTo>
                  <a:lnTo>
                    <a:pt x="6" y="178"/>
                  </a:lnTo>
                  <a:lnTo>
                    <a:pt x="12" y="178"/>
                  </a:lnTo>
                  <a:lnTo>
                    <a:pt x="14" y="178"/>
                  </a:lnTo>
                  <a:lnTo>
                    <a:pt x="18" y="178"/>
                  </a:lnTo>
                  <a:lnTo>
                    <a:pt x="20" y="178"/>
                  </a:lnTo>
                  <a:lnTo>
                    <a:pt x="22" y="178"/>
                  </a:lnTo>
                  <a:lnTo>
                    <a:pt x="24" y="178"/>
                  </a:lnTo>
                  <a:lnTo>
                    <a:pt x="28" y="178"/>
                  </a:lnTo>
                  <a:lnTo>
                    <a:pt x="30" y="178"/>
                  </a:lnTo>
                  <a:lnTo>
                    <a:pt x="32" y="178"/>
                  </a:lnTo>
                  <a:lnTo>
                    <a:pt x="36" y="178"/>
                  </a:lnTo>
                  <a:lnTo>
                    <a:pt x="38" y="178"/>
                  </a:lnTo>
                  <a:lnTo>
                    <a:pt x="40" y="178"/>
                  </a:lnTo>
                  <a:lnTo>
                    <a:pt x="42" y="178"/>
                  </a:lnTo>
                  <a:lnTo>
                    <a:pt x="46" y="178"/>
                  </a:lnTo>
                  <a:lnTo>
                    <a:pt x="48" y="178"/>
                  </a:lnTo>
                  <a:lnTo>
                    <a:pt x="50" y="178"/>
                  </a:lnTo>
                  <a:lnTo>
                    <a:pt x="50" y="178"/>
                  </a:lnTo>
                  <a:lnTo>
                    <a:pt x="54" y="178"/>
                  </a:lnTo>
                  <a:lnTo>
                    <a:pt x="56" y="178"/>
                  </a:lnTo>
                  <a:lnTo>
                    <a:pt x="62" y="178"/>
                  </a:lnTo>
                  <a:lnTo>
                    <a:pt x="66" y="178"/>
                  </a:lnTo>
                  <a:lnTo>
                    <a:pt x="66" y="172"/>
                  </a:lnTo>
                  <a:lnTo>
                    <a:pt x="66" y="170"/>
                  </a:lnTo>
                  <a:lnTo>
                    <a:pt x="66" y="168"/>
                  </a:lnTo>
                  <a:lnTo>
                    <a:pt x="66" y="166"/>
                  </a:lnTo>
                  <a:lnTo>
                    <a:pt x="66" y="164"/>
                  </a:lnTo>
                  <a:lnTo>
                    <a:pt x="66" y="162"/>
                  </a:lnTo>
                  <a:lnTo>
                    <a:pt x="66" y="158"/>
                  </a:lnTo>
                  <a:lnTo>
                    <a:pt x="66" y="156"/>
                  </a:lnTo>
                  <a:lnTo>
                    <a:pt x="66" y="146"/>
                  </a:lnTo>
                  <a:lnTo>
                    <a:pt x="66" y="142"/>
                  </a:lnTo>
                  <a:lnTo>
                    <a:pt x="66" y="128"/>
                  </a:lnTo>
                  <a:lnTo>
                    <a:pt x="66" y="122"/>
                  </a:lnTo>
                  <a:lnTo>
                    <a:pt x="66" y="120"/>
                  </a:lnTo>
                  <a:lnTo>
                    <a:pt x="66" y="110"/>
                  </a:lnTo>
                  <a:lnTo>
                    <a:pt x="66" y="96"/>
                  </a:lnTo>
                  <a:lnTo>
                    <a:pt x="66" y="94"/>
                  </a:lnTo>
                  <a:lnTo>
                    <a:pt x="66" y="88"/>
                  </a:lnTo>
                  <a:lnTo>
                    <a:pt x="66" y="86"/>
                  </a:lnTo>
                  <a:lnTo>
                    <a:pt x="66" y="84"/>
                  </a:lnTo>
                  <a:lnTo>
                    <a:pt x="66" y="82"/>
                  </a:lnTo>
                  <a:lnTo>
                    <a:pt x="64" y="78"/>
                  </a:lnTo>
                  <a:lnTo>
                    <a:pt x="64" y="76"/>
                  </a:lnTo>
                  <a:lnTo>
                    <a:pt x="66" y="74"/>
                  </a:lnTo>
                  <a:lnTo>
                    <a:pt x="66" y="72"/>
                  </a:lnTo>
                  <a:lnTo>
                    <a:pt x="66" y="70"/>
                  </a:lnTo>
                  <a:lnTo>
                    <a:pt x="66" y="68"/>
                  </a:lnTo>
                  <a:lnTo>
                    <a:pt x="66" y="66"/>
                  </a:lnTo>
                  <a:lnTo>
                    <a:pt x="66" y="64"/>
                  </a:lnTo>
                  <a:lnTo>
                    <a:pt x="66" y="62"/>
                  </a:lnTo>
                  <a:lnTo>
                    <a:pt x="66" y="60"/>
                  </a:lnTo>
                  <a:lnTo>
                    <a:pt x="66" y="58"/>
                  </a:lnTo>
                  <a:lnTo>
                    <a:pt x="64" y="58"/>
                  </a:lnTo>
                  <a:lnTo>
                    <a:pt x="64" y="56"/>
                  </a:lnTo>
                  <a:lnTo>
                    <a:pt x="64" y="54"/>
                  </a:lnTo>
                  <a:lnTo>
                    <a:pt x="66" y="54"/>
                  </a:lnTo>
                  <a:lnTo>
                    <a:pt x="66" y="52"/>
                  </a:lnTo>
                  <a:lnTo>
                    <a:pt x="64" y="52"/>
                  </a:lnTo>
                  <a:lnTo>
                    <a:pt x="64" y="50"/>
                  </a:lnTo>
                  <a:lnTo>
                    <a:pt x="64" y="48"/>
                  </a:lnTo>
                  <a:lnTo>
                    <a:pt x="64" y="48"/>
                  </a:lnTo>
                  <a:lnTo>
                    <a:pt x="64" y="30"/>
                  </a:lnTo>
                  <a:lnTo>
                    <a:pt x="64" y="22"/>
                  </a:lnTo>
                  <a:lnTo>
                    <a:pt x="64" y="20"/>
                  </a:lnTo>
                  <a:lnTo>
                    <a:pt x="72" y="20"/>
                  </a:lnTo>
                  <a:lnTo>
                    <a:pt x="74" y="22"/>
                  </a:lnTo>
                  <a:lnTo>
                    <a:pt x="76" y="22"/>
                  </a:lnTo>
                  <a:lnTo>
                    <a:pt x="78" y="22"/>
                  </a:lnTo>
                  <a:lnTo>
                    <a:pt x="80" y="22"/>
                  </a:lnTo>
                  <a:lnTo>
                    <a:pt x="82" y="22"/>
                  </a:lnTo>
                  <a:lnTo>
                    <a:pt x="84" y="22"/>
                  </a:lnTo>
                  <a:lnTo>
                    <a:pt x="90" y="22"/>
                  </a:lnTo>
                  <a:lnTo>
                    <a:pt x="92" y="22"/>
                  </a:lnTo>
                  <a:lnTo>
                    <a:pt x="94" y="22"/>
                  </a:lnTo>
                  <a:lnTo>
                    <a:pt x="96" y="22"/>
                  </a:lnTo>
                  <a:lnTo>
                    <a:pt x="98" y="22"/>
                  </a:lnTo>
                  <a:lnTo>
                    <a:pt x="98" y="22"/>
                  </a:lnTo>
                  <a:lnTo>
                    <a:pt x="104" y="22"/>
                  </a:lnTo>
                  <a:lnTo>
                    <a:pt x="112" y="22"/>
                  </a:lnTo>
                  <a:lnTo>
                    <a:pt x="118" y="22"/>
                  </a:lnTo>
                  <a:lnTo>
                    <a:pt x="126" y="22"/>
                  </a:lnTo>
                  <a:lnTo>
                    <a:pt x="128" y="22"/>
                  </a:lnTo>
                  <a:lnTo>
                    <a:pt x="130" y="22"/>
                  </a:lnTo>
                  <a:lnTo>
                    <a:pt x="132" y="22"/>
                  </a:lnTo>
                  <a:lnTo>
                    <a:pt x="134" y="22"/>
                  </a:lnTo>
                  <a:lnTo>
                    <a:pt x="136" y="22"/>
                  </a:lnTo>
                  <a:lnTo>
                    <a:pt x="138" y="22"/>
                  </a:lnTo>
                  <a:lnTo>
                    <a:pt x="140" y="22"/>
                  </a:lnTo>
                  <a:lnTo>
                    <a:pt x="142" y="22"/>
                  </a:lnTo>
                  <a:lnTo>
                    <a:pt x="144" y="22"/>
                  </a:lnTo>
                  <a:lnTo>
                    <a:pt x="146" y="22"/>
                  </a:lnTo>
                  <a:lnTo>
                    <a:pt x="146" y="22"/>
                  </a:lnTo>
                  <a:lnTo>
                    <a:pt x="148" y="22"/>
                  </a:lnTo>
                  <a:lnTo>
                    <a:pt x="150" y="22"/>
                  </a:lnTo>
                  <a:lnTo>
                    <a:pt x="152" y="22"/>
                  </a:lnTo>
                  <a:lnTo>
                    <a:pt x="154" y="22"/>
                  </a:lnTo>
                  <a:lnTo>
                    <a:pt x="156" y="22"/>
                  </a:lnTo>
                  <a:lnTo>
                    <a:pt x="158" y="22"/>
                  </a:lnTo>
                  <a:lnTo>
                    <a:pt x="162" y="22"/>
                  </a:lnTo>
                  <a:lnTo>
                    <a:pt x="164" y="22"/>
                  </a:lnTo>
                  <a:lnTo>
                    <a:pt x="164" y="24"/>
                  </a:lnTo>
                  <a:lnTo>
                    <a:pt x="162" y="24"/>
                  </a:lnTo>
                  <a:lnTo>
                    <a:pt x="162" y="26"/>
                  </a:lnTo>
                  <a:lnTo>
                    <a:pt x="162" y="28"/>
                  </a:lnTo>
                  <a:lnTo>
                    <a:pt x="164" y="28"/>
                  </a:lnTo>
                  <a:lnTo>
                    <a:pt x="162" y="28"/>
                  </a:lnTo>
                  <a:lnTo>
                    <a:pt x="164" y="30"/>
                  </a:lnTo>
                  <a:lnTo>
                    <a:pt x="164" y="32"/>
                  </a:lnTo>
                  <a:lnTo>
                    <a:pt x="166" y="32"/>
                  </a:lnTo>
                  <a:lnTo>
                    <a:pt x="166" y="30"/>
                  </a:lnTo>
                  <a:lnTo>
                    <a:pt x="166" y="28"/>
                  </a:lnTo>
                  <a:lnTo>
                    <a:pt x="166" y="30"/>
                  </a:lnTo>
                  <a:lnTo>
                    <a:pt x="168" y="28"/>
                  </a:lnTo>
                  <a:lnTo>
                    <a:pt x="168" y="30"/>
                  </a:lnTo>
                  <a:lnTo>
                    <a:pt x="170" y="30"/>
                  </a:lnTo>
                  <a:lnTo>
                    <a:pt x="168" y="32"/>
                  </a:lnTo>
                  <a:lnTo>
                    <a:pt x="170" y="32"/>
                  </a:lnTo>
                  <a:lnTo>
                    <a:pt x="170" y="34"/>
                  </a:lnTo>
                  <a:lnTo>
                    <a:pt x="172" y="34"/>
                  </a:lnTo>
                  <a:lnTo>
                    <a:pt x="174" y="34"/>
                  </a:lnTo>
                  <a:lnTo>
                    <a:pt x="174" y="36"/>
                  </a:lnTo>
                  <a:lnTo>
                    <a:pt x="176" y="38"/>
                  </a:lnTo>
                  <a:lnTo>
                    <a:pt x="176" y="40"/>
                  </a:lnTo>
                  <a:lnTo>
                    <a:pt x="174" y="40"/>
                  </a:lnTo>
                  <a:lnTo>
                    <a:pt x="172" y="40"/>
                  </a:lnTo>
                  <a:lnTo>
                    <a:pt x="170" y="38"/>
                  </a:lnTo>
                  <a:lnTo>
                    <a:pt x="172" y="38"/>
                  </a:lnTo>
                  <a:lnTo>
                    <a:pt x="172" y="36"/>
                  </a:lnTo>
                  <a:lnTo>
                    <a:pt x="172" y="34"/>
                  </a:lnTo>
                  <a:lnTo>
                    <a:pt x="170" y="34"/>
                  </a:lnTo>
                  <a:lnTo>
                    <a:pt x="170" y="36"/>
                  </a:lnTo>
                  <a:lnTo>
                    <a:pt x="168" y="36"/>
                  </a:lnTo>
                  <a:lnTo>
                    <a:pt x="166" y="36"/>
                  </a:lnTo>
                  <a:lnTo>
                    <a:pt x="166" y="34"/>
                  </a:lnTo>
                  <a:lnTo>
                    <a:pt x="164" y="34"/>
                  </a:lnTo>
                  <a:lnTo>
                    <a:pt x="164" y="32"/>
                  </a:lnTo>
                  <a:lnTo>
                    <a:pt x="162" y="32"/>
                  </a:lnTo>
                  <a:lnTo>
                    <a:pt x="162" y="34"/>
                  </a:lnTo>
                  <a:lnTo>
                    <a:pt x="162" y="36"/>
                  </a:lnTo>
                  <a:lnTo>
                    <a:pt x="160" y="36"/>
                  </a:lnTo>
                  <a:lnTo>
                    <a:pt x="160" y="38"/>
                  </a:lnTo>
                  <a:lnTo>
                    <a:pt x="160" y="40"/>
                  </a:lnTo>
                  <a:lnTo>
                    <a:pt x="162" y="40"/>
                  </a:lnTo>
                  <a:lnTo>
                    <a:pt x="162" y="42"/>
                  </a:lnTo>
                  <a:lnTo>
                    <a:pt x="162" y="44"/>
                  </a:lnTo>
                  <a:lnTo>
                    <a:pt x="162" y="46"/>
                  </a:lnTo>
                  <a:lnTo>
                    <a:pt x="162" y="48"/>
                  </a:lnTo>
                  <a:lnTo>
                    <a:pt x="162" y="48"/>
                  </a:lnTo>
                  <a:lnTo>
                    <a:pt x="162" y="50"/>
                  </a:lnTo>
                  <a:lnTo>
                    <a:pt x="162" y="52"/>
                  </a:lnTo>
                  <a:lnTo>
                    <a:pt x="164" y="52"/>
                  </a:lnTo>
                  <a:lnTo>
                    <a:pt x="164" y="54"/>
                  </a:lnTo>
                  <a:lnTo>
                    <a:pt x="166" y="54"/>
                  </a:lnTo>
                  <a:lnTo>
                    <a:pt x="168" y="54"/>
                  </a:lnTo>
                  <a:lnTo>
                    <a:pt x="168" y="56"/>
                  </a:lnTo>
                  <a:lnTo>
                    <a:pt x="170" y="56"/>
                  </a:lnTo>
                  <a:lnTo>
                    <a:pt x="170" y="58"/>
                  </a:lnTo>
                  <a:lnTo>
                    <a:pt x="170" y="56"/>
                  </a:lnTo>
                  <a:lnTo>
                    <a:pt x="172" y="56"/>
                  </a:lnTo>
                  <a:lnTo>
                    <a:pt x="172" y="58"/>
                  </a:lnTo>
                  <a:lnTo>
                    <a:pt x="174" y="58"/>
                  </a:lnTo>
                  <a:lnTo>
                    <a:pt x="176" y="58"/>
                  </a:lnTo>
                  <a:lnTo>
                    <a:pt x="178" y="58"/>
                  </a:lnTo>
                  <a:lnTo>
                    <a:pt x="180" y="56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4" y="56"/>
                  </a:lnTo>
                  <a:lnTo>
                    <a:pt x="186" y="56"/>
                  </a:lnTo>
                  <a:lnTo>
                    <a:pt x="186" y="54"/>
                  </a:lnTo>
                  <a:lnTo>
                    <a:pt x="188" y="54"/>
                  </a:lnTo>
                  <a:lnTo>
                    <a:pt x="188" y="56"/>
                  </a:lnTo>
                  <a:lnTo>
                    <a:pt x="190" y="56"/>
                  </a:lnTo>
                  <a:lnTo>
                    <a:pt x="192" y="56"/>
                  </a:lnTo>
                  <a:lnTo>
                    <a:pt x="192" y="54"/>
                  </a:lnTo>
                  <a:lnTo>
                    <a:pt x="194" y="56"/>
                  </a:lnTo>
                  <a:lnTo>
                    <a:pt x="194" y="54"/>
                  </a:lnTo>
                  <a:lnTo>
                    <a:pt x="196" y="54"/>
                  </a:lnTo>
                  <a:lnTo>
                    <a:pt x="196" y="56"/>
                  </a:lnTo>
                  <a:lnTo>
                    <a:pt x="194" y="56"/>
                  </a:lnTo>
                  <a:lnTo>
                    <a:pt x="194" y="58"/>
                  </a:lnTo>
                  <a:lnTo>
                    <a:pt x="196" y="58"/>
                  </a:lnTo>
                  <a:lnTo>
                    <a:pt x="196" y="60"/>
                  </a:lnTo>
                  <a:lnTo>
                    <a:pt x="196" y="60"/>
                  </a:lnTo>
                  <a:lnTo>
                    <a:pt x="198" y="60"/>
                  </a:lnTo>
                  <a:lnTo>
                    <a:pt x="198" y="58"/>
                  </a:lnTo>
                  <a:lnTo>
                    <a:pt x="198" y="56"/>
                  </a:lnTo>
                  <a:lnTo>
                    <a:pt x="196" y="56"/>
                  </a:lnTo>
                  <a:lnTo>
                    <a:pt x="196" y="54"/>
                  </a:lnTo>
                  <a:lnTo>
                    <a:pt x="198" y="54"/>
                  </a:lnTo>
                  <a:lnTo>
                    <a:pt x="198" y="52"/>
                  </a:lnTo>
                  <a:lnTo>
                    <a:pt x="200" y="52"/>
                  </a:lnTo>
                  <a:lnTo>
                    <a:pt x="200" y="50"/>
                  </a:lnTo>
                  <a:lnTo>
                    <a:pt x="202" y="50"/>
                  </a:lnTo>
                  <a:lnTo>
                    <a:pt x="204" y="50"/>
                  </a:lnTo>
                  <a:lnTo>
                    <a:pt x="206" y="50"/>
                  </a:lnTo>
                  <a:lnTo>
                    <a:pt x="206" y="52"/>
                  </a:lnTo>
                  <a:lnTo>
                    <a:pt x="208" y="52"/>
                  </a:lnTo>
                  <a:lnTo>
                    <a:pt x="210" y="52"/>
                  </a:lnTo>
                  <a:lnTo>
                    <a:pt x="210" y="54"/>
                  </a:lnTo>
                  <a:lnTo>
                    <a:pt x="210" y="52"/>
                  </a:lnTo>
                  <a:lnTo>
                    <a:pt x="210" y="50"/>
                  </a:lnTo>
                  <a:lnTo>
                    <a:pt x="212" y="50"/>
                  </a:lnTo>
                  <a:lnTo>
                    <a:pt x="214" y="50"/>
                  </a:lnTo>
                  <a:lnTo>
                    <a:pt x="214" y="48"/>
                  </a:lnTo>
                  <a:lnTo>
                    <a:pt x="216" y="48"/>
                  </a:lnTo>
                  <a:lnTo>
                    <a:pt x="218" y="48"/>
                  </a:lnTo>
                  <a:lnTo>
                    <a:pt x="220" y="48"/>
                  </a:lnTo>
                  <a:lnTo>
                    <a:pt x="220" y="50"/>
                  </a:lnTo>
                  <a:lnTo>
                    <a:pt x="222" y="50"/>
                  </a:lnTo>
                  <a:lnTo>
                    <a:pt x="220" y="50"/>
                  </a:lnTo>
                  <a:lnTo>
                    <a:pt x="222" y="52"/>
                  </a:lnTo>
                  <a:lnTo>
                    <a:pt x="222" y="54"/>
                  </a:lnTo>
                  <a:lnTo>
                    <a:pt x="220" y="54"/>
                  </a:lnTo>
                  <a:lnTo>
                    <a:pt x="222" y="56"/>
                  </a:lnTo>
                  <a:lnTo>
                    <a:pt x="222" y="58"/>
                  </a:lnTo>
                  <a:lnTo>
                    <a:pt x="220" y="58"/>
                  </a:lnTo>
                  <a:lnTo>
                    <a:pt x="222" y="58"/>
                  </a:lnTo>
                  <a:lnTo>
                    <a:pt x="222" y="56"/>
                  </a:lnTo>
                  <a:lnTo>
                    <a:pt x="222" y="54"/>
                  </a:lnTo>
                  <a:lnTo>
                    <a:pt x="222" y="52"/>
                  </a:lnTo>
                  <a:lnTo>
                    <a:pt x="224" y="52"/>
                  </a:lnTo>
                  <a:lnTo>
                    <a:pt x="226" y="52"/>
                  </a:lnTo>
                  <a:lnTo>
                    <a:pt x="226" y="54"/>
                  </a:lnTo>
                  <a:lnTo>
                    <a:pt x="226" y="52"/>
                  </a:lnTo>
                  <a:lnTo>
                    <a:pt x="228" y="52"/>
                  </a:lnTo>
                  <a:lnTo>
                    <a:pt x="226" y="50"/>
                  </a:lnTo>
                  <a:lnTo>
                    <a:pt x="226" y="48"/>
                  </a:lnTo>
                  <a:lnTo>
                    <a:pt x="228" y="48"/>
                  </a:lnTo>
                  <a:lnTo>
                    <a:pt x="228" y="48"/>
                  </a:lnTo>
                  <a:lnTo>
                    <a:pt x="230" y="48"/>
                  </a:lnTo>
                  <a:lnTo>
                    <a:pt x="232" y="48"/>
                  </a:lnTo>
                  <a:lnTo>
                    <a:pt x="232" y="48"/>
                  </a:lnTo>
                  <a:lnTo>
                    <a:pt x="234" y="50"/>
                  </a:lnTo>
                  <a:lnTo>
                    <a:pt x="236" y="50"/>
                  </a:lnTo>
                  <a:lnTo>
                    <a:pt x="236" y="48"/>
                  </a:lnTo>
                  <a:lnTo>
                    <a:pt x="236" y="48"/>
                  </a:lnTo>
                  <a:lnTo>
                    <a:pt x="234" y="48"/>
                  </a:lnTo>
                  <a:lnTo>
                    <a:pt x="234" y="46"/>
                  </a:lnTo>
                  <a:lnTo>
                    <a:pt x="236" y="46"/>
                  </a:lnTo>
                  <a:lnTo>
                    <a:pt x="238" y="46"/>
                  </a:lnTo>
                  <a:lnTo>
                    <a:pt x="238" y="48"/>
                  </a:lnTo>
                  <a:lnTo>
                    <a:pt x="240" y="48"/>
                  </a:lnTo>
                  <a:lnTo>
                    <a:pt x="242" y="48"/>
                  </a:lnTo>
                  <a:lnTo>
                    <a:pt x="244" y="44"/>
                  </a:lnTo>
                  <a:lnTo>
                    <a:pt x="244" y="42"/>
                  </a:lnTo>
                  <a:lnTo>
                    <a:pt x="242" y="40"/>
                  </a:lnTo>
                  <a:lnTo>
                    <a:pt x="242" y="38"/>
                  </a:lnTo>
                  <a:lnTo>
                    <a:pt x="242" y="36"/>
                  </a:lnTo>
                  <a:lnTo>
                    <a:pt x="242" y="34"/>
                  </a:lnTo>
                  <a:lnTo>
                    <a:pt x="242" y="32"/>
                  </a:lnTo>
                  <a:lnTo>
                    <a:pt x="242" y="30"/>
                  </a:lnTo>
                  <a:lnTo>
                    <a:pt x="244" y="28"/>
                  </a:lnTo>
                  <a:lnTo>
                    <a:pt x="246" y="26"/>
                  </a:lnTo>
                  <a:lnTo>
                    <a:pt x="248" y="26"/>
                  </a:lnTo>
                  <a:lnTo>
                    <a:pt x="248" y="24"/>
                  </a:lnTo>
                  <a:lnTo>
                    <a:pt x="250" y="22"/>
                  </a:lnTo>
                  <a:lnTo>
                    <a:pt x="252" y="20"/>
                  </a:lnTo>
                  <a:lnTo>
                    <a:pt x="252" y="18"/>
                  </a:lnTo>
                  <a:lnTo>
                    <a:pt x="254" y="18"/>
                  </a:lnTo>
                  <a:lnTo>
                    <a:pt x="254" y="16"/>
                  </a:lnTo>
                  <a:lnTo>
                    <a:pt x="256" y="16"/>
                  </a:lnTo>
                  <a:lnTo>
                    <a:pt x="256" y="14"/>
                  </a:lnTo>
                  <a:lnTo>
                    <a:pt x="258" y="14"/>
                  </a:lnTo>
                  <a:lnTo>
                    <a:pt x="260" y="14"/>
                  </a:lnTo>
                  <a:lnTo>
                    <a:pt x="262" y="14"/>
                  </a:lnTo>
                  <a:lnTo>
                    <a:pt x="262" y="12"/>
                  </a:lnTo>
                  <a:lnTo>
                    <a:pt x="264" y="12"/>
                  </a:lnTo>
                  <a:lnTo>
                    <a:pt x="266" y="12"/>
                  </a:lnTo>
                  <a:lnTo>
                    <a:pt x="268" y="12"/>
                  </a:lnTo>
                  <a:lnTo>
                    <a:pt x="270" y="10"/>
                  </a:lnTo>
                  <a:lnTo>
                    <a:pt x="272" y="10"/>
                  </a:lnTo>
                  <a:lnTo>
                    <a:pt x="272" y="12"/>
                  </a:lnTo>
                  <a:lnTo>
                    <a:pt x="274" y="12"/>
                  </a:lnTo>
                  <a:lnTo>
                    <a:pt x="278" y="10"/>
                  </a:lnTo>
                  <a:lnTo>
                    <a:pt x="280" y="10"/>
                  </a:lnTo>
                  <a:lnTo>
                    <a:pt x="282" y="10"/>
                  </a:lnTo>
                  <a:lnTo>
                    <a:pt x="286" y="10"/>
                  </a:lnTo>
                  <a:lnTo>
                    <a:pt x="288" y="10"/>
                  </a:lnTo>
                  <a:lnTo>
                    <a:pt x="290" y="10"/>
                  </a:lnTo>
                  <a:lnTo>
                    <a:pt x="290" y="8"/>
                  </a:lnTo>
                  <a:lnTo>
                    <a:pt x="292" y="8"/>
                  </a:lnTo>
                  <a:lnTo>
                    <a:pt x="292" y="8"/>
                  </a:lnTo>
                  <a:lnTo>
                    <a:pt x="294" y="8"/>
                  </a:lnTo>
                  <a:lnTo>
                    <a:pt x="294" y="6"/>
                  </a:lnTo>
                  <a:lnTo>
                    <a:pt x="296" y="6"/>
                  </a:lnTo>
                  <a:lnTo>
                    <a:pt x="298" y="6"/>
                  </a:lnTo>
                  <a:lnTo>
                    <a:pt x="298" y="4"/>
                  </a:lnTo>
                  <a:lnTo>
                    <a:pt x="300" y="4"/>
                  </a:lnTo>
                  <a:lnTo>
                    <a:pt x="302" y="4"/>
                  </a:lnTo>
                  <a:lnTo>
                    <a:pt x="304" y="4"/>
                  </a:lnTo>
                  <a:lnTo>
                    <a:pt x="304" y="2"/>
                  </a:lnTo>
                  <a:lnTo>
                    <a:pt x="306" y="2"/>
                  </a:lnTo>
                  <a:lnTo>
                    <a:pt x="306" y="4"/>
                  </a:lnTo>
                  <a:lnTo>
                    <a:pt x="308" y="4"/>
                  </a:lnTo>
                  <a:lnTo>
                    <a:pt x="310" y="4"/>
                  </a:lnTo>
                  <a:lnTo>
                    <a:pt x="310" y="6"/>
                  </a:lnTo>
                  <a:lnTo>
                    <a:pt x="312" y="6"/>
                  </a:lnTo>
                  <a:lnTo>
                    <a:pt x="314" y="8"/>
                  </a:lnTo>
                  <a:lnTo>
                    <a:pt x="318" y="6"/>
                  </a:lnTo>
                  <a:lnTo>
                    <a:pt x="316" y="6"/>
                  </a:lnTo>
                  <a:lnTo>
                    <a:pt x="318" y="4"/>
                  </a:lnTo>
                  <a:lnTo>
                    <a:pt x="320" y="2"/>
                  </a:lnTo>
                  <a:lnTo>
                    <a:pt x="322" y="2"/>
                  </a:lnTo>
                  <a:lnTo>
                    <a:pt x="322" y="4"/>
                  </a:lnTo>
                  <a:lnTo>
                    <a:pt x="324" y="4"/>
                  </a:lnTo>
                  <a:lnTo>
                    <a:pt x="326" y="6"/>
                  </a:lnTo>
                  <a:lnTo>
                    <a:pt x="328" y="6"/>
                  </a:lnTo>
                  <a:lnTo>
                    <a:pt x="328" y="4"/>
                  </a:lnTo>
                  <a:lnTo>
                    <a:pt x="330" y="4"/>
                  </a:lnTo>
                  <a:lnTo>
                    <a:pt x="332" y="4"/>
                  </a:lnTo>
                  <a:lnTo>
                    <a:pt x="334" y="4"/>
                  </a:lnTo>
                  <a:lnTo>
                    <a:pt x="334" y="2"/>
                  </a:lnTo>
                  <a:lnTo>
                    <a:pt x="336" y="2"/>
                  </a:lnTo>
                  <a:lnTo>
                    <a:pt x="336" y="4"/>
                  </a:lnTo>
                  <a:lnTo>
                    <a:pt x="338" y="2"/>
                  </a:lnTo>
                  <a:lnTo>
                    <a:pt x="340" y="4"/>
                  </a:lnTo>
                  <a:lnTo>
                    <a:pt x="340" y="2"/>
                  </a:lnTo>
                  <a:lnTo>
                    <a:pt x="340" y="2"/>
                  </a:lnTo>
                  <a:lnTo>
                    <a:pt x="342" y="2"/>
                  </a:lnTo>
                  <a:lnTo>
                    <a:pt x="344" y="2"/>
                  </a:lnTo>
                  <a:lnTo>
                    <a:pt x="344" y="0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4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47" name="Freeform 62">
              <a:extLst>
                <a:ext uri="{FF2B5EF4-FFF2-40B4-BE49-F238E27FC236}">
                  <a16:creationId xmlns:a16="http://schemas.microsoft.com/office/drawing/2014/main" id="{DF1B4FDD-0F9F-A059-E4C2-0F61F46428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43675" y="1560513"/>
              <a:ext cx="473075" cy="352425"/>
            </a:xfrm>
            <a:custGeom>
              <a:avLst/>
              <a:gdLst>
                <a:gd name="T0" fmla="*/ 26 w 298"/>
                <a:gd name="T1" fmla="*/ 188 h 222"/>
                <a:gd name="T2" fmla="*/ 40 w 298"/>
                <a:gd name="T3" fmla="*/ 178 h 222"/>
                <a:gd name="T4" fmla="*/ 34 w 298"/>
                <a:gd name="T5" fmla="*/ 168 h 222"/>
                <a:gd name="T6" fmla="*/ 12 w 298"/>
                <a:gd name="T7" fmla="*/ 152 h 222"/>
                <a:gd name="T8" fmla="*/ 58 w 298"/>
                <a:gd name="T9" fmla="*/ 96 h 222"/>
                <a:gd name="T10" fmla="*/ 50 w 298"/>
                <a:gd name="T11" fmla="*/ 92 h 222"/>
                <a:gd name="T12" fmla="*/ 48 w 298"/>
                <a:gd name="T13" fmla="*/ 90 h 222"/>
                <a:gd name="T14" fmla="*/ 2 w 298"/>
                <a:gd name="T15" fmla="*/ 32 h 222"/>
                <a:gd name="T16" fmla="*/ 22 w 298"/>
                <a:gd name="T17" fmla="*/ 14 h 222"/>
                <a:gd name="T18" fmla="*/ 50 w 298"/>
                <a:gd name="T19" fmla="*/ 16 h 222"/>
                <a:gd name="T20" fmla="*/ 78 w 298"/>
                <a:gd name="T21" fmla="*/ 22 h 222"/>
                <a:gd name="T22" fmla="*/ 104 w 298"/>
                <a:gd name="T23" fmla="*/ 10 h 222"/>
                <a:gd name="T24" fmla="*/ 136 w 298"/>
                <a:gd name="T25" fmla="*/ 2 h 222"/>
                <a:gd name="T26" fmla="*/ 162 w 298"/>
                <a:gd name="T27" fmla="*/ 14 h 222"/>
                <a:gd name="T28" fmla="*/ 186 w 298"/>
                <a:gd name="T29" fmla="*/ 24 h 222"/>
                <a:gd name="T30" fmla="*/ 210 w 298"/>
                <a:gd name="T31" fmla="*/ 38 h 222"/>
                <a:gd name="T32" fmla="*/ 226 w 298"/>
                <a:gd name="T33" fmla="*/ 56 h 222"/>
                <a:gd name="T34" fmla="*/ 240 w 298"/>
                <a:gd name="T35" fmla="*/ 80 h 222"/>
                <a:gd name="T36" fmla="*/ 262 w 298"/>
                <a:gd name="T37" fmla="*/ 110 h 222"/>
                <a:gd name="T38" fmla="*/ 280 w 298"/>
                <a:gd name="T39" fmla="*/ 126 h 222"/>
                <a:gd name="T40" fmla="*/ 296 w 298"/>
                <a:gd name="T41" fmla="*/ 152 h 222"/>
                <a:gd name="T42" fmla="*/ 284 w 298"/>
                <a:gd name="T43" fmla="*/ 168 h 222"/>
                <a:gd name="T44" fmla="*/ 262 w 298"/>
                <a:gd name="T45" fmla="*/ 188 h 222"/>
                <a:gd name="T46" fmla="*/ 252 w 298"/>
                <a:gd name="T47" fmla="*/ 216 h 222"/>
                <a:gd name="T48" fmla="*/ 194 w 298"/>
                <a:gd name="T49" fmla="*/ 222 h 222"/>
                <a:gd name="T50" fmla="*/ 130 w 298"/>
                <a:gd name="T51" fmla="*/ 206 h 222"/>
                <a:gd name="T52" fmla="*/ 76 w 298"/>
                <a:gd name="T53" fmla="*/ 206 h 222"/>
                <a:gd name="T54" fmla="*/ 58 w 298"/>
                <a:gd name="T55" fmla="*/ 200 h 222"/>
                <a:gd name="T56" fmla="*/ 44 w 298"/>
                <a:gd name="T57" fmla="*/ 194 h 222"/>
                <a:gd name="T58" fmla="*/ 34 w 298"/>
                <a:gd name="T59" fmla="*/ 184 h 222"/>
                <a:gd name="T60" fmla="*/ 52 w 298"/>
                <a:gd name="T61" fmla="*/ 180 h 222"/>
                <a:gd name="T62" fmla="*/ 58 w 298"/>
                <a:gd name="T63" fmla="*/ 168 h 222"/>
                <a:gd name="T64" fmla="*/ 48 w 298"/>
                <a:gd name="T65" fmla="*/ 160 h 222"/>
                <a:gd name="T66" fmla="*/ 38 w 298"/>
                <a:gd name="T67" fmla="*/ 160 h 222"/>
                <a:gd name="T68" fmla="*/ 36 w 298"/>
                <a:gd name="T69" fmla="*/ 154 h 222"/>
                <a:gd name="T70" fmla="*/ 34 w 298"/>
                <a:gd name="T71" fmla="*/ 148 h 222"/>
                <a:gd name="T72" fmla="*/ 40 w 298"/>
                <a:gd name="T73" fmla="*/ 132 h 222"/>
                <a:gd name="T74" fmla="*/ 54 w 298"/>
                <a:gd name="T75" fmla="*/ 136 h 222"/>
                <a:gd name="T76" fmla="*/ 60 w 298"/>
                <a:gd name="T77" fmla="*/ 156 h 222"/>
                <a:gd name="T78" fmla="*/ 56 w 298"/>
                <a:gd name="T79" fmla="*/ 142 h 222"/>
                <a:gd name="T80" fmla="*/ 64 w 298"/>
                <a:gd name="T81" fmla="*/ 130 h 222"/>
                <a:gd name="T82" fmla="*/ 58 w 298"/>
                <a:gd name="T83" fmla="*/ 130 h 222"/>
                <a:gd name="T84" fmla="*/ 56 w 298"/>
                <a:gd name="T85" fmla="*/ 130 h 222"/>
                <a:gd name="T86" fmla="*/ 48 w 298"/>
                <a:gd name="T87" fmla="*/ 126 h 222"/>
                <a:gd name="T88" fmla="*/ 30 w 298"/>
                <a:gd name="T89" fmla="*/ 134 h 222"/>
                <a:gd name="T90" fmla="*/ 30 w 298"/>
                <a:gd name="T91" fmla="*/ 130 h 222"/>
                <a:gd name="T92" fmla="*/ 22 w 298"/>
                <a:gd name="T93" fmla="*/ 128 h 222"/>
                <a:gd name="T94" fmla="*/ 14 w 298"/>
                <a:gd name="T95" fmla="*/ 114 h 222"/>
                <a:gd name="T96" fmla="*/ 20 w 298"/>
                <a:gd name="T97" fmla="*/ 108 h 222"/>
                <a:gd name="T98" fmla="*/ 30 w 298"/>
                <a:gd name="T99" fmla="*/ 108 h 222"/>
                <a:gd name="T100" fmla="*/ 42 w 298"/>
                <a:gd name="T101" fmla="*/ 106 h 222"/>
                <a:gd name="T102" fmla="*/ 52 w 298"/>
                <a:gd name="T103" fmla="*/ 110 h 222"/>
                <a:gd name="T104" fmla="*/ 48 w 298"/>
                <a:gd name="T105" fmla="*/ 92 h 222"/>
                <a:gd name="T106" fmla="*/ 58 w 298"/>
                <a:gd name="T107" fmla="*/ 100 h 222"/>
                <a:gd name="T108" fmla="*/ 60 w 298"/>
                <a:gd name="T109" fmla="*/ 110 h 222"/>
                <a:gd name="T110" fmla="*/ 62 w 298"/>
                <a:gd name="T111" fmla="*/ 96 h 222"/>
                <a:gd name="T112" fmla="*/ 52 w 298"/>
                <a:gd name="T113" fmla="*/ 88 h 222"/>
                <a:gd name="T114" fmla="*/ 32 w 298"/>
                <a:gd name="T115" fmla="*/ 82 h 222"/>
                <a:gd name="T116" fmla="*/ 38 w 298"/>
                <a:gd name="T117" fmla="*/ 72 h 222"/>
                <a:gd name="T118" fmla="*/ 24 w 298"/>
                <a:gd name="T119" fmla="*/ 64 h 222"/>
                <a:gd name="T120" fmla="*/ 14 w 298"/>
                <a:gd name="T121" fmla="*/ 46 h 222"/>
                <a:gd name="T122" fmla="*/ 10 w 298"/>
                <a:gd name="T123" fmla="*/ 40 h 222"/>
                <a:gd name="T124" fmla="*/ 6 w 298"/>
                <a:gd name="T125" fmla="*/ 3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98" h="222">
                  <a:moveTo>
                    <a:pt x="46" y="204"/>
                  </a:moveTo>
                  <a:lnTo>
                    <a:pt x="44" y="206"/>
                  </a:lnTo>
                  <a:lnTo>
                    <a:pt x="42" y="204"/>
                  </a:lnTo>
                  <a:lnTo>
                    <a:pt x="44" y="204"/>
                  </a:lnTo>
                  <a:lnTo>
                    <a:pt x="44" y="202"/>
                  </a:lnTo>
                  <a:lnTo>
                    <a:pt x="42" y="202"/>
                  </a:lnTo>
                  <a:lnTo>
                    <a:pt x="42" y="200"/>
                  </a:lnTo>
                  <a:lnTo>
                    <a:pt x="44" y="200"/>
                  </a:lnTo>
                  <a:lnTo>
                    <a:pt x="46" y="202"/>
                  </a:lnTo>
                  <a:lnTo>
                    <a:pt x="46" y="204"/>
                  </a:lnTo>
                  <a:close/>
                  <a:moveTo>
                    <a:pt x="26" y="194"/>
                  </a:moveTo>
                  <a:lnTo>
                    <a:pt x="24" y="194"/>
                  </a:lnTo>
                  <a:lnTo>
                    <a:pt x="22" y="192"/>
                  </a:lnTo>
                  <a:lnTo>
                    <a:pt x="22" y="190"/>
                  </a:lnTo>
                  <a:lnTo>
                    <a:pt x="24" y="190"/>
                  </a:lnTo>
                  <a:lnTo>
                    <a:pt x="26" y="190"/>
                  </a:lnTo>
                  <a:lnTo>
                    <a:pt x="26" y="188"/>
                  </a:lnTo>
                  <a:lnTo>
                    <a:pt x="28" y="188"/>
                  </a:lnTo>
                  <a:lnTo>
                    <a:pt x="28" y="190"/>
                  </a:lnTo>
                  <a:lnTo>
                    <a:pt x="26" y="192"/>
                  </a:lnTo>
                  <a:lnTo>
                    <a:pt x="26" y="194"/>
                  </a:lnTo>
                  <a:close/>
                  <a:moveTo>
                    <a:pt x="36" y="188"/>
                  </a:moveTo>
                  <a:lnTo>
                    <a:pt x="36" y="190"/>
                  </a:lnTo>
                  <a:lnTo>
                    <a:pt x="34" y="190"/>
                  </a:lnTo>
                  <a:lnTo>
                    <a:pt x="32" y="190"/>
                  </a:lnTo>
                  <a:lnTo>
                    <a:pt x="30" y="190"/>
                  </a:lnTo>
                  <a:lnTo>
                    <a:pt x="32" y="188"/>
                  </a:lnTo>
                  <a:lnTo>
                    <a:pt x="34" y="188"/>
                  </a:lnTo>
                  <a:lnTo>
                    <a:pt x="36" y="188"/>
                  </a:lnTo>
                  <a:close/>
                  <a:moveTo>
                    <a:pt x="42" y="176"/>
                  </a:moveTo>
                  <a:lnTo>
                    <a:pt x="42" y="178"/>
                  </a:lnTo>
                  <a:lnTo>
                    <a:pt x="40" y="178"/>
                  </a:lnTo>
                  <a:lnTo>
                    <a:pt x="40" y="180"/>
                  </a:lnTo>
                  <a:lnTo>
                    <a:pt x="40" y="178"/>
                  </a:lnTo>
                  <a:lnTo>
                    <a:pt x="38" y="178"/>
                  </a:lnTo>
                  <a:lnTo>
                    <a:pt x="36" y="176"/>
                  </a:lnTo>
                  <a:lnTo>
                    <a:pt x="38" y="176"/>
                  </a:lnTo>
                  <a:lnTo>
                    <a:pt x="40" y="176"/>
                  </a:lnTo>
                  <a:lnTo>
                    <a:pt x="40" y="178"/>
                  </a:lnTo>
                  <a:lnTo>
                    <a:pt x="42" y="176"/>
                  </a:lnTo>
                  <a:close/>
                  <a:moveTo>
                    <a:pt x="44" y="162"/>
                  </a:moveTo>
                  <a:lnTo>
                    <a:pt x="46" y="162"/>
                  </a:lnTo>
                  <a:lnTo>
                    <a:pt x="46" y="164"/>
                  </a:lnTo>
                  <a:lnTo>
                    <a:pt x="44" y="164"/>
                  </a:lnTo>
                  <a:lnTo>
                    <a:pt x="44" y="166"/>
                  </a:lnTo>
                  <a:lnTo>
                    <a:pt x="44" y="168"/>
                  </a:lnTo>
                  <a:lnTo>
                    <a:pt x="42" y="168"/>
                  </a:lnTo>
                  <a:lnTo>
                    <a:pt x="40" y="168"/>
                  </a:lnTo>
                  <a:lnTo>
                    <a:pt x="38" y="168"/>
                  </a:lnTo>
                  <a:lnTo>
                    <a:pt x="36" y="170"/>
                  </a:lnTo>
                  <a:lnTo>
                    <a:pt x="34" y="168"/>
                  </a:lnTo>
                  <a:lnTo>
                    <a:pt x="36" y="168"/>
                  </a:lnTo>
                  <a:lnTo>
                    <a:pt x="36" y="166"/>
                  </a:lnTo>
                  <a:lnTo>
                    <a:pt x="38" y="166"/>
                  </a:lnTo>
                  <a:lnTo>
                    <a:pt x="38" y="164"/>
                  </a:lnTo>
                  <a:lnTo>
                    <a:pt x="36" y="164"/>
                  </a:lnTo>
                  <a:lnTo>
                    <a:pt x="36" y="162"/>
                  </a:lnTo>
                  <a:lnTo>
                    <a:pt x="38" y="162"/>
                  </a:lnTo>
                  <a:lnTo>
                    <a:pt x="36" y="162"/>
                  </a:lnTo>
                  <a:lnTo>
                    <a:pt x="38" y="160"/>
                  </a:lnTo>
                  <a:lnTo>
                    <a:pt x="40" y="160"/>
                  </a:lnTo>
                  <a:lnTo>
                    <a:pt x="42" y="160"/>
                  </a:lnTo>
                  <a:lnTo>
                    <a:pt x="44" y="160"/>
                  </a:lnTo>
                  <a:lnTo>
                    <a:pt x="44" y="162"/>
                  </a:lnTo>
                  <a:close/>
                  <a:moveTo>
                    <a:pt x="14" y="152"/>
                  </a:moveTo>
                  <a:lnTo>
                    <a:pt x="14" y="154"/>
                  </a:lnTo>
                  <a:lnTo>
                    <a:pt x="12" y="154"/>
                  </a:lnTo>
                  <a:lnTo>
                    <a:pt x="12" y="152"/>
                  </a:lnTo>
                  <a:lnTo>
                    <a:pt x="14" y="150"/>
                  </a:lnTo>
                  <a:lnTo>
                    <a:pt x="14" y="152"/>
                  </a:lnTo>
                  <a:close/>
                  <a:moveTo>
                    <a:pt x="10" y="152"/>
                  </a:moveTo>
                  <a:lnTo>
                    <a:pt x="8" y="154"/>
                  </a:lnTo>
                  <a:lnTo>
                    <a:pt x="8" y="152"/>
                  </a:lnTo>
                  <a:lnTo>
                    <a:pt x="8" y="150"/>
                  </a:lnTo>
                  <a:lnTo>
                    <a:pt x="10" y="150"/>
                  </a:lnTo>
                  <a:lnTo>
                    <a:pt x="10" y="152"/>
                  </a:lnTo>
                  <a:close/>
                  <a:moveTo>
                    <a:pt x="30" y="146"/>
                  </a:moveTo>
                  <a:lnTo>
                    <a:pt x="28" y="146"/>
                  </a:lnTo>
                  <a:lnTo>
                    <a:pt x="26" y="146"/>
                  </a:lnTo>
                  <a:lnTo>
                    <a:pt x="26" y="144"/>
                  </a:lnTo>
                  <a:lnTo>
                    <a:pt x="26" y="142"/>
                  </a:lnTo>
                  <a:lnTo>
                    <a:pt x="28" y="142"/>
                  </a:lnTo>
                  <a:lnTo>
                    <a:pt x="30" y="144"/>
                  </a:lnTo>
                  <a:lnTo>
                    <a:pt x="30" y="146"/>
                  </a:lnTo>
                  <a:close/>
                  <a:moveTo>
                    <a:pt x="58" y="96"/>
                  </a:moveTo>
                  <a:lnTo>
                    <a:pt x="60" y="98"/>
                  </a:lnTo>
                  <a:lnTo>
                    <a:pt x="62" y="98"/>
                  </a:lnTo>
                  <a:lnTo>
                    <a:pt x="60" y="98"/>
                  </a:lnTo>
                  <a:lnTo>
                    <a:pt x="60" y="100"/>
                  </a:lnTo>
                  <a:lnTo>
                    <a:pt x="60" y="98"/>
                  </a:lnTo>
                  <a:lnTo>
                    <a:pt x="58" y="98"/>
                  </a:lnTo>
                  <a:lnTo>
                    <a:pt x="56" y="96"/>
                  </a:lnTo>
                  <a:lnTo>
                    <a:pt x="56" y="94"/>
                  </a:lnTo>
                  <a:lnTo>
                    <a:pt x="54" y="94"/>
                  </a:lnTo>
                  <a:lnTo>
                    <a:pt x="54" y="92"/>
                  </a:lnTo>
                  <a:lnTo>
                    <a:pt x="52" y="92"/>
                  </a:lnTo>
                  <a:lnTo>
                    <a:pt x="54" y="92"/>
                  </a:lnTo>
                  <a:lnTo>
                    <a:pt x="56" y="92"/>
                  </a:lnTo>
                  <a:lnTo>
                    <a:pt x="58" y="94"/>
                  </a:lnTo>
                  <a:lnTo>
                    <a:pt x="58" y="96"/>
                  </a:lnTo>
                  <a:close/>
                  <a:moveTo>
                    <a:pt x="52" y="92"/>
                  </a:moveTo>
                  <a:lnTo>
                    <a:pt x="50" y="92"/>
                  </a:lnTo>
                  <a:lnTo>
                    <a:pt x="48" y="90"/>
                  </a:lnTo>
                  <a:lnTo>
                    <a:pt x="50" y="90"/>
                  </a:lnTo>
                  <a:lnTo>
                    <a:pt x="52" y="90"/>
                  </a:lnTo>
                  <a:lnTo>
                    <a:pt x="52" y="92"/>
                  </a:lnTo>
                  <a:close/>
                  <a:moveTo>
                    <a:pt x="42" y="90"/>
                  </a:moveTo>
                  <a:lnTo>
                    <a:pt x="44" y="92"/>
                  </a:lnTo>
                  <a:lnTo>
                    <a:pt x="42" y="92"/>
                  </a:lnTo>
                  <a:lnTo>
                    <a:pt x="40" y="92"/>
                  </a:lnTo>
                  <a:lnTo>
                    <a:pt x="38" y="92"/>
                  </a:lnTo>
                  <a:lnTo>
                    <a:pt x="36" y="90"/>
                  </a:lnTo>
                  <a:lnTo>
                    <a:pt x="34" y="92"/>
                  </a:lnTo>
                  <a:lnTo>
                    <a:pt x="34" y="90"/>
                  </a:lnTo>
                  <a:lnTo>
                    <a:pt x="36" y="90"/>
                  </a:lnTo>
                  <a:lnTo>
                    <a:pt x="38" y="90"/>
                  </a:lnTo>
                  <a:lnTo>
                    <a:pt x="40" y="90"/>
                  </a:lnTo>
                  <a:lnTo>
                    <a:pt x="42" y="90"/>
                  </a:lnTo>
                  <a:close/>
                  <a:moveTo>
                    <a:pt x="48" y="90"/>
                  </a:moveTo>
                  <a:lnTo>
                    <a:pt x="46" y="90"/>
                  </a:lnTo>
                  <a:lnTo>
                    <a:pt x="44" y="90"/>
                  </a:lnTo>
                  <a:lnTo>
                    <a:pt x="46" y="88"/>
                  </a:lnTo>
                  <a:lnTo>
                    <a:pt x="48" y="88"/>
                  </a:lnTo>
                  <a:lnTo>
                    <a:pt x="48" y="90"/>
                  </a:lnTo>
                  <a:close/>
                  <a:moveTo>
                    <a:pt x="36" y="78"/>
                  </a:moveTo>
                  <a:lnTo>
                    <a:pt x="36" y="80"/>
                  </a:lnTo>
                  <a:lnTo>
                    <a:pt x="34" y="80"/>
                  </a:lnTo>
                  <a:lnTo>
                    <a:pt x="34" y="78"/>
                  </a:lnTo>
                  <a:lnTo>
                    <a:pt x="32" y="76"/>
                  </a:lnTo>
                  <a:lnTo>
                    <a:pt x="34" y="76"/>
                  </a:lnTo>
                  <a:lnTo>
                    <a:pt x="36" y="74"/>
                  </a:lnTo>
                  <a:lnTo>
                    <a:pt x="38" y="74"/>
                  </a:lnTo>
                  <a:lnTo>
                    <a:pt x="38" y="76"/>
                  </a:lnTo>
                  <a:lnTo>
                    <a:pt x="36" y="78"/>
                  </a:lnTo>
                  <a:close/>
                  <a:moveTo>
                    <a:pt x="2" y="30"/>
                  </a:moveTo>
                  <a:lnTo>
                    <a:pt x="2" y="32"/>
                  </a:lnTo>
                  <a:lnTo>
                    <a:pt x="0" y="32"/>
                  </a:lnTo>
                  <a:lnTo>
                    <a:pt x="2" y="30"/>
                  </a:lnTo>
                  <a:close/>
                  <a:moveTo>
                    <a:pt x="2" y="30"/>
                  </a:moveTo>
                  <a:lnTo>
                    <a:pt x="0" y="28"/>
                  </a:lnTo>
                  <a:lnTo>
                    <a:pt x="2" y="28"/>
                  </a:lnTo>
                  <a:lnTo>
                    <a:pt x="4" y="26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20" y="14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6" y="12"/>
                  </a:lnTo>
                  <a:lnTo>
                    <a:pt x="28" y="12"/>
                  </a:lnTo>
                  <a:lnTo>
                    <a:pt x="30" y="12"/>
                  </a:lnTo>
                  <a:lnTo>
                    <a:pt x="32" y="12"/>
                  </a:lnTo>
                  <a:lnTo>
                    <a:pt x="34" y="10"/>
                  </a:lnTo>
                  <a:lnTo>
                    <a:pt x="34" y="12"/>
                  </a:lnTo>
                  <a:lnTo>
                    <a:pt x="36" y="12"/>
                  </a:lnTo>
                  <a:lnTo>
                    <a:pt x="38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2" y="14"/>
                  </a:lnTo>
                  <a:lnTo>
                    <a:pt x="44" y="14"/>
                  </a:lnTo>
                  <a:lnTo>
                    <a:pt x="46" y="14"/>
                  </a:lnTo>
                  <a:lnTo>
                    <a:pt x="48" y="14"/>
                  </a:lnTo>
                  <a:lnTo>
                    <a:pt x="50" y="16"/>
                  </a:lnTo>
                  <a:lnTo>
                    <a:pt x="52" y="16"/>
                  </a:lnTo>
                  <a:lnTo>
                    <a:pt x="54" y="16"/>
                  </a:lnTo>
                  <a:lnTo>
                    <a:pt x="56" y="16"/>
                  </a:lnTo>
                  <a:lnTo>
                    <a:pt x="60" y="16"/>
                  </a:lnTo>
                  <a:lnTo>
                    <a:pt x="60" y="18"/>
                  </a:lnTo>
                  <a:lnTo>
                    <a:pt x="62" y="18"/>
                  </a:lnTo>
                  <a:lnTo>
                    <a:pt x="62" y="20"/>
                  </a:lnTo>
                  <a:lnTo>
                    <a:pt x="64" y="20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4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2"/>
                  </a:lnTo>
                  <a:lnTo>
                    <a:pt x="78" y="22"/>
                  </a:lnTo>
                  <a:lnTo>
                    <a:pt x="78" y="20"/>
                  </a:lnTo>
                  <a:lnTo>
                    <a:pt x="78" y="18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80" y="14"/>
                  </a:lnTo>
                  <a:lnTo>
                    <a:pt x="82" y="14"/>
                  </a:lnTo>
                  <a:lnTo>
                    <a:pt x="86" y="14"/>
                  </a:lnTo>
                  <a:lnTo>
                    <a:pt x="88" y="14"/>
                  </a:lnTo>
                  <a:lnTo>
                    <a:pt x="90" y="14"/>
                  </a:lnTo>
                  <a:lnTo>
                    <a:pt x="92" y="14"/>
                  </a:lnTo>
                  <a:lnTo>
                    <a:pt x="94" y="14"/>
                  </a:lnTo>
                  <a:lnTo>
                    <a:pt x="94" y="12"/>
                  </a:lnTo>
                  <a:lnTo>
                    <a:pt x="94" y="10"/>
                  </a:lnTo>
                  <a:lnTo>
                    <a:pt x="98" y="10"/>
                  </a:lnTo>
                  <a:lnTo>
                    <a:pt x="100" y="10"/>
                  </a:lnTo>
                  <a:lnTo>
                    <a:pt x="102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6" y="6"/>
                  </a:lnTo>
                  <a:lnTo>
                    <a:pt x="108" y="6"/>
                  </a:lnTo>
                  <a:lnTo>
                    <a:pt x="110" y="4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16" y="4"/>
                  </a:lnTo>
                  <a:lnTo>
                    <a:pt x="118" y="4"/>
                  </a:lnTo>
                  <a:lnTo>
                    <a:pt x="118" y="6"/>
                  </a:lnTo>
                  <a:lnTo>
                    <a:pt x="120" y="6"/>
                  </a:lnTo>
                  <a:lnTo>
                    <a:pt x="122" y="6"/>
                  </a:lnTo>
                  <a:lnTo>
                    <a:pt x="124" y="6"/>
                  </a:lnTo>
                  <a:lnTo>
                    <a:pt x="126" y="6"/>
                  </a:lnTo>
                  <a:lnTo>
                    <a:pt x="128" y="4"/>
                  </a:lnTo>
                  <a:lnTo>
                    <a:pt x="130" y="4"/>
                  </a:lnTo>
                  <a:lnTo>
                    <a:pt x="132" y="2"/>
                  </a:lnTo>
                  <a:lnTo>
                    <a:pt x="136" y="2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2"/>
                  </a:lnTo>
                  <a:lnTo>
                    <a:pt x="146" y="4"/>
                  </a:lnTo>
                  <a:lnTo>
                    <a:pt x="148" y="4"/>
                  </a:lnTo>
                  <a:lnTo>
                    <a:pt x="148" y="6"/>
                  </a:lnTo>
                  <a:lnTo>
                    <a:pt x="150" y="6"/>
                  </a:lnTo>
                  <a:lnTo>
                    <a:pt x="152" y="4"/>
                  </a:lnTo>
                  <a:lnTo>
                    <a:pt x="152" y="6"/>
                  </a:lnTo>
                  <a:lnTo>
                    <a:pt x="154" y="8"/>
                  </a:lnTo>
                  <a:lnTo>
                    <a:pt x="156" y="8"/>
                  </a:lnTo>
                  <a:lnTo>
                    <a:pt x="158" y="8"/>
                  </a:lnTo>
                  <a:lnTo>
                    <a:pt x="162" y="12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64" y="14"/>
                  </a:lnTo>
                  <a:lnTo>
                    <a:pt x="164" y="16"/>
                  </a:lnTo>
                  <a:lnTo>
                    <a:pt x="166" y="18"/>
                  </a:lnTo>
                  <a:lnTo>
                    <a:pt x="168" y="18"/>
                  </a:lnTo>
                  <a:lnTo>
                    <a:pt x="170" y="18"/>
                  </a:lnTo>
                  <a:lnTo>
                    <a:pt x="170" y="20"/>
                  </a:lnTo>
                  <a:lnTo>
                    <a:pt x="170" y="22"/>
                  </a:lnTo>
                  <a:lnTo>
                    <a:pt x="172" y="22"/>
                  </a:lnTo>
                  <a:lnTo>
                    <a:pt x="172" y="20"/>
                  </a:lnTo>
                  <a:lnTo>
                    <a:pt x="174" y="20"/>
                  </a:lnTo>
                  <a:lnTo>
                    <a:pt x="176" y="20"/>
                  </a:lnTo>
                  <a:lnTo>
                    <a:pt x="178" y="18"/>
                  </a:lnTo>
                  <a:lnTo>
                    <a:pt x="180" y="18"/>
                  </a:lnTo>
                  <a:lnTo>
                    <a:pt x="182" y="20"/>
                  </a:lnTo>
                  <a:lnTo>
                    <a:pt x="182" y="22"/>
                  </a:lnTo>
                  <a:lnTo>
                    <a:pt x="184" y="24"/>
                  </a:lnTo>
                  <a:lnTo>
                    <a:pt x="186" y="24"/>
                  </a:lnTo>
                  <a:lnTo>
                    <a:pt x="188" y="24"/>
                  </a:lnTo>
                  <a:lnTo>
                    <a:pt x="188" y="26"/>
                  </a:lnTo>
                  <a:lnTo>
                    <a:pt x="192" y="26"/>
                  </a:lnTo>
                  <a:lnTo>
                    <a:pt x="194" y="28"/>
                  </a:lnTo>
                  <a:lnTo>
                    <a:pt x="196" y="28"/>
                  </a:lnTo>
                  <a:lnTo>
                    <a:pt x="198" y="28"/>
                  </a:lnTo>
                  <a:lnTo>
                    <a:pt x="198" y="30"/>
                  </a:lnTo>
                  <a:lnTo>
                    <a:pt x="200" y="30"/>
                  </a:lnTo>
                  <a:lnTo>
                    <a:pt x="200" y="32"/>
                  </a:lnTo>
                  <a:lnTo>
                    <a:pt x="200" y="34"/>
                  </a:lnTo>
                  <a:lnTo>
                    <a:pt x="202" y="34"/>
                  </a:lnTo>
                  <a:lnTo>
                    <a:pt x="204" y="34"/>
                  </a:lnTo>
                  <a:lnTo>
                    <a:pt x="206" y="36"/>
                  </a:lnTo>
                  <a:lnTo>
                    <a:pt x="208" y="38"/>
                  </a:lnTo>
                  <a:lnTo>
                    <a:pt x="208" y="36"/>
                  </a:lnTo>
                  <a:lnTo>
                    <a:pt x="210" y="36"/>
                  </a:lnTo>
                  <a:lnTo>
                    <a:pt x="210" y="38"/>
                  </a:lnTo>
                  <a:lnTo>
                    <a:pt x="210" y="36"/>
                  </a:lnTo>
                  <a:lnTo>
                    <a:pt x="210" y="38"/>
                  </a:lnTo>
                  <a:lnTo>
                    <a:pt x="214" y="40"/>
                  </a:lnTo>
                  <a:lnTo>
                    <a:pt x="214" y="42"/>
                  </a:lnTo>
                  <a:lnTo>
                    <a:pt x="216" y="42"/>
                  </a:lnTo>
                  <a:lnTo>
                    <a:pt x="218" y="42"/>
                  </a:lnTo>
                  <a:lnTo>
                    <a:pt x="218" y="44"/>
                  </a:lnTo>
                  <a:lnTo>
                    <a:pt x="220" y="44"/>
                  </a:lnTo>
                  <a:lnTo>
                    <a:pt x="220" y="46"/>
                  </a:lnTo>
                  <a:lnTo>
                    <a:pt x="220" y="44"/>
                  </a:lnTo>
                  <a:lnTo>
                    <a:pt x="222" y="46"/>
                  </a:lnTo>
                  <a:lnTo>
                    <a:pt x="224" y="48"/>
                  </a:lnTo>
                  <a:lnTo>
                    <a:pt x="224" y="50"/>
                  </a:lnTo>
                  <a:lnTo>
                    <a:pt x="224" y="52"/>
                  </a:lnTo>
                  <a:lnTo>
                    <a:pt x="224" y="54"/>
                  </a:lnTo>
                  <a:lnTo>
                    <a:pt x="226" y="54"/>
                  </a:lnTo>
                  <a:lnTo>
                    <a:pt x="226" y="56"/>
                  </a:lnTo>
                  <a:lnTo>
                    <a:pt x="228" y="58"/>
                  </a:lnTo>
                  <a:lnTo>
                    <a:pt x="230" y="58"/>
                  </a:lnTo>
                  <a:lnTo>
                    <a:pt x="230" y="60"/>
                  </a:lnTo>
                  <a:lnTo>
                    <a:pt x="232" y="60"/>
                  </a:lnTo>
                  <a:lnTo>
                    <a:pt x="232" y="62"/>
                  </a:lnTo>
                  <a:lnTo>
                    <a:pt x="234" y="62"/>
                  </a:lnTo>
                  <a:lnTo>
                    <a:pt x="232" y="64"/>
                  </a:lnTo>
                  <a:lnTo>
                    <a:pt x="234" y="64"/>
                  </a:lnTo>
                  <a:lnTo>
                    <a:pt x="234" y="66"/>
                  </a:lnTo>
                  <a:lnTo>
                    <a:pt x="236" y="66"/>
                  </a:lnTo>
                  <a:lnTo>
                    <a:pt x="236" y="68"/>
                  </a:lnTo>
                  <a:lnTo>
                    <a:pt x="236" y="70"/>
                  </a:lnTo>
                  <a:lnTo>
                    <a:pt x="238" y="72"/>
                  </a:lnTo>
                  <a:lnTo>
                    <a:pt x="240" y="74"/>
                  </a:lnTo>
                  <a:lnTo>
                    <a:pt x="240" y="76"/>
                  </a:lnTo>
                  <a:lnTo>
                    <a:pt x="240" y="78"/>
                  </a:lnTo>
                  <a:lnTo>
                    <a:pt x="240" y="80"/>
                  </a:lnTo>
                  <a:lnTo>
                    <a:pt x="242" y="80"/>
                  </a:lnTo>
                  <a:lnTo>
                    <a:pt x="242" y="82"/>
                  </a:lnTo>
                  <a:lnTo>
                    <a:pt x="244" y="86"/>
                  </a:lnTo>
                  <a:lnTo>
                    <a:pt x="244" y="88"/>
                  </a:lnTo>
                  <a:lnTo>
                    <a:pt x="244" y="90"/>
                  </a:lnTo>
                  <a:lnTo>
                    <a:pt x="248" y="92"/>
                  </a:lnTo>
                  <a:lnTo>
                    <a:pt x="248" y="94"/>
                  </a:lnTo>
                  <a:lnTo>
                    <a:pt x="250" y="94"/>
                  </a:lnTo>
                  <a:lnTo>
                    <a:pt x="252" y="96"/>
                  </a:lnTo>
                  <a:lnTo>
                    <a:pt x="254" y="96"/>
                  </a:lnTo>
                  <a:lnTo>
                    <a:pt x="254" y="98"/>
                  </a:lnTo>
                  <a:lnTo>
                    <a:pt x="256" y="98"/>
                  </a:lnTo>
                  <a:lnTo>
                    <a:pt x="258" y="100"/>
                  </a:lnTo>
                  <a:lnTo>
                    <a:pt x="258" y="102"/>
                  </a:lnTo>
                  <a:lnTo>
                    <a:pt x="260" y="106"/>
                  </a:lnTo>
                  <a:lnTo>
                    <a:pt x="260" y="108"/>
                  </a:lnTo>
                  <a:lnTo>
                    <a:pt x="262" y="110"/>
                  </a:lnTo>
                  <a:lnTo>
                    <a:pt x="262" y="110"/>
                  </a:lnTo>
                  <a:lnTo>
                    <a:pt x="264" y="110"/>
                  </a:lnTo>
                  <a:lnTo>
                    <a:pt x="264" y="112"/>
                  </a:lnTo>
                  <a:lnTo>
                    <a:pt x="266" y="112"/>
                  </a:lnTo>
                  <a:lnTo>
                    <a:pt x="268" y="112"/>
                  </a:lnTo>
                  <a:lnTo>
                    <a:pt x="270" y="112"/>
                  </a:lnTo>
                  <a:lnTo>
                    <a:pt x="272" y="112"/>
                  </a:lnTo>
                  <a:lnTo>
                    <a:pt x="272" y="114"/>
                  </a:lnTo>
                  <a:lnTo>
                    <a:pt x="272" y="116"/>
                  </a:lnTo>
                  <a:lnTo>
                    <a:pt x="272" y="118"/>
                  </a:lnTo>
                  <a:lnTo>
                    <a:pt x="274" y="118"/>
                  </a:lnTo>
                  <a:lnTo>
                    <a:pt x="274" y="120"/>
                  </a:lnTo>
                  <a:lnTo>
                    <a:pt x="276" y="120"/>
                  </a:lnTo>
                  <a:lnTo>
                    <a:pt x="278" y="120"/>
                  </a:lnTo>
                  <a:lnTo>
                    <a:pt x="280" y="122"/>
                  </a:lnTo>
                  <a:lnTo>
                    <a:pt x="280" y="124"/>
                  </a:lnTo>
                  <a:lnTo>
                    <a:pt x="280" y="126"/>
                  </a:lnTo>
                  <a:lnTo>
                    <a:pt x="282" y="126"/>
                  </a:lnTo>
                  <a:lnTo>
                    <a:pt x="282" y="128"/>
                  </a:lnTo>
                  <a:lnTo>
                    <a:pt x="286" y="130"/>
                  </a:lnTo>
                  <a:lnTo>
                    <a:pt x="288" y="130"/>
                  </a:lnTo>
                  <a:lnTo>
                    <a:pt x="290" y="130"/>
                  </a:lnTo>
                  <a:lnTo>
                    <a:pt x="290" y="132"/>
                  </a:lnTo>
                  <a:lnTo>
                    <a:pt x="290" y="134"/>
                  </a:lnTo>
                  <a:lnTo>
                    <a:pt x="290" y="136"/>
                  </a:lnTo>
                  <a:lnTo>
                    <a:pt x="290" y="138"/>
                  </a:lnTo>
                  <a:lnTo>
                    <a:pt x="290" y="140"/>
                  </a:lnTo>
                  <a:lnTo>
                    <a:pt x="292" y="140"/>
                  </a:lnTo>
                  <a:lnTo>
                    <a:pt x="292" y="142"/>
                  </a:lnTo>
                  <a:lnTo>
                    <a:pt x="292" y="144"/>
                  </a:lnTo>
                  <a:lnTo>
                    <a:pt x="294" y="144"/>
                  </a:lnTo>
                  <a:lnTo>
                    <a:pt x="296" y="148"/>
                  </a:lnTo>
                  <a:lnTo>
                    <a:pt x="298" y="148"/>
                  </a:lnTo>
                  <a:lnTo>
                    <a:pt x="296" y="152"/>
                  </a:lnTo>
                  <a:lnTo>
                    <a:pt x="294" y="152"/>
                  </a:lnTo>
                  <a:lnTo>
                    <a:pt x="292" y="154"/>
                  </a:lnTo>
                  <a:lnTo>
                    <a:pt x="290" y="154"/>
                  </a:lnTo>
                  <a:lnTo>
                    <a:pt x="290" y="156"/>
                  </a:lnTo>
                  <a:lnTo>
                    <a:pt x="288" y="156"/>
                  </a:lnTo>
                  <a:lnTo>
                    <a:pt x="288" y="158"/>
                  </a:lnTo>
                  <a:lnTo>
                    <a:pt x="286" y="158"/>
                  </a:lnTo>
                  <a:lnTo>
                    <a:pt x="286" y="158"/>
                  </a:lnTo>
                  <a:lnTo>
                    <a:pt x="288" y="158"/>
                  </a:lnTo>
                  <a:lnTo>
                    <a:pt x="288" y="160"/>
                  </a:lnTo>
                  <a:lnTo>
                    <a:pt x="288" y="162"/>
                  </a:lnTo>
                  <a:lnTo>
                    <a:pt x="290" y="162"/>
                  </a:lnTo>
                  <a:lnTo>
                    <a:pt x="290" y="164"/>
                  </a:lnTo>
                  <a:lnTo>
                    <a:pt x="288" y="166"/>
                  </a:lnTo>
                  <a:lnTo>
                    <a:pt x="288" y="168"/>
                  </a:lnTo>
                  <a:lnTo>
                    <a:pt x="286" y="168"/>
                  </a:lnTo>
                  <a:lnTo>
                    <a:pt x="284" y="168"/>
                  </a:lnTo>
                  <a:lnTo>
                    <a:pt x="282" y="168"/>
                  </a:lnTo>
                  <a:lnTo>
                    <a:pt x="282" y="170"/>
                  </a:lnTo>
                  <a:lnTo>
                    <a:pt x="278" y="170"/>
                  </a:lnTo>
                  <a:lnTo>
                    <a:pt x="276" y="170"/>
                  </a:lnTo>
                  <a:lnTo>
                    <a:pt x="276" y="172"/>
                  </a:lnTo>
                  <a:lnTo>
                    <a:pt x="272" y="174"/>
                  </a:lnTo>
                  <a:lnTo>
                    <a:pt x="272" y="176"/>
                  </a:lnTo>
                  <a:lnTo>
                    <a:pt x="272" y="178"/>
                  </a:lnTo>
                  <a:lnTo>
                    <a:pt x="270" y="178"/>
                  </a:lnTo>
                  <a:lnTo>
                    <a:pt x="268" y="180"/>
                  </a:lnTo>
                  <a:lnTo>
                    <a:pt x="266" y="180"/>
                  </a:lnTo>
                  <a:lnTo>
                    <a:pt x="266" y="182"/>
                  </a:lnTo>
                  <a:lnTo>
                    <a:pt x="264" y="182"/>
                  </a:lnTo>
                  <a:lnTo>
                    <a:pt x="264" y="184"/>
                  </a:lnTo>
                  <a:lnTo>
                    <a:pt x="262" y="184"/>
                  </a:lnTo>
                  <a:lnTo>
                    <a:pt x="262" y="186"/>
                  </a:lnTo>
                  <a:lnTo>
                    <a:pt x="262" y="188"/>
                  </a:lnTo>
                  <a:lnTo>
                    <a:pt x="260" y="188"/>
                  </a:lnTo>
                  <a:lnTo>
                    <a:pt x="260" y="190"/>
                  </a:lnTo>
                  <a:lnTo>
                    <a:pt x="258" y="192"/>
                  </a:lnTo>
                  <a:lnTo>
                    <a:pt x="258" y="192"/>
                  </a:lnTo>
                  <a:lnTo>
                    <a:pt x="256" y="194"/>
                  </a:lnTo>
                  <a:lnTo>
                    <a:pt x="256" y="196"/>
                  </a:lnTo>
                  <a:lnTo>
                    <a:pt x="256" y="198"/>
                  </a:lnTo>
                  <a:lnTo>
                    <a:pt x="258" y="198"/>
                  </a:lnTo>
                  <a:lnTo>
                    <a:pt x="258" y="200"/>
                  </a:lnTo>
                  <a:lnTo>
                    <a:pt x="258" y="202"/>
                  </a:lnTo>
                  <a:lnTo>
                    <a:pt x="256" y="204"/>
                  </a:lnTo>
                  <a:lnTo>
                    <a:pt x="256" y="206"/>
                  </a:lnTo>
                  <a:lnTo>
                    <a:pt x="254" y="206"/>
                  </a:lnTo>
                  <a:lnTo>
                    <a:pt x="252" y="210"/>
                  </a:lnTo>
                  <a:lnTo>
                    <a:pt x="252" y="212"/>
                  </a:lnTo>
                  <a:lnTo>
                    <a:pt x="252" y="214"/>
                  </a:lnTo>
                  <a:lnTo>
                    <a:pt x="252" y="216"/>
                  </a:lnTo>
                  <a:lnTo>
                    <a:pt x="252" y="218"/>
                  </a:lnTo>
                  <a:lnTo>
                    <a:pt x="250" y="220"/>
                  </a:lnTo>
                  <a:lnTo>
                    <a:pt x="248" y="222"/>
                  </a:lnTo>
                  <a:lnTo>
                    <a:pt x="246" y="222"/>
                  </a:lnTo>
                  <a:lnTo>
                    <a:pt x="244" y="222"/>
                  </a:lnTo>
                  <a:lnTo>
                    <a:pt x="242" y="222"/>
                  </a:lnTo>
                  <a:lnTo>
                    <a:pt x="240" y="222"/>
                  </a:lnTo>
                  <a:lnTo>
                    <a:pt x="234" y="222"/>
                  </a:lnTo>
                  <a:lnTo>
                    <a:pt x="232" y="222"/>
                  </a:lnTo>
                  <a:lnTo>
                    <a:pt x="230" y="222"/>
                  </a:lnTo>
                  <a:lnTo>
                    <a:pt x="226" y="222"/>
                  </a:lnTo>
                  <a:lnTo>
                    <a:pt x="222" y="222"/>
                  </a:lnTo>
                  <a:lnTo>
                    <a:pt x="220" y="222"/>
                  </a:lnTo>
                  <a:lnTo>
                    <a:pt x="218" y="222"/>
                  </a:lnTo>
                  <a:lnTo>
                    <a:pt x="206" y="222"/>
                  </a:lnTo>
                  <a:lnTo>
                    <a:pt x="202" y="222"/>
                  </a:lnTo>
                  <a:lnTo>
                    <a:pt x="194" y="222"/>
                  </a:lnTo>
                  <a:lnTo>
                    <a:pt x="190" y="222"/>
                  </a:lnTo>
                  <a:lnTo>
                    <a:pt x="186" y="222"/>
                  </a:lnTo>
                  <a:lnTo>
                    <a:pt x="184" y="222"/>
                  </a:lnTo>
                  <a:lnTo>
                    <a:pt x="182" y="222"/>
                  </a:lnTo>
                  <a:lnTo>
                    <a:pt x="170" y="222"/>
                  </a:lnTo>
                  <a:lnTo>
                    <a:pt x="170" y="220"/>
                  </a:lnTo>
                  <a:lnTo>
                    <a:pt x="170" y="218"/>
                  </a:lnTo>
                  <a:lnTo>
                    <a:pt x="170" y="216"/>
                  </a:lnTo>
                  <a:lnTo>
                    <a:pt x="170" y="208"/>
                  </a:lnTo>
                  <a:lnTo>
                    <a:pt x="170" y="206"/>
                  </a:lnTo>
                  <a:lnTo>
                    <a:pt x="166" y="206"/>
                  </a:lnTo>
                  <a:lnTo>
                    <a:pt x="154" y="206"/>
                  </a:lnTo>
                  <a:lnTo>
                    <a:pt x="152" y="206"/>
                  </a:lnTo>
                  <a:lnTo>
                    <a:pt x="150" y="206"/>
                  </a:lnTo>
                  <a:lnTo>
                    <a:pt x="146" y="206"/>
                  </a:lnTo>
                  <a:lnTo>
                    <a:pt x="142" y="206"/>
                  </a:lnTo>
                  <a:lnTo>
                    <a:pt x="130" y="206"/>
                  </a:lnTo>
                  <a:lnTo>
                    <a:pt x="126" y="206"/>
                  </a:lnTo>
                  <a:lnTo>
                    <a:pt x="120" y="206"/>
                  </a:lnTo>
                  <a:lnTo>
                    <a:pt x="116" y="206"/>
                  </a:lnTo>
                  <a:lnTo>
                    <a:pt x="114" y="206"/>
                  </a:lnTo>
                  <a:lnTo>
                    <a:pt x="114" y="206"/>
                  </a:lnTo>
                  <a:lnTo>
                    <a:pt x="112" y="206"/>
                  </a:lnTo>
                  <a:lnTo>
                    <a:pt x="110" y="206"/>
                  </a:lnTo>
                  <a:lnTo>
                    <a:pt x="106" y="206"/>
                  </a:lnTo>
                  <a:lnTo>
                    <a:pt x="104" y="206"/>
                  </a:lnTo>
                  <a:lnTo>
                    <a:pt x="102" y="206"/>
                  </a:lnTo>
                  <a:lnTo>
                    <a:pt x="100" y="206"/>
                  </a:lnTo>
                  <a:lnTo>
                    <a:pt x="98" y="206"/>
                  </a:lnTo>
                  <a:lnTo>
                    <a:pt x="96" y="206"/>
                  </a:lnTo>
                  <a:lnTo>
                    <a:pt x="88" y="206"/>
                  </a:lnTo>
                  <a:lnTo>
                    <a:pt x="86" y="206"/>
                  </a:lnTo>
                  <a:lnTo>
                    <a:pt x="78" y="206"/>
                  </a:lnTo>
                  <a:lnTo>
                    <a:pt x="76" y="206"/>
                  </a:lnTo>
                  <a:lnTo>
                    <a:pt x="72" y="206"/>
                  </a:lnTo>
                  <a:lnTo>
                    <a:pt x="68" y="206"/>
                  </a:lnTo>
                  <a:lnTo>
                    <a:pt x="66" y="206"/>
                  </a:lnTo>
                  <a:lnTo>
                    <a:pt x="66" y="206"/>
                  </a:lnTo>
                  <a:lnTo>
                    <a:pt x="64" y="206"/>
                  </a:lnTo>
                  <a:lnTo>
                    <a:pt x="66" y="204"/>
                  </a:lnTo>
                  <a:lnTo>
                    <a:pt x="66" y="202"/>
                  </a:lnTo>
                  <a:lnTo>
                    <a:pt x="66" y="202"/>
                  </a:lnTo>
                  <a:lnTo>
                    <a:pt x="64" y="204"/>
                  </a:lnTo>
                  <a:lnTo>
                    <a:pt x="64" y="206"/>
                  </a:lnTo>
                  <a:lnTo>
                    <a:pt x="62" y="206"/>
                  </a:lnTo>
                  <a:lnTo>
                    <a:pt x="62" y="204"/>
                  </a:lnTo>
                  <a:lnTo>
                    <a:pt x="60" y="204"/>
                  </a:lnTo>
                  <a:lnTo>
                    <a:pt x="60" y="202"/>
                  </a:lnTo>
                  <a:lnTo>
                    <a:pt x="60" y="200"/>
                  </a:lnTo>
                  <a:lnTo>
                    <a:pt x="60" y="202"/>
                  </a:lnTo>
                  <a:lnTo>
                    <a:pt x="58" y="200"/>
                  </a:lnTo>
                  <a:lnTo>
                    <a:pt x="58" y="202"/>
                  </a:lnTo>
                  <a:lnTo>
                    <a:pt x="58" y="204"/>
                  </a:lnTo>
                  <a:lnTo>
                    <a:pt x="56" y="204"/>
                  </a:lnTo>
                  <a:lnTo>
                    <a:pt x="54" y="204"/>
                  </a:lnTo>
                  <a:lnTo>
                    <a:pt x="54" y="202"/>
                  </a:lnTo>
                  <a:lnTo>
                    <a:pt x="56" y="202"/>
                  </a:lnTo>
                  <a:lnTo>
                    <a:pt x="54" y="200"/>
                  </a:lnTo>
                  <a:lnTo>
                    <a:pt x="52" y="200"/>
                  </a:lnTo>
                  <a:lnTo>
                    <a:pt x="50" y="200"/>
                  </a:lnTo>
                  <a:lnTo>
                    <a:pt x="50" y="198"/>
                  </a:lnTo>
                  <a:lnTo>
                    <a:pt x="50" y="196"/>
                  </a:lnTo>
                  <a:lnTo>
                    <a:pt x="48" y="194"/>
                  </a:lnTo>
                  <a:lnTo>
                    <a:pt x="48" y="196"/>
                  </a:lnTo>
                  <a:lnTo>
                    <a:pt x="46" y="196"/>
                  </a:lnTo>
                  <a:lnTo>
                    <a:pt x="46" y="194"/>
                  </a:lnTo>
                  <a:lnTo>
                    <a:pt x="44" y="192"/>
                  </a:lnTo>
                  <a:lnTo>
                    <a:pt x="44" y="194"/>
                  </a:lnTo>
                  <a:lnTo>
                    <a:pt x="44" y="196"/>
                  </a:lnTo>
                  <a:lnTo>
                    <a:pt x="42" y="196"/>
                  </a:lnTo>
                  <a:lnTo>
                    <a:pt x="40" y="196"/>
                  </a:lnTo>
                  <a:lnTo>
                    <a:pt x="38" y="198"/>
                  </a:lnTo>
                  <a:lnTo>
                    <a:pt x="38" y="196"/>
                  </a:lnTo>
                  <a:lnTo>
                    <a:pt x="38" y="194"/>
                  </a:lnTo>
                  <a:lnTo>
                    <a:pt x="36" y="192"/>
                  </a:lnTo>
                  <a:lnTo>
                    <a:pt x="38" y="192"/>
                  </a:lnTo>
                  <a:lnTo>
                    <a:pt x="40" y="192"/>
                  </a:lnTo>
                  <a:lnTo>
                    <a:pt x="40" y="190"/>
                  </a:lnTo>
                  <a:lnTo>
                    <a:pt x="40" y="188"/>
                  </a:lnTo>
                  <a:lnTo>
                    <a:pt x="40" y="186"/>
                  </a:lnTo>
                  <a:lnTo>
                    <a:pt x="38" y="186"/>
                  </a:lnTo>
                  <a:lnTo>
                    <a:pt x="38" y="188"/>
                  </a:lnTo>
                  <a:lnTo>
                    <a:pt x="36" y="186"/>
                  </a:lnTo>
                  <a:lnTo>
                    <a:pt x="36" y="184"/>
                  </a:lnTo>
                  <a:lnTo>
                    <a:pt x="34" y="184"/>
                  </a:lnTo>
                  <a:lnTo>
                    <a:pt x="34" y="186"/>
                  </a:lnTo>
                  <a:lnTo>
                    <a:pt x="32" y="184"/>
                  </a:lnTo>
                  <a:lnTo>
                    <a:pt x="34" y="184"/>
                  </a:lnTo>
                  <a:lnTo>
                    <a:pt x="36" y="184"/>
                  </a:lnTo>
                  <a:lnTo>
                    <a:pt x="38" y="184"/>
                  </a:lnTo>
                  <a:lnTo>
                    <a:pt x="38" y="182"/>
                  </a:lnTo>
                  <a:lnTo>
                    <a:pt x="40" y="182"/>
                  </a:lnTo>
                  <a:lnTo>
                    <a:pt x="42" y="184"/>
                  </a:lnTo>
                  <a:lnTo>
                    <a:pt x="44" y="184"/>
                  </a:lnTo>
                  <a:lnTo>
                    <a:pt x="44" y="182"/>
                  </a:lnTo>
                  <a:lnTo>
                    <a:pt x="46" y="182"/>
                  </a:lnTo>
                  <a:lnTo>
                    <a:pt x="44" y="182"/>
                  </a:lnTo>
                  <a:lnTo>
                    <a:pt x="44" y="180"/>
                  </a:lnTo>
                  <a:lnTo>
                    <a:pt x="46" y="180"/>
                  </a:lnTo>
                  <a:lnTo>
                    <a:pt x="48" y="180"/>
                  </a:lnTo>
                  <a:lnTo>
                    <a:pt x="50" y="180"/>
                  </a:lnTo>
                  <a:lnTo>
                    <a:pt x="52" y="180"/>
                  </a:lnTo>
                  <a:lnTo>
                    <a:pt x="54" y="180"/>
                  </a:lnTo>
                  <a:lnTo>
                    <a:pt x="52" y="178"/>
                  </a:lnTo>
                  <a:lnTo>
                    <a:pt x="54" y="178"/>
                  </a:lnTo>
                  <a:lnTo>
                    <a:pt x="56" y="176"/>
                  </a:lnTo>
                  <a:lnTo>
                    <a:pt x="54" y="174"/>
                  </a:lnTo>
                  <a:lnTo>
                    <a:pt x="52" y="174"/>
                  </a:lnTo>
                  <a:lnTo>
                    <a:pt x="50" y="176"/>
                  </a:lnTo>
                  <a:lnTo>
                    <a:pt x="50" y="174"/>
                  </a:lnTo>
                  <a:lnTo>
                    <a:pt x="52" y="172"/>
                  </a:lnTo>
                  <a:lnTo>
                    <a:pt x="54" y="172"/>
                  </a:lnTo>
                  <a:lnTo>
                    <a:pt x="54" y="170"/>
                  </a:lnTo>
                  <a:lnTo>
                    <a:pt x="54" y="168"/>
                  </a:lnTo>
                  <a:lnTo>
                    <a:pt x="56" y="170"/>
                  </a:lnTo>
                  <a:lnTo>
                    <a:pt x="56" y="168"/>
                  </a:lnTo>
                  <a:lnTo>
                    <a:pt x="58" y="168"/>
                  </a:lnTo>
                  <a:lnTo>
                    <a:pt x="58" y="170"/>
                  </a:lnTo>
                  <a:lnTo>
                    <a:pt x="58" y="168"/>
                  </a:lnTo>
                  <a:lnTo>
                    <a:pt x="60" y="166"/>
                  </a:lnTo>
                  <a:lnTo>
                    <a:pt x="58" y="166"/>
                  </a:lnTo>
                  <a:lnTo>
                    <a:pt x="56" y="166"/>
                  </a:lnTo>
                  <a:lnTo>
                    <a:pt x="58" y="166"/>
                  </a:lnTo>
                  <a:lnTo>
                    <a:pt x="58" y="168"/>
                  </a:lnTo>
                  <a:lnTo>
                    <a:pt x="56" y="168"/>
                  </a:lnTo>
                  <a:lnTo>
                    <a:pt x="54" y="168"/>
                  </a:lnTo>
                  <a:lnTo>
                    <a:pt x="52" y="168"/>
                  </a:lnTo>
                  <a:lnTo>
                    <a:pt x="50" y="170"/>
                  </a:lnTo>
                  <a:lnTo>
                    <a:pt x="48" y="168"/>
                  </a:lnTo>
                  <a:lnTo>
                    <a:pt x="50" y="166"/>
                  </a:lnTo>
                  <a:lnTo>
                    <a:pt x="48" y="166"/>
                  </a:lnTo>
                  <a:lnTo>
                    <a:pt x="46" y="166"/>
                  </a:lnTo>
                  <a:lnTo>
                    <a:pt x="46" y="164"/>
                  </a:lnTo>
                  <a:lnTo>
                    <a:pt x="46" y="162"/>
                  </a:lnTo>
                  <a:lnTo>
                    <a:pt x="46" y="160"/>
                  </a:lnTo>
                  <a:lnTo>
                    <a:pt x="48" y="160"/>
                  </a:lnTo>
                  <a:lnTo>
                    <a:pt x="48" y="158"/>
                  </a:lnTo>
                  <a:lnTo>
                    <a:pt x="46" y="158"/>
                  </a:lnTo>
                  <a:lnTo>
                    <a:pt x="46" y="160"/>
                  </a:lnTo>
                  <a:lnTo>
                    <a:pt x="44" y="160"/>
                  </a:lnTo>
                  <a:lnTo>
                    <a:pt x="44" y="158"/>
                  </a:lnTo>
                  <a:lnTo>
                    <a:pt x="46" y="158"/>
                  </a:lnTo>
                  <a:lnTo>
                    <a:pt x="44" y="158"/>
                  </a:lnTo>
                  <a:lnTo>
                    <a:pt x="44" y="158"/>
                  </a:lnTo>
                  <a:lnTo>
                    <a:pt x="42" y="158"/>
                  </a:lnTo>
                  <a:lnTo>
                    <a:pt x="40" y="158"/>
                  </a:lnTo>
                  <a:lnTo>
                    <a:pt x="40" y="158"/>
                  </a:lnTo>
                  <a:lnTo>
                    <a:pt x="38" y="158"/>
                  </a:lnTo>
                  <a:lnTo>
                    <a:pt x="40" y="158"/>
                  </a:lnTo>
                  <a:lnTo>
                    <a:pt x="38" y="158"/>
                  </a:lnTo>
                  <a:lnTo>
                    <a:pt x="38" y="158"/>
                  </a:lnTo>
                  <a:lnTo>
                    <a:pt x="40" y="158"/>
                  </a:lnTo>
                  <a:lnTo>
                    <a:pt x="38" y="160"/>
                  </a:lnTo>
                  <a:lnTo>
                    <a:pt x="36" y="160"/>
                  </a:lnTo>
                  <a:lnTo>
                    <a:pt x="36" y="162"/>
                  </a:lnTo>
                  <a:lnTo>
                    <a:pt x="36" y="160"/>
                  </a:lnTo>
                  <a:lnTo>
                    <a:pt x="34" y="160"/>
                  </a:lnTo>
                  <a:lnTo>
                    <a:pt x="32" y="160"/>
                  </a:lnTo>
                  <a:lnTo>
                    <a:pt x="32" y="162"/>
                  </a:lnTo>
                  <a:lnTo>
                    <a:pt x="32" y="160"/>
                  </a:lnTo>
                  <a:lnTo>
                    <a:pt x="30" y="160"/>
                  </a:lnTo>
                  <a:lnTo>
                    <a:pt x="32" y="158"/>
                  </a:lnTo>
                  <a:lnTo>
                    <a:pt x="30" y="158"/>
                  </a:lnTo>
                  <a:lnTo>
                    <a:pt x="32" y="158"/>
                  </a:lnTo>
                  <a:lnTo>
                    <a:pt x="32" y="156"/>
                  </a:lnTo>
                  <a:lnTo>
                    <a:pt x="32" y="154"/>
                  </a:lnTo>
                  <a:lnTo>
                    <a:pt x="34" y="154"/>
                  </a:lnTo>
                  <a:lnTo>
                    <a:pt x="34" y="152"/>
                  </a:lnTo>
                  <a:lnTo>
                    <a:pt x="34" y="154"/>
                  </a:lnTo>
                  <a:lnTo>
                    <a:pt x="36" y="154"/>
                  </a:lnTo>
                  <a:lnTo>
                    <a:pt x="38" y="154"/>
                  </a:lnTo>
                  <a:lnTo>
                    <a:pt x="40" y="154"/>
                  </a:lnTo>
                  <a:lnTo>
                    <a:pt x="42" y="154"/>
                  </a:lnTo>
                  <a:lnTo>
                    <a:pt x="44" y="154"/>
                  </a:lnTo>
                  <a:lnTo>
                    <a:pt x="46" y="154"/>
                  </a:lnTo>
                  <a:lnTo>
                    <a:pt x="44" y="154"/>
                  </a:lnTo>
                  <a:lnTo>
                    <a:pt x="44" y="152"/>
                  </a:lnTo>
                  <a:lnTo>
                    <a:pt x="42" y="152"/>
                  </a:lnTo>
                  <a:lnTo>
                    <a:pt x="40" y="152"/>
                  </a:lnTo>
                  <a:lnTo>
                    <a:pt x="38" y="152"/>
                  </a:lnTo>
                  <a:lnTo>
                    <a:pt x="40" y="152"/>
                  </a:lnTo>
                  <a:lnTo>
                    <a:pt x="38" y="154"/>
                  </a:lnTo>
                  <a:lnTo>
                    <a:pt x="36" y="154"/>
                  </a:lnTo>
                  <a:lnTo>
                    <a:pt x="36" y="152"/>
                  </a:lnTo>
                  <a:lnTo>
                    <a:pt x="36" y="150"/>
                  </a:lnTo>
                  <a:lnTo>
                    <a:pt x="36" y="148"/>
                  </a:lnTo>
                  <a:lnTo>
                    <a:pt x="34" y="148"/>
                  </a:lnTo>
                  <a:lnTo>
                    <a:pt x="36" y="146"/>
                  </a:lnTo>
                  <a:lnTo>
                    <a:pt x="36" y="144"/>
                  </a:lnTo>
                  <a:lnTo>
                    <a:pt x="34" y="146"/>
                  </a:lnTo>
                  <a:lnTo>
                    <a:pt x="32" y="144"/>
                  </a:lnTo>
                  <a:lnTo>
                    <a:pt x="30" y="142"/>
                  </a:lnTo>
                  <a:lnTo>
                    <a:pt x="30" y="140"/>
                  </a:lnTo>
                  <a:lnTo>
                    <a:pt x="28" y="138"/>
                  </a:lnTo>
                  <a:lnTo>
                    <a:pt x="30" y="138"/>
                  </a:lnTo>
                  <a:lnTo>
                    <a:pt x="30" y="140"/>
                  </a:lnTo>
                  <a:lnTo>
                    <a:pt x="32" y="140"/>
                  </a:lnTo>
                  <a:lnTo>
                    <a:pt x="32" y="142"/>
                  </a:lnTo>
                  <a:lnTo>
                    <a:pt x="34" y="140"/>
                  </a:lnTo>
                  <a:lnTo>
                    <a:pt x="34" y="138"/>
                  </a:lnTo>
                  <a:lnTo>
                    <a:pt x="36" y="136"/>
                  </a:lnTo>
                  <a:lnTo>
                    <a:pt x="36" y="134"/>
                  </a:lnTo>
                  <a:lnTo>
                    <a:pt x="38" y="134"/>
                  </a:lnTo>
                  <a:lnTo>
                    <a:pt x="40" y="132"/>
                  </a:lnTo>
                  <a:lnTo>
                    <a:pt x="40" y="134"/>
                  </a:lnTo>
                  <a:lnTo>
                    <a:pt x="40" y="132"/>
                  </a:lnTo>
                  <a:lnTo>
                    <a:pt x="42" y="132"/>
                  </a:lnTo>
                  <a:lnTo>
                    <a:pt x="44" y="132"/>
                  </a:lnTo>
                  <a:lnTo>
                    <a:pt x="46" y="132"/>
                  </a:lnTo>
                  <a:lnTo>
                    <a:pt x="46" y="134"/>
                  </a:lnTo>
                  <a:lnTo>
                    <a:pt x="48" y="132"/>
                  </a:lnTo>
                  <a:lnTo>
                    <a:pt x="50" y="130"/>
                  </a:lnTo>
                  <a:lnTo>
                    <a:pt x="50" y="132"/>
                  </a:lnTo>
                  <a:lnTo>
                    <a:pt x="52" y="134"/>
                  </a:lnTo>
                  <a:lnTo>
                    <a:pt x="52" y="132"/>
                  </a:lnTo>
                  <a:lnTo>
                    <a:pt x="54" y="132"/>
                  </a:lnTo>
                  <a:lnTo>
                    <a:pt x="52" y="134"/>
                  </a:lnTo>
                  <a:lnTo>
                    <a:pt x="50" y="134"/>
                  </a:lnTo>
                  <a:lnTo>
                    <a:pt x="50" y="136"/>
                  </a:lnTo>
                  <a:lnTo>
                    <a:pt x="52" y="136"/>
                  </a:lnTo>
                  <a:lnTo>
                    <a:pt x="54" y="136"/>
                  </a:lnTo>
                  <a:lnTo>
                    <a:pt x="54" y="138"/>
                  </a:lnTo>
                  <a:lnTo>
                    <a:pt x="56" y="140"/>
                  </a:lnTo>
                  <a:lnTo>
                    <a:pt x="56" y="142"/>
                  </a:lnTo>
                  <a:lnTo>
                    <a:pt x="54" y="142"/>
                  </a:lnTo>
                  <a:lnTo>
                    <a:pt x="56" y="142"/>
                  </a:lnTo>
                  <a:lnTo>
                    <a:pt x="56" y="144"/>
                  </a:lnTo>
                  <a:lnTo>
                    <a:pt x="56" y="146"/>
                  </a:lnTo>
                  <a:lnTo>
                    <a:pt x="56" y="144"/>
                  </a:lnTo>
                  <a:lnTo>
                    <a:pt x="56" y="146"/>
                  </a:lnTo>
                  <a:lnTo>
                    <a:pt x="56" y="148"/>
                  </a:lnTo>
                  <a:lnTo>
                    <a:pt x="56" y="150"/>
                  </a:lnTo>
                  <a:lnTo>
                    <a:pt x="58" y="150"/>
                  </a:lnTo>
                  <a:lnTo>
                    <a:pt x="58" y="152"/>
                  </a:lnTo>
                  <a:lnTo>
                    <a:pt x="60" y="152"/>
                  </a:lnTo>
                  <a:lnTo>
                    <a:pt x="60" y="154"/>
                  </a:lnTo>
                  <a:lnTo>
                    <a:pt x="58" y="156"/>
                  </a:lnTo>
                  <a:lnTo>
                    <a:pt x="60" y="156"/>
                  </a:lnTo>
                  <a:lnTo>
                    <a:pt x="60" y="154"/>
                  </a:lnTo>
                  <a:lnTo>
                    <a:pt x="62" y="156"/>
                  </a:lnTo>
                  <a:lnTo>
                    <a:pt x="64" y="156"/>
                  </a:lnTo>
                  <a:lnTo>
                    <a:pt x="64" y="154"/>
                  </a:lnTo>
                  <a:lnTo>
                    <a:pt x="62" y="154"/>
                  </a:lnTo>
                  <a:lnTo>
                    <a:pt x="64" y="152"/>
                  </a:lnTo>
                  <a:lnTo>
                    <a:pt x="62" y="150"/>
                  </a:lnTo>
                  <a:lnTo>
                    <a:pt x="62" y="152"/>
                  </a:lnTo>
                  <a:lnTo>
                    <a:pt x="62" y="154"/>
                  </a:lnTo>
                  <a:lnTo>
                    <a:pt x="60" y="154"/>
                  </a:lnTo>
                  <a:lnTo>
                    <a:pt x="60" y="152"/>
                  </a:lnTo>
                  <a:lnTo>
                    <a:pt x="60" y="150"/>
                  </a:lnTo>
                  <a:lnTo>
                    <a:pt x="60" y="148"/>
                  </a:lnTo>
                  <a:lnTo>
                    <a:pt x="58" y="148"/>
                  </a:lnTo>
                  <a:lnTo>
                    <a:pt x="58" y="146"/>
                  </a:lnTo>
                  <a:lnTo>
                    <a:pt x="58" y="144"/>
                  </a:lnTo>
                  <a:lnTo>
                    <a:pt x="56" y="142"/>
                  </a:lnTo>
                  <a:lnTo>
                    <a:pt x="56" y="140"/>
                  </a:lnTo>
                  <a:lnTo>
                    <a:pt x="58" y="140"/>
                  </a:lnTo>
                  <a:lnTo>
                    <a:pt x="58" y="138"/>
                  </a:lnTo>
                  <a:lnTo>
                    <a:pt x="60" y="140"/>
                  </a:lnTo>
                  <a:lnTo>
                    <a:pt x="60" y="138"/>
                  </a:lnTo>
                  <a:lnTo>
                    <a:pt x="62" y="138"/>
                  </a:lnTo>
                  <a:lnTo>
                    <a:pt x="62" y="136"/>
                  </a:lnTo>
                  <a:lnTo>
                    <a:pt x="64" y="136"/>
                  </a:lnTo>
                  <a:lnTo>
                    <a:pt x="64" y="134"/>
                  </a:lnTo>
                  <a:lnTo>
                    <a:pt x="62" y="134"/>
                  </a:lnTo>
                  <a:lnTo>
                    <a:pt x="62" y="132"/>
                  </a:lnTo>
                  <a:lnTo>
                    <a:pt x="64" y="132"/>
                  </a:lnTo>
                  <a:lnTo>
                    <a:pt x="66" y="132"/>
                  </a:lnTo>
                  <a:lnTo>
                    <a:pt x="66" y="130"/>
                  </a:lnTo>
                  <a:lnTo>
                    <a:pt x="66" y="128"/>
                  </a:lnTo>
                  <a:lnTo>
                    <a:pt x="66" y="130"/>
                  </a:lnTo>
                  <a:lnTo>
                    <a:pt x="64" y="130"/>
                  </a:lnTo>
                  <a:lnTo>
                    <a:pt x="62" y="130"/>
                  </a:lnTo>
                  <a:lnTo>
                    <a:pt x="62" y="132"/>
                  </a:lnTo>
                  <a:lnTo>
                    <a:pt x="62" y="134"/>
                  </a:lnTo>
                  <a:lnTo>
                    <a:pt x="62" y="136"/>
                  </a:lnTo>
                  <a:lnTo>
                    <a:pt x="60" y="136"/>
                  </a:lnTo>
                  <a:lnTo>
                    <a:pt x="60" y="138"/>
                  </a:lnTo>
                  <a:lnTo>
                    <a:pt x="58" y="138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6" y="138"/>
                  </a:lnTo>
                  <a:lnTo>
                    <a:pt x="56" y="136"/>
                  </a:lnTo>
                  <a:lnTo>
                    <a:pt x="58" y="136"/>
                  </a:lnTo>
                  <a:lnTo>
                    <a:pt x="58" y="134"/>
                  </a:lnTo>
                  <a:lnTo>
                    <a:pt x="56" y="132"/>
                  </a:lnTo>
                  <a:lnTo>
                    <a:pt x="58" y="132"/>
                  </a:lnTo>
                  <a:lnTo>
                    <a:pt x="60" y="132"/>
                  </a:lnTo>
                  <a:lnTo>
                    <a:pt x="58" y="130"/>
                  </a:lnTo>
                  <a:lnTo>
                    <a:pt x="60" y="130"/>
                  </a:lnTo>
                  <a:lnTo>
                    <a:pt x="60" y="128"/>
                  </a:lnTo>
                  <a:lnTo>
                    <a:pt x="62" y="128"/>
                  </a:lnTo>
                  <a:lnTo>
                    <a:pt x="62" y="126"/>
                  </a:lnTo>
                  <a:lnTo>
                    <a:pt x="60" y="126"/>
                  </a:lnTo>
                  <a:lnTo>
                    <a:pt x="60" y="128"/>
                  </a:lnTo>
                  <a:lnTo>
                    <a:pt x="58" y="128"/>
                  </a:lnTo>
                  <a:lnTo>
                    <a:pt x="58" y="126"/>
                  </a:lnTo>
                  <a:lnTo>
                    <a:pt x="58" y="124"/>
                  </a:lnTo>
                  <a:lnTo>
                    <a:pt x="56" y="124"/>
                  </a:lnTo>
                  <a:lnTo>
                    <a:pt x="56" y="126"/>
                  </a:lnTo>
                  <a:lnTo>
                    <a:pt x="58" y="128"/>
                  </a:lnTo>
                  <a:lnTo>
                    <a:pt x="56" y="126"/>
                  </a:lnTo>
                  <a:lnTo>
                    <a:pt x="56" y="128"/>
                  </a:lnTo>
                  <a:lnTo>
                    <a:pt x="58" y="128"/>
                  </a:lnTo>
                  <a:lnTo>
                    <a:pt x="58" y="130"/>
                  </a:lnTo>
                  <a:lnTo>
                    <a:pt x="56" y="130"/>
                  </a:lnTo>
                  <a:lnTo>
                    <a:pt x="54" y="130"/>
                  </a:lnTo>
                  <a:lnTo>
                    <a:pt x="54" y="128"/>
                  </a:lnTo>
                  <a:lnTo>
                    <a:pt x="56" y="128"/>
                  </a:lnTo>
                  <a:lnTo>
                    <a:pt x="54" y="128"/>
                  </a:lnTo>
                  <a:lnTo>
                    <a:pt x="56" y="126"/>
                  </a:lnTo>
                  <a:lnTo>
                    <a:pt x="54" y="126"/>
                  </a:lnTo>
                  <a:lnTo>
                    <a:pt x="54" y="128"/>
                  </a:lnTo>
                  <a:lnTo>
                    <a:pt x="52" y="128"/>
                  </a:lnTo>
                  <a:lnTo>
                    <a:pt x="52" y="126"/>
                  </a:lnTo>
                  <a:lnTo>
                    <a:pt x="52" y="128"/>
                  </a:lnTo>
                  <a:lnTo>
                    <a:pt x="54" y="130"/>
                  </a:lnTo>
                  <a:lnTo>
                    <a:pt x="52" y="128"/>
                  </a:lnTo>
                  <a:lnTo>
                    <a:pt x="52" y="130"/>
                  </a:lnTo>
                  <a:lnTo>
                    <a:pt x="50" y="130"/>
                  </a:lnTo>
                  <a:lnTo>
                    <a:pt x="48" y="130"/>
                  </a:lnTo>
                  <a:lnTo>
                    <a:pt x="48" y="128"/>
                  </a:lnTo>
                  <a:lnTo>
                    <a:pt x="48" y="126"/>
                  </a:lnTo>
                  <a:lnTo>
                    <a:pt x="46" y="126"/>
                  </a:lnTo>
                  <a:lnTo>
                    <a:pt x="46" y="128"/>
                  </a:lnTo>
                  <a:lnTo>
                    <a:pt x="46" y="130"/>
                  </a:lnTo>
                  <a:lnTo>
                    <a:pt x="44" y="132"/>
                  </a:lnTo>
                  <a:lnTo>
                    <a:pt x="42" y="130"/>
                  </a:lnTo>
                  <a:lnTo>
                    <a:pt x="42" y="132"/>
                  </a:lnTo>
                  <a:lnTo>
                    <a:pt x="42" y="130"/>
                  </a:lnTo>
                  <a:lnTo>
                    <a:pt x="40" y="130"/>
                  </a:lnTo>
                  <a:lnTo>
                    <a:pt x="38" y="130"/>
                  </a:lnTo>
                  <a:lnTo>
                    <a:pt x="40" y="130"/>
                  </a:lnTo>
                  <a:lnTo>
                    <a:pt x="40" y="132"/>
                  </a:lnTo>
                  <a:lnTo>
                    <a:pt x="38" y="132"/>
                  </a:lnTo>
                  <a:lnTo>
                    <a:pt x="36" y="134"/>
                  </a:lnTo>
                  <a:lnTo>
                    <a:pt x="34" y="134"/>
                  </a:lnTo>
                  <a:lnTo>
                    <a:pt x="32" y="134"/>
                  </a:lnTo>
                  <a:lnTo>
                    <a:pt x="32" y="136"/>
                  </a:lnTo>
                  <a:lnTo>
                    <a:pt x="30" y="134"/>
                  </a:lnTo>
                  <a:lnTo>
                    <a:pt x="30" y="132"/>
                  </a:lnTo>
                  <a:lnTo>
                    <a:pt x="30" y="134"/>
                  </a:lnTo>
                  <a:lnTo>
                    <a:pt x="28" y="136"/>
                  </a:lnTo>
                  <a:lnTo>
                    <a:pt x="28" y="134"/>
                  </a:lnTo>
                  <a:lnTo>
                    <a:pt x="26" y="136"/>
                  </a:lnTo>
                  <a:lnTo>
                    <a:pt x="24" y="136"/>
                  </a:lnTo>
                  <a:lnTo>
                    <a:pt x="24" y="134"/>
                  </a:lnTo>
                  <a:lnTo>
                    <a:pt x="22" y="136"/>
                  </a:lnTo>
                  <a:lnTo>
                    <a:pt x="22" y="134"/>
                  </a:lnTo>
                  <a:lnTo>
                    <a:pt x="22" y="132"/>
                  </a:lnTo>
                  <a:lnTo>
                    <a:pt x="24" y="130"/>
                  </a:lnTo>
                  <a:lnTo>
                    <a:pt x="26" y="130"/>
                  </a:lnTo>
                  <a:lnTo>
                    <a:pt x="24" y="130"/>
                  </a:lnTo>
                  <a:lnTo>
                    <a:pt x="24" y="128"/>
                  </a:lnTo>
                  <a:lnTo>
                    <a:pt x="26" y="128"/>
                  </a:lnTo>
                  <a:lnTo>
                    <a:pt x="28" y="128"/>
                  </a:lnTo>
                  <a:lnTo>
                    <a:pt x="30" y="130"/>
                  </a:lnTo>
                  <a:lnTo>
                    <a:pt x="30" y="128"/>
                  </a:lnTo>
                  <a:lnTo>
                    <a:pt x="32" y="128"/>
                  </a:lnTo>
                  <a:lnTo>
                    <a:pt x="34" y="128"/>
                  </a:lnTo>
                  <a:lnTo>
                    <a:pt x="36" y="128"/>
                  </a:lnTo>
                  <a:lnTo>
                    <a:pt x="36" y="126"/>
                  </a:lnTo>
                  <a:lnTo>
                    <a:pt x="34" y="128"/>
                  </a:lnTo>
                  <a:lnTo>
                    <a:pt x="32" y="128"/>
                  </a:lnTo>
                  <a:lnTo>
                    <a:pt x="32" y="126"/>
                  </a:lnTo>
                  <a:lnTo>
                    <a:pt x="30" y="126"/>
                  </a:lnTo>
                  <a:lnTo>
                    <a:pt x="30" y="128"/>
                  </a:lnTo>
                  <a:lnTo>
                    <a:pt x="28" y="128"/>
                  </a:lnTo>
                  <a:lnTo>
                    <a:pt x="26" y="128"/>
                  </a:lnTo>
                  <a:lnTo>
                    <a:pt x="24" y="128"/>
                  </a:lnTo>
                  <a:lnTo>
                    <a:pt x="22" y="128"/>
                  </a:lnTo>
                  <a:lnTo>
                    <a:pt x="22" y="126"/>
                  </a:lnTo>
                  <a:lnTo>
                    <a:pt x="20" y="126"/>
                  </a:lnTo>
                  <a:lnTo>
                    <a:pt x="22" y="128"/>
                  </a:lnTo>
                  <a:lnTo>
                    <a:pt x="22" y="130"/>
                  </a:lnTo>
                  <a:lnTo>
                    <a:pt x="20" y="130"/>
                  </a:lnTo>
                  <a:lnTo>
                    <a:pt x="20" y="128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8" y="128"/>
                  </a:lnTo>
                  <a:lnTo>
                    <a:pt x="18" y="126"/>
                  </a:lnTo>
                  <a:lnTo>
                    <a:pt x="18" y="126"/>
                  </a:lnTo>
                  <a:lnTo>
                    <a:pt x="18" y="124"/>
                  </a:lnTo>
                  <a:lnTo>
                    <a:pt x="18" y="122"/>
                  </a:lnTo>
                  <a:lnTo>
                    <a:pt x="18" y="120"/>
                  </a:lnTo>
                  <a:lnTo>
                    <a:pt x="18" y="120"/>
                  </a:lnTo>
                  <a:lnTo>
                    <a:pt x="18" y="118"/>
                  </a:lnTo>
                  <a:lnTo>
                    <a:pt x="16" y="118"/>
                  </a:lnTo>
                  <a:lnTo>
                    <a:pt x="16" y="116"/>
                  </a:lnTo>
                  <a:lnTo>
                    <a:pt x="14" y="116"/>
                  </a:lnTo>
                  <a:lnTo>
                    <a:pt x="14" y="114"/>
                  </a:lnTo>
                  <a:lnTo>
                    <a:pt x="16" y="114"/>
                  </a:lnTo>
                  <a:lnTo>
                    <a:pt x="16" y="112"/>
                  </a:lnTo>
                  <a:lnTo>
                    <a:pt x="14" y="112"/>
                  </a:lnTo>
                  <a:lnTo>
                    <a:pt x="14" y="110"/>
                  </a:lnTo>
                  <a:lnTo>
                    <a:pt x="16" y="110"/>
                  </a:lnTo>
                  <a:lnTo>
                    <a:pt x="16" y="112"/>
                  </a:lnTo>
                  <a:lnTo>
                    <a:pt x="16" y="114"/>
                  </a:lnTo>
                  <a:lnTo>
                    <a:pt x="18" y="114"/>
                  </a:lnTo>
                  <a:lnTo>
                    <a:pt x="18" y="112"/>
                  </a:lnTo>
                  <a:lnTo>
                    <a:pt x="18" y="110"/>
                  </a:lnTo>
                  <a:lnTo>
                    <a:pt x="18" y="110"/>
                  </a:lnTo>
                  <a:lnTo>
                    <a:pt x="20" y="110"/>
                  </a:lnTo>
                  <a:lnTo>
                    <a:pt x="22" y="110"/>
                  </a:lnTo>
                  <a:lnTo>
                    <a:pt x="22" y="110"/>
                  </a:lnTo>
                  <a:lnTo>
                    <a:pt x="20" y="110"/>
                  </a:lnTo>
                  <a:lnTo>
                    <a:pt x="18" y="108"/>
                  </a:lnTo>
                  <a:lnTo>
                    <a:pt x="20" y="108"/>
                  </a:lnTo>
                  <a:lnTo>
                    <a:pt x="22" y="110"/>
                  </a:lnTo>
                  <a:lnTo>
                    <a:pt x="22" y="108"/>
                  </a:lnTo>
                  <a:lnTo>
                    <a:pt x="20" y="106"/>
                  </a:lnTo>
                  <a:lnTo>
                    <a:pt x="22" y="106"/>
                  </a:lnTo>
                  <a:lnTo>
                    <a:pt x="22" y="104"/>
                  </a:lnTo>
                  <a:lnTo>
                    <a:pt x="22" y="102"/>
                  </a:lnTo>
                  <a:lnTo>
                    <a:pt x="24" y="102"/>
                  </a:lnTo>
                  <a:lnTo>
                    <a:pt x="26" y="104"/>
                  </a:lnTo>
                  <a:lnTo>
                    <a:pt x="24" y="104"/>
                  </a:lnTo>
                  <a:lnTo>
                    <a:pt x="24" y="106"/>
                  </a:lnTo>
                  <a:lnTo>
                    <a:pt x="26" y="106"/>
                  </a:lnTo>
                  <a:lnTo>
                    <a:pt x="28" y="106"/>
                  </a:lnTo>
                  <a:lnTo>
                    <a:pt x="26" y="108"/>
                  </a:lnTo>
                  <a:lnTo>
                    <a:pt x="26" y="110"/>
                  </a:lnTo>
                  <a:lnTo>
                    <a:pt x="28" y="110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2" y="110"/>
                  </a:lnTo>
                  <a:lnTo>
                    <a:pt x="32" y="108"/>
                  </a:lnTo>
                  <a:lnTo>
                    <a:pt x="32" y="106"/>
                  </a:lnTo>
                  <a:lnTo>
                    <a:pt x="34" y="104"/>
                  </a:lnTo>
                  <a:lnTo>
                    <a:pt x="36" y="104"/>
                  </a:lnTo>
                  <a:lnTo>
                    <a:pt x="36" y="106"/>
                  </a:lnTo>
                  <a:lnTo>
                    <a:pt x="38" y="104"/>
                  </a:lnTo>
                  <a:lnTo>
                    <a:pt x="40" y="106"/>
                  </a:lnTo>
                  <a:lnTo>
                    <a:pt x="42" y="102"/>
                  </a:lnTo>
                  <a:lnTo>
                    <a:pt x="42" y="104"/>
                  </a:lnTo>
                  <a:lnTo>
                    <a:pt x="44" y="104"/>
                  </a:lnTo>
                  <a:lnTo>
                    <a:pt x="46" y="106"/>
                  </a:lnTo>
                  <a:lnTo>
                    <a:pt x="46" y="108"/>
                  </a:lnTo>
                  <a:lnTo>
                    <a:pt x="48" y="108"/>
                  </a:lnTo>
                  <a:lnTo>
                    <a:pt x="46" y="108"/>
                  </a:lnTo>
                  <a:lnTo>
                    <a:pt x="44" y="106"/>
                  </a:lnTo>
                  <a:lnTo>
                    <a:pt x="42" y="106"/>
                  </a:lnTo>
                  <a:lnTo>
                    <a:pt x="42" y="108"/>
                  </a:lnTo>
                  <a:lnTo>
                    <a:pt x="40" y="106"/>
                  </a:lnTo>
                  <a:lnTo>
                    <a:pt x="40" y="108"/>
                  </a:lnTo>
                  <a:lnTo>
                    <a:pt x="40" y="110"/>
                  </a:lnTo>
                  <a:lnTo>
                    <a:pt x="42" y="108"/>
                  </a:lnTo>
                  <a:lnTo>
                    <a:pt x="44" y="108"/>
                  </a:lnTo>
                  <a:lnTo>
                    <a:pt x="44" y="110"/>
                  </a:lnTo>
                  <a:lnTo>
                    <a:pt x="46" y="110"/>
                  </a:lnTo>
                  <a:lnTo>
                    <a:pt x="46" y="110"/>
                  </a:lnTo>
                  <a:lnTo>
                    <a:pt x="46" y="112"/>
                  </a:lnTo>
                  <a:lnTo>
                    <a:pt x="48" y="110"/>
                  </a:lnTo>
                  <a:lnTo>
                    <a:pt x="48" y="110"/>
                  </a:lnTo>
                  <a:lnTo>
                    <a:pt x="50" y="110"/>
                  </a:lnTo>
                  <a:lnTo>
                    <a:pt x="48" y="110"/>
                  </a:lnTo>
                  <a:lnTo>
                    <a:pt x="50" y="110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54" y="110"/>
                  </a:lnTo>
                  <a:lnTo>
                    <a:pt x="56" y="110"/>
                  </a:lnTo>
                  <a:lnTo>
                    <a:pt x="54" y="110"/>
                  </a:lnTo>
                  <a:lnTo>
                    <a:pt x="54" y="108"/>
                  </a:lnTo>
                  <a:lnTo>
                    <a:pt x="54" y="106"/>
                  </a:lnTo>
                  <a:lnTo>
                    <a:pt x="52" y="104"/>
                  </a:lnTo>
                  <a:lnTo>
                    <a:pt x="54" y="102"/>
                  </a:lnTo>
                  <a:lnTo>
                    <a:pt x="54" y="100"/>
                  </a:lnTo>
                  <a:lnTo>
                    <a:pt x="54" y="98"/>
                  </a:lnTo>
                  <a:lnTo>
                    <a:pt x="52" y="100"/>
                  </a:lnTo>
                  <a:lnTo>
                    <a:pt x="50" y="98"/>
                  </a:lnTo>
                  <a:lnTo>
                    <a:pt x="48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0" y="94"/>
                  </a:lnTo>
                  <a:lnTo>
                    <a:pt x="48" y="94"/>
                  </a:lnTo>
                  <a:lnTo>
                    <a:pt x="48" y="92"/>
                  </a:lnTo>
                  <a:lnTo>
                    <a:pt x="50" y="92"/>
                  </a:lnTo>
                  <a:lnTo>
                    <a:pt x="50" y="94"/>
                  </a:lnTo>
                  <a:lnTo>
                    <a:pt x="50" y="92"/>
                  </a:lnTo>
                  <a:lnTo>
                    <a:pt x="52" y="94"/>
                  </a:lnTo>
                  <a:lnTo>
                    <a:pt x="50" y="94"/>
                  </a:lnTo>
                  <a:lnTo>
                    <a:pt x="52" y="96"/>
                  </a:lnTo>
                  <a:lnTo>
                    <a:pt x="52" y="98"/>
                  </a:lnTo>
                  <a:lnTo>
                    <a:pt x="54" y="94"/>
                  </a:lnTo>
                  <a:lnTo>
                    <a:pt x="54" y="96"/>
                  </a:lnTo>
                  <a:lnTo>
                    <a:pt x="56" y="96"/>
                  </a:lnTo>
                  <a:lnTo>
                    <a:pt x="56" y="98"/>
                  </a:lnTo>
                  <a:lnTo>
                    <a:pt x="54" y="98"/>
                  </a:lnTo>
                  <a:lnTo>
                    <a:pt x="56" y="98"/>
                  </a:lnTo>
                  <a:lnTo>
                    <a:pt x="56" y="96"/>
                  </a:lnTo>
                  <a:lnTo>
                    <a:pt x="56" y="98"/>
                  </a:lnTo>
                  <a:lnTo>
                    <a:pt x="58" y="98"/>
                  </a:lnTo>
                  <a:lnTo>
                    <a:pt x="58" y="100"/>
                  </a:lnTo>
                  <a:lnTo>
                    <a:pt x="60" y="100"/>
                  </a:lnTo>
                  <a:lnTo>
                    <a:pt x="58" y="100"/>
                  </a:lnTo>
                  <a:lnTo>
                    <a:pt x="58" y="102"/>
                  </a:lnTo>
                  <a:lnTo>
                    <a:pt x="60" y="102"/>
                  </a:lnTo>
                  <a:lnTo>
                    <a:pt x="60" y="104"/>
                  </a:lnTo>
                  <a:lnTo>
                    <a:pt x="58" y="106"/>
                  </a:lnTo>
                  <a:lnTo>
                    <a:pt x="58" y="108"/>
                  </a:lnTo>
                  <a:lnTo>
                    <a:pt x="56" y="108"/>
                  </a:lnTo>
                  <a:lnTo>
                    <a:pt x="56" y="110"/>
                  </a:lnTo>
                  <a:lnTo>
                    <a:pt x="58" y="108"/>
                  </a:lnTo>
                  <a:lnTo>
                    <a:pt x="58" y="110"/>
                  </a:lnTo>
                  <a:lnTo>
                    <a:pt x="58" y="110"/>
                  </a:lnTo>
                  <a:lnTo>
                    <a:pt x="60" y="110"/>
                  </a:lnTo>
                  <a:lnTo>
                    <a:pt x="58" y="110"/>
                  </a:lnTo>
                  <a:lnTo>
                    <a:pt x="58" y="112"/>
                  </a:lnTo>
                  <a:lnTo>
                    <a:pt x="60" y="112"/>
                  </a:lnTo>
                  <a:lnTo>
                    <a:pt x="60" y="110"/>
                  </a:lnTo>
                  <a:lnTo>
                    <a:pt x="60" y="110"/>
                  </a:lnTo>
                  <a:lnTo>
                    <a:pt x="60" y="110"/>
                  </a:lnTo>
                  <a:lnTo>
                    <a:pt x="60" y="110"/>
                  </a:lnTo>
                  <a:lnTo>
                    <a:pt x="60" y="108"/>
                  </a:lnTo>
                  <a:lnTo>
                    <a:pt x="58" y="108"/>
                  </a:lnTo>
                  <a:lnTo>
                    <a:pt x="58" y="106"/>
                  </a:lnTo>
                  <a:lnTo>
                    <a:pt x="60" y="106"/>
                  </a:lnTo>
                  <a:lnTo>
                    <a:pt x="62" y="104"/>
                  </a:lnTo>
                  <a:lnTo>
                    <a:pt x="60" y="104"/>
                  </a:lnTo>
                  <a:lnTo>
                    <a:pt x="60" y="102"/>
                  </a:lnTo>
                  <a:lnTo>
                    <a:pt x="62" y="102"/>
                  </a:lnTo>
                  <a:lnTo>
                    <a:pt x="64" y="100"/>
                  </a:lnTo>
                  <a:lnTo>
                    <a:pt x="62" y="98"/>
                  </a:lnTo>
                  <a:lnTo>
                    <a:pt x="60" y="96"/>
                  </a:lnTo>
                  <a:lnTo>
                    <a:pt x="60" y="94"/>
                  </a:lnTo>
                  <a:lnTo>
                    <a:pt x="62" y="94"/>
                  </a:lnTo>
                  <a:lnTo>
                    <a:pt x="62" y="96"/>
                  </a:lnTo>
                  <a:lnTo>
                    <a:pt x="64" y="96"/>
                  </a:lnTo>
                  <a:lnTo>
                    <a:pt x="64" y="94"/>
                  </a:lnTo>
                  <a:lnTo>
                    <a:pt x="62" y="94"/>
                  </a:lnTo>
                  <a:lnTo>
                    <a:pt x="62" y="92"/>
                  </a:lnTo>
                  <a:lnTo>
                    <a:pt x="64" y="92"/>
                  </a:lnTo>
                  <a:lnTo>
                    <a:pt x="62" y="90"/>
                  </a:lnTo>
                  <a:lnTo>
                    <a:pt x="62" y="92"/>
                  </a:lnTo>
                  <a:lnTo>
                    <a:pt x="62" y="94"/>
                  </a:lnTo>
                  <a:lnTo>
                    <a:pt x="60" y="94"/>
                  </a:lnTo>
                  <a:lnTo>
                    <a:pt x="60" y="92"/>
                  </a:lnTo>
                  <a:lnTo>
                    <a:pt x="58" y="92"/>
                  </a:lnTo>
                  <a:lnTo>
                    <a:pt x="58" y="90"/>
                  </a:lnTo>
                  <a:lnTo>
                    <a:pt x="56" y="92"/>
                  </a:lnTo>
                  <a:lnTo>
                    <a:pt x="56" y="90"/>
                  </a:lnTo>
                  <a:lnTo>
                    <a:pt x="54" y="90"/>
                  </a:lnTo>
                  <a:lnTo>
                    <a:pt x="54" y="88"/>
                  </a:lnTo>
                  <a:lnTo>
                    <a:pt x="52" y="88"/>
                  </a:lnTo>
                  <a:lnTo>
                    <a:pt x="52" y="86"/>
                  </a:lnTo>
                  <a:lnTo>
                    <a:pt x="54" y="86"/>
                  </a:lnTo>
                  <a:lnTo>
                    <a:pt x="52" y="86"/>
                  </a:lnTo>
                  <a:lnTo>
                    <a:pt x="50" y="86"/>
                  </a:lnTo>
                  <a:lnTo>
                    <a:pt x="50" y="84"/>
                  </a:lnTo>
                  <a:lnTo>
                    <a:pt x="48" y="84"/>
                  </a:lnTo>
                  <a:lnTo>
                    <a:pt x="46" y="84"/>
                  </a:lnTo>
                  <a:lnTo>
                    <a:pt x="48" y="86"/>
                  </a:lnTo>
                  <a:lnTo>
                    <a:pt x="46" y="86"/>
                  </a:lnTo>
                  <a:lnTo>
                    <a:pt x="44" y="86"/>
                  </a:lnTo>
                  <a:lnTo>
                    <a:pt x="42" y="84"/>
                  </a:lnTo>
                  <a:lnTo>
                    <a:pt x="40" y="84"/>
                  </a:lnTo>
                  <a:lnTo>
                    <a:pt x="40" y="82"/>
                  </a:lnTo>
                  <a:lnTo>
                    <a:pt x="38" y="84"/>
                  </a:lnTo>
                  <a:lnTo>
                    <a:pt x="36" y="84"/>
                  </a:lnTo>
                  <a:lnTo>
                    <a:pt x="34" y="84"/>
                  </a:lnTo>
                  <a:lnTo>
                    <a:pt x="32" y="82"/>
                  </a:lnTo>
                  <a:lnTo>
                    <a:pt x="30" y="80"/>
                  </a:lnTo>
                  <a:lnTo>
                    <a:pt x="32" y="80"/>
                  </a:lnTo>
                  <a:lnTo>
                    <a:pt x="34" y="82"/>
                  </a:lnTo>
                  <a:lnTo>
                    <a:pt x="34" y="80"/>
                  </a:lnTo>
                  <a:lnTo>
                    <a:pt x="36" y="80"/>
                  </a:lnTo>
                  <a:lnTo>
                    <a:pt x="38" y="78"/>
                  </a:lnTo>
                  <a:lnTo>
                    <a:pt x="40" y="76"/>
                  </a:lnTo>
                  <a:lnTo>
                    <a:pt x="42" y="76"/>
                  </a:lnTo>
                  <a:lnTo>
                    <a:pt x="44" y="78"/>
                  </a:lnTo>
                  <a:lnTo>
                    <a:pt x="46" y="78"/>
                  </a:lnTo>
                  <a:lnTo>
                    <a:pt x="44" y="76"/>
                  </a:lnTo>
                  <a:lnTo>
                    <a:pt x="44" y="74"/>
                  </a:lnTo>
                  <a:lnTo>
                    <a:pt x="42" y="74"/>
                  </a:lnTo>
                  <a:lnTo>
                    <a:pt x="40" y="74"/>
                  </a:lnTo>
                  <a:lnTo>
                    <a:pt x="40" y="72"/>
                  </a:lnTo>
                  <a:lnTo>
                    <a:pt x="40" y="74"/>
                  </a:lnTo>
                  <a:lnTo>
                    <a:pt x="38" y="72"/>
                  </a:lnTo>
                  <a:lnTo>
                    <a:pt x="36" y="70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4" y="70"/>
                  </a:lnTo>
                  <a:lnTo>
                    <a:pt x="32" y="72"/>
                  </a:lnTo>
                  <a:lnTo>
                    <a:pt x="32" y="74"/>
                  </a:lnTo>
                  <a:lnTo>
                    <a:pt x="30" y="74"/>
                  </a:lnTo>
                  <a:lnTo>
                    <a:pt x="28" y="76"/>
                  </a:lnTo>
                  <a:lnTo>
                    <a:pt x="30" y="74"/>
                  </a:lnTo>
                  <a:lnTo>
                    <a:pt x="30" y="72"/>
                  </a:lnTo>
                  <a:lnTo>
                    <a:pt x="32" y="70"/>
                  </a:lnTo>
                  <a:lnTo>
                    <a:pt x="30" y="68"/>
                  </a:lnTo>
                  <a:lnTo>
                    <a:pt x="28" y="68"/>
                  </a:lnTo>
                  <a:lnTo>
                    <a:pt x="26" y="68"/>
                  </a:lnTo>
                  <a:lnTo>
                    <a:pt x="26" y="66"/>
                  </a:lnTo>
                  <a:lnTo>
                    <a:pt x="24" y="66"/>
                  </a:lnTo>
                  <a:lnTo>
                    <a:pt x="24" y="64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20" y="60"/>
                  </a:lnTo>
                  <a:lnTo>
                    <a:pt x="20" y="58"/>
                  </a:lnTo>
                  <a:lnTo>
                    <a:pt x="18" y="58"/>
                  </a:lnTo>
                  <a:lnTo>
                    <a:pt x="18" y="56"/>
                  </a:lnTo>
                  <a:lnTo>
                    <a:pt x="18" y="54"/>
                  </a:lnTo>
                  <a:lnTo>
                    <a:pt x="18" y="52"/>
                  </a:lnTo>
                  <a:lnTo>
                    <a:pt x="18" y="50"/>
                  </a:lnTo>
                  <a:lnTo>
                    <a:pt x="16" y="50"/>
                  </a:lnTo>
                  <a:lnTo>
                    <a:pt x="18" y="50"/>
                  </a:lnTo>
                  <a:lnTo>
                    <a:pt x="18" y="48"/>
                  </a:lnTo>
                  <a:lnTo>
                    <a:pt x="16" y="48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2" y="46"/>
                  </a:lnTo>
                  <a:lnTo>
                    <a:pt x="12" y="44"/>
                  </a:lnTo>
                  <a:lnTo>
                    <a:pt x="14" y="44"/>
                  </a:lnTo>
                  <a:lnTo>
                    <a:pt x="16" y="44"/>
                  </a:lnTo>
                  <a:lnTo>
                    <a:pt x="14" y="42"/>
                  </a:lnTo>
                  <a:lnTo>
                    <a:pt x="12" y="44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12" y="40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0" y="42"/>
                  </a:lnTo>
                  <a:lnTo>
                    <a:pt x="10" y="44"/>
                  </a:lnTo>
                  <a:lnTo>
                    <a:pt x="8" y="42"/>
                  </a:lnTo>
                  <a:lnTo>
                    <a:pt x="8" y="40"/>
                  </a:lnTo>
                  <a:lnTo>
                    <a:pt x="10" y="40"/>
                  </a:lnTo>
                  <a:lnTo>
                    <a:pt x="10" y="38"/>
                  </a:lnTo>
                  <a:lnTo>
                    <a:pt x="10" y="34"/>
                  </a:lnTo>
                  <a:lnTo>
                    <a:pt x="12" y="36"/>
                  </a:lnTo>
                  <a:lnTo>
                    <a:pt x="12" y="38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4" y="32"/>
                  </a:lnTo>
                  <a:lnTo>
                    <a:pt x="16" y="34"/>
                  </a:lnTo>
                  <a:lnTo>
                    <a:pt x="16" y="32"/>
                  </a:lnTo>
                  <a:lnTo>
                    <a:pt x="14" y="32"/>
                  </a:lnTo>
                  <a:lnTo>
                    <a:pt x="12" y="32"/>
                  </a:lnTo>
                  <a:lnTo>
                    <a:pt x="12" y="30"/>
                  </a:lnTo>
                  <a:lnTo>
                    <a:pt x="10" y="32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2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2" y="3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48" name="Freeform 185">
              <a:extLst>
                <a:ext uri="{FF2B5EF4-FFF2-40B4-BE49-F238E27FC236}">
                  <a16:creationId xmlns:a16="http://schemas.microsoft.com/office/drawing/2014/main" id="{C3E5CD25-0547-3419-B224-304FAC974B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19825" y="1060450"/>
              <a:ext cx="606425" cy="554038"/>
            </a:xfrm>
            <a:custGeom>
              <a:avLst/>
              <a:gdLst>
                <a:gd name="T0" fmla="*/ 50 w 382"/>
                <a:gd name="T1" fmla="*/ 286 h 349"/>
                <a:gd name="T2" fmla="*/ 36 w 382"/>
                <a:gd name="T3" fmla="*/ 274 h 349"/>
                <a:gd name="T4" fmla="*/ 70 w 382"/>
                <a:gd name="T5" fmla="*/ 260 h 349"/>
                <a:gd name="T6" fmla="*/ 60 w 382"/>
                <a:gd name="T7" fmla="*/ 264 h 349"/>
                <a:gd name="T8" fmla="*/ 60 w 382"/>
                <a:gd name="T9" fmla="*/ 256 h 349"/>
                <a:gd name="T10" fmla="*/ 78 w 382"/>
                <a:gd name="T11" fmla="*/ 248 h 349"/>
                <a:gd name="T12" fmla="*/ 40 w 382"/>
                <a:gd name="T13" fmla="*/ 228 h 349"/>
                <a:gd name="T14" fmla="*/ 42 w 382"/>
                <a:gd name="T15" fmla="*/ 210 h 349"/>
                <a:gd name="T16" fmla="*/ 162 w 382"/>
                <a:gd name="T17" fmla="*/ 4 h 349"/>
                <a:gd name="T18" fmla="*/ 208 w 382"/>
                <a:gd name="T19" fmla="*/ 18 h 349"/>
                <a:gd name="T20" fmla="*/ 256 w 382"/>
                <a:gd name="T21" fmla="*/ 28 h 349"/>
                <a:gd name="T22" fmla="*/ 298 w 382"/>
                <a:gd name="T23" fmla="*/ 34 h 349"/>
                <a:gd name="T24" fmla="*/ 310 w 382"/>
                <a:gd name="T25" fmla="*/ 66 h 349"/>
                <a:gd name="T26" fmla="*/ 344 w 382"/>
                <a:gd name="T27" fmla="*/ 62 h 349"/>
                <a:gd name="T28" fmla="*/ 382 w 382"/>
                <a:gd name="T29" fmla="*/ 94 h 349"/>
                <a:gd name="T30" fmla="*/ 382 w 382"/>
                <a:gd name="T31" fmla="*/ 124 h 349"/>
                <a:gd name="T32" fmla="*/ 382 w 382"/>
                <a:gd name="T33" fmla="*/ 208 h 349"/>
                <a:gd name="T34" fmla="*/ 348 w 382"/>
                <a:gd name="T35" fmla="*/ 220 h 349"/>
                <a:gd name="T36" fmla="*/ 316 w 382"/>
                <a:gd name="T37" fmla="*/ 236 h 349"/>
                <a:gd name="T38" fmla="*/ 316 w 382"/>
                <a:gd name="T39" fmla="*/ 292 h 349"/>
                <a:gd name="T40" fmla="*/ 306 w 382"/>
                <a:gd name="T41" fmla="*/ 325 h 349"/>
                <a:gd name="T42" fmla="*/ 282 w 382"/>
                <a:gd name="T43" fmla="*/ 337 h 349"/>
                <a:gd name="T44" fmla="*/ 256 w 382"/>
                <a:gd name="T45" fmla="*/ 331 h 349"/>
                <a:gd name="T46" fmla="*/ 230 w 382"/>
                <a:gd name="T47" fmla="*/ 327 h 349"/>
                <a:gd name="T48" fmla="*/ 206 w 382"/>
                <a:gd name="T49" fmla="*/ 345 h 349"/>
                <a:gd name="T50" fmla="*/ 208 w 382"/>
                <a:gd name="T51" fmla="*/ 333 h 349"/>
                <a:gd name="T52" fmla="*/ 210 w 382"/>
                <a:gd name="T53" fmla="*/ 325 h 349"/>
                <a:gd name="T54" fmla="*/ 206 w 382"/>
                <a:gd name="T55" fmla="*/ 311 h 349"/>
                <a:gd name="T56" fmla="*/ 198 w 382"/>
                <a:gd name="T57" fmla="*/ 309 h 349"/>
                <a:gd name="T58" fmla="*/ 186 w 382"/>
                <a:gd name="T59" fmla="*/ 301 h 349"/>
                <a:gd name="T60" fmla="*/ 176 w 382"/>
                <a:gd name="T61" fmla="*/ 292 h 349"/>
                <a:gd name="T62" fmla="*/ 174 w 382"/>
                <a:gd name="T63" fmla="*/ 282 h 349"/>
                <a:gd name="T64" fmla="*/ 190 w 382"/>
                <a:gd name="T65" fmla="*/ 280 h 349"/>
                <a:gd name="T66" fmla="*/ 180 w 382"/>
                <a:gd name="T67" fmla="*/ 264 h 349"/>
                <a:gd name="T68" fmla="*/ 182 w 382"/>
                <a:gd name="T69" fmla="*/ 244 h 349"/>
                <a:gd name="T70" fmla="*/ 162 w 382"/>
                <a:gd name="T71" fmla="*/ 252 h 349"/>
                <a:gd name="T72" fmla="*/ 150 w 382"/>
                <a:gd name="T73" fmla="*/ 250 h 349"/>
                <a:gd name="T74" fmla="*/ 130 w 382"/>
                <a:gd name="T75" fmla="*/ 244 h 349"/>
                <a:gd name="T76" fmla="*/ 112 w 382"/>
                <a:gd name="T77" fmla="*/ 246 h 349"/>
                <a:gd name="T78" fmla="*/ 92 w 382"/>
                <a:gd name="T79" fmla="*/ 242 h 349"/>
                <a:gd name="T80" fmla="*/ 78 w 382"/>
                <a:gd name="T81" fmla="*/ 244 h 349"/>
                <a:gd name="T82" fmla="*/ 58 w 382"/>
                <a:gd name="T83" fmla="*/ 240 h 349"/>
                <a:gd name="T84" fmla="*/ 52 w 382"/>
                <a:gd name="T85" fmla="*/ 238 h 349"/>
                <a:gd name="T86" fmla="*/ 46 w 382"/>
                <a:gd name="T87" fmla="*/ 232 h 349"/>
                <a:gd name="T88" fmla="*/ 46 w 382"/>
                <a:gd name="T89" fmla="*/ 228 h 349"/>
                <a:gd name="T90" fmla="*/ 50 w 382"/>
                <a:gd name="T91" fmla="*/ 210 h 349"/>
                <a:gd name="T92" fmla="*/ 44 w 382"/>
                <a:gd name="T93" fmla="*/ 200 h 349"/>
                <a:gd name="T94" fmla="*/ 40 w 382"/>
                <a:gd name="T95" fmla="*/ 188 h 349"/>
                <a:gd name="T96" fmla="*/ 40 w 382"/>
                <a:gd name="T97" fmla="*/ 178 h 349"/>
                <a:gd name="T98" fmla="*/ 30 w 382"/>
                <a:gd name="T99" fmla="*/ 180 h 349"/>
                <a:gd name="T100" fmla="*/ 24 w 382"/>
                <a:gd name="T101" fmla="*/ 170 h 349"/>
                <a:gd name="T102" fmla="*/ 12 w 382"/>
                <a:gd name="T103" fmla="*/ 180 h 349"/>
                <a:gd name="T104" fmla="*/ 4 w 382"/>
                <a:gd name="T105" fmla="*/ 168 h 349"/>
                <a:gd name="T106" fmla="*/ 26 w 382"/>
                <a:gd name="T107" fmla="*/ 158 h 349"/>
                <a:gd name="T108" fmla="*/ 42 w 382"/>
                <a:gd name="T109" fmla="*/ 146 h 349"/>
                <a:gd name="T110" fmla="*/ 48 w 382"/>
                <a:gd name="T111" fmla="*/ 130 h 349"/>
                <a:gd name="T112" fmla="*/ 68 w 382"/>
                <a:gd name="T113" fmla="*/ 110 h 349"/>
                <a:gd name="T114" fmla="*/ 74 w 382"/>
                <a:gd name="T115" fmla="*/ 90 h 349"/>
                <a:gd name="T116" fmla="*/ 88 w 382"/>
                <a:gd name="T117" fmla="*/ 68 h 349"/>
                <a:gd name="T118" fmla="*/ 94 w 382"/>
                <a:gd name="T119" fmla="*/ 44 h 349"/>
                <a:gd name="T120" fmla="*/ 104 w 382"/>
                <a:gd name="T121" fmla="*/ 22 h 349"/>
                <a:gd name="T122" fmla="*/ 116 w 382"/>
                <a:gd name="T123" fmla="*/ 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2" h="349">
                  <a:moveTo>
                    <a:pt x="210" y="329"/>
                  </a:moveTo>
                  <a:lnTo>
                    <a:pt x="210" y="331"/>
                  </a:lnTo>
                  <a:lnTo>
                    <a:pt x="208" y="331"/>
                  </a:lnTo>
                  <a:lnTo>
                    <a:pt x="206" y="331"/>
                  </a:lnTo>
                  <a:lnTo>
                    <a:pt x="208" y="329"/>
                  </a:lnTo>
                  <a:lnTo>
                    <a:pt x="210" y="329"/>
                  </a:lnTo>
                  <a:close/>
                  <a:moveTo>
                    <a:pt x="68" y="288"/>
                  </a:moveTo>
                  <a:lnTo>
                    <a:pt x="66" y="288"/>
                  </a:lnTo>
                  <a:lnTo>
                    <a:pt x="64" y="288"/>
                  </a:lnTo>
                  <a:lnTo>
                    <a:pt x="64" y="286"/>
                  </a:lnTo>
                  <a:lnTo>
                    <a:pt x="66" y="286"/>
                  </a:lnTo>
                  <a:lnTo>
                    <a:pt x="68" y="286"/>
                  </a:lnTo>
                  <a:lnTo>
                    <a:pt x="68" y="288"/>
                  </a:lnTo>
                  <a:close/>
                  <a:moveTo>
                    <a:pt x="46" y="286"/>
                  </a:moveTo>
                  <a:lnTo>
                    <a:pt x="48" y="286"/>
                  </a:lnTo>
                  <a:lnTo>
                    <a:pt x="50" y="286"/>
                  </a:lnTo>
                  <a:lnTo>
                    <a:pt x="48" y="286"/>
                  </a:lnTo>
                  <a:lnTo>
                    <a:pt x="46" y="288"/>
                  </a:lnTo>
                  <a:lnTo>
                    <a:pt x="44" y="286"/>
                  </a:lnTo>
                  <a:lnTo>
                    <a:pt x="44" y="284"/>
                  </a:lnTo>
                  <a:lnTo>
                    <a:pt x="46" y="284"/>
                  </a:lnTo>
                  <a:lnTo>
                    <a:pt x="46" y="286"/>
                  </a:lnTo>
                  <a:close/>
                  <a:moveTo>
                    <a:pt x="70" y="276"/>
                  </a:moveTo>
                  <a:lnTo>
                    <a:pt x="68" y="276"/>
                  </a:lnTo>
                  <a:lnTo>
                    <a:pt x="66" y="274"/>
                  </a:lnTo>
                  <a:lnTo>
                    <a:pt x="64" y="272"/>
                  </a:lnTo>
                  <a:lnTo>
                    <a:pt x="66" y="272"/>
                  </a:lnTo>
                  <a:lnTo>
                    <a:pt x="68" y="272"/>
                  </a:lnTo>
                  <a:lnTo>
                    <a:pt x="70" y="274"/>
                  </a:lnTo>
                  <a:lnTo>
                    <a:pt x="70" y="276"/>
                  </a:lnTo>
                  <a:close/>
                  <a:moveTo>
                    <a:pt x="38" y="272"/>
                  </a:moveTo>
                  <a:lnTo>
                    <a:pt x="36" y="274"/>
                  </a:lnTo>
                  <a:lnTo>
                    <a:pt x="36" y="272"/>
                  </a:lnTo>
                  <a:lnTo>
                    <a:pt x="36" y="270"/>
                  </a:lnTo>
                  <a:lnTo>
                    <a:pt x="36" y="268"/>
                  </a:lnTo>
                  <a:lnTo>
                    <a:pt x="34" y="268"/>
                  </a:lnTo>
                  <a:lnTo>
                    <a:pt x="36" y="268"/>
                  </a:lnTo>
                  <a:lnTo>
                    <a:pt x="38" y="268"/>
                  </a:lnTo>
                  <a:lnTo>
                    <a:pt x="38" y="270"/>
                  </a:lnTo>
                  <a:lnTo>
                    <a:pt x="38" y="272"/>
                  </a:lnTo>
                  <a:close/>
                  <a:moveTo>
                    <a:pt x="66" y="262"/>
                  </a:moveTo>
                  <a:lnTo>
                    <a:pt x="64" y="262"/>
                  </a:lnTo>
                  <a:lnTo>
                    <a:pt x="64" y="260"/>
                  </a:lnTo>
                  <a:lnTo>
                    <a:pt x="66" y="258"/>
                  </a:lnTo>
                  <a:lnTo>
                    <a:pt x="66" y="260"/>
                  </a:lnTo>
                  <a:lnTo>
                    <a:pt x="66" y="262"/>
                  </a:lnTo>
                  <a:close/>
                  <a:moveTo>
                    <a:pt x="72" y="260"/>
                  </a:moveTo>
                  <a:lnTo>
                    <a:pt x="70" y="260"/>
                  </a:lnTo>
                  <a:lnTo>
                    <a:pt x="70" y="258"/>
                  </a:lnTo>
                  <a:lnTo>
                    <a:pt x="72" y="258"/>
                  </a:lnTo>
                  <a:lnTo>
                    <a:pt x="72" y="256"/>
                  </a:lnTo>
                  <a:lnTo>
                    <a:pt x="74" y="256"/>
                  </a:lnTo>
                  <a:lnTo>
                    <a:pt x="74" y="258"/>
                  </a:lnTo>
                  <a:lnTo>
                    <a:pt x="72" y="260"/>
                  </a:lnTo>
                  <a:close/>
                  <a:moveTo>
                    <a:pt x="62" y="262"/>
                  </a:moveTo>
                  <a:lnTo>
                    <a:pt x="64" y="262"/>
                  </a:lnTo>
                  <a:lnTo>
                    <a:pt x="64" y="264"/>
                  </a:lnTo>
                  <a:lnTo>
                    <a:pt x="66" y="264"/>
                  </a:lnTo>
                  <a:lnTo>
                    <a:pt x="68" y="264"/>
                  </a:lnTo>
                  <a:lnTo>
                    <a:pt x="66" y="266"/>
                  </a:lnTo>
                  <a:lnTo>
                    <a:pt x="64" y="266"/>
                  </a:lnTo>
                  <a:lnTo>
                    <a:pt x="62" y="266"/>
                  </a:lnTo>
                  <a:lnTo>
                    <a:pt x="62" y="264"/>
                  </a:lnTo>
                  <a:lnTo>
                    <a:pt x="60" y="264"/>
                  </a:lnTo>
                  <a:lnTo>
                    <a:pt x="58" y="266"/>
                  </a:lnTo>
                  <a:lnTo>
                    <a:pt x="56" y="266"/>
                  </a:lnTo>
                  <a:lnTo>
                    <a:pt x="56" y="268"/>
                  </a:lnTo>
                  <a:lnTo>
                    <a:pt x="56" y="270"/>
                  </a:lnTo>
                  <a:lnTo>
                    <a:pt x="54" y="268"/>
                  </a:lnTo>
                  <a:lnTo>
                    <a:pt x="54" y="266"/>
                  </a:lnTo>
                  <a:lnTo>
                    <a:pt x="56" y="264"/>
                  </a:lnTo>
                  <a:lnTo>
                    <a:pt x="54" y="264"/>
                  </a:lnTo>
                  <a:lnTo>
                    <a:pt x="54" y="262"/>
                  </a:lnTo>
                  <a:lnTo>
                    <a:pt x="54" y="260"/>
                  </a:lnTo>
                  <a:lnTo>
                    <a:pt x="52" y="258"/>
                  </a:lnTo>
                  <a:lnTo>
                    <a:pt x="54" y="256"/>
                  </a:lnTo>
                  <a:lnTo>
                    <a:pt x="56" y="254"/>
                  </a:lnTo>
                  <a:lnTo>
                    <a:pt x="58" y="254"/>
                  </a:lnTo>
                  <a:lnTo>
                    <a:pt x="58" y="256"/>
                  </a:lnTo>
                  <a:lnTo>
                    <a:pt x="60" y="256"/>
                  </a:lnTo>
                  <a:lnTo>
                    <a:pt x="62" y="258"/>
                  </a:lnTo>
                  <a:lnTo>
                    <a:pt x="62" y="260"/>
                  </a:lnTo>
                  <a:lnTo>
                    <a:pt x="62" y="262"/>
                  </a:lnTo>
                  <a:close/>
                  <a:moveTo>
                    <a:pt x="48" y="254"/>
                  </a:moveTo>
                  <a:lnTo>
                    <a:pt x="48" y="252"/>
                  </a:lnTo>
                  <a:lnTo>
                    <a:pt x="48" y="250"/>
                  </a:lnTo>
                  <a:lnTo>
                    <a:pt x="50" y="252"/>
                  </a:lnTo>
                  <a:lnTo>
                    <a:pt x="48" y="254"/>
                  </a:lnTo>
                  <a:close/>
                  <a:moveTo>
                    <a:pt x="78" y="248"/>
                  </a:moveTo>
                  <a:lnTo>
                    <a:pt x="78" y="252"/>
                  </a:lnTo>
                  <a:lnTo>
                    <a:pt x="76" y="250"/>
                  </a:lnTo>
                  <a:lnTo>
                    <a:pt x="74" y="248"/>
                  </a:lnTo>
                  <a:lnTo>
                    <a:pt x="76" y="248"/>
                  </a:lnTo>
                  <a:lnTo>
                    <a:pt x="76" y="246"/>
                  </a:lnTo>
                  <a:lnTo>
                    <a:pt x="78" y="246"/>
                  </a:lnTo>
                  <a:lnTo>
                    <a:pt x="78" y="248"/>
                  </a:lnTo>
                  <a:close/>
                  <a:moveTo>
                    <a:pt x="54" y="252"/>
                  </a:moveTo>
                  <a:lnTo>
                    <a:pt x="52" y="252"/>
                  </a:lnTo>
                  <a:lnTo>
                    <a:pt x="52" y="250"/>
                  </a:lnTo>
                  <a:lnTo>
                    <a:pt x="54" y="248"/>
                  </a:lnTo>
                  <a:lnTo>
                    <a:pt x="52" y="246"/>
                  </a:lnTo>
                  <a:lnTo>
                    <a:pt x="50" y="244"/>
                  </a:lnTo>
                  <a:lnTo>
                    <a:pt x="52" y="244"/>
                  </a:lnTo>
                  <a:lnTo>
                    <a:pt x="54" y="244"/>
                  </a:lnTo>
                  <a:lnTo>
                    <a:pt x="56" y="244"/>
                  </a:lnTo>
                  <a:lnTo>
                    <a:pt x="56" y="246"/>
                  </a:lnTo>
                  <a:lnTo>
                    <a:pt x="56" y="248"/>
                  </a:lnTo>
                  <a:lnTo>
                    <a:pt x="56" y="250"/>
                  </a:lnTo>
                  <a:lnTo>
                    <a:pt x="54" y="250"/>
                  </a:lnTo>
                  <a:lnTo>
                    <a:pt x="54" y="252"/>
                  </a:lnTo>
                  <a:close/>
                  <a:moveTo>
                    <a:pt x="42" y="228"/>
                  </a:moveTo>
                  <a:lnTo>
                    <a:pt x="40" y="228"/>
                  </a:lnTo>
                  <a:lnTo>
                    <a:pt x="40" y="226"/>
                  </a:lnTo>
                  <a:lnTo>
                    <a:pt x="42" y="226"/>
                  </a:lnTo>
                  <a:lnTo>
                    <a:pt x="42" y="224"/>
                  </a:lnTo>
                  <a:lnTo>
                    <a:pt x="44" y="224"/>
                  </a:lnTo>
                  <a:lnTo>
                    <a:pt x="44" y="222"/>
                  </a:lnTo>
                  <a:lnTo>
                    <a:pt x="44" y="224"/>
                  </a:lnTo>
                  <a:lnTo>
                    <a:pt x="44" y="226"/>
                  </a:lnTo>
                  <a:lnTo>
                    <a:pt x="42" y="226"/>
                  </a:lnTo>
                  <a:lnTo>
                    <a:pt x="42" y="228"/>
                  </a:lnTo>
                  <a:close/>
                  <a:moveTo>
                    <a:pt x="42" y="220"/>
                  </a:moveTo>
                  <a:lnTo>
                    <a:pt x="40" y="222"/>
                  </a:lnTo>
                  <a:lnTo>
                    <a:pt x="38" y="220"/>
                  </a:lnTo>
                  <a:lnTo>
                    <a:pt x="40" y="218"/>
                  </a:lnTo>
                  <a:lnTo>
                    <a:pt x="42" y="218"/>
                  </a:lnTo>
                  <a:lnTo>
                    <a:pt x="42" y="220"/>
                  </a:lnTo>
                  <a:close/>
                  <a:moveTo>
                    <a:pt x="42" y="210"/>
                  </a:moveTo>
                  <a:lnTo>
                    <a:pt x="40" y="210"/>
                  </a:lnTo>
                  <a:lnTo>
                    <a:pt x="40" y="208"/>
                  </a:lnTo>
                  <a:lnTo>
                    <a:pt x="42" y="208"/>
                  </a:lnTo>
                  <a:lnTo>
                    <a:pt x="42" y="210"/>
                  </a:lnTo>
                  <a:close/>
                  <a:moveTo>
                    <a:pt x="40" y="208"/>
                  </a:moveTo>
                  <a:lnTo>
                    <a:pt x="40" y="206"/>
                  </a:lnTo>
                  <a:lnTo>
                    <a:pt x="40" y="204"/>
                  </a:lnTo>
                  <a:lnTo>
                    <a:pt x="42" y="204"/>
                  </a:lnTo>
                  <a:lnTo>
                    <a:pt x="42" y="206"/>
                  </a:lnTo>
                  <a:lnTo>
                    <a:pt x="42" y="208"/>
                  </a:lnTo>
                  <a:lnTo>
                    <a:pt x="40" y="208"/>
                  </a:lnTo>
                  <a:close/>
                  <a:moveTo>
                    <a:pt x="154" y="0"/>
                  </a:moveTo>
                  <a:lnTo>
                    <a:pt x="154" y="6"/>
                  </a:lnTo>
                  <a:lnTo>
                    <a:pt x="158" y="4"/>
                  </a:lnTo>
                  <a:lnTo>
                    <a:pt x="160" y="4"/>
                  </a:lnTo>
                  <a:lnTo>
                    <a:pt x="162" y="4"/>
                  </a:lnTo>
                  <a:lnTo>
                    <a:pt x="172" y="6"/>
                  </a:lnTo>
                  <a:lnTo>
                    <a:pt x="174" y="6"/>
                  </a:lnTo>
                  <a:lnTo>
                    <a:pt x="178" y="6"/>
                  </a:lnTo>
                  <a:lnTo>
                    <a:pt x="186" y="4"/>
                  </a:lnTo>
                  <a:lnTo>
                    <a:pt x="188" y="4"/>
                  </a:lnTo>
                  <a:lnTo>
                    <a:pt x="192" y="4"/>
                  </a:lnTo>
                  <a:lnTo>
                    <a:pt x="194" y="4"/>
                  </a:lnTo>
                  <a:lnTo>
                    <a:pt x="196" y="4"/>
                  </a:lnTo>
                  <a:lnTo>
                    <a:pt x="196" y="6"/>
                  </a:lnTo>
                  <a:lnTo>
                    <a:pt x="196" y="8"/>
                  </a:lnTo>
                  <a:lnTo>
                    <a:pt x="200" y="8"/>
                  </a:lnTo>
                  <a:lnTo>
                    <a:pt x="204" y="8"/>
                  </a:lnTo>
                  <a:lnTo>
                    <a:pt x="204" y="12"/>
                  </a:lnTo>
                  <a:lnTo>
                    <a:pt x="204" y="16"/>
                  </a:lnTo>
                  <a:lnTo>
                    <a:pt x="204" y="18"/>
                  </a:lnTo>
                  <a:lnTo>
                    <a:pt x="208" y="18"/>
                  </a:lnTo>
                  <a:lnTo>
                    <a:pt x="222" y="18"/>
                  </a:lnTo>
                  <a:lnTo>
                    <a:pt x="222" y="18"/>
                  </a:lnTo>
                  <a:lnTo>
                    <a:pt x="224" y="18"/>
                  </a:lnTo>
                  <a:lnTo>
                    <a:pt x="230" y="18"/>
                  </a:lnTo>
                  <a:lnTo>
                    <a:pt x="234" y="18"/>
                  </a:lnTo>
                  <a:lnTo>
                    <a:pt x="236" y="18"/>
                  </a:lnTo>
                  <a:lnTo>
                    <a:pt x="238" y="18"/>
                  </a:lnTo>
                  <a:lnTo>
                    <a:pt x="244" y="16"/>
                  </a:lnTo>
                  <a:lnTo>
                    <a:pt x="246" y="16"/>
                  </a:lnTo>
                  <a:lnTo>
                    <a:pt x="256" y="16"/>
                  </a:lnTo>
                  <a:lnTo>
                    <a:pt x="256" y="18"/>
                  </a:lnTo>
                  <a:lnTo>
                    <a:pt x="256" y="20"/>
                  </a:lnTo>
                  <a:lnTo>
                    <a:pt x="256" y="22"/>
                  </a:lnTo>
                  <a:lnTo>
                    <a:pt x="256" y="24"/>
                  </a:lnTo>
                  <a:lnTo>
                    <a:pt x="256" y="26"/>
                  </a:lnTo>
                  <a:lnTo>
                    <a:pt x="256" y="28"/>
                  </a:lnTo>
                  <a:lnTo>
                    <a:pt x="256" y="34"/>
                  </a:lnTo>
                  <a:lnTo>
                    <a:pt x="264" y="34"/>
                  </a:lnTo>
                  <a:lnTo>
                    <a:pt x="266" y="34"/>
                  </a:lnTo>
                  <a:lnTo>
                    <a:pt x="268" y="34"/>
                  </a:lnTo>
                  <a:lnTo>
                    <a:pt x="270" y="34"/>
                  </a:lnTo>
                  <a:lnTo>
                    <a:pt x="270" y="34"/>
                  </a:lnTo>
                  <a:lnTo>
                    <a:pt x="272" y="34"/>
                  </a:lnTo>
                  <a:lnTo>
                    <a:pt x="274" y="34"/>
                  </a:lnTo>
                  <a:lnTo>
                    <a:pt x="276" y="34"/>
                  </a:lnTo>
                  <a:lnTo>
                    <a:pt x="278" y="34"/>
                  </a:lnTo>
                  <a:lnTo>
                    <a:pt x="280" y="34"/>
                  </a:lnTo>
                  <a:lnTo>
                    <a:pt x="282" y="34"/>
                  </a:lnTo>
                  <a:lnTo>
                    <a:pt x="286" y="34"/>
                  </a:lnTo>
                  <a:lnTo>
                    <a:pt x="288" y="34"/>
                  </a:lnTo>
                  <a:lnTo>
                    <a:pt x="296" y="34"/>
                  </a:lnTo>
                  <a:lnTo>
                    <a:pt x="298" y="34"/>
                  </a:lnTo>
                  <a:lnTo>
                    <a:pt x="300" y="34"/>
                  </a:lnTo>
                  <a:lnTo>
                    <a:pt x="302" y="34"/>
                  </a:lnTo>
                  <a:lnTo>
                    <a:pt x="304" y="34"/>
                  </a:lnTo>
                  <a:lnTo>
                    <a:pt x="306" y="34"/>
                  </a:lnTo>
                  <a:lnTo>
                    <a:pt x="306" y="36"/>
                  </a:lnTo>
                  <a:lnTo>
                    <a:pt x="306" y="38"/>
                  </a:lnTo>
                  <a:lnTo>
                    <a:pt x="306" y="46"/>
                  </a:lnTo>
                  <a:lnTo>
                    <a:pt x="306" y="50"/>
                  </a:lnTo>
                  <a:lnTo>
                    <a:pt x="306" y="54"/>
                  </a:lnTo>
                  <a:lnTo>
                    <a:pt x="306" y="58"/>
                  </a:lnTo>
                  <a:lnTo>
                    <a:pt x="306" y="60"/>
                  </a:lnTo>
                  <a:lnTo>
                    <a:pt x="306" y="62"/>
                  </a:lnTo>
                  <a:lnTo>
                    <a:pt x="306" y="64"/>
                  </a:lnTo>
                  <a:lnTo>
                    <a:pt x="306" y="66"/>
                  </a:lnTo>
                  <a:lnTo>
                    <a:pt x="308" y="66"/>
                  </a:lnTo>
                  <a:lnTo>
                    <a:pt x="310" y="66"/>
                  </a:lnTo>
                  <a:lnTo>
                    <a:pt x="312" y="66"/>
                  </a:lnTo>
                  <a:lnTo>
                    <a:pt x="314" y="66"/>
                  </a:lnTo>
                  <a:lnTo>
                    <a:pt x="316" y="66"/>
                  </a:lnTo>
                  <a:lnTo>
                    <a:pt x="318" y="66"/>
                  </a:lnTo>
                  <a:lnTo>
                    <a:pt x="318" y="66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4" y="66"/>
                  </a:lnTo>
                  <a:lnTo>
                    <a:pt x="326" y="66"/>
                  </a:lnTo>
                  <a:lnTo>
                    <a:pt x="328" y="66"/>
                  </a:lnTo>
                  <a:lnTo>
                    <a:pt x="330" y="66"/>
                  </a:lnTo>
                  <a:lnTo>
                    <a:pt x="334" y="66"/>
                  </a:lnTo>
                  <a:lnTo>
                    <a:pt x="336" y="66"/>
                  </a:lnTo>
                  <a:lnTo>
                    <a:pt x="336" y="62"/>
                  </a:lnTo>
                  <a:lnTo>
                    <a:pt x="338" y="62"/>
                  </a:lnTo>
                  <a:lnTo>
                    <a:pt x="344" y="62"/>
                  </a:lnTo>
                  <a:lnTo>
                    <a:pt x="350" y="62"/>
                  </a:lnTo>
                  <a:lnTo>
                    <a:pt x="356" y="62"/>
                  </a:lnTo>
                  <a:lnTo>
                    <a:pt x="358" y="62"/>
                  </a:lnTo>
                  <a:lnTo>
                    <a:pt x="360" y="62"/>
                  </a:lnTo>
                  <a:lnTo>
                    <a:pt x="364" y="62"/>
                  </a:lnTo>
                  <a:lnTo>
                    <a:pt x="368" y="62"/>
                  </a:lnTo>
                  <a:lnTo>
                    <a:pt x="370" y="62"/>
                  </a:lnTo>
                  <a:lnTo>
                    <a:pt x="378" y="62"/>
                  </a:lnTo>
                  <a:lnTo>
                    <a:pt x="380" y="62"/>
                  </a:lnTo>
                  <a:lnTo>
                    <a:pt x="380" y="64"/>
                  </a:lnTo>
                  <a:lnTo>
                    <a:pt x="380" y="72"/>
                  </a:lnTo>
                  <a:lnTo>
                    <a:pt x="380" y="90"/>
                  </a:lnTo>
                  <a:lnTo>
                    <a:pt x="380" y="90"/>
                  </a:lnTo>
                  <a:lnTo>
                    <a:pt x="380" y="92"/>
                  </a:lnTo>
                  <a:lnTo>
                    <a:pt x="380" y="94"/>
                  </a:lnTo>
                  <a:lnTo>
                    <a:pt x="382" y="94"/>
                  </a:lnTo>
                  <a:lnTo>
                    <a:pt x="382" y="96"/>
                  </a:lnTo>
                  <a:lnTo>
                    <a:pt x="380" y="96"/>
                  </a:lnTo>
                  <a:lnTo>
                    <a:pt x="380" y="98"/>
                  </a:lnTo>
                  <a:lnTo>
                    <a:pt x="380" y="100"/>
                  </a:lnTo>
                  <a:lnTo>
                    <a:pt x="382" y="100"/>
                  </a:lnTo>
                  <a:lnTo>
                    <a:pt x="382" y="102"/>
                  </a:lnTo>
                  <a:lnTo>
                    <a:pt x="382" y="104"/>
                  </a:lnTo>
                  <a:lnTo>
                    <a:pt x="382" y="106"/>
                  </a:lnTo>
                  <a:lnTo>
                    <a:pt x="382" y="108"/>
                  </a:lnTo>
                  <a:lnTo>
                    <a:pt x="382" y="110"/>
                  </a:lnTo>
                  <a:lnTo>
                    <a:pt x="382" y="112"/>
                  </a:lnTo>
                  <a:lnTo>
                    <a:pt x="382" y="114"/>
                  </a:lnTo>
                  <a:lnTo>
                    <a:pt x="382" y="116"/>
                  </a:lnTo>
                  <a:lnTo>
                    <a:pt x="380" y="118"/>
                  </a:lnTo>
                  <a:lnTo>
                    <a:pt x="380" y="120"/>
                  </a:lnTo>
                  <a:lnTo>
                    <a:pt x="382" y="124"/>
                  </a:lnTo>
                  <a:lnTo>
                    <a:pt x="382" y="126"/>
                  </a:lnTo>
                  <a:lnTo>
                    <a:pt x="382" y="128"/>
                  </a:lnTo>
                  <a:lnTo>
                    <a:pt x="382" y="130"/>
                  </a:lnTo>
                  <a:lnTo>
                    <a:pt x="382" y="136"/>
                  </a:lnTo>
                  <a:lnTo>
                    <a:pt x="382" y="138"/>
                  </a:lnTo>
                  <a:lnTo>
                    <a:pt x="382" y="152"/>
                  </a:lnTo>
                  <a:lnTo>
                    <a:pt x="382" y="162"/>
                  </a:lnTo>
                  <a:lnTo>
                    <a:pt x="382" y="164"/>
                  </a:lnTo>
                  <a:lnTo>
                    <a:pt x="382" y="170"/>
                  </a:lnTo>
                  <a:lnTo>
                    <a:pt x="382" y="184"/>
                  </a:lnTo>
                  <a:lnTo>
                    <a:pt x="382" y="188"/>
                  </a:lnTo>
                  <a:lnTo>
                    <a:pt x="382" y="198"/>
                  </a:lnTo>
                  <a:lnTo>
                    <a:pt x="382" y="200"/>
                  </a:lnTo>
                  <a:lnTo>
                    <a:pt x="382" y="204"/>
                  </a:lnTo>
                  <a:lnTo>
                    <a:pt x="382" y="206"/>
                  </a:lnTo>
                  <a:lnTo>
                    <a:pt x="382" y="208"/>
                  </a:lnTo>
                  <a:lnTo>
                    <a:pt x="382" y="210"/>
                  </a:lnTo>
                  <a:lnTo>
                    <a:pt x="382" y="212"/>
                  </a:lnTo>
                  <a:lnTo>
                    <a:pt x="382" y="214"/>
                  </a:lnTo>
                  <a:lnTo>
                    <a:pt x="382" y="220"/>
                  </a:lnTo>
                  <a:lnTo>
                    <a:pt x="378" y="220"/>
                  </a:lnTo>
                  <a:lnTo>
                    <a:pt x="372" y="220"/>
                  </a:lnTo>
                  <a:lnTo>
                    <a:pt x="370" y="220"/>
                  </a:lnTo>
                  <a:lnTo>
                    <a:pt x="366" y="220"/>
                  </a:lnTo>
                  <a:lnTo>
                    <a:pt x="366" y="220"/>
                  </a:lnTo>
                  <a:lnTo>
                    <a:pt x="364" y="220"/>
                  </a:lnTo>
                  <a:lnTo>
                    <a:pt x="362" y="220"/>
                  </a:lnTo>
                  <a:lnTo>
                    <a:pt x="358" y="220"/>
                  </a:lnTo>
                  <a:lnTo>
                    <a:pt x="356" y="220"/>
                  </a:lnTo>
                  <a:lnTo>
                    <a:pt x="354" y="220"/>
                  </a:lnTo>
                  <a:lnTo>
                    <a:pt x="352" y="220"/>
                  </a:lnTo>
                  <a:lnTo>
                    <a:pt x="348" y="220"/>
                  </a:lnTo>
                  <a:lnTo>
                    <a:pt x="346" y="220"/>
                  </a:lnTo>
                  <a:lnTo>
                    <a:pt x="344" y="220"/>
                  </a:lnTo>
                  <a:lnTo>
                    <a:pt x="340" y="220"/>
                  </a:lnTo>
                  <a:lnTo>
                    <a:pt x="338" y="220"/>
                  </a:lnTo>
                  <a:lnTo>
                    <a:pt x="336" y="220"/>
                  </a:lnTo>
                  <a:lnTo>
                    <a:pt x="334" y="220"/>
                  </a:lnTo>
                  <a:lnTo>
                    <a:pt x="330" y="220"/>
                  </a:lnTo>
                  <a:lnTo>
                    <a:pt x="328" y="220"/>
                  </a:lnTo>
                  <a:lnTo>
                    <a:pt x="322" y="220"/>
                  </a:lnTo>
                  <a:lnTo>
                    <a:pt x="320" y="220"/>
                  </a:lnTo>
                  <a:lnTo>
                    <a:pt x="318" y="220"/>
                  </a:lnTo>
                  <a:lnTo>
                    <a:pt x="316" y="220"/>
                  </a:lnTo>
                  <a:lnTo>
                    <a:pt x="316" y="226"/>
                  </a:lnTo>
                  <a:lnTo>
                    <a:pt x="316" y="230"/>
                  </a:lnTo>
                  <a:lnTo>
                    <a:pt x="316" y="232"/>
                  </a:lnTo>
                  <a:lnTo>
                    <a:pt x="316" y="236"/>
                  </a:lnTo>
                  <a:lnTo>
                    <a:pt x="316" y="238"/>
                  </a:lnTo>
                  <a:lnTo>
                    <a:pt x="316" y="240"/>
                  </a:lnTo>
                  <a:lnTo>
                    <a:pt x="316" y="244"/>
                  </a:lnTo>
                  <a:lnTo>
                    <a:pt x="316" y="246"/>
                  </a:lnTo>
                  <a:lnTo>
                    <a:pt x="316" y="248"/>
                  </a:lnTo>
                  <a:lnTo>
                    <a:pt x="316" y="254"/>
                  </a:lnTo>
                  <a:lnTo>
                    <a:pt x="316" y="258"/>
                  </a:lnTo>
                  <a:lnTo>
                    <a:pt x="316" y="260"/>
                  </a:lnTo>
                  <a:lnTo>
                    <a:pt x="316" y="262"/>
                  </a:lnTo>
                  <a:lnTo>
                    <a:pt x="316" y="264"/>
                  </a:lnTo>
                  <a:lnTo>
                    <a:pt x="316" y="268"/>
                  </a:lnTo>
                  <a:lnTo>
                    <a:pt x="316" y="272"/>
                  </a:lnTo>
                  <a:lnTo>
                    <a:pt x="316" y="280"/>
                  </a:lnTo>
                  <a:lnTo>
                    <a:pt x="316" y="284"/>
                  </a:lnTo>
                  <a:lnTo>
                    <a:pt x="316" y="286"/>
                  </a:lnTo>
                  <a:lnTo>
                    <a:pt x="316" y="292"/>
                  </a:lnTo>
                  <a:lnTo>
                    <a:pt x="316" y="294"/>
                  </a:lnTo>
                  <a:lnTo>
                    <a:pt x="316" y="296"/>
                  </a:lnTo>
                  <a:lnTo>
                    <a:pt x="316" y="301"/>
                  </a:lnTo>
                  <a:lnTo>
                    <a:pt x="316" y="303"/>
                  </a:lnTo>
                  <a:lnTo>
                    <a:pt x="316" y="305"/>
                  </a:lnTo>
                  <a:lnTo>
                    <a:pt x="316" y="307"/>
                  </a:lnTo>
                  <a:lnTo>
                    <a:pt x="316" y="311"/>
                  </a:lnTo>
                  <a:lnTo>
                    <a:pt x="316" y="313"/>
                  </a:lnTo>
                  <a:lnTo>
                    <a:pt x="316" y="315"/>
                  </a:lnTo>
                  <a:lnTo>
                    <a:pt x="316" y="319"/>
                  </a:lnTo>
                  <a:lnTo>
                    <a:pt x="314" y="319"/>
                  </a:lnTo>
                  <a:lnTo>
                    <a:pt x="312" y="321"/>
                  </a:lnTo>
                  <a:lnTo>
                    <a:pt x="310" y="321"/>
                  </a:lnTo>
                  <a:lnTo>
                    <a:pt x="310" y="325"/>
                  </a:lnTo>
                  <a:lnTo>
                    <a:pt x="308" y="325"/>
                  </a:lnTo>
                  <a:lnTo>
                    <a:pt x="306" y="325"/>
                  </a:lnTo>
                  <a:lnTo>
                    <a:pt x="304" y="325"/>
                  </a:lnTo>
                  <a:lnTo>
                    <a:pt x="302" y="325"/>
                  </a:lnTo>
                  <a:lnTo>
                    <a:pt x="298" y="325"/>
                  </a:lnTo>
                  <a:lnTo>
                    <a:pt x="298" y="327"/>
                  </a:lnTo>
                  <a:lnTo>
                    <a:pt x="298" y="329"/>
                  </a:lnTo>
                  <a:lnTo>
                    <a:pt x="296" y="329"/>
                  </a:lnTo>
                  <a:lnTo>
                    <a:pt x="294" y="329"/>
                  </a:lnTo>
                  <a:lnTo>
                    <a:pt x="292" y="329"/>
                  </a:lnTo>
                  <a:lnTo>
                    <a:pt x="290" y="329"/>
                  </a:lnTo>
                  <a:lnTo>
                    <a:pt x="286" y="329"/>
                  </a:lnTo>
                  <a:lnTo>
                    <a:pt x="284" y="329"/>
                  </a:lnTo>
                  <a:lnTo>
                    <a:pt x="282" y="329"/>
                  </a:lnTo>
                  <a:lnTo>
                    <a:pt x="282" y="331"/>
                  </a:lnTo>
                  <a:lnTo>
                    <a:pt x="282" y="333"/>
                  </a:lnTo>
                  <a:lnTo>
                    <a:pt x="282" y="335"/>
                  </a:lnTo>
                  <a:lnTo>
                    <a:pt x="282" y="337"/>
                  </a:lnTo>
                  <a:lnTo>
                    <a:pt x="280" y="337"/>
                  </a:lnTo>
                  <a:lnTo>
                    <a:pt x="278" y="339"/>
                  </a:lnTo>
                  <a:lnTo>
                    <a:pt x="276" y="339"/>
                  </a:lnTo>
                  <a:lnTo>
                    <a:pt x="274" y="339"/>
                  </a:lnTo>
                  <a:lnTo>
                    <a:pt x="272" y="339"/>
                  </a:lnTo>
                  <a:lnTo>
                    <a:pt x="270" y="337"/>
                  </a:lnTo>
                  <a:lnTo>
                    <a:pt x="270" y="337"/>
                  </a:lnTo>
                  <a:lnTo>
                    <a:pt x="270" y="335"/>
                  </a:lnTo>
                  <a:lnTo>
                    <a:pt x="268" y="335"/>
                  </a:lnTo>
                  <a:lnTo>
                    <a:pt x="266" y="335"/>
                  </a:lnTo>
                  <a:lnTo>
                    <a:pt x="266" y="333"/>
                  </a:lnTo>
                  <a:lnTo>
                    <a:pt x="264" y="333"/>
                  </a:lnTo>
                  <a:lnTo>
                    <a:pt x="264" y="331"/>
                  </a:lnTo>
                  <a:lnTo>
                    <a:pt x="260" y="331"/>
                  </a:lnTo>
                  <a:lnTo>
                    <a:pt x="258" y="331"/>
                  </a:lnTo>
                  <a:lnTo>
                    <a:pt x="256" y="331"/>
                  </a:lnTo>
                  <a:lnTo>
                    <a:pt x="254" y="331"/>
                  </a:lnTo>
                  <a:lnTo>
                    <a:pt x="252" y="329"/>
                  </a:lnTo>
                  <a:lnTo>
                    <a:pt x="250" y="329"/>
                  </a:lnTo>
                  <a:lnTo>
                    <a:pt x="248" y="329"/>
                  </a:lnTo>
                  <a:lnTo>
                    <a:pt x="246" y="329"/>
                  </a:lnTo>
                  <a:lnTo>
                    <a:pt x="244" y="329"/>
                  </a:lnTo>
                  <a:lnTo>
                    <a:pt x="244" y="329"/>
                  </a:lnTo>
                  <a:lnTo>
                    <a:pt x="244" y="327"/>
                  </a:lnTo>
                  <a:lnTo>
                    <a:pt x="242" y="327"/>
                  </a:lnTo>
                  <a:lnTo>
                    <a:pt x="240" y="327"/>
                  </a:lnTo>
                  <a:lnTo>
                    <a:pt x="238" y="327"/>
                  </a:lnTo>
                  <a:lnTo>
                    <a:pt x="238" y="325"/>
                  </a:lnTo>
                  <a:lnTo>
                    <a:pt x="236" y="327"/>
                  </a:lnTo>
                  <a:lnTo>
                    <a:pt x="234" y="327"/>
                  </a:lnTo>
                  <a:lnTo>
                    <a:pt x="232" y="327"/>
                  </a:lnTo>
                  <a:lnTo>
                    <a:pt x="230" y="327"/>
                  </a:lnTo>
                  <a:lnTo>
                    <a:pt x="226" y="327"/>
                  </a:lnTo>
                  <a:lnTo>
                    <a:pt x="226" y="329"/>
                  </a:lnTo>
                  <a:lnTo>
                    <a:pt x="224" y="329"/>
                  </a:lnTo>
                  <a:lnTo>
                    <a:pt x="222" y="329"/>
                  </a:lnTo>
                  <a:lnTo>
                    <a:pt x="222" y="331"/>
                  </a:lnTo>
                  <a:lnTo>
                    <a:pt x="220" y="333"/>
                  </a:lnTo>
                  <a:lnTo>
                    <a:pt x="220" y="335"/>
                  </a:lnTo>
                  <a:lnTo>
                    <a:pt x="218" y="335"/>
                  </a:lnTo>
                  <a:lnTo>
                    <a:pt x="216" y="335"/>
                  </a:lnTo>
                  <a:lnTo>
                    <a:pt x="212" y="337"/>
                  </a:lnTo>
                  <a:lnTo>
                    <a:pt x="212" y="339"/>
                  </a:lnTo>
                  <a:lnTo>
                    <a:pt x="210" y="339"/>
                  </a:lnTo>
                  <a:lnTo>
                    <a:pt x="208" y="341"/>
                  </a:lnTo>
                  <a:lnTo>
                    <a:pt x="206" y="343"/>
                  </a:lnTo>
                  <a:lnTo>
                    <a:pt x="204" y="343"/>
                  </a:lnTo>
                  <a:lnTo>
                    <a:pt x="206" y="345"/>
                  </a:lnTo>
                  <a:lnTo>
                    <a:pt x="204" y="347"/>
                  </a:lnTo>
                  <a:lnTo>
                    <a:pt x="202" y="347"/>
                  </a:lnTo>
                  <a:lnTo>
                    <a:pt x="202" y="349"/>
                  </a:lnTo>
                  <a:lnTo>
                    <a:pt x="202" y="347"/>
                  </a:lnTo>
                  <a:lnTo>
                    <a:pt x="202" y="345"/>
                  </a:lnTo>
                  <a:lnTo>
                    <a:pt x="200" y="343"/>
                  </a:lnTo>
                  <a:lnTo>
                    <a:pt x="202" y="343"/>
                  </a:lnTo>
                  <a:lnTo>
                    <a:pt x="202" y="341"/>
                  </a:lnTo>
                  <a:lnTo>
                    <a:pt x="204" y="341"/>
                  </a:lnTo>
                  <a:lnTo>
                    <a:pt x="204" y="339"/>
                  </a:lnTo>
                  <a:lnTo>
                    <a:pt x="206" y="339"/>
                  </a:lnTo>
                  <a:lnTo>
                    <a:pt x="206" y="337"/>
                  </a:lnTo>
                  <a:lnTo>
                    <a:pt x="208" y="337"/>
                  </a:lnTo>
                  <a:lnTo>
                    <a:pt x="208" y="335"/>
                  </a:lnTo>
                  <a:lnTo>
                    <a:pt x="206" y="335"/>
                  </a:lnTo>
                  <a:lnTo>
                    <a:pt x="208" y="333"/>
                  </a:lnTo>
                  <a:lnTo>
                    <a:pt x="210" y="333"/>
                  </a:lnTo>
                  <a:lnTo>
                    <a:pt x="212" y="331"/>
                  </a:lnTo>
                  <a:lnTo>
                    <a:pt x="214" y="331"/>
                  </a:lnTo>
                  <a:lnTo>
                    <a:pt x="212" y="331"/>
                  </a:lnTo>
                  <a:lnTo>
                    <a:pt x="212" y="329"/>
                  </a:lnTo>
                  <a:lnTo>
                    <a:pt x="210" y="329"/>
                  </a:lnTo>
                  <a:lnTo>
                    <a:pt x="210" y="329"/>
                  </a:lnTo>
                  <a:lnTo>
                    <a:pt x="212" y="327"/>
                  </a:lnTo>
                  <a:lnTo>
                    <a:pt x="210" y="327"/>
                  </a:lnTo>
                  <a:lnTo>
                    <a:pt x="210" y="329"/>
                  </a:lnTo>
                  <a:lnTo>
                    <a:pt x="208" y="329"/>
                  </a:lnTo>
                  <a:lnTo>
                    <a:pt x="208" y="329"/>
                  </a:lnTo>
                  <a:lnTo>
                    <a:pt x="208" y="329"/>
                  </a:lnTo>
                  <a:lnTo>
                    <a:pt x="206" y="327"/>
                  </a:lnTo>
                  <a:lnTo>
                    <a:pt x="208" y="327"/>
                  </a:lnTo>
                  <a:lnTo>
                    <a:pt x="210" y="325"/>
                  </a:lnTo>
                  <a:lnTo>
                    <a:pt x="208" y="325"/>
                  </a:lnTo>
                  <a:lnTo>
                    <a:pt x="206" y="325"/>
                  </a:lnTo>
                  <a:lnTo>
                    <a:pt x="204" y="325"/>
                  </a:lnTo>
                  <a:lnTo>
                    <a:pt x="206" y="323"/>
                  </a:lnTo>
                  <a:lnTo>
                    <a:pt x="208" y="321"/>
                  </a:lnTo>
                  <a:lnTo>
                    <a:pt x="206" y="321"/>
                  </a:lnTo>
                  <a:lnTo>
                    <a:pt x="206" y="319"/>
                  </a:lnTo>
                  <a:lnTo>
                    <a:pt x="204" y="319"/>
                  </a:lnTo>
                  <a:lnTo>
                    <a:pt x="204" y="317"/>
                  </a:lnTo>
                  <a:lnTo>
                    <a:pt x="204" y="315"/>
                  </a:lnTo>
                  <a:lnTo>
                    <a:pt x="206" y="315"/>
                  </a:lnTo>
                  <a:lnTo>
                    <a:pt x="208" y="313"/>
                  </a:lnTo>
                  <a:lnTo>
                    <a:pt x="206" y="313"/>
                  </a:lnTo>
                  <a:lnTo>
                    <a:pt x="208" y="313"/>
                  </a:lnTo>
                  <a:lnTo>
                    <a:pt x="208" y="311"/>
                  </a:lnTo>
                  <a:lnTo>
                    <a:pt x="206" y="311"/>
                  </a:lnTo>
                  <a:lnTo>
                    <a:pt x="204" y="311"/>
                  </a:lnTo>
                  <a:lnTo>
                    <a:pt x="202" y="313"/>
                  </a:lnTo>
                  <a:lnTo>
                    <a:pt x="202" y="311"/>
                  </a:lnTo>
                  <a:lnTo>
                    <a:pt x="204" y="311"/>
                  </a:lnTo>
                  <a:lnTo>
                    <a:pt x="206" y="309"/>
                  </a:lnTo>
                  <a:lnTo>
                    <a:pt x="208" y="309"/>
                  </a:lnTo>
                  <a:lnTo>
                    <a:pt x="208" y="307"/>
                  </a:lnTo>
                  <a:lnTo>
                    <a:pt x="206" y="307"/>
                  </a:lnTo>
                  <a:lnTo>
                    <a:pt x="206" y="309"/>
                  </a:lnTo>
                  <a:lnTo>
                    <a:pt x="204" y="309"/>
                  </a:lnTo>
                  <a:lnTo>
                    <a:pt x="204" y="307"/>
                  </a:lnTo>
                  <a:lnTo>
                    <a:pt x="204" y="309"/>
                  </a:lnTo>
                  <a:lnTo>
                    <a:pt x="202" y="309"/>
                  </a:lnTo>
                  <a:lnTo>
                    <a:pt x="202" y="311"/>
                  </a:lnTo>
                  <a:lnTo>
                    <a:pt x="200" y="311"/>
                  </a:lnTo>
                  <a:lnTo>
                    <a:pt x="198" y="309"/>
                  </a:lnTo>
                  <a:lnTo>
                    <a:pt x="194" y="309"/>
                  </a:lnTo>
                  <a:lnTo>
                    <a:pt x="196" y="307"/>
                  </a:lnTo>
                  <a:lnTo>
                    <a:pt x="194" y="307"/>
                  </a:lnTo>
                  <a:lnTo>
                    <a:pt x="192" y="307"/>
                  </a:lnTo>
                  <a:lnTo>
                    <a:pt x="192" y="305"/>
                  </a:lnTo>
                  <a:lnTo>
                    <a:pt x="194" y="303"/>
                  </a:lnTo>
                  <a:lnTo>
                    <a:pt x="196" y="303"/>
                  </a:lnTo>
                  <a:lnTo>
                    <a:pt x="194" y="301"/>
                  </a:lnTo>
                  <a:lnTo>
                    <a:pt x="192" y="301"/>
                  </a:lnTo>
                  <a:lnTo>
                    <a:pt x="192" y="299"/>
                  </a:lnTo>
                  <a:lnTo>
                    <a:pt x="190" y="299"/>
                  </a:lnTo>
                  <a:lnTo>
                    <a:pt x="190" y="301"/>
                  </a:lnTo>
                  <a:lnTo>
                    <a:pt x="188" y="301"/>
                  </a:lnTo>
                  <a:lnTo>
                    <a:pt x="188" y="299"/>
                  </a:lnTo>
                  <a:lnTo>
                    <a:pt x="186" y="299"/>
                  </a:lnTo>
                  <a:lnTo>
                    <a:pt x="186" y="301"/>
                  </a:lnTo>
                  <a:lnTo>
                    <a:pt x="184" y="301"/>
                  </a:lnTo>
                  <a:lnTo>
                    <a:pt x="184" y="299"/>
                  </a:lnTo>
                  <a:lnTo>
                    <a:pt x="182" y="299"/>
                  </a:lnTo>
                  <a:lnTo>
                    <a:pt x="180" y="301"/>
                  </a:lnTo>
                  <a:lnTo>
                    <a:pt x="180" y="299"/>
                  </a:lnTo>
                  <a:lnTo>
                    <a:pt x="178" y="301"/>
                  </a:lnTo>
                  <a:lnTo>
                    <a:pt x="176" y="299"/>
                  </a:lnTo>
                  <a:lnTo>
                    <a:pt x="174" y="299"/>
                  </a:lnTo>
                  <a:lnTo>
                    <a:pt x="174" y="301"/>
                  </a:lnTo>
                  <a:lnTo>
                    <a:pt x="174" y="301"/>
                  </a:lnTo>
                  <a:lnTo>
                    <a:pt x="174" y="299"/>
                  </a:lnTo>
                  <a:lnTo>
                    <a:pt x="174" y="296"/>
                  </a:lnTo>
                  <a:lnTo>
                    <a:pt x="176" y="294"/>
                  </a:lnTo>
                  <a:lnTo>
                    <a:pt x="178" y="294"/>
                  </a:lnTo>
                  <a:lnTo>
                    <a:pt x="178" y="292"/>
                  </a:lnTo>
                  <a:lnTo>
                    <a:pt x="176" y="292"/>
                  </a:lnTo>
                  <a:lnTo>
                    <a:pt x="178" y="292"/>
                  </a:lnTo>
                  <a:lnTo>
                    <a:pt x="178" y="290"/>
                  </a:lnTo>
                  <a:lnTo>
                    <a:pt x="180" y="290"/>
                  </a:lnTo>
                  <a:lnTo>
                    <a:pt x="180" y="288"/>
                  </a:lnTo>
                  <a:lnTo>
                    <a:pt x="178" y="290"/>
                  </a:lnTo>
                  <a:lnTo>
                    <a:pt x="176" y="290"/>
                  </a:lnTo>
                  <a:lnTo>
                    <a:pt x="174" y="290"/>
                  </a:lnTo>
                  <a:lnTo>
                    <a:pt x="174" y="292"/>
                  </a:lnTo>
                  <a:lnTo>
                    <a:pt x="174" y="292"/>
                  </a:lnTo>
                  <a:lnTo>
                    <a:pt x="174" y="292"/>
                  </a:lnTo>
                  <a:lnTo>
                    <a:pt x="174" y="290"/>
                  </a:lnTo>
                  <a:lnTo>
                    <a:pt x="174" y="288"/>
                  </a:lnTo>
                  <a:lnTo>
                    <a:pt x="172" y="286"/>
                  </a:lnTo>
                  <a:lnTo>
                    <a:pt x="174" y="284"/>
                  </a:lnTo>
                  <a:lnTo>
                    <a:pt x="174" y="284"/>
                  </a:lnTo>
                  <a:lnTo>
                    <a:pt x="174" y="282"/>
                  </a:lnTo>
                  <a:lnTo>
                    <a:pt x="176" y="282"/>
                  </a:lnTo>
                  <a:lnTo>
                    <a:pt x="178" y="282"/>
                  </a:lnTo>
                  <a:lnTo>
                    <a:pt x="180" y="282"/>
                  </a:lnTo>
                  <a:lnTo>
                    <a:pt x="182" y="284"/>
                  </a:lnTo>
                  <a:lnTo>
                    <a:pt x="184" y="284"/>
                  </a:lnTo>
                  <a:lnTo>
                    <a:pt x="184" y="286"/>
                  </a:lnTo>
                  <a:lnTo>
                    <a:pt x="186" y="286"/>
                  </a:lnTo>
                  <a:lnTo>
                    <a:pt x="186" y="284"/>
                  </a:lnTo>
                  <a:lnTo>
                    <a:pt x="184" y="282"/>
                  </a:lnTo>
                  <a:lnTo>
                    <a:pt x="182" y="282"/>
                  </a:lnTo>
                  <a:lnTo>
                    <a:pt x="182" y="280"/>
                  </a:lnTo>
                  <a:lnTo>
                    <a:pt x="184" y="280"/>
                  </a:lnTo>
                  <a:lnTo>
                    <a:pt x="184" y="280"/>
                  </a:lnTo>
                  <a:lnTo>
                    <a:pt x="186" y="280"/>
                  </a:lnTo>
                  <a:lnTo>
                    <a:pt x="188" y="280"/>
                  </a:lnTo>
                  <a:lnTo>
                    <a:pt x="190" y="280"/>
                  </a:lnTo>
                  <a:lnTo>
                    <a:pt x="188" y="280"/>
                  </a:lnTo>
                  <a:lnTo>
                    <a:pt x="188" y="278"/>
                  </a:lnTo>
                  <a:lnTo>
                    <a:pt x="186" y="278"/>
                  </a:lnTo>
                  <a:lnTo>
                    <a:pt x="184" y="278"/>
                  </a:lnTo>
                  <a:lnTo>
                    <a:pt x="184" y="276"/>
                  </a:lnTo>
                  <a:lnTo>
                    <a:pt x="182" y="278"/>
                  </a:lnTo>
                  <a:lnTo>
                    <a:pt x="180" y="278"/>
                  </a:lnTo>
                  <a:lnTo>
                    <a:pt x="180" y="276"/>
                  </a:lnTo>
                  <a:lnTo>
                    <a:pt x="180" y="274"/>
                  </a:lnTo>
                  <a:lnTo>
                    <a:pt x="180" y="272"/>
                  </a:lnTo>
                  <a:lnTo>
                    <a:pt x="178" y="272"/>
                  </a:lnTo>
                  <a:lnTo>
                    <a:pt x="178" y="270"/>
                  </a:lnTo>
                  <a:lnTo>
                    <a:pt x="178" y="268"/>
                  </a:lnTo>
                  <a:lnTo>
                    <a:pt x="178" y="266"/>
                  </a:lnTo>
                  <a:lnTo>
                    <a:pt x="178" y="264"/>
                  </a:lnTo>
                  <a:lnTo>
                    <a:pt x="180" y="264"/>
                  </a:lnTo>
                  <a:lnTo>
                    <a:pt x="182" y="266"/>
                  </a:lnTo>
                  <a:lnTo>
                    <a:pt x="182" y="264"/>
                  </a:lnTo>
                  <a:lnTo>
                    <a:pt x="180" y="264"/>
                  </a:lnTo>
                  <a:lnTo>
                    <a:pt x="180" y="262"/>
                  </a:lnTo>
                  <a:lnTo>
                    <a:pt x="180" y="260"/>
                  </a:lnTo>
                  <a:lnTo>
                    <a:pt x="180" y="258"/>
                  </a:lnTo>
                  <a:lnTo>
                    <a:pt x="178" y="258"/>
                  </a:lnTo>
                  <a:lnTo>
                    <a:pt x="178" y="256"/>
                  </a:lnTo>
                  <a:lnTo>
                    <a:pt x="178" y="254"/>
                  </a:lnTo>
                  <a:lnTo>
                    <a:pt x="176" y="252"/>
                  </a:lnTo>
                  <a:lnTo>
                    <a:pt x="178" y="252"/>
                  </a:lnTo>
                  <a:lnTo>
                    <a:pt x="178" y="248"/>
                  </a:lnTo>
                  <a:lnTo>
                    <a:pt x="180" y="248"/>
                  </a:lnTo>
                  <a:lnTo>
                    <a:pt x="180" y="246"/>
                  </a:lnTo>
                  <a:lnTo>
                    <a:pt x="180" y="244"/>
                  </a:lnTo>
                  <a:lnTo>
                    <a:pt x="182" y="244"/>
                  </a:lnTo>
                  <a:lnTo>
                    <a:pt x="184" y="242"/>
                  </a:lnTo>
                  <a:lnTo>
                    <a:pt x="182" y="242"/>
                  </a:lnTo>
                  <a:lnTo>
                    <a:pt x="180" y="244"/>
                  </a:lnTo>
                  <a:lnTo>
                    <a:pt x="178" y="246"/>
                  </a:lnTo>
                  <a:lnTo>
                    <a:pt x="176" y="248"/>
                  </a:lnTo>
                  <a:lnTo>
                    <a:pt x="174" y="248"/>
                  </a:lnTo>
                  <a:lnTo>
                    <a:pt x="174" y="250"/>
                  </a:lnTo>
                  <a:lnTo>
                    <a:pt x="172" y="250"/>
                  </a:lnTo>
                  <a:lnTo>
                    <a:pt x="170" y="252"/>
                  </a:lnTo>
                  <a:lnTo>
                    <a:pt x="168" y="252"/>
                  </a:lnTo>
                  <a:lnTo>
                    <a:pt x="166" y="252"/>
                  </a:lnTo>
                  <a:lnTo>
                    <a:pt x="166" y="254"/>
                  </a:lnTo>
                  <a:lnTo>
                    <a:pt x="164" y="252"/>
                  </a:lnTo>
                  <a:lnTo>
                    <a:pt x="164" y="250"/>
                  </a:lnTo>
                  <a:lnTo>
                    <a:pt x="162" y="250"/>
                  </a:lnTo>
                  <a:lnTo>
                    <a:pt x="162" y="252"/>
                  </a:lnTo>
                  <a:lnTo>
                    <a:pt x="160" y="250"/>
                  </a:lnTo>
                  <a:lnTo>
                    <a:pt x="160" y="248"/>
                  </a:lnTo>
                  <a:lnTo>
                    <a:pt x="158" y="248"/>
                  </a:lnTo>
                  <a:lnTo>
                    <a:pt x="158" y="246"/>
                  </a:lnTo>
                  <a:lnTo>
                    <a:pt x="156" y="246"/>
                  </a:lnTo>
                  <a:lnTo>
                    <a:pt x="158" y="246"/>
                  </a:lnTo>
                  <a:lnTo>
                    <a:pt x="156" y="248"/>
                  </a:lnTo>
                  <a:lnTo>
                    <a:pt x="154" y="248"/>
                  </a:lnTo>
                  <a:lnTo>
                    <a:pt x="154" y="250"/>
                  </a:lnTo>
                  <a:lnTo>
                    <a:pt x="154" y="248"/>
                  </a:lnTo>
                  <a:lnTo>
                    <a:pt x="156" y="246"/>
                  </a:lnTo>
                  <a:lnTo>
                    <a:pt x="154" y="246"/>
                  </a:lnTo>
                  <a:lnTo>
                    <a:pt x="154" y="248"/>
                  </a:lnTo>
                  <a:lnTo>
                    <a:pt x="152" y="248"/>
                  </a:lnTo>
                  <a:lnTo>
                    <a:pt x="150" y="248"/>
                  </a:lnTo>
                  <a:lnTo>
                    <a:pt x="150" y="250"/>
                  </a:lnTo>
                  <a:lnTo>
                    <a:pt x="148" y="250"/>
                  </a:lnTo>
                  <a:lnTo>
                    <a:pt x="146" y="250"/>
                  </a:lnTo>
                  <a:lnTo>
                    <a:pt x="146" y="248"/>
                  </a:lnTo>
                  <a:lnTo>
                    <a:pt x="148" y="248"/>
                  </a:lnTo>
                  <a:lnTo>
                    <a:pt x="148" y="246"/>
                  </a:lnTo>
                  <a:lnTo>
                    <a:pt x="146" y="248"/>
                  </a:lnTo>
                  <a:lnTo>
                    <a:pt x="146" y="250"/>
                  </a:lnTo>
                  <a:lnTo>
                    <a:pt x="144" y="250"/>
                  </a:lnTo>
                  <a:lnTo>
                    <a:pt x="142" y="250"/>
                  </a:lnTo>
                  <a:lnTo>
                    <a:pt x="140" y="250"/>
                  </a:lnTo>
                  <a:lnTo>
                    <a:pt x="140" y="248"/>
                  </a:lnTo>
                  <a:lnTo>
                    <a:pt x="138" y="250"/>
                  </a:lnTo>
                  <a:lnTo>
                    <a:pt x="136" y="248"/>
                  </a:lnTo>
                  <a:lnTo>
                    <a:pt x="134" y="248"/>
                  </a:lnTo>
                  <a:lnTo>
                    <a:pt x="132" y="246"/>
                  </a:lnTo>
                  <a:lnTo>
                    <a:pt x="130" y="244"/>
                  </a:lnTo>
                  <a:lnTo>
                    <a:pt x="130" y="246"/>
                  </a:lnTo>
                  <a:lnTo>
                    <a:pt x="128" y="248"/>
                  </a:lnTo>
                  <a:lnTo>
                    <a:pt x="126" y="248"/>
                  </a:lnTo>
                  <a:lnTo>
                    <a:pt x="126" y="244"/>
                  </a:lnTo>
                  <a:lnTo>
                    <a:pt x="126" y="246"/>
                  </a:lnTo>
                  <a:lnTo>
                    <a:pt x="124" y="244"/>
                  </a:lnTo>
                  <a:lnTo>
                    <a:pt x="122" y="246"/>
                  </a:lnTo>
                  <a:lnTo>
                    <a:pt x="122" y="244"/>
                  </a:lnTo>
                  <a:lnTo>
                    <a:pt x="120" y="246"/>
                  </a:lnTo>
                  <a:lnTo>
                    <a:pt x="118" y="244"/>
                  </a:lnTo>
                  <a:lnTo>
                    <a:pt x="118" y="246"/>
                  </a:lnTo>
                  <a:lnTo>
                    <a:pt x="116" y="244"/>
                  </a:lnTo>
                  <a:lnTo>
                    <a:pt x="116" y="246"/>
                  </a:lnTo>
                  <a:lnTo>
                    <a:pt x="114" y="244"/>
                  </a:lnTo>
                  <a:lnTo>
                    <a:pt x="114" y="246"/>
                  </a:lnTo>
                  <a:lnTo>
                    <a:pt x="112" y="246"/>
                  </a:lnTo>
                  <a:lnTo>
                    <a:pt x="110" y="246"/>
                  </a:lnTo>
                  <a:lnTo>
                    <a:pt x="108" y="246"/>
                  </a:lnTo>
                  <a:lnTo>
                    <a:pt x="108" y="244"/>
                  </a:lnTo>
                  <a:lnTo>
                    <a:pt x="106" y="244"/>
                  </a:lnTo>
                  <a:lnTo>
                    <a:pt x="104" y="244"/>
                  </a:lnTo>
                  <a:lnTo>
                    <a:pt x="102" y="244"/>
                  </a:lnTo>
                  <a:lnTo>
                    <a:pt x="102" y="246"/>
                  </a:lnTo>
                  <a:lnTo>
                    <a:pt x="102" y="244"/>
                  </a:lnTo>
                  <a:lnTo>
                    <a:pt x="102" y="242"/>
                  </a:lnTo>
                  <a:lnTo>
                    <a:pt x="100" y="242"/>
                  </a:lnTo>
                  <a:lnTo>
                    <a:pt x="98" y="242"/>
                  </a:lnTo>
                  <a:lnTo>
                    <a:pt x="96" y="242"/>
                  </a:lnTo>
                  <a:lnTo>
                    <a:pt x="96" y="244"/>
                  </a:lnTo>
                  <a:lnTo>
                    <a:pt x="94" y="244"/>
                  </a:lnTo>
                  <a:lnTo>
                    <a:pt x="94" y="242"/>
                  </a:lnTo>
                  <a:lnTo>
                    <a:pt x="92" y="242"/>
                  </a:lnTo>
                  <a:lnTo>
                    <a:pt x="90" y="244"/>
                  </a:lnTo>
                  <a:lnTo>
                    <a:pt x="90" y="242"/>
                  </a:lnTo>
                  <a:lnTo>
                    <a:pt x="90" y="240"/>
                  </a:lnTo>
                  <a:lnTo>
                    <a:pt x="88" y="240"/>
                  </a:lnTo>
                  <a:lnTo>
                    <a:pt x="88" y="238"/>
                  </a:lnTo>
                  <a:lnTo>
                    <a:pt x="86" y="238"/>
                  </a:lnTo>
                  <a:lnTo>
                    <a:pt x="84" y="238"/>
                  </a:lnTo>
                  <a:lnTo>
                    <a:pt x="82" y="240"/>
                  </a:lnTo>
                  <a:lnTo>
                    <a:pt x="80" y="240"/>
                  </a:lnTo>
                  <a:lnTo>
                    <a:pt x="80" y="242"/>
                  </a:lnTo>
                  <a:lnTo>
                    <a:pt x="80" y="244"/>
                  </a:lnTo>
                  <a:lnTo>
                    <a:pt x="82" y="246"/>
                  </a:lnTo>
                  <a:lnTo>
                    <a:pt x="80" y="248"/>
                  </a:lnTo>
                  <a:lnTo>
                    <a:pt x="78" y="248"/>
                  </a:lnTo>
                  <a:lnTo>
                    <a:pt x="78" y="246"/>
                  </a:lnTo>
                  <a:lnTo>
                    <a:pt x="78" y="244"/>
                  </a:lnTo>
                  <a:lnTo>
                    <a:pt x="78" y="242"/>
                  </a:lnTo>
                  <a:lnTo>
                    <a:pt x="78" y="244"/>
                  </a:lnTo>
                  <a:lnTo>
                    <a:pt x="76" y="244"/>
                  </a:lnTo>
                  <a:lnTo>
                    <a:pt x="74" y="246"/>
                  </a:lnTo>
                  <a:lnTo>
                    <a:pt x="74" y="248"/>
                  </a:lnTo>
                  <a:lnTo>
                    <a:pt x="74" y="246"/>
                  </a:lnTo>
                  <a:lnTo>
                    <a:pt x="72" y="244"/>
                  </a:lnTo>
                  <a:lnTo>
                    <a:pt x="70" y="246"/>
                  </a:lnTo>
                  <a:lnTo>
                    <a:pt x="68" y="246"/>
                  </a:lnTo>
                  <a:lnTo>
                    <a:pt x="66" y="246"/>
                  </a:lnTo>
                  <a:lnTo>
                    <a:pt x="64" y="244"/>
                  </a:lnTo>
                  <a:lnTo>
                    <a:pt x="62" y="242"/>
                  </a:lnTo>
                  <a:lnTo>
                    <a:pt x="62" y="244"/>
                  </a:lnTo>
                  <a:lnTo>
                    <a:pt x="60" y="242"/>
                  </a:lnTo>
                  <a:lnTo>
                    <a:pt x="60" y="240"/>
                  </a:lnTo>
                  <a:lnTo>
                    <a:pt x="58" y="240"/>
                  </a:lnTo>
                  <a:lnTo>
                    <a:pt x="58" y="242"/>
                  </a:lnTo>
                  <a:lnTo>
                    <a:pt x="58" y="244"/>
                  </a:lnTo>
                  <a:lnTo>
                    <a:pt x="56" y="242"/>
                  </a:lnTo>
                  <a:lnTo>
                    <a:pt x="54" y="240"/>
                  </a:lnTo>
                  <a:lnTo>
                    <a:pt x="56" y="240"/>
                  </a:lnTo>
                  <a:lnTo>
                    <a:pt x="56" y="238"/>
                  </a:lnTo>
                  <a:lnTo>
                    <a:pt x="56" y="236"/>
                  </a:lnTo>
                  <a:lnTo>
                    <a:pt x="56" y="234"/>
                  </a:lnTo>
                  <a:lnTo>
                    <a:pt x="54" y="236"/>
                  </a:lnTo>
                  <a:lnTo>
                    <a:pt x="54" y="238"/>
                  </a:lnTo>
                  <a:lnTo>
                    <a:pt x="52" y="240"/>
                  </a:lnTo>
                  <a:lnTo>
                    <a:pt x="54" y="240"/>
                  </a:lnTo>
                  <a:lnTo>
                    <a:pt x="54" y="242"/>
                  </a:lnTo>
                  <a:lnTo>
                    <a:pt x="52" y="242"/>
                  </a:lnTo>
                  <a:lnTo>
                    <a:pt x="50" y="240"/>
                  </a:lnTo>
                  <a:lnTo>
                    <a:pt x="52" y="238"/>
                  </a:lnTo>
                  <a:lnTo>
                    <a:pt x="50" y="238"/>
                  </a:lnTo>
                  <a:lnTo>
                    <a:pt x="50" y="236"/>
                  </a:lnTo>
                  <a:lnTo>
                    <a:pt x="48" y="234"/>
                  </a:lnTo>
                  <a:lnTo>
                    <a:pt x="50" y="234"/>
                  </a:lnTo>
                  <a:lnTo>
                    <a:pt x="52" y="232"/>
                  </a:lnTo>
                  <a:lnTo>
                    <a:pt x="52" y="232"/>
                  </a:lnTo>
                  <a:lnTo>
                    <a:pt x="52" y="230"/>
                  </a:lnTo>
                  <a:lnTo>
                    <a:pt x="52" y="228"/>
                  </a:lnTo>
                  <a:lnTo>
                    <a:pt x="52" y="230"/>
                  </a:lnTo>
                  <a:lnTo>
                    <a:pt x="50" y="230"/>
                  </a:lnTo>
                  <a:lnTo>
                    <a:pt x="50" y="232"/>
                  </a:lnTo>
                  <a:lnTo>
                    <a:pt x="50" y="232"/>
                  </a:lnTo>
                  <a:lnTo>
                    <a:pt x="48" y="232"/>
                  </a:lnTo>
                  <a:lnTo>
                    <a:pt x="48" y="234"/>
                  </a:lnTo>
                  <a:lnTo>
                    <a:pt x="46" y="234"/>
                  </a:lnTo>
                  <a:lnTo>
                    <a:pt x="46" y="232"/>
                  </a:lnTo>
                  <a:lnTo>
                    <a:pt x="46" y="232"/>
                  </a:lnTo>
                  <a:lnTo>
                    <a:pt x="48" y="232"/>
                  </a:lnTo>
                  <a:lnTo>
                    <a:pt x="48" y="230"/>
                  </a:lnTo>
                  <a:lnTo>
                    <a:pt x="48" y="228"/>
                  </a:lnTo>
                  <a:lnTo>
                    <a:pt x="50" y="228"/>
                  </a:lnTo>
                  <a:lnTo>
                    <a:pt x="50" y="226"/>
                  </a:lnTo>
                  <a:lnTo>
                    <a:pt x="52" y="226"/>
                  </a:lnTo>
                  <a:lnTo>
                    <a:pt x="54" y="226"/>
                  </a:lnTo>
                  <a:lnTo>
                    <a:pt x="54" y="224"/>
                  </a:lnTo>
                  <a:lnTo>
                    <a:pt x="52" y="224"/>
                  </a:lnTo>
                  <a:lnTo>
                    <a:pt x="50" y="224"/>
                  </a:lnTo>
                  <a:lnTo>
                    <a:pt x="50" y="226"/>
                  </a:lnTo>
                  <a:lnTo>
                    <a:pt x="50" y="228"/>
                  </a:lnTo>
                  <a:lnTo>
                    <a:pt x="48" y="228"/>
                  </a:lnTo>
                  <a:lnTo>
                    <a:pt x="46" y="230"/>
                  </a:lnTo>
                  <a:lnTo>
                    <a:pt x="46" y="228"/>
                  </a:lnTo>
                  <a:lnTo>
                    <a:pt x="46" y="226"/>
                  </a:lnTo>
                  <a:lnTo>
                    <a:pt x="46" y="224"/>
                  </a:lnTo>
                  <a:lnTo>
                    <a:pt x="48" y="224"/>
                  </a:lnTo>
                  <a:lnTo>
                    <a:pt x="48" y="222"/>
                  </a:lnTo>
                  <a:lnTo>
                    <a:pt x="50" y="220"/>
                  </a:lnTo>
                  <a:lnTo>
                    <a:pt x="50" y="218"/>
                  </a:lnTo>
                  <a:lnTo>
                    <a:pt x="48" y="218"/>
                  </a:lnTo>
                  <a:lnTo>
                    <a:pt x="46" y="218"/>
                  </a:lnTo>
                  <a:lnTo>
                    <a:pt x="44" y="218"/>
                  </a:lnTo>
                  <a:lnTo>
                    <a:pt x="42" y="216"/>
                  </a:lnTo>
                  <a:lnTo>
                    <a:pt x="42" y="214"/>
                  </a:lnTo>
                  <a:lnTo>
                    <a:pt x="44" y="214"/>
                  </a:lnTo>
                  <a:lnTo>
                    <a:pt x="44" y="212"/>
                  </a:lnTo>
                  <a:lnTo>
                    <a:pt x="46" y="210"/>
                  </a:lnTo>
                  <a:lnTo>
                    <a:pt x="48" y="210"/>
                  </a:lnTo>
                  <a:lnTo>
                    <a:pt x="50" y="210"/>
                  </a:lnTo>
                  <a:lnTo>
                    <a:pt x="52" y="210"/>
                  </a:lnTo>
                  <a:lnTo>
                    <a:pt x="54" y="210"/>
                  </a:lnTo>
                  <a:lnTo>
                    <a:pt x="54" y="212"/>
                  </a:lnTo>
                  <a:lnTo>
                    <a:pt x="56" y="212"/>
                  </a:lnTo>
                  <a:lnTo>
                    <a:pt x="54" y="210"/>
                  </a:lnTo>
                  <a:lnTo>
                    <a:pt x="54" y="208"/>
                  </a:lnTo>
                  <a:lnTo>
                    <a:pt x="52" y="208"/>
                  </a:lnTo>
                  <a:lnTo>
                    <a:pt x="52" y="206"/>
                  </a:lnTo>
                  <a:lnTo>
                    <a:pt x="50" y="206"/>
                  </a:lnTo>
                  <a:lnTo>
                    <a:pt x="48" y="206"/>
                  </a:lnTo>
                  <a:lnTo>
                    <a:pt x="46" y="206"/>
                  </a:lnTo>
                  <a:lnTo>
                    <a:pt x="46" y="204"/>
                  </a:lnTo>
                  <a:lnTo>
                    <a:pt x="46" y="202"/>
                  </a:lnTo>
                  <a:lnTo>
                    <a:pt x="44" y="202"/>
                  </a:lnTo>
                  <a:lnTo>
                    <a:pt x="42" y="202"/>
                  </a:lnTo>
                  <a:lnTo>
                    <a:pt x="44" y="200"/>
                  </a:lnTo>
                  <a:lnTo>
                    <a:pt x="44" y="198"/>
                  </a:lnTo>
                  <a:lnTo>
                    <a:pt x="44" y="196"/>
                  </a:lnTo>
                  <a:lnTo>
                    <a:pt x="42" y="196"/>
                  </a:lnTo>
                  <a:lnTo>
                    <a:pt x="44" y="196"/>
                  </a:lnTo>
                  <a:lnTo>
                    <a:pt x="44" y="194"/>
                  </a:lnTo>
                  <a:lnTo>
                    <a:pt x="44" y="192"/>
                  </a:lnTo>
                  <a:lnTo>
                    <a:pt x="42" y="194"/>
                  </a:lnTo>
                  <a:lnTo>
                    <a:pt x="40" y="192"/>
                  </a:lnTo>
                  <a:lnTo>
                    <a:pt x="42" y="192"/>
                  </a:lnTo>
                  <a:lnTo>
                    <a:pt x="40" y="190"/>
                  </a:lnTo>
                  <a:lnTo>
                    <a:pt x="42" y="190"/>
                  </a:lnTo>
                  <a:lnTo>
                    <a:pt x="42" y="192"/>
                  </a:lnTo>
                  <a:lnTo>
                    <a:pt x="44" y="190"/>
                  </a:lnTo>
                  <a:lnTo>
                    <a:pt x="42" y="190"/>
                  </a:lnTo>
                  <a:lnTo>
                    <a:pt x="40" y="190"/>
                  </a:lnTo>
                  <a:lnTo>
                    <a:pt x="40" y="188"/>
                  </a:lnTo>
                  <a:lnTo>
                    <a:pt x="42" y="188"/>
                  </a:lnTo>
                  <a:lnTo>
                    <a:pt x="42" y="186"/>
                  </a:lnTo>
                  <a:lnTo>
                    <a:pt x="40" y="188"/>
                  </a:lnTo>
                  <a:lnTo>
                    <a:pt x="40" y="186"/>
                  </a:lnTo>
                  <a:lnTo>
                    <a:pt x="38" y="186"/>
                  </a:lnTo>
                  <a:lnTo>
                    <a:pt x="38" y="188"/>
                  </a:lnTo>
                  <a:lnTo>
                    <a:pt x="36" y="188"/>
                  </a:lnTo>
                  <a:lnTo>
                    <a:pt x="34" y="188"/>
                  </a:lnTo>
                  <a:lnTo>
                    <a:pt x="32" y="188"/>
                  </a:lnTo>
                  <a:lnTo>
                    <a:pt x="32" y="186"/>
                  </a:lnTo>
                  <a:lnTo>
                    <a:pt x="34" y="186"/>
                  </a:lnTo>
                  <a:lnTo>
                    <a:pt x="36" y="186"/>
                  </a:lnTo>
                  <a:lnTo>
                    <a:pt x="38" y="184"/>
                  </a:lnTo>
                  <a:lnTo>
                    <a:pt x="38" y="182"/>
                  </a:lnTo>
                  <a:lnTo>
                    <a:pt x="40" y="180"/>
                  </a:lnTo>
                  <a:lnTo>
                    <a:pt x="40" y="178"/>
                  </a:lnTo>
                  <a:lnTo>
                    <a:pt x="38" y="180"/>
                  </a:lnTo>
                  <a:lnTo>
                    <a:pt x="38" y="182"/>
                  </a:lnTo>
                  <a:lnTo>
                    <a:pt x="36" y="184"/>
                  </a:lnTo>
                  <a:lnTo>
                    <a:pt x="34" y="184"/>
                  </a:lnTo>
                  <a:lnTo>
                    <a:pt x="32" y="186"/>
                  </a:lnTo>
                  <a:lnTo>
                    <a:pt x="30" y="186"/>
                  </a:lnTo>
                  <a:lnTo>
                    <a:pt x="30" y="186"/>
                  </a:lnTo>
                  <a:lnTo>
                    <a:pt x="28" y="186"/>
                  </a:lnTo>
                  <a:lnTo>
                    <a:pt x="28" y="186"/>
                  </a:lnTo>
                  <a:lnTo>
                    <a:pt x="26" y="186"/>
                  </a:lnTo>
                  <a:lnTo>
                    <a:pt x="26" y="184"/>
                  </a:lnTo>
                  <a:lnTo>
                    <a:pt x="28" y="184"/>
                  </a:lnTo>
                  <a:lnTo>
                    <a:pt x="30" y="184"/>
                  </a:lnTo>
                  <a:lnTo>
                    <a:pt x="30" y="182"/>
                  </a:lnTo>
                  <a:lnTo>
                    <a:pt x="30" y="182"/>
                  </a:lnTo>
                  <a:lnTo>
                    <a:pt x="30" y="180"/>
                  </a:lnTo>
                  <a:lnTo>
                    <a:pt x="30" y="178"/>
                  </a:lnTo>
                  <a:lnTo>
                    <a:pt x="30" y="180"/>
                  </a:lnTo>
                  <a:lnTo>
                    <a:pt x="30" y="182"/>
                  </a:lnTo>
                  <a:lnTo>
                    <a:pt x="28" y="184"/>
                  </a:lnTo>
                  <a:lnTo>
                    <a:pt x="26" y="184"/>
                  </a:lnTo>
                  <a:lnTo>
                    <a:pt x="26" y="182"/>
                  </a:lnTo>
                  <a:lnTo>
                    <a:pt x="26" y="180"/>
                  </a:lnTo>
                  <a:lnTo>
                    <a:pt x="26" y="178"/>
                  </a:lnTo>
                  <a:lnTo>
                    <a:pt x="26" y="176"/>
                  </a:lnTo>
                  <a:lnTo>
                    <a:pt x="26" y="174"/>
                  </a:lnTo>
                  <a:lnTo>
                    <a:pt x="26" y="172"/>
                  </a:lnTo>
                  <a:lnTo>
                    <a:pt x="24" y="172"/>
                  </a:lnTo>
                  <a:lnTo>
                    <a:pt x="24" y="170"/>
                  </a:lnTo>
                  <a:lnTo>
                    <a:pt x="22" y="168"/>
                  </a:lnTo>
                  <a:lnTo>
                    <a:pt x="22" y="170"/>
                  </a:lnTo>
                  <a:lnTo>
                    <a:pt x="24" y="170"/>
                  </a:lnTo>
                  <a:lnTo>
                    <a:pt x="24" y="172"/>
                  </a:lnTo>
                  <a:lnTo>
                    <a:pt x="26" y="172"/>
                  </a:lnTo>
                  <a:lnTo>
                    <a:pt x="26" y="174"/>
                  </a:lnTo>
                  <a:lnTo>
                    <a:pt x="24" y="176"/>
                  </a:lnTo>
                  <a:lnTo>
                    <a:pt x="24" y="178"/>
                  </a:lnTo>
                  <a:lnTo>
                    <a:pt x="24" y="180"/>
                  </a:lnTo>
                  <a:lnTo>
                    <a:pt x="24" y="182"/>
                  </a:lnTo>
                  <a:lnTo>
                    <a:pt x="24" y="184"/>
                  </a:lnTo>
                  <a:lnTo>
                    <a:pt x="22" y="184"/>
                  </a:lnTo>
                  <a:lnTo>
                    <a:pt x="20" y="182"/>
                  </a:lnTo>
                  <a:lnTo>
                    <a:pt x="20" y="180"/>
                  </a:lnTo>
                  <a:lnTo>
                    <a:pt x="18" y="180"/>
                  </a:lnTo>
                  <a:lnTo>
                    <a:pt x="16" y="182"/>
                  </a:lnTo>
                  <a:lnTo>
                    <a:pt x="16" y="180"/>
                  </a:lnTo>
                  <a:lnTo>
                    <a:pt x="14" y="180"/>
                  </a:lnTo>
                  <a:lnTo>
                    <a:pt x="12" y="180"/>
                  </a:lnTo>
                  <a:lnTo>
                    <a:pt x="10" y="180"/>
                  </a:lnTo>
                  <a:lnTo>
                    <a:pt x="10" y="178"/>
                  </a:lnTo>
                  <a:lnTo>
                    <a:pt x="8" y="178"/>
                  </a:lnTo>
                  <a:lnTo>
                    <a:pt x="8" y="176"/>
                  </a:lnTo>
                  <a:lnTo>
                    <a:pt x="6" y="178"/>
                  </a:lnTo>
                  <a:lnTo>
                    <a:pt x="6" y="176"/>
                  </a:lnTo>
                  <a:lnTo>
                    <a:pt x="8" y="176"/>
                  </a:lnTo>
                  <a:lnTo>
                    <a:pt x="6" y="174"/>
                  </a:lnTo>
                  <a:lnTo>
                    <a:pt x="4" y="174"/>
                  </a:lnTo>
                  <a:lnTo>
                    <a:pt x="2" y="176"/>
                  </a:lnTo>
                  <a:lnTo>
                    <a:pt x="0" y="176"/>
                  </a:lnTo>
                  <a:lnTo>
                    <a:pt x="0" y="174"/>
                  </a:lnTo>
                  <a:lnTo>
                    <a:pt x="0" y="172"/>
                  </a:lnTo>
                  <a:lnTo>
                    <a:pt x="2" y="172"/>
                  </a:lnTo>
                  <a:lnTo>
                    <a:pt x="2" y="170"/>
                  </a:lnTo>
                  <a:lnTo>
                    <a:pt x="4" y="168"/>
                  </a:lnTo>
                  <a:lnTo>
                    <a:pt x="6" y="168"/>
                  </a:lnTo>
                  <a:lnTo>
                    <a:pt x="8" y="166"/>
                  </a:lnTo>
                  <a:lnTo>
                    <a:pt x="8" y="164"/>
                  </a:lnTo>
                  <a:lnTo>
                    <a:pt x="10" y="162"/>
                  </a:lnTo>
                  <a:lnTo>
                    <a:pt x="10" y="160"/>
                  </a:lnTo>
                  <a:lnTo>
                    <a:pt x="10" y="158"/>
                  </a:lnTo>
                  <a:lnTo>
                    <a:pt x="12" y="158"/>
                  </a:lnTo>
                  <a:lnTo>
                    <a:pt x="16" y="158"/>
                  </a:lnTo>
                  <a:lnTo>
                    <a:pt x="16" y="160"/>
                  </a:lnTo>
                  <a:lnTo>
                    <a:pt x="18" y="160"/>
                  </a:lnTo>
                  <a:lnTo>
                    <a:pt x="20" y="160"/>
                  </a:lnTo>
                  <a:lnTo>
                    <a:pt x="22" y="162"/>
                  </a:lnTo>
                  <a:lnTo>
                    <a:pt x="24" y="162"/>
                  </a:lnTo>
                  <a:lnTo>
                    <a:pt x="24" y="160"/>
                  </a:lnTo>
                  <a:lnTo>
                    <a:pt x="26" y="160"/>
                  </a:lnTo>
                  <a:lnTo>
                    <a:pt x="26" y="158"/>
                  </a:lnTo>
                  <a:lnTo>
                    <a:pt x="26" y="156"/>
                  </a:lnTo>
                  <a:lnTo>
                    <a:pt x="28" y="156"/>
                  </a:lnTo>
                  <a:lnTo>
                    <a:pt x="30" y="156"/>
                  </a:lnTo>
                  <a:lnTo>
                    <a:pt x="30" y="154"/>
                  </a:lnTo>
                  <a:lnTo>
                    <a:pt x="30" y="152"/>
                  </a:lnTo>
                  <a:lnTo>
                    <a:pt x="30" y="150"/>
                  </a:lnTo>
                  <a:lnTo>
                    <a:pt x="30" y="148"/>
                  </a:lnTo>
                  <a:lnTo>
                    <a:pt x="32" y="148"/>
                  </a:lnTo>
                  <a:lnTo>
                    <a:pt x="32" y="150"/>
                  </a:lnTo>
                  <a:lnTo>
                    <a:pt x="34" y="150"/>
                  </a:lnTo>
                  <a:lnTo>
                    <a:pt x="34" y="152"/>
                  </a:lnTo>
                  <a:lnTo>
                    <a:pt x="36" y="150"/>
                  </a:lnTo>
                  <a:lnTo>
                    <a:pt x="38" y="148"/>
                  </a:lnTo>
                  <a:lnTo>
                    <a:pt x="38" y="146"/>
                  </a:lnTo>
                  <a:lnTo>
                    <a:pt x="40" y="146"/>
                  </a:lnTo>
                  <a:lnTo>
                    <a:pt x="42" y="146"/>
                  </a:lnTo>
                  <a:lnTo>
                    <a:pt x="46" y="144"/>
                  </a:lnTo>
                  <a:lnTo>
                    <a:pt x="48" y="144"/>
                  </a:lnTo>
                  <a:lnTo>
                    <a:pt x="50" y="142"/>
                  </a:lnTo>
                  <a:lnTo>
                    <a:pt x="50" y="140"/>
                  </a:lnTo>
                  <a:lnTo>
                    <a:pt x="50" y="138"/>
                  </a:lnTo>
                  <a:lnTo>
                    <a:pt x="48" y="138"/>
                  </a:lnTo>
                  <a:lnTo>
                    <a:pt x="46" y="140"/>
                  </a:lnTo>
                  <a:lnTo>
                    <a:pt x="46" y="138"/>
                  </a:lnTo>
                  <a:lnTo>
                    <a:pt x="44" y="138"/>
                  </a:lnTo>
                  <a:lnTo>
                    <a:pt x="44" y="138"/>
                  </a:lnTo>
                  <a:lnTo>
                    <a:pt x="46" y="138"/>
                  </a:lnTo>
                  <a:lnTo>
                    <a:pt x="48" y="136"/>
                  </a:lnTo>
                  <a:lnTo>
                    <a:pt x="50" y="136"/>
                  </a:lnTo>
                  <a:lnTo>
                    <a:pt x="50" y="134"/>
                  </a:lnTo>
                  <a:lnTo>
                    <a:pt x="48" y="132"/>
                  </a:lnTo>
                  <a:lnTo>
                    <a:pt x="48" y="130"/>
                  </a:lnTo>
                  <a:lnTo>
                    <a:pt x="48" y="128"/>
                  </a:lnTo>
                  <a:lnTo>
                    <a:pt x="50" y="126"/>
                  </a:lnTo>
                  <a:lnTo>
                    <a:pt x="52" y="126"/>
                  </a:lnTo>
                  <a:lnTo>
                    <a:pt x="54" y="126"/>
                  </a:lnTo>
                  <a:lnTo>
                    <a:pt x="56" y="126"/>
                  </a:lnTo>
                  <a:lnTo>
                    <a:pt x="58" y="124"/>
                  </a:lnTo>
                  <a:lnTo>
                    <a:pt x="60" y="124"/>
                  </a:lnTo>
                  <a:lnTo>
                    <a:pt x="60" y="122"/>
                  </a:lnTo>
                  <a:lnTo>
                    <a:pt x="64" y="118"/>
                  </a:lnTo>
                  <a:lnTo>
                    <a:pt x="64" y="116"/>
                  </a:lnTo>
                  <a:lnTo>
                    <a:pt x="64" y="114"/>
                  </a:lnTo>
                  <a:lnTo>
                    <a:pt x="66" y="114"/>
                  </a:lnTo>
                  <a:lnTo>
                    <a:pt x="68" y="114"/>
                  </a:lnTo>
                  <a:lnTo>
                    <a:pt x="70" y="114"/>
                  </a:lnTo>
                  <a:lnTo>
                    <a:pt x="70" y="112"/>
                  </a:lnTo>
                  <a:lnTo>
                    <a:pt x="68" y="110"/>
                  </a:lnTo>
                  <a:lnTo>
                    <a:pt x="68" y="108"/>
                  </a:lnTo>
                  <a:lnTo>
                    <a:pt x="70" y="108"/>
                  </a:lnTo>
                  <a:lnTo>
                    <a:pt x="70" y="106"/>
                  </a:lnTo>
                  <a:lnTo>
                    <a:pt x="70" y="104"/>
                  </a:lnTo>
                  <a:lnTo>
                    <a:pt x="70" y="102"/>
                  </a:lnTo>
                  <a:lnTo>
                    <a:pt x="68" y="102"/>
                  </a:lnTo>
                  <a:lnTo>
                    <a:pt x="68" y="100"/>
                  </a:lnTo>
                  <a:lnTo>
                    <a:pt x="70" y="100"/>
                  </a:lnTo>
                  <a:lnTo>
                    <a:pt x="72" y="100"/>
                  </a:lnTo>
                  <a:lnTo>
                    <a:pt x="74" y="100"/>
                  </a:lnTo>
                  <a:lnTo>
                    <a:pt x="74" y="98"/>
                  </a:lnTo>
                  <a:lnTo>
                    <a:pt x="72" y="96"/>
                  </a:lnTo>
                  <a:lnTo>
                    <a:pt x="70" y="96"/>
                  </a:lnTo>
                  <a:lnTo>
                    <a:pt x="72" y="94"/>
                  </a:lnTo>
                  <a:lnTo>
                    <a:pt x="72" y="92"/>
                  </a:lnTo>
                  <a:lnTo>
                    <a:pt x="74" y="90"/>
                  </a:lnTo>
                  <a:lnTo>
                    <a:pt x="76" y="90"/>
                  </a:lnTo>
                  <a:lnTo>
                    <a:pt x="76" y="88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8" y="84"/>
                  </a:lnTo>
                  <a:lnTo>
                    <a:pt x="78" y="82"/>
                  </a:lnTo>
                  <a:lnTo>
                    <a:pt x="80" y="80"/>
                  </a:lnTo>
                  <a:lnTo>
                    <a:pt x="80" y="78"/>
                  </a:lnTo>
                  <a:lnTo>
                    <a:pt x="80" y="76"/>
                  </a:lnTo>
                  <a:lnTo>
                    <a:pt x="82" y="76"/>
                  </a:lnTo>
                  <a:lnTo>
                    <a:pt x="84" y="76"/>
                  </a:lnTo>
                  <a:lnTo>
                    <a:pt x="86" y="76"/>
                  </a:lnTo>
                  <a:lnTo>
                    <a:pt x="88" y="74"/>
                  </a:lnTo>
                  <a:lnTo>
                    <a:pt x="88" y="72"/>
                  </a:lnTo>
                  <a:lnTo>
                    <a:pt x="88" y="70"/>
                  </a:lnTo>
                  <a:lnTo>
                    <a:pt x="88" y="68"/>
                  </a:lnTo>
                  <a:lnTo>
                    <a:pt x="88" y="66"/>
                  </a:lnTo>
                  <a:lnTo>
                    <a:pt x="90" y="64"/>
                  </a:lnTo>
                  <a:lnTo>
                    <a:pt x="90" y="62"/>
                  </a:lnTo>
                  <a:lnTo>
                    <a:pt x="90" y="60"/>
                  </a:lnTo>
                  <a:lnTo>
                    <a:pt x="88" y="58"/>
                  </a:lnTo>
                  <a:lnTo>
                    <a:pt x="88" y="56"/>
                  </a:lnTo>
                  <a:lnTo>
                    <a:pt x="88" y="54"/>
                  </a:lnTo>
                  <a:lnTo>
                    <a:pt x="90" y="52"/>
                  </a:lnTo>
                  <a:lnTo>
                    <a:pt x="90" y="50"/>
                  </a:lnTo>
                  <a:lnTo>
                    <a:pt x="90" y="48"/>
                  </a:lnTo>
                  <a:lnTo>
                    <a:pt x="90" y="46"/>
                  </a:lnTo>
                  <a:lnTo>
                    <a:pt x="90" y="44"/>
                  </a:lnTo>
                  <a:lnTo>
                    <a:pt x="90" y="42"/>
                  </a:lnTo>
                  <a:lnTo>
                    <a:pt x="92" y="42"/>
                  </a:lnTo>
                  <a:lnTo>
                    <a:pt x="92" y="44"/>
                  </a:lnTo>
                  <a:lnTo>
                    <a:pt x="94" y="44"/>
                  </a:lnTo>
                  <a:lnTo>
                    <a:pt x="96" y="42"/>
                  </a:lnTo>
                  <a:lnTo>
                    <a:pt x="96" y="42"/>
                  </a:lnTo>
                  <a:lnTo>
                    <a:pt x="96" y="40"/>
                  </a:lnTo>
                  <a:lnTo>
                    <a:pt x="94" y="40"/>
                  </a:lnTo>
                  <a:lnTo>
                    <a:pt x="94" y="38"/>
                  </a:lnTo>
                  <a:lnTo>
                    <a:pt x="92" y="38"/>
                  </a:lnTo>
                  <a:lnTo>
                    <a:pt x="92" y="36"/>
                  </a:lnTo>
                  <a:lnTo>
                    <a:pt x="92" y="34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30"/>
                  </a:lnTo>
                  <a:lnTo>
                    <a:pt x="96" y="28"/>
                  </a:lnTo>
                  <a:lnTo>
                    <a:pt x="98" y="26"/>
                  </a:lnTo>
                  <a:lnTo>
                    <a:pt x="100" y="24"/>
                  </a:lnTo>
                  <a:lnTo>
                    <a:pt x="102" y="24"/>
                  </a:lnTo>
                  <a:lnTo>
                    <a:pt x="104" y="22"/>
                  </a:lnTo>
                  <a:lnTo>
                    <a:pt x="106" y="22"/>
                  </a:lnTo>
                  <a:lnTo>
                    <a:pt x="108" y="22"/>
                  </a:lnTo>
                  <a:lnTo>
                    <a:pt x="108" y="20"/>
                  </a:lnTo>
                  <a:lnTo>
                    <a:pt x="108" y="16"/>
                  </a:lnTo>
                  <a:lnTo>
                    <a:pt x="108" y="14"/>
                  </a:lnTo>
                  <a:lnTo>
                    <a:pt x="108" y="12"/>
                  </a:lnTo>
                  <a:lnTo>
                    <a:pt x="110" y="12"/>
                  </a:lnTo>
                  <a:lnTo>
                    <a:pt x="110" y="10"/>
                  </a:lnTo>
                  <a:lnTo>
                    <a:pt x="110" y="8"/>
                  </a:lnTo>
                  <a:lnTo>
                    <a:pt x="110" y="6"/>
                  </a:lnTo>
                  <a:lnTo>
                    <a:pt x="110" y="4"/>
                  </a:lnTo>
                  <a:lnTo>
                    <a:pt x="112" y="4"/>
                  </a:lnTo>
                  <a:lnTo>
                    <a:pt x="114" y="2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6" y="2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49" name="Freeform 231">
              <a:extLst>
                <a:ext uri="{FF2B5EF4-FFF2-40B4-BE49-F238E27FC236}">
                  <a16:creationId xmlns:a16="http://schemas.microsoft.com/office/drawing/2014/main" id="{FB3BD6CF-C646-8DE7-6BA8-05C76E52B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1900" y="1719263"/>
              <a:ext cx="382588" cy="244475"/>
            </a:xfrm>
            <a:custGeom>
              <a:avLst/>
              <a:gdLst>
                <a:gd name="T0" fmla="*/ 53 w 241"/>
                <a:gd name="T1" fmla="*/ 8 h 154"/>
                <a:gd name="T2" fmla="*/ 55 w 241"/>
                <a:gd name="T3" fmla="*/ 12 h 154"/>
                <a:gd name="T4" fmla="*/ 59 w 241"/>
                <a:gd name="T5" fmla="*/ 18 h 154"/>
                <a:gd name="T6" fmla="*/ 69 w 241"/>
                <a:gd name="T7" fmla="*/ 22 h 154"/>
                <a:gd name="T8" fmla="*/ 79 w 241"/>
                <a:gd name="T9" fmla="*/ 26 h 154"/>
                <a:gd name="T10" fmla="*/ 99 w 241"/>
                <a:gd name="T11" fmla="*/ 26 h 154"/>
                <a:gd name="T12" fmla="*/ 121 w 241"/>
                <a:gd name="T13" fmla="*/ 26 h 154"/>
                <a:gd name="T14" fmla="*/ 123 w 241"/>
                <a:gd name="T15" fmla="*/ 32 h 154"/>
                <a:gd name="T16" fmla="*/ 127 w 241"/>
                <a:gd name="T17" fmla="*/ 42 h 154"/>
                <a:gd name="T18" fmla="*/ 135 w 241"/>
                <a:gd name="T19" fmla="*/ 50 h 154"/>
                <a:gd name="T20" fmla="*/ 139 w 241"/>
                <a:gd name="T21" fmla="*/ 48 h 154"/>
                <a:gd name="T22" fmla="*/ 143 w 241"/>
                <a:gd name="T23" fmla="*/ 52 h 154"/>
                <a:gd name="T24" fmla="*/ 145 w 241"/>
                <a:gd name="T25" fmla="*/ 54 h 154"/>
                <a:gd name="T26" fmla="*/ 153 w 241"/>
                <a:gd name="T27" fmla="*/ 52 h 154"/>
                <a:gd name="T28" fmla="*/ 167 w 241"/>
                <a:gd name="T29" fmla="*/ 50 h 154"/>
                <a:gd name="T30" fmla="*/ 169 w 241"/>
                <a:gd name="T31" fmla="*/ 42 h 154"/>
                <a:gd name="T32" fmla="*/ 173 w 241"/>
                <a:gd name="T33" fmla="*/ 32 h 154"/>
                <a:gd name="T34" fmla="*/ 183 w 241"/>
                <a:gd name="T35" fmla="*/ 28 h 154"/>
                <a:gd name="T36" fmla="*/ 189 w 241"/>
                <a:gd name="T37" fmla="*/ 34 h 154"/>
                <a:gd name="T38" fmla="*/ 197 w 241"/>
                <a:gd name="T39" fmla="*/ 36 h 154"/>
                <a:gd name="T40" fmla="*/ 199 w 241"/>
                <a:gd name="T41" fmla="*/ 44 h 154"/>
                <a:gd name="T42" fmla="*/ 205 w 241"/>
                <a:gd name="T43" fmla="*/ 54 h 154"/>
                <a:gd name="T44" fmla="*/ 205 w 241"/>
                <a:gd name="T45" fmla="*/ 74 h 154"/>
                <a:gd name="T46" fmla="*/ 213 w 241"/>
                <a:gd name="T47" fmla="*/ 88 h 154"/>
                <a:gd name="T48" fmla="*/ 221 w 241"/>
                <a:gd name="T49" fmla="*/ 100 h 154"/>
                <a:gd name="T50" fmla="*/ 225 w 241"/>
                <a:gd name="T51" fmla="*/ 110 h 154"/>
                <a:gd name="T52" fmla="*/ 227 w 241"/>
                <a:gd name="T53" fmla="*/ 120 h 154"/>
                <a:gd name="T54" fmla="*/ 229 w 241"/>
                <a:gd name="T55" fmla="*/ 134 h 154"/>
                <a:gd name="T56" fmla="*/ 235 w 241"/>
                <a:gd name="T57" fmla="*/ 146 h 154"/>
                <a:gd name="T58" fmla="*/ 239 w 241"/>
                <a:gd name="T59" fmla="*/ 150 h 154"/>
                <a:gd name="T60" fmla="*/ 235 w 241"/>
                <a:gd name="T61" fmla="*/ 154 h 154"/>
                <a:gd name="T62" fmla="*/ 207 w 241"/>
                <a:gd name="T63" fmla="*/ 154 h 154"/>
                <a:gd name="T64" fmla="*/ 177 w 241"/>
                <a:gd name="T65" fmla="*/ 154 h 154"/>
                <a:gd name="T66" fmla="*/ 153 w 241"/>
                <a:gd name="T67" fmla="*/ 154 h 154"/>
                <a:gd name="T68" fmla="*/ 133 w 241"/>
                <a:gd name="T69" fmla="*/ 154 h 154"/>
                <a:gd name="T70" fmla="*/ 119 w 241"/>
                <a:gd name="T71" fmla="*/ 154 h 154"/>
                <a:gd name="T72" fmla="*/ 105 w 241"/>
                <a:gd name="T73" fmla="*/ 154 h 154"/>
                <a:gd name="T74" fmla="*/ 93 w 241"/>
                <a:gd name="T75" fmla="*/ 154 h 154"/>
                <a:gd name="T76" fmla="*/ 83 w 241"/>
                <a:gd name="T77" fmla="*/ 154 h 154"/>
                <a:gd name="T78" fmla="*/ 69 w 241"/>
                <a:gd name="T79" fmla="*/ 154 h 154"/>
                <a:gd name="T80" fmla="*/ 69 w 241"/>
                <a:gd name="T81" fmla="*/ 144 h 154"/>
                <a:gd name="T82" fmla="*/ 59 w 241"/>
                <a:gd name="T83" fmla="*/ 138 h 154"/>
                <a:gd name="T84" fmla="*/ 47 w 241"/>
                <a:gd name="T85" fmla="*/ 138 h 154"/>
                <a:gd name="T86" fmla="*/ 36 w 241"/>
                <a:gd name="T87" fmla="*/ 138 h 154"/>
                <a:gd name="T88" fmla="*/ 24 w 241"/>
                <a:gd name="T89" fmla="*/ 136 h 154"/>
                <a:gd name="T90" fmla="*/ 10 w 241"/>
                <a:gd name="T91" fmla="*/ 138 h 154"/>
                <a:gd name="T92" fmla="*/ 0 w 241"/>
                <a:gd name="T93" fmla="*/ 134 h 154"/>
                <a:gd name="T94" fmla="*/ 0 w 241"/>
                <a:gd name="T95" fmla="*/ 122 h 154"/>
                <a:gd name="T96" fmla="*/ 0 w 241"/>
                <a:gd name="T97" fmla="*/ 108 h 154"/>
                <a:gd name="T98" fmla="*/ 6 w 241"/>
                <a:gd name="T99" fmla="*/ 94 h 154"/>
                <a:gd name="T100" fmla="*/ 16 w 241"/>
                <a:gd name="T101" fmla="*/ 88 h 154"/>
                <a:gd name="T102" fmla="*/ 22 w 241"/>
                <a:gd name="T103" fmla="*/ 76 h 154"/>
                <a:gd name="T104" fmla="*/ 24 w 241"/>
                <a:gd name="T105" fmla="*/ 64 h 154"/>
                <a:gd name="T106" fmla="*/ 24 w 241"/>
                <a:gd name="T107" fmla="*/ 50 h 154"/>
                <a:gd name="T108" fmla="*/ 22 w 241"/>
                <a:gd name="T109" fmla="*/ 34 h 154"/>
                <a:gd name="T110" fmla="*/ 28 w 241"/>
                <a:gd name="T111" fmla="*/ 26 h 154"/>
                <a:gd name="T112" fmla="*/ 36 w 241"/>
                <a:gd name="T113" fmla="*/ 20 h 154"/>
                <a:gd name="T114" fmla="*/ 41 w 241"/>
                <a:gd name="T115" fmla="*/ 14 h 154"/>
                <a:gd name="T116" fmla="*/ 43 w 241"/>
                <a:gd name="T117" fmla="*/ 6 h 154"/>
                <a:gd name="T118" fmla="*/ 51 w 241"/>
                <a:gd name="T119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1" h="154">
                  <a:moveTo>
                    <a:pt x="51" y="4"/>
                  </a:moveTo>
                  <a:lnTo>
                    <a:pt x="51" y="6"/>
                  </a:lnTo>
                  <a:lnTo>
                    <a:pt x="49" y="6"/>
                  </a:lnTo>
                  <a:lnTo>
                    <a:pt x="49" y="8"/>
                  </a:lnTo>
                  <a:lnTo>
                    <a:pt x="51" y="8"/>
                  </a:lnTo>
                  <a:lnTo>
                    <a:pt x="53" y="8"/>
                  </a:lnTo>
                  <a:lnTo>
                    <a:pt x="53" y="10"/>
                  </a:lnTo>
                  <a:lnTo>
                    <a:pt x="55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2"/>
                  </a:lnTo>
                  <a:lnTo>
                    <a:pt x="55" y="12"/>
                  </a:lnTo>
                  <a:lnTo>
                    <a:pt x="55" y="14"/>
                  </a:lnTo>
                  <a:lnTo>
                    <a:pt x="53" y="14"/>
                  </a:lnTo>
                  <a:lnTo>
                    <a:pt x="53" y="16"/>
                  </a:lnTo>
                  <a:lnTo>
                    <a:pt x="55" y="18"/>
                  </a:lnTo>
                  <a:lnTo>
                    <a:pt x="57" y="18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3" y="18"/>
                  </a:lnTo>
                  <a:lnTo>
                    <a:pt x="63" y="20"/>
                  </a:lnTo>
                  <a:lnTo>
                    <a:pt x="65" y="20"/>
                  </a:lnTo>
                  <a:lnTo>
                    <a:pt x="65" y="22"/>
                  </a:lnTo>
                  <a:lnTo>
                    <a:pt x="69" y="22"/>
                  </a:lnTo>
                  <a:lnTo>
                    <a:pt x="71" y="22"/>
                  </a:lnTo>
                  <a:lnTo>
                    <a:pt x="73" y="22"/>
                  </a:lnTo>
                  <a:lnTo>
                    <a:pt x="73" y="24"/>
                  </a:lnTo>
                  <a:lnTo>
                    <a:pt x="75" y="24"/>
                  </a:lnTo>
                  <a:lnTo>
                    <a:pt x="77" y="26"/>
                  </a:lnTo>
                  <a:lnTo>
                    <a:pt x="79" y="26"/>
                  </a:lnTo>
                  <a:lnTo>
                    <a:pt x="83" y="26"/>
                  </a:lnTo>
                  <a:lnTo>
                    <a:pt x="85" y="26"/>
                  </a:lnTo>
                  <a:lnTo>
                    <a:pt x="87" y="24"/>
                  </a:lnTo>
                  <a:lnTo>
                    <a:pt x="87" y="24"/>
                  </a:lnTo>
                  <a:lnTo>
                    <a:pt x="89" y="24"/>
                  </a:lnTo>
                  <a:lnTo>
                    <a:pt x="99" y="26"/>
                  </a:lnTo>
                  <a:lnTo>
                    <a:pt x="105" y="26"/>
                  </a:lnTo>
                  <a:lnTo>
                    <a:pt x="107" y="26"/>
                  </a:lnTo>
                  <a:lnTo>
                    <a:pt x="113" y="26"/>
                  </a:lnTo>
                  <a:lnTo>
                    <a:pt x="117" y="26"/>
                  </a:lnTo>
                  <a:lnTo>
                    <a:pt x="119" y="26"/>
                  </a:lnTo>
                  <a:lnTo>
                    <a:pt x="121" y="26"/>
                  </a:lnTo>
                  <a:lnTo>
                    <a:pt x="121" y="28"/>
                  </a:lnTo>
                  <a:lnTo>
                    <a:pt x="121" y="30"/>
                  </a:lnTo>
                  <a:lnTo>
                    <a:pt x="123" y="30"/>
                  </a:lnTo>
                  <a:lnTo>
                    <a:pt x="121" y="30"/>
                  </a:lnTo>
                  <a:lnTo>
                    <a:pt x="121" y="32"/>
                  </a:lnTo>
                  <a:lnTo>
                    <a:pt x="123" y="32"/>
                  </a:lnTo>
                  <a:lnTo>
                    <a:pt x="123" y="34"/>
                  </a:lnTo>
                  <a:lnTo>
                    <a:pt x="125" y="36"/>
                  </a:lnTo>
                  <a:lnTo>
                    <a:pt x="125" y="38"/>
                  </a:lnTo>
                  <a:lnTo>
                    <a:pt x="125" y="40"/>
                  </a:lnTo>
                  <a:lnTo>
                    <a:pt x="127" y="40"/>
                  </a:lnTo>
                  <a:lnTo>
                    <a:pt x="127" y="42"/>
                  </a:lnTo>
                  <a:lnTo>
                    <a:pt x="127" y="44"/>
                  </a:lnTo>
                  <a:lnTo>
                    <a:pt x="129" y="44"/>
                  </a:lnTo>
                  <a:lnTo>
                    <a:pt x="131" y="46"/>
                  </a:lnTo>
                  <a:lnTo>
                    <a:pt x="133" y="48"/>
                  </a:lnTo>
                  <a:lnTo>
                    <a:pt x="135" y="48"/>
                  </a:lnTo>
                  <a:lnTo>
                    <a:pt x="135" y="50"/>
                  </a:lnTo>
                  <a:lnTo>
                    <a:pt x="137" y="50"/>
                  </a:lnTo>
                  <a:lnTo>
                    <a:pt x="137" y="48"/>
                  </a:lnTo>
                  <a:lnTo>
                    <a:pt x="137" y="48"/>
                  </a:lnTo>
                  <a:lnTo>
                    <a:pt x="137" y="50"/>
                  </a:lnTo>
                  <a:lnTo>
                    <a:pt x="139" y="50"/>
                  </a:lnTo>
                  <a:lnTo>
                    <a:pt x="139" y="48"/>
                  </a:lnTo>
                  <a:lnTo>
                    <a:pt x="141" y="48"/>
                  </a:lnTo>
                  <a:lnTo>
                    <a:pt x="141" y="46"/>
                  </a:lnTo>
                  <a:lnTo>
                    <a:pt x="141" y="48"/>
                  </a:lnTo>
                  <a:lnTo>
                    <a:pt x="143" y="48"/>
                  </a:lnTo>
                  <a:lnTo>
                    <a:pt x="143" y="50"/>
                  </a:lnTo>
                  <a:lnTo>
                    <a:pt x="143" y="52"/>
                  </a:lnTo>
                  <a:lnTo>
                    <a:pt x="143" y="54"/>
                  </a:lnTo>
                  <a:lnTo>
                    <a:pt x="141" y="54"/>
                  </a:lnTo>
                  <a:lnTo>
                    <a:pt x="141" y="56"/>
                  </a:lnTo>
                  <a:lnTo>
                    <a:pt x="143" y="56"/>
                  </a:lnTo>
                  <a:lnTo>
                    <a:pt x="143" y="54"/>
                  </a:lnTo>
                  <a:lnTo>
                    <a:pt x="145" y="54"/>
                  </a:lnTo>
                  <a:lnTo>
                    <a:pt x="147" y="54"/>
                  </a:lnTo>
                  <a:lnTo>
                    <a:pt x="147" y="56"/>
                  </a:lnTo>
                  <a:lnTo>
                    <a:pt x="149" y="56"/>
                  </a:lnTo>
                  <a:lnTo>
                    <a:pt x="149" y="54"/>
                  </a:lnTo>
                  <a:lnTo>
                    <a:pt x="151" y="52"/>
                  </a:lnTo>
                  <a:lnTo>
                    <a:pt x="153" y="52"/>
                  </a:lnTo>
                  <a:lnTo>
                    <a:pt x="153" y="50"/>
                  </a:lnTo>
                  <a:lnTo>
                    <a:pt x="155" y="50"/>
                  </a:lnTo>
                  <a:lnTo>
                    <a:pt x="157" y="50"/>
                  </a:lnTo>
                  <a:lnTo>
                    <a:pt x="161" y="50"/>
                  </a:lnTo>
                  <a:lnTo>
                    <a:pt x="165" y="50"/>
                  </a:lnTo>
                  <a:lnTo>
                    <a:pt x="167" y="50"/>
                  </a:lnTo>
                  <a:lnTo>
                    <a:pt x="165" y="50"/>
                  </a:lnTo>
                  <a:lnTo>
                    <a:pt x="165" y="48"/>
                  </a:lnTo>
                  <a:lnTo>
                    <a:pt x="167" y="46"/>
                  </a:lnTo>
                  <a:lnTo>
                    <a:pt x="169" y="46"/>
                  </a:lnTo>
                  <a:lnTo>
                    <a:pt x="169" y="44"/>
                  </a:lnTo>
                  <a:lnTo>
                    <a:pt x="169" y="42"/>
                  </a:lnTo>
                  <a:lnTo>
                    <a:pt x="171" y="40"/>
                  </a:lnTo>
                  <a:lnTo>
                    <a:pt x="173" y="38"/>
                  </a:lnTo>
                  <a:lnTo>
                    <a:pt x="173" y="36"/>
                  </a:lnTo>
                  <a:lnTo>
                    <a:pt x="171" y="34"/>
                  </a:lnTo>
                  <a:lnTo>
                    <a:pt x="171" y="32"/>
                  </a:lnTo>
                  <a:lnTo>
                    <a:pt x="173" y="32"/>
                  </a:lnTo>
                  <a:lnTo>
                    <a:pt x="173" y="30"/>
                  </a:lnTo>
                  <a:lnTo>
                    <a:pt x="175" y="30"/>
                  </a:lnTo>
                  <a:lnTo>
                    <a:pt x="177" y="30"/>
                  </a:lnTo>
                  <a:lnTo>
                    <a:pt x="179" y="28"/>
                  </a:lnTo>
                  <a:lnTo>
                    <a:pt x="181" y="28"/>
                  </a:lnTo>
                  <a:lnTo>
                    <a:pt x="183" y="28"/>
                  </a:lnTo>
                  <a:lnTo>
                    <a:pt x="185" y="32"/>
                  </a:lnTo>
                  <a:lnTo>
                    <a:pt x="185" y="32"/>
                  </a:lnTo>
                  <a:lnTo>
                    <a:pt x="185" y="30"/>
                  </a:lnTo>
                  <a:lnTo>
                    <a:pt x="187" y="30"/>
                  </a:lnTo>
                  <a:lnTo>
                    <a:pt x="187" y="32"/>
                  </a:lnTo>
                  <a:lnTo>
                    <a:pt x="189" y="34"/>
                  </a:lnTo>
                  <a:lnTo>
                    <a:pt x="191" y="36"/>
                  </a:lnTo>
                  <a:lnTo>
                    <a:pt x="193" y="36"/>
                  </a:lnTo>
                  <a:lnTo>
                    <a:pt x="193" y="34"/>
                  </a:lnTo>
                  <a:lnTo>
                    <a:pt x="195" y="34"/>
                  </a:lnTo>
                  <a:lnTo>
                    <a:pt x="195" y="36"/>
                  </a:lnTo>
                  <a:lnTo>
                    <a:pt x="197" y="36"/>
                  </a:lnTo>
                  <a:lnTo>
                    <a:pt x="199" y="36"/>
                  </a:lnTo>
                  <a:lnTo>
                    <a:pt x="201" y="38"/>
                  </a:lnTo>
                  <a:lnTo>
                    <a:pt x="201" y="40"/>
                  </a:lnTo>
                  <a:lnTo>
                    <a:pt x="201" y="42"/>
                  </a:lnTo>
                  <a:lnTo>
                    <a:pt x="199" y="42"/>
                  </a:lnTo>
                  <a:lnTo>
                    <a:pt x="199" y="44"/>
                  </a:lnTo>
                  <a:lnTo>
                    <a:pt x="201" y="44"/>
                  </a:lnTo>
                  <a:lnTo>
                    <a:pt x="203" y="46"/>
                  </a:lnTo>
                  <a:lnTo>
                    <a:pt x="203" y="48"/>
                  </a:lnTo>
                  <a:lnTo>
                    <a:pt x="205" y="50"/>
                  </a:lnTo>
                  <a:lnTo>
                    <a:pt x="205" y="52"/>
                  </a:lnTo>
                  <a:lnTo>
                    <a:pt x="205" y="54"/>
                  </a:lnTo>
                  <a:lnTo>
                    <a:pt x="207" y="54"/>
                  </a:lnTo>
                  <a:lnTo>
                    <a:pt x="209" y="58"/>
                  </a:lnTo>
                  <a:lnTo>
                    <a:pt x="207" y="64"/>
                  </a:lnTo>
                  <a:lnTo>
                    <a:pt x="207" y="66"/>
                  </a:lnTo>
                  <a:lnTo>
                    <a:pt x="205" y="66"/>
                  </a:lnTo>
                  <a:lnTo>
                    <a:pt x="205" y="74"/>
                  </a:lnTo>
                  <a:lnTo>
                    <a:pt x="209" y="78"/>
                  </a:lnTo>
                  <a:lnTo>
                    <a:pt x="211" y="80"/>
                  </a:lnTo>
                  <a:lnTo>
                    <a:pt x="213" y="82"/>
                  </a:lnTo>
                  <a:lnTo>
                    <a:pt x="213" y="84"/>
                  </a:lnTo>
                  <a:lnTo>
                    <a:pt x="213" y="86"/>
                  </a:lnTo>
                  <a:lnTo>
                    <a:pt x="213" y="88"/>
                  </a:lnTo>
                  <a:lnTo>
                    <a:pt x="215" y="90"/>
                  </a:lnTo>
                  <a:lnTo>
                    <a:pt x="217" y="92"/>
                  </a:lnTo>
                  <a:lnTo>
                    <a:pt x="217" y="94"/>
                  </a:lnTo>
                  <a:lnTo>
                    <a:pt x="217" y="96"/>
                  </a:lnTo>
                  <a:lnTo>
                    <a:pt x="219" y="100"/>
                  </a:lnTo>
                  <a:lnTo>
                    <a:pt x="221" y="100"/>
                  </a:lnTo>
                  <a:lnTo>
                    <a:pt x="223" y="102"/>
                  </a:lnTo>
                  <a:lnTo>
                    <a:pt x="225" y="104"/>
                  </a:lnTo>
                  <a:lnTo>
                    <a:pt x="227" y="106"/>
                  </a:lnTo>
                  <a:lnTo>
                    <a:pt x="227" y="108"/>
                  </a:lnTo>
                  <a:lnTo>
                    <a:pt x="225" y="108"/>
                  </a:lnTo>
                  <a:lnTo>
                    <a:pt x="225" y="110"/>
                  </a:lnTo>
                  <a:lnTo>
                    <a:pt x="225" y="112"/>
                  </a:lnTo>
                  <a:lnTo>
                    <a:pt x="225" y="114"/>
                  </a:lnTo>
                  <a:lnTo>
                    <a:pt x="227" y="116"/>
                  </a:lnTo>
                  <a:lnTo>
                    <a:pt x="227" y="118"/>
                  </a:lnTo>
                  <a:lnTo>
                    <a:pt x="225" y="118"/>
                  </a:lnTo>
                  <a:lnTo>
                    <a:pt x="227" y="120"/>
                  </a:lnTo>
                  <a:lnTo>
                    <a:pt x="229" y="120"/>
                  </a:lnTo>
                  <a:lnTo>
                    <a:pt x="231" y="122"/>
                  </a:lnTo>
                  <a:lnTo>
                    <a:pt x="231" y="124"/>
                  </a:lnTo>
                  <a:lnTo>
                    <a:pt x="231" y="126"/>
                  </a:lnTo>
                  <a:lnTo>
                    <a:pt x="231" y="128"/>
                  </a:lnTo>
                  <a:lnTo>
                    <a:pt x="229" y="134"/>
                  </a:lnTo>
                  <a:lnTo>
                    <a:pt x="229" y="136"/>
                  </a:lnTo>
                  <a:lnTo>
                    <a:pt x="231" y="140"/>
                  </a:lnTo>
                  <a:lnTo>
                    <a:pt x="233" y="140"/>
                  </a:lnTo>
                  <a:lnTo>
                    <a:pt x="233" y="142"/>
                  </a:lnTo>
                  <a:lnTo>
                    <a:pt x="233" y="146"/>
                  </a:lnTo>
                  <a:lnTo>
                    <a:pt x="235" y="146"/>
                  </a:lnTo>
                  <a:lnTo>
                    <a:pt x="235" y="148"/>
                  </a:lnTo>
                  <a:lnTo>
                    <a:pt x="235" y="150"/>
                  </a:lnTo>
                  <a:lnTo>
                    <a:pt x="237" y="150"/>
                  </a:lnTo>
                  <a:lnTo>
                    <a:pt x="237" y="148"/>
                  </a:lnTo>
                  <a:lnTo>
                    <a:pt x="239" y="148"/>
                  </a:lnTo>
                  <a:lnTo>
                    <a:pt x="239" y="150"/>
                  </a:lnTo>
                  <a:lnTo>
                    <a:pt x="241" y="150"/>
                  </a:lnTo>
                  <a:lnTo>
                    <a:pt x="239" y="152"/>
                  </a:lnTo>
                  <a:lnTo>
                    <a:pt x="239" y="154"/>
                  </a:lnTo>
                  <a:lnTo>
                    <a:pt x="241" y="154"/>
                  </a:lnTo>
                  <a:lnTo>
                    <a:pt x="237" y="154"/>
                  </a:lnTo>
                  <a:lnTo>
                    <a:pt x="235" y="154"/>
                  </a:lnTo>
                  <a:lnTo>
                    <a:pt x="233" y="154"/>
                  </a:lnTo>
                  <a:lnTo>
                    <a:pt x="233" y="154"/>
                  </a:lnTo>
                  <a:lnTo>
                    <a:pt x="231" y="154"/>
                  </a:lnTo>
                  <a:lnTo>
                    <a:pt x="219" y="154"/>
                  </a:lnTo>
                  <a:lnTo>
                    <a:pt x="213" y="154"/>
                  </a:lnTo>
                  <a:lnTo>
                    <a:pt x="207" y="154"/>
                  </a:lnTo>
                  <a:lnTo>
                    <a:pt x="201" y="154"/>
                  </a:lnTo>
                  <a:lnTo>
                    <a:pt x="199" y="154"/>
                  </a:lnTo>
                  <a:lnTo>
                    <a:pt x="185" y="154"/>
                  </a:lnTo>
                  <a:lnTo>
                    <a:pt x="185" y="154"/>
                  </a:lnTo>
                  <a:lnTo>
                    <a:pt x="181" y="154"/>
                  </a:lnTo>
                  <a:lnTo>
                    <a:pt x="177" y="154"/>
                  </a:lnTo>
                  <a:lnTo>
                    <a:pt x="175" y="154"/>
                  </a:lnTo>
                  <a:lnTo>
                    <a:pt x="173" y="154"/>
                  </a:lnTo>
                  <a:lnTo>
                    <a:pt x="171" y="154"/>
                  </a:lnTo>
                  <a:lnTo>
                    <a:pt x="169" y="154"/>
                  </a:lnTo>
                  <a:lnTo>
                    <a:pt x="155" y="154"/>
                  </a:lnTo>
                  <a:lnTo>
                    <a:pt x="153" y="154"/>
                  </a:lnTo>
                  <a:lnTo>
                    <a:pt x="145" y="154"/>
                  </a:lnTo>
                  <a:lnTo>
                    <a:pt x="143" y="154"/>
                  </a:lnTo>
                  <a:lnTo>
                    <a:pt x="141" y="154"/>
                  </a:lnTo>
                  <a:lnTo>
                    <a:pt x="137" y="154"/>
                  </a:lnTo>
                  <a:lnTo>
                    <a:pt x="137" y="154"/>
                  </a:lnTo>
                  <a:lnTo>
                    <a:pt x="133" y="154"/>
                  </a:lnTo>
                  <a:lnTo>
                    <a:pt x="131" y="154"/>
                  </a:lnTo>
                  <a:lnTo>
                    <a:pt x="129" y="154"/>
                  </a:lnTo>
                  <a:lnTo>
                    <a:pt x="127" y="154"/>
                  </a:lnTo>
                  <a:lnTo>
                    <a:pt x="125" y="154"/>
                  </a:lnTo>
                  <a:lnTo>
                    <a:pt x="121" y="154"/>
                  </a:lnTo>
                  <a:lnTo>
                    <a:pt x="119" y="154"/>
                  </a:lnTo>
                  <a:lnTo>
                    <a:pt x="117" y="154"/>
                  </a:lnTo>
                  <a:lnTo>
                    <a:pt x="115" y="154"/>
                  </a:lnTo>
                  <a:lnTo>
                    <a:pt x="113" y="154"/>
                  </a:lnTo>
                  <a:lnTo>
                    <a:pt x="111" y="154"/>
                  </a:lnTo>
                  <a:lnTo>
                    <a:pt x="107" y="154"/>
                  </a:lnTo>
                  <a:lnTo>
                    <a:pt x="105" y="154"/>
                  </a:lnTo>
                  <a:lnTo>
                    <a:pt x="103" y="154"/>
                  </a:lnTo>
                  <a:lnTo>
                    <a:pt x="101" y="154"/>
                  </a:lnTo>
                  <a:lnTo>
                    <a:pt x="99" y="154"/>
                  </a:lnTo>
                  <a:lnTo>
                    <a:pt x="97" y="154"/>
                  </a:lnTo>
                  <a:lnTo>
                    <a:pt x="95" y="154"/>
                  </a:lnTo>
                  <a:lnTo>
                    <a:pt x="93" y="154"/>
                  </a:lnTo>
                  <a:lnTo>
                    <a:pt x="91" y="154"/>
                  </a:lnTo>
                  <a:lnTo>
                    <a:pt x="89" y="154"/>
                  </a:lnTo>
                  <a:lnTo>
                    <a:pt x="87" y="154"/>
                  </a:lnTo>
                  <a:lnTo>
                    <a:pt x="87" y="154"/>
                  </a:lnTo>
                  <a:lnTo>
                    <a:pt x="85" y="154"/>
                  </a:lnTo>
                  <a:lnTo>
                    <a:pt x="83" y="154"/>
                  </a:lnTo>
                  <a:lnTo>
                    <a:pt x="81" y="154"/>
                  </a:lnTo>
                  <a:lnTo>
                    <a:pt x="79" y="154"/>
                  </a:lnTo>
                  <a:lnTo>
                    <a:pt x="77" y="154"/>
                  </a:lnTo>
                  <a:lnTo>
                    <a:pt x="75" y="154"/>
                  </a:lnTo>
                  <a:lnTo>
                    <a:pt x="71" y="154"/>
                  </a:lnTo>
                  <a:lnTo>
                    <a:pt x="69" y="154"/>
                  </a:lnTo>
                  <a:lnTo>
                    <a:pt x="69" y="154"/>
                  </a:lnTo>
                  <a:lnTo>
                    <a:pt x="69" y="152"/>
                  </a:lnTo>
                  <a:lnTo>
                    <a:pt x="69" y="150"/>
                  </a:lnTo>
                  <a:lnTo>
                    <a:pt x="69" y="148"/>
                  </a:lnTo>
                  <a:lnTo>
                    <a:pt x="69" y="146"/>
                  </a:lnTo>
                  <a:lnTo>
                    <a:pt x="69" y="144"/>
                  </a:lnTo>
                  <a:lnTo>
                    <a:pt x="69" y="142"/>
                  </a:lnTo>
                  <a:lnTo>
                    <a:pt x="69" y="138"/>
                  </a:lnTo>
                  <a:lnTo>
                    <a:pt x="67" y="138"/>
                  </a:lnTo>
                  <a:lnTo>
                    <a:pt x="65" y="138"/>
                  </a:lnTo>
                  <a:lnTo>
                    <a:pt x="63" y="138"/>
                  </a:lnTo>
                  <a:lnTo>
                    <a:pt x="59" y="138"/>
                  </a:lnTo>
                  <a:lnTo>
                    <a:pt x="57" y="138"/>
                  </a:lnTo>
                  <a:lnTo>
                    <a:pt x="55" y="138"/>
                  </a:lnTo>
                  <a:lnTo>
                    <a:pt x="53" y="138"/>
                  </a:lnTo>
                  <a:lnTo>
                    <a:pt x="51" y="138"/>
                  </a:lnTo>
                  <a:lnTo>
                    <a:pt x="49" y="138"/>
                  </a:lnTo>
                  <a:lnTo>
                    <a:pt x="47" y="138"/>
                  </a:lnTo>
                  <a:lnTo>
                    <a:pt x="45" y="138"/>
                  </a:lnTo>
                  <a:lnTo>
                    <a:pt x="43" y="138"/>
                  </a:lnTo>
                  <a:lnTo>
                    <a:pt x="41" y="138"/>
                  </a:lnTo>
                  <a:lnTo>
                    <a:pt x="38" y="138"/>
                  </a:lnTo>
                  <a:lnTo>
                    <a:pt x="38" y="138"/>
                  </a:lnTo>
                  <a:lnTo>
                    <a:pt x="36" y="138"/>
                  </a:lnTo>
                  <a:lnTo>
                    <a:pt x="34" y="138"/>
                  </a:lnTo>
                  <a:lnTo>
                    <a:pt x="30" y="138"/>
                  </a:lnTo>
                  <a:lnTo>
                    <a:pt x="28" y="138"/>
                  </a:lnTo>
                  <a:lnTo>
                    <a:pt x="26" y="138"/>
                  </a:lnTo>
                  <a:lnTo>
                    <a:pt x="24" y="138"/>
                  </a:lnTo>
                  <a:lnTo>
                    <a:pt x="24" y="136"/>
                  </a:lnTo>
                  <a:lnTo>
                    <a:pt x="22" y="138"/>
                  </a:lnTo>
                  <a:lnTo>
                    <a:pt x="20" y="138"/>
                  </a:lnTo>
                  <a:lnTo>
                    <a:pt x="18" y="138"/>
                  </a:lnTo>
                  <a:lnTo>
                    <a:pt x="14" y="138"/>
                  </a:lnTo>
                  <a:lnTo>
                    <a:pt x="12" y="138"/>
                  </a:lnTo>
                  <a:lnTo>
                    <a:pt x="10" y="138"/>
                  </a:lnTo>
                  <a:lnTo>
                    <a:pt x="8" y="138"/>
                  </a:lnTo>
                  <a:lnTo>
                    <a:pt x="6" y="138"/>
                  </a:lnTo>
                  <a:lnTo>
                    <a:pt x="2" y="138"/>
                  </a:lnTo>
                  <a:lnTo>
                    <a:pt x="0" y="138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0" y="132"/>
                  </a:lnTo>
                  <a:lnTo>
                    <a:pt x="0" y="130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24"/>
                  </a:lnTo>
                  <a:lnTo>
                    <a:pt x="0" y="122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0" y="116"/>
                  </a:lnTo>
                  <a:lnTo>
                    <a:pt x="0" y="114"/>
                  </a:lnTo>
                  <a:lnTo>
                    <a:pt x="0" y="112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6"/>
                  </a:lnTo>
                  <a:lnTo>
                    <a:pt x="2" y="94"/>
                  </a:lnTo>
                  <a:lnTo>
                    <a:pt x="6" y="94"/>
                  </a:lnTo>
                  <a:lnTo>
                    <a:pt x="8" y="94"/>
                  </a:lnTo>
                  <a:lnTo>
                    <a:pt x="10" y="94"/>
                  </a:lnTo>
                  <a:lnTo>
                    <a:pt x="12" y="92"/>
                  </a:lnTo>
                  <a:lnTo>
                    <a:pt x="14" y="90"/>
                  </a:lnTo>
                  <a:lnTo>
                    <a:pt x="14" y="88"/>
                  </a:lnTo>
                  <a:lnTo>
                    <a:pt x="16" y="88"/>
                  </a:lnTo>
                  <a:lnTo>
                    <a:pt x="16" y="86"/>
                  </a:lnTo>
                  <a:lnTo>
                    <a:pt x="18" y="84"/>
                  </a:lnTo>
                  <a:lnTo>
                    <a:pt x="20" y="82"/>
                  </a:lnTo>
                  <a:lnTo>
                    <a:pt x="20" y="80"/>
                  </a:lnTo>
                  <a:lnTo>
                    <a:pt x="22" y="78"/>
                  </a:lnTo>
                  <a:lnTo>
                    <a:pt x="22" y="76"/>
                  </a:lnTo>
                  <a:lnTo>
                    <a:pt x="22" y="72"/>
                  </a:lnTo>
                  <a:lnTo>
                    <a:pt x="22" y="70"/>
                  </a:lnTo>
                  <a:lnTo>
                    <a:pt x="24" y="70"/>
                  </a:lnTo>
                  <a:lnTo>
                    <a:pt x="24" y="68"/>
                  </a:lnTo>
                  <a:lnTo>
                    <a:pt x="24" y="66"/>
                  </a:lnTo>
                  <a:lnTo>
                    <a:pt x="24" y="64"/>
                  </a:lnTo>
                  <a:lnTo>
                    <a:pt x="24" y="62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4" y="54"/>
                  </a:lnTo>
                  <a:lnTo>
                    <a:pt x="24" y="52"/>
                  </a:lnTo>
                  <a:lnTo>
                    <a:pt x="24" y="50"/>
                  </a:lnTo>
                  <a:lnTo>
                    <a:pt x="24" y="44"/>
                  </a:lnTo>
                  <a:lnTo>
                    <a:pt x="24" y="42"/>
                  </a:lnTo>
                  <a:lnTo>
                    <a:pt x="22" y="42"/>
                  </a:lnTo>
                  <a:lnTo>
                    <a:pt x="22" y="38"/>
                  </a:lnTo>
                  <a:lnTo>
                    <a:pt x="22" y="36"/>
                  </a:lnTo>
                  <a:lnTo>
                    <a:pt x="22" y="34"/>
                  </a:lnTo>
                  <a:lnTo>
                    <a:pt x="22" y="32"/>
                  </a:lnTo>
                  <a:lnTo>
                    <a:pt x="24" y="30"/>
                  </a:lnTo>
                  <a:lnTo>
                    <a:pt x="24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6" y="16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8" y="14"/>
                  </a:lnTo>
                  <a:lnTo>
                    <a:pt x="41" y="14"/>
                  </a:lnTo>
                  <a:lnTo>
                    <a:pt x="41" y="12"/>
                  </a:lnTo>
                  <a:lnTo>
                    <a:pt x="41" y="10"/>
                  </a:lnTo>
                  <a:lnTo>
                    <a:pt x="41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43" y="6"/>
                  </a:lnTo>
                  <a:lnTo>
                    <a:pt x="45" y="6"/>
                  </a:lnTo>
                  <a:lnTo>
                    <a:pt x="47" y="4"/>
                  </a:lnTo>
                  <a:lnTo>
                    <a:pt x="49" y="4"/>
                  </a:lnTo>
                  <a:lnTo>
                    <a:pt x="49" y="2"/>
                  </a:lnTo>
                  <a:lnTo>
                    <a:pt x="49" y="0"/>
                  </a:lnTo>
                  <a:lnTo>
                    <a:pt x="51" y="2"/>
                  </a:lnTo>
                  <a:lnTo>
                    <a:pt x="51" y="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50" name="Freeform 40">
              <a:extLst>
                <a:ext uri="{FF2B5EF4-FFF2-40B4-BE49-F238E27FC236}">
                  <a16:creationId xmlns:a16="http://schemas.microsoft.com/office/drawing/2014/main" id="{A8125608-7821-6ACF-840B-2D8EBEFD1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9275" y="1646238"/>
              <a:ext cx="285750" cy="598488"/>
            </a:xfrm>
            <a:custGeom>
              <a:avLst/>
              <a:gdLst>
                <a:gd name="T0" fmla="*/ 44 w 180"/>
                <a:gd name="T1" fmla="*/ 0 h 377"/>
                <a:gd name="T2" fmla="*/ 64 w 180"/>
                <a:gd name="T3" fmla="*/ 0 h 377"/>
                <a:gd name="T4" fmla="*/ 82 w 180"/>
                <a:gd name="T5" fmla="*/ 0 h 377"/>
                <a:gd name="T6" fmla="*/ 106 w 180"/>
                <a:gd name="T7" fmla="*/ 0 h 377"/>
                <a:gd name="T8" fmla="*/ 138 w 180"/>
                <a:gd name="T9" fmla="*/ 0 h 377"/>
                <a:gd name="T10" fmla="*/ 160 w 180"/>
                <a:gd name="T11" fmla="*/ 0 h 377"/>
                <a:gd name="T12" fmla="*/ 180 w 180"/>
                <a:gd name="T13" fmla="*/ 8 h 377"/>
                <a:gd name="T14" fmla="*/ 180 w 180"/>
                <a:gd name="T15" fmla="*/ 24 h 377"/>
                <a:gd name="T16" fmla="*/ 180 w 180"/>
                <a:gd name="T17" fmla="*/ 48 h 377"/>
                <a:gd name="T18" fmla="*/ 180 w 180"/>
                <a:gd name="T19" fmla="*/ 74 h 377"/>
                <a:gd name="T20" fmla="*/ 180 w 180"/>
                <a:gd name="T21" fmla="*/ 88 h 377"/>
                <a:gd name="T22" fmla="*/ 180 w 180"/>
                <a:gd name="T23" fmla="*/ 108 h 377"/>
                <a:gd name="T24" fmla="*/ 180 w 180"/>
                <a:gd name="T25" fmla="*/ 132 h 377"/>
                <a:gd name="T26" fmla="*/ 180 w 180"/>
                <a:gd name="T27" fmla="*/ 150 h 377"/>
                <a:gd name="T28" fmla="*/ 180 w 180"/>
                <a:gd name="T29" fmla="*/ 164 h 377"/>
                <a:gd name="T30" fmla="*/ 180 w 180"/>
                <a:gd name="T31" fmla="*/ 188 h 377"/>
                <a:gd name="T32" fmla="*/ 180 w 180"/>
                <a:gd name="T33" fmla="*/ 210 h 377"/>
                <a:gd name="T34" fmla="*/ 180 w 180"/>
                <a:gd name="T35" fmla="*/ 232 h 377"/>
                <a:gd name="T36" fmla="*/ 180 w 180"/>
                <a:gd name="T37" fmla="*/ 256 h 377"/>
                <a:gd name="T38" fmla="*/ 180 w 180"/>
                <a:gd name="T39" fmla="*/ 306 h 377"/>
                <a:gd name="T40" fmla="*/ 180 w 180"/>
                <a:gd name="T41" fmla="*/ 363 h 377"/>
                <a:gd name="T42" fmla="*/ 168 w 180"/>
                <a:gd name="T43" fmla="*/ 377 h 377"/>
                <a:gd name="T44" fmla="*/ 158 w 180"/>
                <a:gd name="T45" fmla="*/ 367 h 377"/>
                <a:gd name="T46" fmla="*/ 144 w 180"/>
                <a:gd name="T47" fmla="*/ 367 h 377"/>
                <a:gd name="T48" fmla="*/ 130 w 180"/>
                <a:gd name="T49" fmla="*/ 359 h 377"/>
                <a:gd name="T50" fmla="*/ 132 w 180"/>
                <a:gd name="T51" fmla="*/ 324 h 377"/>
                <a:gd name="T52" fmla="*/ 132 w 180"/>
                <a:gd name="T53" fmla="*/ 304 h 377"/>
                <a:gd name="T54" fmla="*/ 132 w 180"/>
                <a:gd name="T55" fmla="*/ 276 h 377"/>
                <a:gd name="T56" fmla="*/ 130 w 180"/>
                <a:gd name="T57" fmla="*/ 252 h 377"/>
                <a:gd name="T58" fmla="*/ 120 w 180"/>
                <a:gd name="T59" fmla="*/ 248 h 377"/>
                <a:gd name="T60" fmla="*/ 108 w 180"/>
                <a:gd name="T61" fmla="*/ 248 h 377"/>
                <a:gd name="T62" fmla="*/ 102 w 180"/>
                <a:gd name="T63" fmla="*/ 240 h 377"/>
                <a:gd name="T64" fmla="*/ 90 w 180"/>
                <a:gd name="T65" fmla="*/ 234 h 377"/>
                <a:gd name="T66" fmla="*/ 84 w 180"/>
                <a:gd name="T67" fmla="*/ 224 h 377"/>
                <a:gd name="T68" fmla="*/ 70 w 180"/>
                <a:gd name="T69" fmla="*/ 226 h 377"/>
                <a:gd name="T70" fmla="*/ 60 w 180"/>
                <a:gd name="T71" fmla="*/ 220 h 377"/>
                <a:gd name="T72" fmla="*/ 48 w 180"/>
                <a:gd name="T73" fmla="*/ 216 h 377"/>
                <a:gd name="T74" fmla="*/ 42 w 180"/>
                <a:gd name="T75" fmla="*/ 206 h 377"/>
                <a:gd name="T76" fmla="*/ 34 w 180"/>
                <a:gd name="T77" fmla="*/ 196 h 377"/>
                <a:gd name="T78" fmla="*/ 28 w 180"/>
                <a:gd name="T79" fmla="*/ 186 h 377"/>
                <a:gd name="T80" fmla="*/ 24 w 180"/>
                <a:gd name="T81" fmla="*/ 178 h 377"/>
                <a:gd name="T82" fmla="*/ 24 w 180"/>
                <a:gd name="T83" fmla="*/ 170 h 377"/>
                <a:gd name="T84" fmla="*/ 28 w 180"/>
                <a:gd name="T85" fmla="*/ 156 h 377"/>
                <a:gd name="T86" fmla="*/ 32 w 180"/>
                <a:gd name="T87" fmla="*/ 144 h 377"/>
                <a:gd name="T88" fmla="*/ 38 w 180"/>
                <a:gd name="T89" fmla="*/ 134 h 377"/>
                <a:gd name="T90" fmla="*/ 44 w 180"/>
                <a:gd name="T91" fmla="*/ 126 h 377"/>
                <a:gd name="T92" fmla="*/ 54 w 180"/>
                <a:gd name="T93" fmla="*/ 116 h 377"/>
                <a:gd name="T94" fmla="*/ 66 w 180"/>
                <a:gd name="T95" fmla="*/ 110 h 377"/>
                <a:gd name="T96" fmla="*/ 64 w 180"/>
                <a:gd name="T97" fmla="*/ 104 h 377"/>
                <a:gd name="T98" fmla="*/ 74 w 180"/>
                <a:gd name="T99" fmla="*/ 94 h 377"/>
                <a:gd name="T100" fmla="*/ 66 w 180"/>
                <a:gd name="T101" fmla="*/ 84 h 377"/>
                <a:gd name="T102" fmla="*/ 58 w 180"/>
                <a:gd name="T103" fmla="*/ 74 h 377"/>
                <a:gd name="T104" fmla="*/ 50 w 180"/>
                <a:gd name="T105" fmla="*/ 66 h 377"/>
                <a:gd name="T106" fmla="*/ 44 w 180"/>
                <a:gd name="T107" fmla="*/ 58 h 377"/>
                <a:gd name="T108" fmla="*/ 36 w 180"/>
                <a:gd name="T109" fmla="*/ 52 h 377"/>
                <a:gd name="T110" fmla="*/ 26 w 180"/>
                <a:gd name="T111" fmla="*/ 40 h 377"/>
                <a:gd name="T112" fmla="*/ 18 w 180"/>
                <a:gd name="T113" fmla="*/ 26 h 377"/>
                <a:gd name="T114" fmla="*/ 12 w 180"/>
                <a:gd name="T115" fmla="*/ 14 h 377"/>
                <a:gd name="T116" fmla="*/ 8 w 180"/>
                <a:gd name="T117" fmla="*/ 6 h 377"/>
                <a:gd name="T118" fmla="*/ 2 w 180"/>
                <a:gd name="T11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0" h="377">
                  <a:moveTo>
                    <a:pt x="32" y="0"/>
                  </a:moveTo>
                  <a:lnTo>
                    <a:pt x="34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32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6" y="0"/>
                  </a:lnTo>
                  <a:lnTo>
                    <a:pt x="158" y="0"/>
                  </a:lnTo>
                  <a:lnTo>
                    <a:pt x="160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0" y="2"/>
                  </a:lnTo>
                  <a:lnTo>
                    <a:pt x="180" y="6"/>
                  </a:lnTo>
                  <a:lnTo>
                    <a:pt x="180" y="8"/>
                  </a:lnTo>
                  <a:lnTo>
                    <a:pt x="180" y="8"/>
                  </a:lnTo>
                  <a:lnTo>
                    <a:pt x="180" y="12"/>
                  </a:lnTo>
                  <a:lnTo>
                    <a:pt x="180" y="16"/>
                  </a:lnTo>
                  <a:lnTo>
                    <a:pt x="180" y="18"/>
                  </a:lnTo>
                  <a:lnTo>
                    <a:pt x="180" y="20"/>
                  </a:lnTo>
                  <a:lnTo>
                    <a:pt x="180" y="22"/>
                  </a:lnTo>
                  <a:lnTo>
                    <a:pt x="180" y="24"/>
                  </a:lnTo>
                  <a:lnTo>
                    <a:pt x="180" y="26"/>
                  </a:lnTo>
                  <a:lnTo>
                    <a:pt x="180" y="28"/>
                  </a:lnTo>
                  <a:lnTo>
                    <a:pt x="180" y="30"/>
                  </a:lnTo>
                  <a:lnTo>
                    <a:pt x="180" y="32"/>
                  </a:lnTo>
                  <a:lnTo>
                    <a:pt x="180" y="42"/>
                  </a:lnTo>
                  <a:lnTo>
                    <a:pt x="180" y="44"/>
                  </a:lnTo>
                  <a:lnTo>
                    <a:pt x="180" y="48"/>
                  </a:lnTo>
                  <a:lnTo>
                    <a:pt x="180" y="56"/>
                  </a:lnTo>
                  <a:lnTo>
                    <a:pt x="180" y="64"/>
                  </a:lnTo>
                  <a:lnTo>
                    <a:pt x="180" y="66"/>
                  </a:lnTo>
                  <a:lnTo>
                    <a:pt x="180" y="68"/>
                  </a:lnTo>
                  <a:lnTo>
                    <a:pt x="180" y="70"/>
                  </a:lnTo>
                  <a:lnTo>
                    <a:pt x="180" y="72"/>
                  </a:lnTo>
                  <a:lnTo>
                    <a:pt x="180" y="74"/>
                  </a:lnTo>
                  <a:lnTo>
                    <a:pt x="180" y="76"/>
                  </a:lnTo>
                  <a:lnTo>
                    <a:pt x="180" y="78"/>
                  </a:lnTo>
                  <a:lnTo>
                    <a:pt x="180" y="80"/>
                  </a:lnTo>
                  <a:lnTo>
                    <a:pt x="180" y="82"/>
                  </a:lnTo>
                  <a:lnTo>
                    <a:pt x="180" y="84"/>
                  </a:lnTo>
                  <a:lnTo>
                    <a:pt x="180" y="86"/>
                  </a:lnTo>
                  <a:lnTo>
                    <a:pt x="180" y="88"/>
                  </a:lnTo>
                  <a:lnTo>
                    <a:pt x="180" y="92"/>
                  </a:lnTo>
                  <a:lnTo>
                    <a:pt x="180" y="96"/>
                  </a:lnTo>
                  <a:lnTo>
                    <a:pt x="180" y="98"/>
                  </a:lnTo>
                  <a:lnTo>
                    <a:pt x="180" y="100"/>
                  </a:lnTo>
                  <a:lnTo>
                    <a:pt x="180" y="102"/>
                  </a:lnTo>
                  <a:lnTo>
                    <a:pt x="180" y="106"/>
                  </a:lnTo>
                  <a:lnTo>
                    <a:pt x="180" y="108"/>
                  </a:lnTo>
                  <a:lnTo>
                    <a:pt x="180" y="110"/>
                  </a:lnTo>
                  <a:lnTo>
                    <a:pt x="180" y="116"/>
                  </a:lnTo>
                  <a:lnTo>
                    <a:pt x="180" y="120"/>
                  </a:lnTo>
                  <a:lnTo>
                    <a:pt x="180" y="124"/>
                  </a:lnTo>
                  <a:lnTo>
                    <a:pt x="180" y="126"/>
                  </a:lnTo>
                  <a:lnTo>
                    <a:pt x="180" y="130"/>
                  </a:lnTo>
                  <a:lnTo>
                    <a:pt x="180" y="132"/>
                  </a:lnTo>
                  <a:lnTo>
                    <a:pt x="180" y="136"/>
                  </a:lnTo>
                  <a:lnTo>
                    <a:pt x="180" y="138"/>
                  </a:lnTo>
                  <a:lnTo>
                    <a:pt x="180" y="140"/>
                  </a:lnTo>
                  <a:lnTo>
                    <a:pt x="180" y="144"/>
                  </a:lnTo>
                  <a:lnTo>
                    <a:pt x="180" y="146"/>
                  </a:lnTo>
                  <a:lnTo>
                    <a:pt x="180" y="148"/>
                  </a:lnTo>
                  <a:lnTo>
                    <a:pt x="180" y="150"/>
                  </a:lnTo>
                  <a:lnTo>
                    <a:pt x="180" y="152"/>
                  </a:lnTo>
                  <a:lnTo>
                    <a:pt x="180" y="152"/>
                  </a:lnTo>
                  <a:lnTo>
                    <a:pt x="180" y="154"/>
                  </a:lnTo>
                  <a:lnTo>
                    <a:pt x="180" y="158"/>
                  </a:lnTo>
                  <a:lnTo>
                    <a:pt x="180" y="160"/>
                  </a:lnTo>
                  <a:lnTo>
                    <a:pt x="180" y="162"/>
                  </a:lnTo>
                  <a:lnTo>
                    <a:pt x="180" y="164"/>
                  </a:lnTo>
                  <a:lnTo>
                    <a:pt x="180" y="166"/>
                  </a:lnTo>
                  <a:lnTo>
                    <a:pt x="180" y="170"/>
                  </a:lnTo>
                  <a:lnTo>
                    <a:pt x="180" y="172"/>
                  </a:lnTo>
                  <a:lnTo>
                    <a:pt x="180" y="174"/>
                  </a:lnTo>
                  <a:lnTo>
                    <a:pt x="180" y="178"/>
                  </a:lnTo>
                  <a:lnTo>
                    <a:pt x="180" y="182"/>
                  </a:lnTo>
                  <a:lnTo>
                    <a:pt x="180" y="188"/>
                  </a:lnTo>
                  <a:lnTo>
                    <a:pt x="180" y="192"/>
                  </a:lnTo>
                  <a:lnTo>
                    <a:pt x="180" y="196"/>
                  </a:lnTo>
                  <a:lnTo>
                    <a:pt x="180" y="198"/>
                  </a:lnTo>
                  <a:lnTo>
                    <a:pt x="180" y="200"/>
                  </a:lnTo>
                  <a:lnTo>
                    <a:pt x="180" y="206"/>
                  </a:lnTo>
                  <a:lnTo>
                    <a:pt x="180" y="208"/>
                  </a:lnTo>
                  <a:lnTo>
                    <a:pt x="180" y="210"/>
                  </a:lnTo>
                  <a:lnTo>
                    <a:pt x="180" y="212"/>
                  </a:lnTo>
                  <a:lnTo>
                    <a:pt x="180" y="214"/>
                  </a:lnTo>
                  <a:lnTo>
                    <a:pt x="180" y="218"/>
                  </a:lnTo>
                  <a:lnTo>
                    <a:pt x="180" y="220"/>
                  </a:lnTo>
                  <a:lnTo>
                    <a:pt x="180" y="222"/>
                  </a:lnTo>
                  <a:lnTo>
                    <a:pt x="180" y="226"/>
                  </a:lnTo>
                  <a:lnTo>
                    <a:pt x="180" y="232"/>
                  </a:lnTo>
                  <a:lnTo>
                    <a:pt x="180" y="234"/>
                  </a:lnTo>
                  <a:lnTo>
                    <a:pt x="180" y="240"/>
                  </a:lnTo>
                  <a:lnTo>
                    <a:pt x="180" y="246"/>
                  </a:lnTo>
                  <a:lnTo>
                    <a:pt x="180" y="248"/>
                  </a:lnTo>
                  <a:lnTo>
                    <a:pt x="180" y="250"/>
                  </a:lnTo>
                  <a:lnTo>
                    <a:pt x="180" y="252"/>
                  </a:lnTo>
                  <a:lnTo>
                    <a:pt x="180" y="256"/>
                  </a:lnTo>
                  <a:lnTo>
                    <a:pt x="180" y="260"/>
                  </a:lnTo>
                  <a:lnTo>
                    <a:pt x="180" y="264"/>
                  </a:lnTo>
                  <a:lnTo>
                    <a:pt x="180" y="268"/>
                  </a:lnTo>
                  <a:lnTo>
                    <a:pt x="180" y="270"/>
                  </a:lnTo>
                  <a:lnTo>
                    <a:pt x="180" y="272"/>
                  </a:lnTo>
                  <a:lnTo>
                    <a:pt x="180" y="296"/>
                  </a:lnTo>
                  <a:lnTo>
                    <a:pt x="180" y="306"/>
                  </a:lnTo>
                  <a:lnTo>
                    <a:pt x="180" y="310"/>
                  </a:lnTo>
                  <a:lnTo>
                    <a:pt x="180" y="312"/>
                  </a:lnTo>
                  <a:lnTo>
                    <a:pt x="180" y="336"/>
                  </a:lnTo>
                  <a:lnTo>
                    <a:pt x="180" y="344"/>
                  </a:lnTo>
                  <a:lnTo>
                    <a:pt x="180" y="353"/>
                  </a:lnTo>
                  <a:lnTo>
                    <a:pt x="180" y="361"/>
                  </a:lnTo>
                  <a:lnTo>
                    <a:pt x="180" y="363"/>
                  </a:lnTo>
                  <a:lnTo>
                    <a:pt x="180" y="375"/>
                  </a:lnTo>
                  <a:lnTo>
                    <a:pt x="178" y="375"/>
                  </a:lnTo>
                  <a:lnTo>
                    <a:pt x="176" y="375"/>
                  </a:lnTo>
                  <a:lnTo>
                    <a:pt x="174" y="375"/>
                  </a:lnTo>
                  <a:lnTo>
                    <a:pt x="172" y="375"/>
                  </a:lnTo>
                  <a:lnTo>
                    <a:pt x="170" y="377"/>
                  </a:lnTo>
                  <a:lnTo>
                    <a:pt x="168" y="377"/>
                  </a:lnTo>
                  <a:lnTo>
                    <a:pt x="166" y="377"/>
                  </a:lnTo>
                  <a:lnTo>
                    <a:pt x="164" y="375"/>
                  </a:lnTo>
                  <a:lnTo>
                    <a:pt x="162" y="373"/>
                  </a:lnTo>
                  <a:lnTo>
                    <a:pt x="162" y="371"/>
                  </a:lnTo>
                  <a:lnTo>
                    <a:pt x="162" y="369"/>
                  </a:lnTo>
                  <a:lnTo>
                    <a:pt x="160" y="369"/>
                  </a:lnTo>
                  <a:lnTo>
                    <a:pt x="158" y="367"/>
                  </a:lnTo>
                  <a:lnTo>
                    <a:pt x="156" y="367"/>
                  </a:lnTo>
                  <a:lnTo>
                    <a:pt x="154" y="367"/>
                  </a:lnTo>
                  <a:lnTo>
                    <a:pt x="152" y="367"/>
                  </a:lnTo>
                  <a:lnTo>
                    <a:pt x="152" y="365"/>
                  </a:lnTo>
                  <a:lnTo>
                    <a:pt x="150" y="365"/>
                  </a:lnTo>
                  <a:lnTo>
                    <a:pt x="148" y="365"/>
                  </a:lnTo>
                  <a:lnTo>
                    <a:pt x="144" y="367"/>
                  </a:lnTo>
                  <a:lnTo>
                    <a:pt x="142" y="367"/>
                  </a:lnTo>
                  <a:lnTo>
                    <a:pt x="140" y="367"/>
                  </a:lnTo>
                  <a:lnTo>
                    <a:pt x="138" y="369"/>
                  </a:lnTo>
                  <a:lnTo>
                    <a:pt x="136" y="369"/>
                  </a:lnTo>
                  <a:lnTo>
                    <a:pt x="130" y="373"/>
                  </a:lnTo>
                  <a:lnTo>
                    <a:pt x="130" y="371"/>
                  </a:lnTo>
                  <a:lnTo>
                    <a:pt x="130" y="359"/>
                  </a:lnTo>
                  <a:lnTo>
                    <a:pt x="130" y="357"/>
                  </a:lnTo>
                  <a:lnTo>
                    <a:pt x="130" y="353"/>
                  </a:lnTo>
                  <a:lnTo>
                    <a:pt x="130" y="342"/>
                  </a:lnTo>
                  <a:lnTo>
                    <a:pt x="132" y="336"/>
                  </a:lnTo>
                  <a:lnTo>
                    <a:pt x="132" y="332"/>
                  </a:lnTo>
                  <a:lnTo>
                    <a:pt x="132" y="328"/>
                  </a:lnTo>
                  <a:lnTo>
                    <a:pt x="132" y="324"/>
                  </a:lnTo>
                  <a:lnTo>
                    <a:pt x="132" y="318"/>
                  </a:lnTo>
                  <a:lnTo>
                    <a:pt x="132" y="316"/>
                  </a:lnTo>
                  <a:lnTo>
                    <a:pt x="132" y="314"/>
                  </a:lnTo>
                  <a:lnTo>
                    <a:pt x="132" y="312"/>
                  </a:lnTo>
                  <a:lnTo>
                    <a:pt x="132" y="310"/>
                  </a:lnTo>
                  <a:lnTo>
                    <a:pt x="132" y="306"/>
                  </a:lnTo>
                  <a:lnTo>
                    <a:pt x="132" y="304"/>
                  </a:lnTo>
                  <a:lnTo>
                    <a:pt x="132" y="302"/>
                  </a:lnTo>
                  <a:lnTo>
                    <a:pt x="132" y="296"/>
                  </a:lnTo>
                  <a:lnTo>
                    <a:pt x="132" y="294"/>
                  </a:lnTo>
                  <a:lnTo>
                    <a:pt x="132" y="292"/>
                  </a:lnTo>
                  <a:lnTo>
                    <a:pt x="132" y="288"/>
                  </a:lnTo>
                  <a:lnTo>
                    <a:pt x="132" y="278"/>
                  </a:lnTo>
                  <a:lnTo>
                    <a:pt x="132" y="276"/>
                  </a:lnTo>
                  <a:lnTo>
                    <a:pt x="132" y="274"/>
                  </a:lnTo>
                  <a:lnTo>
                    <a:pt x="132" y="268"/>
                  </a:lnTo>
                  <a:lnTo>
                    <a:pt x="132" y="264"/>
                  </a:lnTo>
                  <a:lnTo>
                    <a:pt x="132" y="262"/>
                  </a:lnTo>
                  <a:lnTo>
                    <a:pt x="132" y="256"/>
                  </a:lnTo>
                  <a:lnTo>
                    <a:pt x="132" y="252"/>
                  </a:lnTo>
                  <a:lnTo>
                    <a:pt x="130" y="252"/>
                  </a:lnTo>
                  <a:lnTo>
                    <a:pt x="130" y="248"/>
                  </a:lnTo>
                  <a:lnTo>
                    <a:pt x="128" y="248"/>
                  </a:lnTo>
                  <a:lnTo>
                    <a:pt x="126" y="248"/>
                  </a:lnTo>
                  <a:lnTo>
                    <a:pt x="126" y="246"/>
                  </a:lnTo>
                  <a:lnTo>
                    <a:pt x="124" y="246"/>
                  </a:lnTo>
                  <a:lnTo>
                    <a:pt x="122" y="246"/>
                  </a:lnTo>
                  <a:lnTo>
                    <a:pt x="120" y="248"/>
                  </a:lnTo>
                  <a:lnTo>
                    <a:pt x="118" y="248"/>
                  </a:lnTo>
                  <a:lnTo>
                    <a:pt x="116" y="248"/>
                  </a:lnTo>
                  <a:lnTo>
                    <a:pt x="114" y="248"/>
                  </a:lnTo>
                  <a:lnTo>
                    <a:pt x="112" y="250"/>
                  </a:lnTo>
                  <a:lnTo>
                    <a:pt x="110" y="250"/>
                  </a:lnTo>
                  <a:lnTo>
                    <a:pt x="110" y="248"/>
                  </a:lnTo>
                  <a:lnTo>
                    <a:pt x="108" y="248"/>
                  </a:lnTo>
                  <a:lnTo>
                    <a:pt x="108" y="246"/>
                  </a:lnTo>
                  <a:lnTo>
                    <a:pt x="106" y="246"/>
                  </a:lnTo>
                  <a:lnTo>
                    <a:pt x="106" y="244"/>
                  </a:lnTo>
                  <a:lnTo>
                    <a:pt x="104" y="242"/>
                  </a:lnTo>
                  <a:lnTo>
                    <a:pt x="104" y="240"/>
                  </a:lnTo>
                  <a:lnTo>
                    <a:pt x="102" y="238"/>
                  </a:lnTo>
                  <a:lnTo>
                    <a:pt x="102" y="240"/>
                  </a:lnTo>
                  <a:lnTo>
                    <a:pt x="100" y="240"/>
                  </a:lnTo>
                  <a:lnTo>
                    <a:pt x="98" y="240"/>
                  </a:lnTo>
                  <a:lnTo>
                    <a:pt x="96" y="240"/>
                  </a:lnTo>
                  <a:lnTo>
                    <a:pt x="92" y="238"/>
                  </a:lnTo>
                  <a:lnTo>
                    <a:pt x="92" y="236"/>
                  </a:lnTo>
                  <a:lnTo>
                    <a:pt x="90" y="236"/>
                  </a:lnTo>
                  <a:lnTo>
                    <a:pt x="90" y="234"/>
                  </a:lnTo>
                  <a:lnTo>
                    <a:pt x="90" y="232"/>
                  </a:lnTo>
                  <a:lnTo>
                    <a:pt x="90" y="230"/>
                  </a:lnTo>
                  <a:lnTo>
                    <a:pt x="88" y="230"/>
                  </a:lnTo>
                  <a:lnTo>
                    <a:pt x="90" y="230"/>
                  </a:lnTo>
                  <a:lnTo>
                    <a:pt x="88" y="228"/>
                  </a:lnTo>
                  <a:lnTo>
                    <a:pt x="88" y="226"/>
                  </a:lnTo>
                  <a:lnTo>
                    <a:pt x="84" y="224"/>
                  </a:lnTo>
                  <a:lnTo>
                    <a:pt x="82" y="224"/>
                  </a:lnTo>
                  <a:lnTo>
                    <a:pt x="80" y="224"/>
                  </a:lnTo>
                  <a:lnTo>
                    <a:pt x="78" y="224"/>
                  </a:lnTo>
                  <a:lnTo>
                    <a:pt x="76" y="226"/>
                  </a:lnTo>
                  <a:lnTo>
                    <a:pt x="74" y="228"/>
                  </a:lnTo>
                  <a:lnTo>
                    <a:pt x="72" y="226"/>
                  </a:lnTo>
                  <a:lnTo>
                    <a:pt x="70" y="226"/>
                  </a:lnTo>
                  <a:lnTo>
                    <a:pt x="70" y="224"/>
                  </a:lnTo>
                  <a:lnTo>
                    <a:pt x="68" y="224"/>
                  </a:lnTo>
                  <a:lnTo>
                    <a:pt x="66" y="224"/>
                  </a:lnTo>
                  <a:lnTo>
                    <a:pt x="64" y="224"/>
                  </a:lnTo>
                  <a:lnTo>
                    <a:pt x="64" y="222"/>
                  </a:lnTo>
                  <a:lnTo>
                    <a:pt x="62" y="220"/>
                  </a:lnTo>
                  <a:lnTo>
                    <a:pt x="60" y="220"/>
                  </a:lnTo>
                  <a:lnTo>
                    <a:pt x="58" y="220"/>
                  </a:lnTo>
                  <a:lnTo>
                    <a:pt x="58" y="222"/>
                  </a:lnTo>
                  <a:lnTo>
                    <a:pt x="54" y="222"/>
                  </a:lnTo>
                  <a:lnTo>
                    <a:pt x="52" y="222"/>
                  </a:lnTo>
                  <a:lnTo>
                    <a:pt x="50" y="220"/>
                  </a:lnTo>
                  <a:lnTo>
                    <a:pt x="48" y="218"/>
                  </a:lnTo>
                  <a:lnTo>
                    <a:pt x="48" y="216"/>
                  </a:lnTo>
                  <a:lnTo>
                    <a:pt x="46" y="216"/>
                  </a:lnTo>
                  <a:lnTo>
                    <a:pt x="46" y="214"/>
                  </a:lnTo>
                  <a:lnTo>
                    <a:pt x="46" y="212"/>
                  </a:lnTo>
                  <a:lnTo>
                    <a:pt x="46" y="210"/>
                  </a:lnTo>
                  <a:lnTo>
                    <a:pt x="44" y="208"/>
                  </a:lnTo>
                  <a:lnTo>
                    <a:pt x="44" y="206"/>
                  </a:lnTo>
                  <a:lnTo>
                    <a:pt x="42" y="206"/>
                  </a:lnTo>
                  <a:lnTo>
                    <a:pt x="40" y="204"/>
                  </a:lnTo>
                  <a:lnTo>
                    <a:pt x="40" y="202"/>
                  </a:lnTo>
                  <a:lnTo>
                    <a:pt x="38" y="200"/>
                  </a:lnTo>
                  <a:lnTo>
                    <a:pt x="36" y="200"/>
                  </a:lnTo>
                  <a:lnTo>
                    <a:pt x="34" y="200"/>
                  </a:lnTo>
                  <a:lnTo>
                    <a:pt x="34" y="198"/>
                  </a:lnTo>
                  <a:lnTo>
                    <a:pt x="34" y="196"/>
                  </a:lnTo>
                  <a:lnTo>
                    <a:pt x="34" y="196"/>
                  </a:lnTo>
                  <a:lnTo>
                    <a:pt x="34" y="194"/>
                  </a:lnTo>
                  <a:lnTo>
                    <a:pt x="34" y="192"/>
                  </a:lnTo>
                  <a:lnTo>
                    <a:pt x="34" y="190"/>
                  </a:lnTo>
                  <a:lnTo>
                    <a:pt x="32" y="190"/>
                  </a:lnTo>
                  <a:lnTo>
                    <a:pt x="30" y="188"/>
                  </a:lnTo>
                  <a:lnTo>
                    <a:pt x="28" y="186"/>
                  </a:lnTo>
                  <a:lnTo>
                    <a:pt x="28" y="184"/>
                  </a:lnTo>
                  <a:lnTo>
                    <a:pt x="28" y="182"/>
                  </a:lnTo>
                  <a:lnTo>
                    <a:pt x="30" y="180"/>
                  </a:lnTo>
                  <a:lnTo>
                    <a:pt x="30" y="178"/>
                  </a:lnTo>
                  <a:lnTo>
                    <a:pt x="28" y="178"/>
                  </a:lnTo>
                  <a:lnTo>
                    <a:pt x="26" y="178"/>
                  </a:lnTo>
                  <a:lnTo>
                    <a:pt x="24" y="178"/>
                  </a:lnTo>
                  <a:lnTo>
                    <a:pt x="20" y="176"/>
                  </a:lnTo>
                  <a:lnTo>
                    <a:pt x="20" y="174"/>
                  </a:lnTo>
                  <a:lnTo>
                    <a:pt x="20" y="172"/>
                  </a:lnTo>
                  <a:lnTo>
                    <a:pt x="20" y="170"/>
                  </a:lnTo>
                  <a:lnTo>
                    <a:pt x="22" y="170"/>
                  </a:lnTo>
                  <a:lnTo>
                    <a:pt x="24" y="172"/>
                  </a:lnTo>
                  <a:lnTo>
                    <a:pt x="24" y="170"/>
                  </a:lnTo>
                  <a:lnTo>
                    <a:pt x="24" y="168"/>
                  </a:lnTo>
                  <a:lnTo>
                    <a:pt x="26" y="166"/>
                  </a:lnTo>
                  <a:lnTo>
                    <a:pt x="28" y="164"/>
                  </a:lnTo>
                  <a:lnTo>
                    <a:pt x="28" y="162"/>
                  </a:lnTo>
                  <a:lnTo>
                    <a:pt x="28" y="160"/>
                  </a:lnTo>
                  <a:lnTo>
                    <a:pt x="28" y="158"/>
                  </a:lnTo>
                  <a:lnTo>
                    <a:pt x="28" y="156"/>
                  </a:lnTo>
                  <a:lnTo>
                    <a:pt x="30" y="152"/>
                  </a:lnTo>
                  <a:lnTo>
                    <a:pt x="32" y="152"/>
                  </a:lnTo>
                  <a:lnTo>
                    <a:pt x="32" y="150"/>
                  </a:lnTo>
                  <a:lnTo>
                    <a:pt x="34" y="148"/>
                  </a:lnTo>
                  <a:lnTo>
                    <a:pt x="34" y="146"/>
                  </a:lnTo>
                  <a:lnTo>
                    <a:pt x="34" y="144"/>
                  </a:lnTo>
                  <a:lnTo>
                    <a:pt x="32" y="144"/>
                  </a:lnTo>
                  <a:lnTo>
                    <a:pt x="32" y="142"/>
                  </a:lnTo>
                  <a:lnTo>
                    <a:pt x="32" y="140"/>
                  </a:lnTo>
                  <a:lnTo>
                    <a:pt x="34" y="138"/>
                  </a:lnTo>
                  <a:lnTo>
                    <a:pt x="34" y="138"/>
                  </a:lnTo>
                  <a:lnTo>
                    <a:pt x="36" y="136"/>
                  </a:lnTo>
                  <a:lnTo>
                    <a:pt x="36" y="134"/>
                  </a:lnTo>
                  <a:lnTo>
                    <a:pt x="38" y="134"/>
                  </a:lnTo>
                  <a:lnTo>
                    <a:pt x="38" y="132"/>
                  </a:lnTo>
                  <a:lnTo>
                    <a:pt x="38" y="130"/>
                  </a:lnTo>
                  <a:lnTo>
                    <a:pt x="40" y="130"/>
                  </a:lnTo>
                  <a:lnTo>
                    <a:pt x="40" y="128"/>
                  </a:lnTo>
                  <a:lnTo>
                    <a:pt x="42" y="128"/>
                  </a:lnTo>
                  <a:lnTo>
                    <a:pt x="42" y="126"/>
                  </a:lnTo>
                  <a:lnTo>
                    <a:pt x="44" y="126"/>
                  </a:lnTo>
                  <a:lnTo>
                    <a:pt x="46" y="124"/>
                  </a:lnTo>
                  <a:lnTo>
                    <a:pt x="48" y="124"/>
                  </a:lnTo>
                  <a:lnTo>
                    <a:pt x="48" y="122"/>
                  </a:lnTo>
                  <a:lnTo>
                    <a:pt x="48" y="120"/>
                  </a:lnTo>
                  <a:lnTo>
                    <a:pt x="52" y="118"/>
                  </a:lnTo>
                  <a:lnTo>
                    <a:pt x="52" y="116"/>
                  </a:lnTo>
                  <a:lnTo>
                    <a:pt x="54" y="116"/>
                  </a:lnTo>
                  <a:lnTo>
                    <a:pt x="58" y="116"/>
                  </a:lnTo>
                  <a:lnTo>
                    <a:pt x="58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4" y="114"/>
                  </a:lnTo>
                  <a:lnTo>
                    <a:pt x="64" y="112"/>
                  </a:lnTo>
                  <a:lnTo>
                    <a:pt x="66" y="110"/>
                  </a:lnTo>
                  <a:lnTo>
                    <a:pt x="66" y="108"/>
                  </a:lnTo>
                  <a:lnTo>
                    <a:pt x="64" y="108"/>
                  </a:lnTo>
                  <a:lnTo>
                    <a:pt x="64" y="106"/>
                  </a:lnTo>
                  <a:lnTo>
                    <a:pt x="64" y="104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64" y="104"/>
                  </a:lnTo>
                  <a:lnTo>
                    <a:pt x="64" y="102"/>
                  </a:lnTo>
                  <a:lnTo>
                    <a:pt x="66" y="102"/>
                  </a:lnTo>
                  <a:lnTo>
                    <a:pt x="66" y="100"/>
                  </a:lnTo>
                  <a:lnTo>
                    <a:pt x="68" y="100"/>
                  </a:lnTo>
                  <a:lnTo>
                    <a:pt x="70" y="98"/>
                  </a:lnTo>
                  <a:lnTo>
                    <a:pt x="72" y="98"/>
                  </a:lnTo>
                  <a:lnTo>
                    <a:pt x="74" y="94"/>
                  </a:lnTo>
                  <a:lnTo>
                    <a:pt x="72" y="94"/>
                  </a:lnTo>
                  <a:lnTo>
                    <a:pt x="70" y="90"/>
                  </a:lnTo>
                  <a:lnTo>
                    <a:pt x="68" y="90"/>
                  </a:lnTo>
                  <a:lnTo>
                    <a:pt x="68" y="88"/>
                  </a:lnTo>
                  <a:lnTo>
                    <a:pt x="68" y="86"/>
                  </a:lnTo>
                  <a:lnTo>
                    <a:pt x="66" y="86"/>
                  </a:lnTo>
                  <a:lnTo>
                    <a:pt x="66" y="84"/>
                  </a:lnTo>
                  <a:lnTo>
                    <a:pt x="66" y="82"/>
                  </a:lnTo>
                  <a:lnTo>
                    <a:pt x="66" y="80"/>
                  </a:lnTo>
                  <a:lnTo>
                    <a:pt x="66" y="78"/>
                  </a:lnTo>
                  <a:lnTo>
                    <a:pt x="66" y="76"/>
                  </a:lnTo>
                  <a:lnTo>
                    <a:pt x="64" y="76"/>
                  </a:lnTo>
                  <a:lnTo>
                    <a:pt x="62" y="76"/>
                  </a:lnTo>
                  <a:lnTo>
                    <a:pt x="58" y="74"/>
                  </a:lnTo>
                  <a:lnTo>
                    <a:pt x="58" y="72"/>
                  </a:lnTo>
                  <a:lnTo>
                    <a:pt x="56" y="72"/>
                  </a:lnTo>
                  <a:lnTo>
                    <a:pt x="56" y="70"/>
                  </a:lnTo>
                  <a:lnTo>
                    <a:pt x="56" y="68"/>
                  </a:lnTo>
                  <a:lnTo>
                    <a:pt x="54" y="66"/>
                  </a:lnTo>
                  <a:lnTo>
                    <a:pt x="52" y="66"/>
                  </a:lnTo>
                  <a:lnTo>
                    <a:pt x="50" y="66"/>
                  </a:lnTo>
                  <a:lnTo>
                    <a:pt x="50" y="64"/>
                  </a:lnTo>
                  <a:lnTo>
                    <a:pt x="48" y="64"/>
                  </a:lnTo>
                  <a:lnTo>
                    <a:pt x="48" y="62"/>
                  </a:lnTo>
                  <a:lnTo>
                    <a:pt x="48" y="60"/>
                  </a:lnTo>
                  <a:lnTo>
                    <a:pt x="48" y="58"/>
                  </a:lnTo>
                  <a:lnTo>
                    <a:pt x="46" y="58"/>
                  </a:lnTo>
                  <a:lnTo>
                    <a:pt x="44" y="58"/>
                  </a:lnTo>
                  <a:lnTo>
                    <a:pt x="42" y="58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36" y="54"/>
                  </a:lnTo>
                  <a:lnTo>
                    <a:pt x="36" y="52"/>
                  </a:lnTo>
                  <a:lnTo>
                    <a:pt x="34" y="48"/>
                  </a:lnTo>
                  <a:lnTo>
                    <a:pt x="34" y="46"/>
                  </a:lnTo>
                  <a:lnTo>
                    <a:pt x="32" y="44"/>
                  </a:lnTo>
                  <a:lnTo>
                    <a:pt x="30" y="44"/>
                  </a:lnTo>
                  <a:lnTo>
                    <a:pt x="30" y="42"/>
                  </a:lnTo>
                  <a:lnTo>
                    <a:pt x="28" y="42"/>
                  </a:lnTo>
                  <a:lnTo>
                    <a:pt x="26" y="40"/>
                  </a:lnTo>
                  <a:lnTo>
                    <a:pt x="24" y="40"/>
                  </a:lnTo>
                  <a:lnTo>
                    <a:pt x="24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6" y="24"/>
                  </a:lnTo>
                  <a:lnTo>
                    <a:pt x="16" y="22"/>
                  </a:lnTo>
                  <a:lnTo>
                    <a:pt x="16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51" name="Freeform 480">
              <a:extLst>
                <a:ext uri="{FF2B5EF4-FFF2-40B4-BE49-F238E27FC236}">
                  <a16:creationId xmlns:a16="http://schemas.microsoft.com/office/drawing/2014/main" id="{35AF4D32-8950-3F55-AC78-1CB2C4F82B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67475" y="2362200"/>
              <a:ext cx="219075" cy="511175"/>
            </a:xfrm>
            <a:custGeom>
              <a:avLst/>
              <a:gdLst>
                <a:gd name="T0" fmla="*/ 60 w 138"/>
                <a:gd name="T1" fmla="*/ 308 h 322"/>
                <a:gd name="T2" fmla="*/ 72 w 138"/>
                <a:gd name="T3" fmla="*/ 316 h 322"/>
                <a:gd name="T4" fmla="*/ 56 w 138"/>
                <a:gd name="T5" fmla="*/ 304 h 322"/>
                <a:gd name="T6" fmla="*/ 84 w 138"/>
                <a:gd name="T7" fmla="*/ 292 h 322"/>
                <a:gd name="T8" fmla="*/ 64 w 138"/>
                <a:gd name="T9" fmla="*/ 276 h 322"/>
                <a:gd name="T10" fmla="*/ 70 w 138"/>
                <a:gd name="T11" fmla="*/ 264 h 322"/>
                <a:gd name="T12" fmla="*/ 58 w 138"/>
                <a:gd name="T13" fmla="*/ 260 h 322"/>
                <a:gd name="T14" fmla="*/ 60 w 138"/>
                <a:gd name="T15" fmla="*/ 278 h 322"/>
                <a:gd name="T16" fmla="*/ 50 w 138"/>
                <a:gd name="T17" fmla="*/ 250 h 322"/>
                <a:gd name="T18" fmla="*/ 54 w 138"/>
                <a:gd name="T19" fmla="*/ 238 h 322"/>
                <a:gd name="T20" fmla="*/ 54 w 138"/>
                <a:gd name="T21" fmla="*/ 236 h 322"/>
                <a:gd name="T22" fmla="*/ 46 w 138"/>
                <a:gd name="T23" fmla="*/ 236 h 322"/>
                <a:gd name="T24" fmla="*/ 46 w 138"/>
                <a:gd name="T25" fmla="*/ 242 h 322"/>
                <a:gd name="T26" fmla="*/ 40 w 138"/>
                <a:gd name="T27" fmla="*/ 226 h 322"/>
                <a:gd name="T28" fmla="*/ 14 w 138"/>
                <a:gd name="T29" fmla="*/ 112 h 322"/>
                <a:gd name="T30" fmla="*/ 14 w 138"/>
                <a:gd name="T31" fmla="*/ 90 h 322"/>
                <a:gd name="T32" fmla="*/ 12 w 138"/>
                <a:gd name="T33" fmla="*/ 52 h 322"/>
                <a:gd name="T34" fmla="*/ 8 w 138"/>
                <a:gd name="T35" fmla="*/ 58 h 322"/>
                <a:gd name="T36" fmla="*/ 102 w 138"/>
                <a:gd name="T37" fmla="*/ 30 h 322"/>
                <a:gd name="T38" fmla="*/ 104 w 138"/>
                <a:gd name="T39" fmla="*/ 84 h 322"/>
                <a:gd name="T40" fmla="*/ 94 w 138"/>
                <a:gd name="T41" fmla="*/ 90 h 322"/>
                <a:gd name="T42" fmla="*/ 84 w 138"/>
                <a:gd name="T43" fmla="*/ 90 h 322"/>
                <a:gd name="T44" fmla="*/ 74 w 138"/>
                <a:gd name="T45" fmla="*/ 112 h 322"/>
                <a:gd name="T46" fmla="*/ 74 w 138"/>
                <a:gd name="T47" fmla="*/ 124 h 322"/>
                <a:gd name="T48" fmla="*/ 72 w 138"/>
                <a:gd name="T49" fmla="*/ 142 h 322"/>
                <a:gd name="T50" fmla="*/ 100 w 138"/>
                <a:gd name="T51" fmla="*/ 154 h 322"/>
                <a:gd name="T52" fmla="*/ 110 w 138"/>
                <a:gd name="T53" fmla="*/ 156 h 322"/>
                <a:gd name="T54" fmla="*/ 118 w 138"/>
                <a:gd name="T55" fmla="*/ 168 h 322"/>
                <a:gd name="T56" fmla="*/ 122 w 138"/>
                <a:gd name="T57" fmla="*/ 180 h 322"/>
                <a:gd name="T58" fmla="*/ 128 w 138"/>
                <a:gd name="T59" fmla="*/ 196 h 322"/>
                <a:gd name="T60" fmla="*/ 118 w 138"/>
                <a:gd name="T61" fmla="*/ 188 h 322"/>
                <a:gd name="T62" fmla="*/ 130 w 138"/>
                <a:gd name="T63" fmla="*/ 206 h 322"/>
                <a:gd name="T64" fmla="*/ 118 w 138"/>
                <a:gd name="T65" fmla="*/ 214 h 322"/>
                <a:gd name="T66" fmla="*/ 112 w 138"/>
                <a:gd name="T67" fmla="*/ 216 h 322"/>
                <a:gd name="T68" fmla="*/ 112 w 138"/>
                <a:gd name="T69" fmla="*/ 236 h 322"/>
                <a:gd name="T70" fmla="*/ 114 w 138"/>
                <a:gd name="T71" fmla="*/ 250 h 322"/>
                <a:gd name="T72" fmla="*/ 100 w 138"/>
                <a:gd name="T73" fmla="*/ 272 h 322"/>
                <a:gd name="T74" fmla="*/ 80 w 138"/>
                <a:gd name="T75" fmla="*/ 250 h 322"/>
                <a:gd name="T76" fmla="*/ 60 w 138"/>
                <a:gd name="T77" fmla="*/ 240 h 322"/>
                <a:gd name="T78" fmla="*/ 52 w 138"/>
                <a:gd name="T79" fmla="*/ 224 h 322"/>
                <a:gd name="T80" fmla="*/ 48 w 138"/>
                <a:gd name="T81" fmla="*/ 198 h 322"/>
                <a:gd name="T82" fmla="*/ 38 w 138"/>
                <a:gd name="T83" fmla="*/ 178 h 322"/>
                <a:gd name="T84" fmla="*/ 36 w 138"/>
                <a:gd name="T85" fmla="*/ 178 h 322"/>
                <a:gd name="T86" fmla="*/ 42 w 138"/>
                <a:gd name="T87" fmla="*/ 208 h 322"/>
                <a:gd name="T88" fmla="*/ 24 w 138"/>
                <a:gd name="T89" fmla="*/ 200 h 322"/>
                <a:gd name="T90" fmla="*/ 16 w 138"/>
                <a:gd name="T91" fmla="*/ 204 h 322"/>
                <a:gd name="T92" fmla="*/ 36 w 138"/>
                <a:gd name="T93" fmla="*/ 216 h 322"/>
                <a:gd name="T94" fmla="*/ 20 w 138"/>
                <a:gd name="T95" fmla="*/ 210 h 322"/>
                <a:gd name="T96" fmla="*/ 4 w 138"/>
                <a:gd name="T97" fmla="*/ 182 h 322"/>
                <a:gd name="T98" fmla="*/ 2 w 138"/>
                <a:gd name="T99" fmla="*/ 150 h 322"/>
                <a:gd name="T100" fmla="*/ 14 w 138"/>
                <a:gd name="T101" fmla="*/ 128 h 322"/>
                <a:gd name="T102" fmla="*/ 6 w 138"/>
                <a:gd name="T103" fmla="*/ 156 h 322"/>
                <a:gd name="T104" fmla="*/ 14 w 138"/>
                <a:gd name="T105" fmla="*/ 148 h 322"/>
                <a:gd name="T106" fmla="*/ 24 w 138"/>
                <a:gd name="T107" fmla="*/ 118 h 322"/>
                <a:gd name="T108" fmla="*/ 32 w 138"/>
                <a:gd name="T109" fmla="*/ 80 h 322"/>
                <a:gd name="T110" fmla="*/ 38 w 138"/>
                <a:gd name="T111" fmla="*/ 54 h 322"/>
                <a:gd name="T112" fmla="*/ 36 w 138"/>
                <a:gd name="T113" fmla="*/ 32 h 322"/>
                <a:gd name="T114" fmla="*/ 28 w 138"/>
                <a:gd name="T115" fmla="*/ 2 h 322"/>
                <a:gd name="T116" fmla="*/ 42 w 138"/>
                <a:gd name="T117" fmla="*/ 16 h 322"/>
                <a:gd name="T118" fmla="*/ 42 w 138"/>
                <a:gd name="T119" fmla="*/ 10 h 322"/>
                <a:gd name="T120" fmla="*/ 56 w 138"/>
                <a:gd name="T121" fmla="*/ 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8" h="322">
                  <a:moveTo>
                    <a:pt x="68" y="310"/>
                  </a:moveTo>
                  <a:lnTo>
                    <a:pt x="68" y="312"/>
                  </a:lnTo>
                  <a:lnTo>
                    <a:pt x="68" y="314"/>
                  </a:lnTo>
                  <a:lnTo>
                    <a:pt x="66" y="314"/>
                  </a:lnTo>
                  <a:lnTo>
                    <a:pt x="66" y="312"/>
                  </a:lnTo>
                  <a:lnTo>
                    <a:pt x="66" y="310"/>
                  </a:lnTo>
                  <a:lnTo>
                    <a:pt x="66" y="312"/>
                  </a:lnTo>
                  <a:lnTo>
                    <a:pt x="66" y="310"/>
                  </a:lnTo>
                  <a:lnTo>
                    <a:pt x="66" y="308"/>
                  </a:lnTo>
                  <a:lnTo>
                    <a:pt x="66" y="308"/>
                  </a:lnTo>
                  <a:lnTo>
                    <a:pt x="68" y="306"/>
                  </a:lnTo>
                  <a:lnTo>
                    <a:pt x="68" y="310"/>
                  </a:lnTo>
                  <a:close/>
                  <a:moveTo>
                    <a:pt x="58" y="302"/>
                  </a:moveTo>
                  <a:lnTo>
                    <a:pt x="58" y="304"/>
                  </a:lnTo>
                  <a:lnTo>
                    <a:pt x="60" y="304"/>
                  </a:lnTo>
                  <a:lnTo>
                    <a:pt x="62" y="304"/>
                  </a:lnTo>
                  <a:lnTo>
                    <a:pt x="62" y="306"/>
                  </a:lnTo>
                  <a:lnTo>
                    <a:pt x="60" y="306"/>
                  </a:lnTo>
                  <a:lnTo>
                    <a:pt x="60" y="308"/>
                  </a:lnTo>
                  <a:lnTo>
                    <a:pt x="60" y="310"/>
                  </a:lnTo>
                  <a:lnTo>
                    <a:pt x="60" y="312"/>
                  </a:lnTo>
                  <a:lnTo>
                    <a:pt x="60" y="314"/>
                  </a:lnTo>
                  <a:lnTo>
                    <a:pt x="60" y="316"/>
                  </a:lnTo>
                  <a:lnTo>
                    <a:pt x="62" y="316"/>
                  </a:lnTo>
                  <a:lnTo>
                    <a:pt x="62" y="318"/>
                  </a:lnTo>
                  <a:lnTo>
                    <a:pt x="64" y="318"/>
                  </a:lnTo>
                  <a:lnTo>
                    <a:pt x="66" y="318"/>
                  </a:lnTo>
                  <a:lnTo>
                    <a:pt x="66" y="316"/>
                  </a:lnTo>
                  <a:lnTo>
                    <a:pt x="68" y="314"/>
                  </a:lnTo>
                  <a:lnTo>
                    <a:pt x="70" y="314"/>
                  </a:lnTo>
                  <a:lnTo>
                    <a:pt x="72" y="314"/>
                  </a:lnTo>
                  <a:lnTo>
                    <a:pt x="72" y="312"/>
                  </a:lnTo>
                  <a:lnTo>
                    <a:pt x="74" y="312"/>
                  </a:lnTo>
                  <a:lnTo>
                    <a:pt x="76" y="310"/>
                  </a:lnTo>
                  <a:lnTo>
                    <a:pt x="76" y="312"/>
                  </a:lnTo>
                  <a:lnTo>
                    <a:pt x="74" y="314"/>
                  </a:lnTo>
                  <a:lnTo>
                    <a:pt x="72" y="314"/>
                  </a:lnTo>
                  <a:lnTo>
                    <a:pt x="72" y="316"/>
                  </a:lnTo>
                  <a:lnTo>
                    <a:pt x="70" y="316"/>
                  </a:lnTo>
                  <a:lnTo>
                    <a:pt x="68" y="318"/>
                  </a:lnTo>
                  <a:lnTo>
                    <a:pt x="66" y="318"/>
                  </a:lnTo>
                  <a:lnTo>
                    <a:pt x="66" y="318"/>
                  </a:lnTo>
                  <a:lnTo>
                    <a:pt x="66" y="320"/>
                  </a:lnTo>
                  <a:lnTo>
                    <a:pt x="64" y="320"/>
                  </a:lnTo>
                  <a:lnTo>
                    <a:pt x="62" y="320"/>
                  </a:lnTo>
                  <a:lnTo>
                    <a:pt x="62" y="322"/>
                  </a:lnTo>
                  <a:lnTo>
                    <a:pt x="60" y="322"/>
                  </a:lnTo>
                  <a:lnTo>
                    <a:pt x="58" y="322"/>
                  </a:lnTo>
                  <a:lnTo>
                    <a:pt x="58" y="320"/>
                  </a:lnTo>
                  <a:lnTo>
                    <a:pt x="60" y="318"/>
                  </a:lnTo>
                  <a:lnTo>
                    <a:pt x="60" y="316"/>
                  </a:lnTo>
                  <a:lnTo>
                    <a:pt x="60" y="314"/>
                  </a:lnTo>
                  <a:lnTo>
                    <a:pt x="58" y="312"/>
                  </a:lnTo>
                  <a:lnTo>
                    <a:pt x="58" y="310"/>
                  </a:lnTo>
                  <a:lnTo>
                    <a:pt x="58" y="308"/>
                  </a:lnTo>
                  <a:lnTo>
                    <a:pt x="56" y="306"/>
                  </a:lnTo>
                  <a:lnTo>
                    <a:pt x="56" y="304"/>
                  </a:lnTo>
                  <a:lnTo>
                    <a:pt x="58" y="302"/>
                  </a:lnTo>
                  <a:close/>
                  <a:moveTo>
                    <a:pt x="68" y="304"/>
                  </a:moveTo>
                  <a:lnTo>
                    <a:pt x="68" y="306"/>
                  </a:lnTo>
                  <a:lnTo>
                    <a:pt x="68" y="304"/>
                  </a:lnTo>
                  <a:lnTo>
                    <a:pt x="66" y="304"/>
                  </a:lnTo>
                  <a:lnTo>
                    <a:pt x="68" y="302"/>
                  </a:lnTo>
                  <a:lnTo>
                    <a:pt x="70" y="302"/>
                  </a:lnTo>
                  <a:lnTo>
                    <a:pt x="68" y="304"/>
                  </a:lnTo>
                  <a:close/>
                  <a:moveTo>
                    <a:pt x="84" y="292"/>
                  </a:moveTo>
                  <a:lnTo>
                    <a:pt x="82" y="294"/>
                  </a:lnTo>
                  <a:lnTo>
                    <a:pt x="80" y="292"/>
                  </a:lnTo>
                  <a:lnTo>
                    <a:pt x="78" y="294"/>
                  </a:lnTo>
                  <a:lnTo>
                    <a:pt x="78" y="292"/>
                  </a:lnTo>
                  <a:lnTo>
                    <a:pt x="78" y="290"/>
                  </a:lnTo>
                  <a:lnTo>
                    <a:pt x="78" y="288"/>
                  </a:lnTo>
                  <a:lnTo>
                    <a:pt x="80" y="288"/>
                  </a:lnTo>
                  <a:lnTo>
                    <a:pt x="82" y="288"/>
                  </a:lnTo>
                  <a:lnTo>
                    <a:pt x="82" y="290"/>
                  </a:lnTo>
                  <a:lnTo>
                    <a:pt x="84" y="292"/>
                  </a:lnTo>
                  <a:close/>
                  <a:moveTo>
                    <a:pt x="66" y="282"/>
                  </a:moveTo>
                  <a:lnTo>
                    <a:pt x="66" y="284"/>
                  </a:lnTo>
                  <a:lnTo>
                    <a:pt x="66" y="284"/>
                  </a:lnTo>
                  <a:lnTo>
                    <a:pt x="66" y="286"/>
                  </a:lnTo>
                  <a:lnTo>
                    <a:pt x="66" y="288"/>
                  </a:lnTo>
                  <a:lnTo>
                    <a:pt x="66" y="290"/>
                  </a:lnTo>
                  <a:lnTo>
                    <a:pt x="66" y="292"/>
                  </a:lnTo>
                  <a:lnTo>
                    <a:pt x="64" y="292"/>
                  </a:lnTo>
                  <a:lnTo>
                    <a:pt x="62" y="290"/>
                  </a:lnTo>
                  <a:lnTo>
                    <a:pt x="62" y="288"/>
                  </a:lnTo>
                  <a:lnTo>
                    <a:pt x="62" y="286"/>
                  </a:lnTo>
                  <a:lnTo>
                    <a:pt x="64" y="284"/>
                  </a:lnTo>
                  <a:lnTo>
                    <a:pt x="64" y="282"/>
                  </a:lnTo>
                  <a:lnTo>
                    <a:pt x="64" y="284"/>
                  </a:lnTo>
                  <a:lnTo>
                    <a:pt x="62" y="282"/>
                  </a:lnTo>
                  <a:lnTo>
                    <a:pt x="62" y="280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4" y="276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6" y="278"/>
                  </a:lnTo>
                  <a:lnTo>
                    <a:pt x="66" y="280"/>
                  </a:lnTo>
                  <a:lnTo>
                    <a:pt x="66" y="282"/>
                  </a:lnTo>
                  <a:close/>
                  <a:moveTo>
                    <a:pt x="72" y="264"/>
                  </a:moveTo>
                  <a:lnTo>
                    <a:pt x="70" y="264"/>
                  </a:lnTo>
                  <a:lnTo>
                    <a:pt x="70" y="266"/>
                  </a:lnTo>
                  <a:lnTo>
                    <a:pt x="70" y="268"/>
                  </a:lnTo>
                  <a:lnTo>
                    <a:pt x="70" y="270"/>
                  </a:lnTo>
                  <a:lnTo>
                    <a:pt x="68" y="270"/>
                  </a:lnTo>
                  <a:lnTo>
                    <a:pt x="66" y="270"/>
                  </a:lnTo>
                  <a:lnTo>
                    <a:pt x="66" y="270"/>
                  </a:lnTo>
                  <a:lnTo>
                    <a:pt x="66" y="268"/>
                  </a:lnTo>
                  <a:lnTo>
                    <a:pt x="66" y="266"/>
                  </a:lnTo>
                  <a:lnTo>
                    <a:pt x="66" y="264"/>
                  </a:lnTo>
                  <a:lnTo>
                    <a:pt x="66" y="264"/>
                  </a:lnTo>
                  <a:lnTo>
                    <a:pt x="68" y="264"/>
                  </a:lnTo>
                  <a:lnTo>
                    <a:pt x="70" y="264"/>
                  </a:lnTo>
                  <a:lnTo>
                    <a:pt x="72" y="264"/>
                  </a:lnTo>
                  <a:close/>
                  <a:moveTo>
                    <a:pt x="72" y="264"/>
                  </a:moveTo>
                  <a:lnTo>
                    <a:pt x="74" y="262"/>
                  </a:lnTo>
                  <a:lnTo>
                    <a:pt x="76" y="262"/>
                  </a:lnTo>
                  <a:lnTo>
                    <a:pt x="78" y="264"/>
                  </a:lnTo>
                  <a:lnTo>
                    <a:pt x="78" y="266"/>
                  </a:lnTo>
                  <a:lnTo>
                    <a:pt x="76" y="266"/>
                  </a:lnTo>
                  <a:lnTo>
                    <a:pt x="76" y="264"/>
                  </a:lnTo>
                  <a:lnTo>
                    <a:pt x="74" y="264"/>
                  </a:lnTo>
                  <a:lnTo>
                    <a:pt x="72" y="264"/>
                  </a:lnTo>
                  <a:close/>
                  <a:moveTo>
                    <a:pt x="52" y="246"/>
                  </a:moveTo>
                  <a:lnTo>
                    <a:pt x="54" y="246"/>
                  </a:lnTo>
                  <a:lnTo>
                    <a:pt x="54" y="248"/>
                  </a:lnTo>
                  <a:lnTo>
                    <a:pt x="56" y="250"/>
                  </a:lnTo>
                  <a:lnTo>
                    <a:pt x="56" y="252"/>
                  </a:lnTo>
                  <a:lnTo>
                    <a:pt x="56" y="254"/>
                  </a:lnTo>
                  <a:lnTo>
                    <a:pt x="58" y="256"/>
                  </a:lnTo>
                  <a:lnTo>
                    <a:pt x="58" y="258"/>
                  </a:lnTo>
                  <a:lnTo>
                    <a:pt x="58" y="260"/>
                  </a:lnTo>
                  <a:lnTo>
                    <a:pt x="60" y="260"/>
                  </a:lnTo>
                  <a:lnTo>
                    <a:pt x="60" y="262"/>
                  </a:lnTo>
                  <a:lnTo>
                    <a:pt x="62" y="262"/>
                  </a:lnTo>
                  <a:lnTo>
                    <a:pt x="64" y="262"/>
                  </a:lnTo>
                  <a:lnTo>
                    <a:pt x="64" y="264"/>
                  </a:lnTo>
                  <a:lnTo>
                    <a:pt x="62" y="266"/>
                  </a:lnTo>
                  <a:lnTo>
                    <a:pt x="60" y="266"/>
                  </a:lnTo>
                  <a:lnTo>
                    <a:pt x="60" y="264"/>
                  </a:lnTo>
                  <a:lnTo>
                    <a:pt x="60" y="266"/>
                  </a:lnTo>
                  <a:lnTo>
                    <a:pt x="62" y="266"/>
                  </a:lnTo>
                  <a:lnTo>
                    <a:pt x="62" y="268"/>
                  </a:lnTo>
                  <a:lnTo>
                    <a:pt x="64" y="268"/>
                  </a:lnTo>
                  <a:lnTo>
                    <a:pt x="64" y="270"/>
                  </a:lnTo>
                  <a:lnTo>
                    <a:pt x="64" y="272"/>
                  </a:lnTo>
                  <a:lnTo>
                    <a:pt x="62" y="274"/>
                  </a:lnTo>
                  <a:lnTo>
                    <a:pt x="60" y="276"/>
                  </a:lnTo>
                  <a:lnTo>
                    <a:pt x="60" y="274"/>
                  </a:lnTo>
                  <a:lnTo>
                    <a:pt x="60" y="276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80"/>
                  </a:lnTo>
                  <a:lnTo>
                    <a:pt x="58" y="280"/>
                  </a:lnTo>
                  <a:lnTo>
                    <a:pt x="58" y="278"/>
                  </a:lnTo>
                  <a:lnTo>
                    <a:pt x="58" y="278"/>
                  </a:lnTo>
                  <a:lnTo>
                    <a:pt x="58" y="276"/>
                  </a:lnTo>
                  <a:lnTo>
                    <a:pt x="58" y="274"/>
                  </a:lnTo>
                  <a:lnTo>
                    <a:pt x="58" y="272"/>
                  </a:lnTo>
                  <a:lnTo>
                    <a:pt x="58" y="270"/>
                  </a:lnTo>
                  <a:lnTo>
                    <a:pt x="58" y="268"/>
                  </a:lnTo>
                  <a:lnTo>
                    <a:pt x="58" y="266"/>
                  </a:lnTo>
                  <a:lnTo>
                    <a:pt x="58" y="264"/>
                  </a:lnTo>
                  <a:lnTo>
                    <a:pt x="56" y="262"/>
                  </a:lnTo>
                  <a:lnTo>
                    <a:pt x="56" y="260"/>
                  </a:lnTo>
                  <a:lnTo>
                    <a:pt x="56" y="258"/>
                  </a:lnTo>
                  <a:lnTo>
                    <a:pt x="54" y="256"/>
                  </a:lnTo>
                  <a:lnTo>
                    <a:pt x="54" y="254"/>
                  </a:lnTo>
                  <a:lnTo>
                    <a:pt x="52" y="252"/>
                  </a:lnTo>
                  <a:lnTo>
                    <a:pt x="50" y="250"/>
                  </a:lnTo>
                  <a:lnTo>
                    <a:pt x="50" y="248"/>
                  </a:lnTo>
                  <a:lnTo>
                    <a:pt x="50" y="246"/>
                  </a:lnTo>
                  <a:lnTo>
                    <a:pt x="48" y="246"/>
                  </a:lnTo>
                  <a:lnTo>
                    <a:pt x="48" y="244"/>
                  </a:lnTo>
                  <a:lnTo>
                    <a:pt x="48" y="242"/>
                  </a:lnTo>
                  <a:lnTo>
                    <a:pt x="46" y="240"/>
                  </a:lnTo>
                  <a:lnTo>
                    <a:pt x="46" y="238"/>
                  </a:lnTo>
                  <a:lnTo>
                    <a:pt x="48" y="238"/>
                  </a:lnTo>
                  <a:lnTo>
                    <a:pt x="48" y="240"/>
                  </a:lnTo>
                  <a:lnTo>
                    <a:pt x="50" y="242"/>
                  </a:lnTo>
                  <a:lnTo>
                    <a:pt x="52" y="244"/>
                  </a:lnTo>
                  <a:lnTo>
                    <a:pt x="52" y="246"/>
                  </a:lnTo>
                  <a:close/>
                  <a:moveTo>
                    <a:pt x="54" y="234"/>
                  </a:moveTo>
                  <a:lnTo>
                    <a:pt x="56" y="234"/>
                  </a:lnTo>
                  <a:lnTo>
                    <a:pt x="54" y="234"/>
                  </a:lnTo>
                  <a:lnTo>
                    <a:pt x="54" y="236"/>
                  </a:lnTo>
                  <a:lnTo>
                    <a:pt x="54" y="238"/>
                  </a:lnTo>
                  <a:lnTo>
                    <a:pt x="52" y="236"/>
                  </a:lnTo>
                  <a:lnTo>
                    <a:pt x="54" y="238"/>
                  </a:lnTo>
                  <a:lnTo>
                    <a:pt x="52" y="238"/>
                  </a:lnTo>
                  <a:lnTo>
                    <a:pt x="52" y="236"/>
                  </a:lnTo>
                  <a:lnTo>
                    <a:pt x="52" y="238"/>
                  </a:lnTo>
                  <a:lnTo>
                    <a:pt x="52" y="240"/>
                  </a:lnTo>
                  <a:lnTo>
                    <a:pt x="52" y="242"/>
                  </a:lnTo>
                  <a:lnTo>
                    <a:pt x="54" y="240"/>
                  </a:lnTo>
                  <a:lnTo>
                    <a:pt x="54" y="242"/>
                  </a:lnTo>
                  <a:lnTo>
                    <a:pt x="56" y="242"/>
                  </a:lnTo>
                  <a:lnTo>
                    <a:pt x="56" y="240"/>
                  </a:lnTo>
                  <a:lnTo>
                    <a:pt x="56" y="242"/>
                  </a:lnTo>
                  <a:lnTo>
                    <a:pt x="54" y="242"/>
                  </a:lnTo>
                  <a:lnTo>
                    <a:pt x="54" y="244"/>
                  </a:lnTo>
                  <a:lnTo>
                    <a:pt x="52" y="244"/>
                  </a:lnTo>
                  <a:lnTo>
                    <a:pt x="52" y="240"/>
                  </a:lnTo>
                  <a:lnTo>
                    <a:pt x="50" y="238"/>
                  </a:lnTo>
                  <a:lnTo>
                    <a:pt x="48" y="238"/>
                  </a:lnTo>
                  <a:lnTo>
                    <a:pt x="50" y="236"/>
                  </a:lnTo>
                  <a:lnTo>
                    <a:pt x="52" y="234"/>
                  </a:lnTo>
                  <a:lnTo>
                    <a:pt x="54" y="236"/>
                  </a:lnTo>
                  <a:lnTo>
                    <a:pt x="54" y="234"/>
                  </a:lnTo>
                  <a:lnTo>
                    <a:pt x="52" y="234"/>
                  </a:lnTo>
                  <a:lnTo>
                    <a:pt x="52" y="232"/>
                  </a:lnTo>
                  <a:lnTo>
                    <a:pt x="52" y="230"/>
                  </a:lnTo>
                  <a:lnTo>
                    <a:pt x="56" y="230"/>
                  </a:lnTo>
                  <a:lnTo>
                    <a:pt x="54" y="232"/>
                  </a:lnTo>
                  <a:lnTo>
                    <a:pt x="56" y="234"/>
                  </a:lnTo>
                  <a:lnTo>
                    <a:pt x="54" y="234"/>
                  </a:lnTo>
                  <a:close/>
                  <a:moveTo>
                    <a:pt x="46" y="236"/>
                  </a:moveTo>
                  <a:lnTo>
                    <a:pt x="46" y="238"/>
                  </a:lnTo>
                  <a:lnTo>
                    <a:pt x="44" y="236"/>
                  </a:lnTo>
                  <a:lnTo>
                    <a:pt x="44" y="234"/>
                  </a:lnTo>
                  <a:lnTo>
                    <a:pt x="44" y="232"/>
                  </a:lnTo>
                  <a:lnTo>
                    <a:pt x="46" y="230"/>
                  </a:lnTo>
                  <a:lnTo>
                    <a:pt x="50" y="230"/>
                  </a:lnTo>
                  <a:lnTo>
                    <a:pt x="48" y="232"/>
                  </a:lnTo>
                  <a:lnTo>
                    <a:pt x="50" y="232"/>
                  </a:lnTo>
                  <a:lnTo>
                    <a:pt x="48" y="234"/>
                  </a:lnTo>
                  <a:lnTo>
                    <a:pt x="46" y="236"/>
                  </a:lnTo>
                  <a:lnTo>
                    <a:pt x="48" y="236"/>
                  </a:lnTo>
                  <a:lnTo>
                    <a:pt x="46" y="236"/>
                  </a:lnTo>
                  <a:close/>
                  <a:moveTo>
                    <a:pt x="44" y="224"/>
                  </a:moveTo>
                  <a:lnTo>
                    <a:pt x="46" y="226"/>
                  </a:lnTo>
                  <a:lnTo>
                    <a:pt x="46" y="228"/>
                  </a:lnTo>
                  <a:lnTo>
                    <a:pt x="44" y="228"/>
                  </a:lnTo>
                  <a:lnTo>
                    <a:pt x="46" y="230"/>
                  </a:lnTo>
                  <a:lnTo>
                    <a:pt x="44" y="230"/>
                  </a:lnTo>
                  <a:lnTo>
                    <a:pt x="42" y="228"/>
                  </a:lnTo>
                  <a:lnTo>
                    <a:pt x="40" y="228"/>
                  </a:lnTo>
                  <a:lnTo>
                    <a:pt x="42" y="230"/>
                  </a:lnTo>
                  <a:lnTo>
                    <a:pt x="42" y="230"/>
                  </a:lnTo>
                  <a:lnTo>
                    <a:pt x="44" y="230"/>
                  </a:lnTo>
                  <a:lnTo>
                    <a:pt x="44" y="232"/>
                  </a:lnTo>
                  <a:lnTo>
                    <a:pt x="44" y="234"/>
                  </a:lnTo>
                  <a:lnTo>
                    <a:pt x="44" y="236"/>
                  </a:lnTo>
                  <a:lnTo>
                    <a:pt x="44" y="238"/>
                  </a:lnTo>
                  <a:lnTo>
                    <a:pt x="46" y="240"/>
                  </a:lnTo>
                  <a:lnTo>
                    <a:pt x="46" y="242"/>
                  </a:lnTo>
                  <a:lnTo>
                    <a:pt x="48" y="244"/>
                  </a:lnTo>
                  <a:lnTo>
                    <a:pt x="48" y="246"/>
                  </a:lnTo>
                  <a:lnTo>
                    <a:pt x="50" y="248"/>
                  </a:lnTo>
                  <a:lnTo>
                    <a:pt x="48" y="248"/>
                  </a:lnTo>
                  <a:lnTo>
                    <a:pt x="46" y="246"/>
                  </a:lnTo>
                  <a:lnTo>
                    <a:pt x="46" y="244"/>
                  </a:lnTo>
                  <a:lnTo>
                    <a:pt x="44" y="242"/>
                  </a:lnTo>
                  <a:lnTo>
                    <a:pt x="44" y="240"/>
                  </a:lnTo>
                  <a:lnTo>
                    <a:pt x="42" y="238"/>
                  </a:lnTo>
                  <a:lnTo>
                    <a:pt x="42" y="236"/>
                  </a:lnTo>
                  <a:lnTo>
                    <a:pt x="42" y="234"/>
                  </a:lnTo>
                  <a:lnTo>
                    <a:pt x="40" y="232"/>
                  </a:lnTo>
                  <a:lnTo>
                    <a:pt x="38" y="230"/>
                  </a:lnTo>
                  <a:lnTo>
                    <a:pt x="36" y="230"/>
                  </a:lnTo>
                  <a:lnTo>
                    <a:pt x="36" y="228"/>
                  </a:lnTo>
                  <a:lnTo>
                    <a:pt x="34" y="226"/>
                  </a:lnTo>
                  <a:lnTo>
                    <a:pt x="36" y="226"/>
                  </a:lnTo>
                  <a:lnTo>
                    <a:pt x="38" y="224"/>
                  </a:lnTo>
                  <a:lnTo>
                    <a:pt x="40" y="226"/>
                  </a:lnTo>
                  <a:lnTo>
                    <a:pt x="40" y="224"/>
                  </a:lnTo>
                  <a:lnTo>
                    <a:pt x="42" y="224"/>
                  </a:lnTo>
                  <a:lnTo>
                    <a:pt x="44" y="224"/>
                  </a:lnTo>
                  <a:close/>
                  <a:moveTo>
                    <a:pt x="18" y="90"/>
                  </a:moveTo>
                  <a:lnTo>
                    <a:pt x="18" y="92"/>
                  </a:lnTo>
                  <a:lnTo>
                    <a:pt x="18" y="94"/>
                  </a:lnTo>
                  <a:lnTo>
                    <a:pt x="18" y="92"/>
                  </a:lnTo>
                  <a:lnTo>
                    <a:pt x="16" y="94"/>
                  </a:lnTo>
                  <a:lnTo>
                    <a:pt x="16" y="92"/>
                  </a:lnTo>
                  <a:lnTo>
                    <a:pt x="14" y="92"/>
                  </a:lnTo>
                  <a:lnTo>
                    <a:pt x="14" y="94"/>
                  </a:lnTo>
                  <a:lnTo>
                    <a:pt x="14" y="96"/>
                  </a:lnTo>
                  <a:lnTo>
                    <a:pt x="16" y="98"/>
                  </a:lnTo>
                  <a:lnTo>
                    <a:pt x="16" y="100"/>
                  </a:lnTo>
                  <a:lnTo>
                    <a:pt x="16" y="102"/>
                  </a:lnTo>
                  <a:lnTo>
                    <a:pt x="16" y="104"/>
                  </a:lnTo>
                  <a:lnTo>
                    <a:pt x="16" y="106"/>
                  </a:lnTo>
                  <a:lnTo>
                    <a:pt x="16" y="108"/>
                  </a:lnTo>
                  <a:lnTo>
                    <a:pt x="14" y="112"/>
                  </a:lnTo>
                  <a:lnTo>
                    <a:pt x="14" y="114"/>
                  </a:lnTo>
                  <a:lnTo>
                    <a:pt x="14" y="118"/>
                  </a:lnTo>
                  <a:lnTo>
                    <a:pt x="16" y="120"/>
                  </a:lnTo>
                  <a:lnTo>
                    <a:pt x="18" y="120"/>
                  </a:lnTo>
                  <a:lnTo>
                    <a:pt x="16" y="122"/>
                  </a:lnTo>
                  <a:lnTo>
                    <a:pt x="16" y="120"/>
                  </a:lnTo>
                  <a:lnTo>
                    <a:pt x="14" y="120"/>
                  </a:lnTo>
                  <a:lnTo>
                    <a:pt x="12" y="120"/>
                  </a:lnTo>
                  <a:lnTo>
                    <a:pt x="12" y="118"/>
                  </a:lnTo>
                  <a:lnTo>
                    <a:pt x="12" y="116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2" y="108"/>
                  </a:lnTo>
                  <a:lnTo>
                    <a:pt x="12" y="104"/>
                  </a:lnTo>
                  <a:lnTo>
                    <a:pt x="12" y="102"/>
                  </a:lnTo>
                  <a:lnTo>
                    <a:pt x="12" y="100"/>
                  </a:lnTo>
                  <a:lnTo>
                    <a:pt x="12" y="98"/>
                  </a:lnTo>
                  <a:lnTo>
                    <a:pt x="12" y="94"/>
                  </a:lnTo>
                  <a:lnTo>
                    <a:pt x="14" y="90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6" y="84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8" y="76"/>
                  </a:lnTo>
                  <a:lnTo>
                    <a:pt x="18" y="78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18" y="82"/>
                  </a:lnTo>
                  <a:lnTo>
                    <a:pt x="18" y="84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18" y="88"/>
                  </a:lnTo>
                  <a:lnTo>
                    <a:pt x="18" y="90"/>
                  </a:lnTo>
                  <a:close/>
                  <a:moveTo>
                    <a:pt x="8" y="54"/>
                  </a:moveTo>
                  <a:lnTo>
                    <a:pt x="10" y="54"/>
                  </a:lnTo>
                  <a:lnTo>
                    <a:pt x="12" y="52"/>
                  </a:lnTo>
                  <a:lnTo>
                    <a:pt x="14" y="54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4" y="64"/>
                  </a:lnTo>
                  <a:lnTo>
                    <a:pt x="16" y="66"/>
                  </a:lnTo>
                  <a:lnTo>
                    <a:pt x="18" y="66"/>
                  </a:lnTo>
                  <a:lnTo>
                    <a:pt x="18" y="64"/>
                  </a:lnTo>
                  <a:lnTo>
                    <a:pt x="18" y="66"/>
                  </a:lnTo>
                  <a:lnTo>
                    <a:pt x="18" y="68"/>
                  </a:lnTo>
                  <a:lnTo>
                    <a:pt x="16" y="68"/>
                  </a:lnTo>
                  <a:lnTo>
                    <a:pt x="14" y="68"/>
                  </a:lnTo>
                  <a:lnTo>
                    <a:pt x="12" y="66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10" y="60"/>
                  </a:lnTo>
                  <a:lnTo>
                    <a:pt x="10" y="58"/>
                  </a:lnTo>
                  <a:lnTo>
                    <a:pt x="8" y="58"/>
                  </a:lnTo>
                  <a:lnTo>
                    <a:pt x="8" y="56"/>
                  </a:lnTo>
                  <a:lnTo>
                    <a:pt x="8" y="54"/>
                  </a:lnTo>
                  <a:lnTo>
                    <a:pt x="8" y="52"/>
                  </a:lnTo>
                  <a:lnTo>
                    <a:pt x="8" y="54"/>
                  </a:lnTo>
                  <a:close/>
                  <a:moveTo>
                    <a:pt x="6" y="4"/>
                  </a:moveTo>
                  <a:lnTo>
                    <a:pt x="4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4"/>
                  </a:lnTo>
                  <a:close/>
                  <a:moveTo>
                    <a:pt x="102" y="0"/>
                  </a:moveTo>
                  <a:lnTo>
                    <a:pt x="102" y="2"/>
                  </a:lnTo>
                  <a:lnTo>
                    <a:pt x="102" y="4"/>
                  </a:lnTo>
                  <a:lnTo>
                    <a:pt x="102" y="8"/>
                  </a:lnTo>
                  <a:lnTo>
                    <a:pt x="102" y="12"/>
                  </a:lnTo>
                  <a:lnTo>
                    <a:pt x="102" y="18"/>
                  </a:lnTo>
                  <a:lnTo>
                    <a:pt x="102" y="22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2" y="32"/>
                  </a:lnTo>
                  <a:lnTo>
                    <a:pt x="102" y="34"/>
                  </a:lnTo>
                  <a:lnTo>
                    <a:pt x="102" y="38"/>
                  </a:lnTo>
                  <a:lnTo>
                    <a:pt x="102" y="42"/>
                  </a:lnTo>
                  <a:lnTo>
                    <a:pt x="102" y="44"/>
                  </a:lnTo>
                  <a:lnTo>
                    <a:pt x="102" y="46"/>
                  </a:lnTo>
                  <a:lnTo>
                    <a:pt x="102" y="48"/>
                  </a:lnTo>
                  <a:lnTo>
                    <a:pt x="102" y="52"/>
                  </a:lnTo>
                  <a:lnTo>
                    <a:pt x="102" y="54"/>
                  </a:lnTo>
                  <a:lnTo>
                    <a:pt x="104" y="64"/>
                  </a:lnTo>
                  <a:lnTo>
                    <a:pt x="104" y="66"/>
                  </a:lnTo>
                  <a:lnTo>
                    <a:pt x="104" y="68"/>
                  </a:lnTo>
                  <a:lnTo>
                    <a:pt x="104" y="70"/>
                  </a:lnTo>
                  <a:lnTo>
                    <a:pt x="104" y="74"/>
                  </a:lnTo>
                  <a:lnTo>
                    <a:pt x="104" y="76"/>
                  </a:lnTo>
                  <a:lnTo>
                    <a:pt x="104" y="78"/>
                  </a:lnTo>
                  <a:lnTo>
                    <a:pt x="104" y="80"/>
                  </a:lnTo>
                  <a:lnTo>
                    <a:pt x="104" y="82"/>
                  </a:lnTo>
                  <a:lnTo>
                    <a:pt x="104" y="84"/>
                  </a:lnTo>
                  <a:lnTo>
                    <a:pt x="104" y="86"/>
                  </a:lnTo>
                  <a:lnTo>
                    <a:pt x="104" y="86"/>
                  </a:lnTo>
                  <a:lnTo>
                    <a:pt x="104" y="88"/>
                  </a:lnTo>
                  <a:lnTo>
                    <a:pt x="102" y="88"/>
                  </a:lnTo>
                  <a:lnTo>
                    <a:pt x="102" y="90"/>
                  </a:lnTo>
                  <a:lnTo>
                    <a:pt x="100" y="90"/>
                  </a:lnTo>
                  <a:lnTo>
                    <a:pt x="98" y="92"/>
                  </a:lnTo>
                  <a:lnTo>
                    <a:pt x="100" y="94"/>
                  </a:lnTo>
                  <a:lnTo>
                    <a:pt x="100" y="96"/>
                  </a:lnTo>
                  <a:lnTo>
                    <a:pt x="100" y="98"/>
                  </a:lnTo>
                  <a:lnTo>
                    <a:pt x="98" y="98"/>
                  </a:lnTo>
                  <a:lnTo>
                    <a:pt x="98" y="100"/>
                  </a:lnTo>
                  <a:lnTo>
                    <a:pt x="96" y="100"/>
                  </a:lnTo>
                  <a:lnTo>
                    <a:pt x="94" y="100"/>
                  </a:lnTo>
                  <a:lnTo>
                    <a:pt x="96" y="98"/>
                  </a:lnTo>
                  <a:lnTo>
                    <a:pt x="96" y="94"/>
                  </a:lnTo>
                  <a:lnTo>
                    <a:pt x="94" y="94"/>
                  </a:lnTo>
                  <a:lnTo>
                    <a:pt x="94" y="92"/>
                  </a:lnTo>
                  <a:lnTo>
                    <a:pt x="94" y="90"/>
                  </a:lnTo>
                  <a:lnTo>
                    <a:pt x="94" y="88"/>
                  </a:lnTo>
                  <a:lnTo>
                    <a:pt x="94" y="86"/>
                  </a:lnTo>
                  <a:lnTo>
                    <a:pt x="94" y="86"/>
                  </a:lnTo>
                  <a:lnTo>
                    <a:pt x="94" y="84"/>
                  </a:lnTo>
                  <a:lnTo>
                    <a:pt x="92" y="84"/>
                  </a:lnTo>
                  <a:lnTo>
                    <a:pt x="90" y="82"/>
                  </a:lnTo>
                  <a:lnTo>
                    <a:pt x="88" y="82"/>
                  </a:lnTo>
                  <a:lnTo>
                    <a:pt x="86" y="84"/>
                  </a:lnTo>
                  <a:lnTo>
                    <a:pt x="84" y="84"/>
                  </a:lnTo>
                  <a:lnTo>
                    <a:pt x="82" y="82"/>
                  </a:lnTo>
                  <a:lnTo>
                    <a:pt x="80" y="80"/>
                  </a:lnTo>
                  <a:lnTo>
                    <a:pt x="78" y="80"/>
                  </a:lnTo>
                  <a:lnTo>
                    <a:pt x="78" y="82"/>
                  </a:lnTo>
                  <a:lnTo>
                    <a:pt x="80" y="84"/>
                  </a:lnTo>
                  <a:lnTo>
                    <a:pt x="82" y="84"/>
                  </a:lnTo>
                  <a:lnTo>
                    <a:pt x="82" y="86"/>
                  </a:lnTo>
                  <a:lnTo>
                    <a:pt x="82" y="86"/>
                  </a:lnTo>
                  <a:lnTo>
                    <a:pt x="84" y="88"/>
                  </a:lnTo>
                  <a:lnTo>
                    <a:pt x="84" y="90"/>
                  </a:lnTo>
                  <a:lnTo>
                    <a:pt x="86" y="92"/>
                  </a:lnTo>
                  <a:lnTo>
                    <a:pt x="86" y="94"/>
                  </a:lnTo>
                  <a:lnTo>
                    <a:pt x="88" y="94"/>
                  </a:lnTo>
                  <a:lnTo>
                    <a:pt x="88" y="96"/>
                  </a:lnTo>
                  <a:lnTo>
                    <a:pt x="88" y="98"/>
                  </a:lnTo>
                  <a:lnTo>
                    <a:pt x="86" y="100"/>
                  </a:lnTo>
                  <a:lnTo>
                    <a:pt x="86" y="102"/>
                  </a:lnTo>
                  <a:lnTo>
                    <a:pt x="84" y="104"/>
                  </a:lnTo>
                  <a:lnTo>
                    <a:pt x="84" y="106"/>
                  </a:lnTo>
                  <a:lnTo>
                    <a:pt x="82" y="106"/>
                  </a:lnTo>
                  <a:lnTo>
                    <a:pt x="80" y="108"/>
                  </a:lnTo>
                  <a:lnTo>
                    <a:pt x="80" y="110"/>
                  </a:lnTo>
                  <a:lnTo>
                    <a:pt x="78" y="112"/>
                  </a:lnTo>
                  <a:lnTo>
                    <a:pt x="78" y="110"/>
                  </a:lnTo>
                  <a:lnTo>
                    <a:pt x="80" y="110"/>
                  </a:lnTo>
                  <a:lnTo>
                    <a:pt x="78" y="110"/>
                  </a:lnTo>
                  <a:lnTo>
                    <a:pt x="76" y="110"/>
                  </a:lnTo>
                  <a:lnTo>
                    <a:pt x="76" y="112"/>
                  </a:lnTo>
                  <a:lnTo>
                    <a:pt x="74" y="112"/>
                  </a:lnTo>
                  <a:lnTo>
                    <a:pt x="76" y="112"/>
                  </a:lnTo>
                  <a:lnTo>
                    <a:pt x="78" y="112"/>
                  </a:lnTo>
                  <a:lnTo>
                    <a:pt x="80" y="114"/>
                  </a:lnTo>
                  <a:lnTo>
                    <a:pt x="78" y="114"/>
                  </a:lnTo>
                  <a:lnTo>
                    <a:pt x="78" y="116"/>
                  </a:lnTo>
                  <a:lnTo>
                    <a:pt x="76" y="118"/>
                  </a:lnTo>
                  <a:lnTo>
                    <a:pt x="74" y="118"/>
                  </a:lnTo>
                  <a:lnTo>
                    <a:pt x="74" y="120"/>
                  </a:lnTo>
                  <a:lnTo>
                    <a:pt x="76" y="120"/>
                  </a:lnTo>
                  <a:lnTo>
                    <a:pt x="78" y="118"/>
                  </a:lnTo>
                  <a:lnTo>
                    <a:pt x="78" y="116"/>
                  </a:lnTo>
                  <a:lnTo>
                    <a:pt x="80" y="116"/>
                  </a:lnTo>
                  <a:lnTo>
                    <a:pt x="82" y="114"/>
                  </a:lnTo>
                  <a:lnTo>
                    <a:pt x="82" y="116"/>
                  </a:lnTo>
                  <a:lnTo>
                    <a:pt x="80" y="116"/>
                  </a:lnTo>
                  <a:lnTo>
                    <a:pt x="80" y="120"/>
                  </a:lnTo>
                  <a:lnTo>
                    <a:pt x="78" y="122"/>
                  </a:lnTo>
                  <a:lnTo>
                    <a:pt x="76" y="124"/>
                  </a:lnTo>
                  <a:lnTo>
                    <a:pt x="74" y="124"/>
                  </a:lnTo>
                  <a:lnTo>
                    <a:pt x="72" y="124"/>
                  </a:lnTo>
                  <a:lnTo>
                    <a:pt x="70" y="126"/>
                  </a:lnTo>
                  <a:lnTo>
                    <a:pt x="68" y="124"/>
                  </a:lnTo>
                  <a:lnTo>
                    <a:pt x="66" y="126"/>
                  </a:lnTo>
                  <a:lnTo>
                    <a:pt x="66" y="128"/>
                  </a:lnTo>
                  <a:lnTo>
                    <a:pt x="66" y="130"/>
                  </a:lnTo>
                  <a:lnTo>
                    <a:pt x="66" y="132"/>
                  </a:lnTo>
                  <a:lnTo>
                    <a:pt x="66" y="134"/>
                  </a:lnTo>
                  <a:lnTo>
                    <a:pt x="66" y="134"/>
                  </a:lnTo>
                  <a:lnTo>
                    <a:pt x="66" y="134"/>
                  </a:lnTo>
                  <a:lnTo>
                    <a:pt x="64" y="134"/>
                  </a:lnTo>
                  <a:lnTo>
                    <a:pt x="64" y="136"/>
                  </a:lnTo>
                  <a:lnTo>
                    <a:pt x="66" y="136"/>
                  </a:lnTo>
                  <a:lnTo>
                    <a:pt x="66" y="136"/>
                  </a:lnTo>
                  <a:lnTo>
                    <a:pt x="66" y="138"/>
                  </a:lnTo>
                  <a:lnTo>
                    <a:pt x="68" y="138"/>
                  </a:lnTo>
                  <a:lnTo>
                    <a:pt x="70" y="140"/>
                  </a:lnTo>
                  <a:lnTo>
                    <a:pt x="72" y="140"/>
                  </a:lnTo>
                  <a:lnTo>
                    <a:pt x="72" y="142"/>
                  </a:lnTo>
                  <a:lnTo>
                    <a:pt x="74" y="142"/>
                  </a:lnTo>
                  <a:lnTo>
                    <a:pt x="76" y="144"/>
                  </a:lnTo>
                  <a:lnTo>
                    <a:pt x="78" y="146"/>
                  </a:lnTo>
                  <a:lnTo>
                    <a:pt x="80" y="146"/>
                  </a:lnTo>
                  <a:lnTo>
                    <a:pt x="80" y="144"/>
                  </a:lnTo>
                  <a:lnTo>
                    <a:pt x="80" y="142"/>
                  </a:lnTo>
                  <a:lnTo>
                    <a:pt x="80" y="140"/>
                  </a:lnTo>
                  <a:lnTo>
                    <a:pt x="82" y="142"/>
                  </a:lnTo>
                  <a:lnTo>
                    <a:pt x="82" y="144"/>
                  </a:lnTo>
                  <a:lnTo>
                    <a:pt x="82" y="146"/>
                  </a:lnTo>
                  <a:lnTo>
                    <a:pt x="84" y="148"/>
                  </a:lnTo>
                  <a:lnTo>
                    <a:pt x="86" y="148"/>
                  </a:lnTo>
                  <a:lnTo>
                    <a:pt x="88" y="150"/>
                  </a:lnTo>
                  <a:lnTo>
                    <a:pt x="90" y="150"/>
                  </a:lnTo>
                  <a:lnTo>
                    <a:pt x="92" y="150"/>
                  </a:lnTo>
                  <a:lnTo>
                    <a:pt x="94" y="150"/>
                  </a:lnTo>
                  <a:lnTo>
                    <a:pt x="96" y="150"/>
                  </a:lnTo>
                  <a:lnTo>
                    <a:pt x="98" y="152"/>
                  </a:lnTo>
                  <a:lnTo>
                    <a:pt x="100" y="154"/>
                  </a:lnTo>
                  <a:lnTo>
                    <a:pt x="100" y="152"/>
                  </a:lnTo>
                  <a:lnTo>
                    <a:pt x="102" y="154"/>
                  </a:lnTo>
                  <a:lnTo>
                    <a:pt x="104" y="156"/>
                  </a:lnTo>
                  <a:lnTo>
                    <a:pt x="104" y="158"/>
                  </a:lnTo>
                  <a:lnTo>
                    <a:pt x="102" y="160"/>
                  </a:lnTo>
                  <a:lnTo>
                    <a:pt x="104" y="160"/>
                  </a:lnTo>
                  <a:lnTo>
                    <a:pt x="106" y="158"/>
                  </a:lnTo>
                  <a:lnTo>
                    <a:pt x="108" y="158"/>
                  </a:lnTo>
                  <a:lnTo>
                    <a:pt x="108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4" y="154"/>
                  </a:lnTo>
                  <a:lnTo>
                    <a:pt x="106" y="152"/>
                  </a:lnTo>
                  <a:lnTo>
                    <a:pt x="108" y="154"/>
                  </a:lnTo>
                  <a:lnTo>
                    <a:pt x="110" y="154"/>
                  </a:lnTo>
                  <a:lnTo>
                    <a:pt x="112" y="152"/>
                  </a:lnTo>
                  <a:lnTo>
                    <a:pt x="114" y="152"/>
                  </a:lnTo>
                  <a:lnTo>
                    <a:pt x="112" y="154"/>
                  </a:lnTo>
                  <a:lnTo>
                    <a:pt x="110" y="156"/>
                  </a:lnTo>
                  <a:lnTo>
                    <a:pt x="108" y="158"/>
                  </a:lnTo>
                  <a:lnTo>
                    <a:pt x="108" y="160"/>
                  </a:lnTo>
                  <a:lnTo>
                    <a:pt x="108" y="158"/>
                  </a:lnTo>
                  <a:lnTo>
                    <a:pt x="108" y="160"/>
                  </a:lnTo>
                  <a:lnTo>
                    <a:pt x="106" y="162"/>
                  </a:lnTo>
                  <a:lnTo>
                    <a:pt x="104" y="162"/>
                  </a:lnTo>
                  <a:lnTo>
                    <a:pt x="106" y="164"/>
                  </a:lnTo>
                  <a:lnTo>
                    <a:pt x="108" y="164"/>
                  </a:lnTo>
                  <a:lnTo>
                    <a:pt x="108" y="166"/>
                  </a:lnTo>
                  <a:lnTo>
                    <a:pt x="108" y="164"/>
                  </a:lnTo>
                  <a:lnTo>
                    <a:pt x="108" y="162"/>
                  </a:lnTo>
                  <a:lnTo>
                    <a:pt x="110" y="164"/>
                  </a:lnTo>
                  <a:lnTo>
                    <a:pt x="112" y="166"/>
                  </a:lnTo>
                  <a:lnTo>
                    <a:pt x="114" y="164"/>
                  </a:lnTo>
                  <a:lnTo>
                    <a:pt x="112" y="164"/>
                  </a:lnTo>
                  <a:lnTo>
                    <a:pt x="114" y="164"/>
                  </a:lnTo>
                  <a:lnTo>
                    <a:pt x="114" y="166"/>
                  </a:lnTo>
                  <a:lnTo>
                    <a:pt x="116" y="168"/>
                  </a:lnTo>
                  <a:lnTo>
                    <a:pt x="118" y="168"/>
                  </a:lnTo>
                  <a:lnTo>
                    <a:pt x="118" y="170"/>
                  </a:lnTo>
                  <a:lnTo>
                    <a:pt x="120" y="170"/>
                  </a:lnTo>
                  <a:lnTo>
                    <a:pt x="120" y="172"/>
                  </a:lnTo>
                  <a:lnTo>
                    <a:pt x="120" y="174"/>
                  </a:lnTo>
                  <a:lnTo>
                    <a:pt x="134" y="170"/>
                  </a:lnTo>
                  <a:lnTo>
                    <a:pt x="136" y="170"/>
                  </a:lnTo>
                  <a:lnTo>
                    <a:pt x="138" y="170"/>
                  </a:lnTo>
                  <a:lnTo>
                    <a:pt x="134" y="172"/>
                  </a:lnTo>
                  <a:lnTo>
                    <a:pt x="128" y="172"/>
                  </a:lnTo>
                  <a:lnTo>
                    <a:pt x="120" y="174"/>
                  </a:lnTo>
                  <a:lnTo>
                    <a:pt x="120" y="176"/>
                  </a:lnTo>
                  <a:lnTo>
                    <a:pt x="120" y="178"/>
                  </a:lnTo>
                  <a:lnTo>
                    <a:pt x="118" y="180"/>
                  </a:lnTo>
                  <a:lnTo>
                    <a:pt x="116" y="180"/>
                  </a:lnTo>
                  <a:lnTo>
                    <a:pt x="116" y="182"/>
                  </a:lnTo>
                  <a:lnTo>
                    <a:pt x="118" y="182"/>
                  </a:lnTo>
                  <a:lnTo>
                    <a:pt x="118" y="180"/>
                  </a:lnTo>
                  <a:lnTo>
                    <a:pt x="120" y="180"/>
                  </a:lnTo>
                  <a:lnTo>
                    <a:pt x="122" y="180"/>
                  </a:lnTo>
                  <a:lnTo>
                    <a:pt x="122" y="178"/>
                  </a:lnTo>
                  <a:lnTo>
                    <a:pt x="122" y="176"/>
                  </a:lnTo>
                  <a:lnTo>
                    <a:pt x="124" y="176"/>
                  </a:lnTo>
                  <a:lnTo>
                    <a:pt x="126" y="178"/>
                  </a:lnTo>
                  <a:lnTo>
                    <a:pt x="128" y="178"/>
                  </a:lnTo>
                  <a:lnTo>
                    <a:pt x="128" y="180"/>
                  </a:lnTo>
                  <a:lnTo>
                    <a:pt x="128" y="182"/>
                  </a:lnTo>
                  <a:lnTo>
                    <a:pt x="128" y="182"/>
                  </a:lnTo>
                  <a:lnTo>
                    <a:pt x="128" y="184"/>
                  </a:lnTo>
                  <a:lnTo>
                    <a:pt x="130" y="188"/>
                  </a:lnTo>
                  <a:lnTo>
                    <a:pt x="130" y="190"/>
                  </a:lnTo>
                  <a:lnTo>
                    <a:pt x="130" y="192"/>
                  </a:lnTo>
                  <a:lnTo>
                    <a:pt x="132" y="192"/>
                  </a:lnTo>
                  <a:lnTo>
                    <a:pt x="132" y="194"/>
                  </a:lnTo>
                  <a:lnTo>
                    <a:pt x="132" y="196"/>
                  </a:lnTo>
                  <a:lnTo>
                    <a:pt x="132" y="198"/>
                  </a:lnTo>
                  <a:lnTo>
                    <a:pt x="130" y="198"/>
                  </a:lnTo>
                  <a:lnTo>
                    <a:pt x="130" y="196"/>
                  </a:lnTo>
                  <a:lnTo>
                    <a:pt x="128" y="196"/>
                  </a:lnTo>
                  <a:lnTo>
                    <a:pt x="128" y="198"/>
                  </a:lnTo>
                  <a:lnTo>
                    <a:pt x="128" y="196"/>
                  </a:lnTo>
                  <a:lnTo>
                    <a:pt x="126" y="196"/>
                  </a:lnTo>
                  <a:lnTo>
                    <a:pt x="126" y="194"/>
                  </a:lnTo>
                  <a:lnTo>
                    <a:pt x="126" y="192"/>
                  </a:lnTo>
                  <a:lnTo>
                    <a:pt x="124" y="192"/>
                  </a:lnTo>
                  <a:lnTo>
                    <a:pt x="124" y="190"/>
                  </a:lnTo>
                  <a:lnTo>
                    <a:pt x="122" y="190"/>
                  </a:lnTo>
                  <a:lnTo>
                    <a:pt x="120" y="188"/>
                  </a:lnTo>
                  <a:lnTo>
                    <a:pt x="120" y="186"/>
                  </a:lnTo>
                  <a:lnTo>
                    <a:pt x="122" y="186"/>
                  </a:lnTo>
                  <a:lnTo>
                    <a:pt x="122" y="184"/>
                  </a:lnTo>
                  <a:lnTo>
                    <a:pt x="120" y="182"/>
                  </a:lnTo>
                  <a:lnTo>
                    <a:pt x="118" y="182"/>
                  </a:lnTo>
                  <a:lnTo>
                    <a:pt x="116" y="182"/>
                  </a:lnTo>
                  <a:lnTo>
                    <a:pt x="114" y="182"/>
                  </a:lnTo>
                  <a:lnTo>
                    <a:pt x="114" y="186"/>
                  </a:lnTo>
                  <a:lnTo>
                    <a:pt x="116" y="188"/>
                  </a:lnTo>
                  <a:lnTo>
                    <a:pt x="118" y="188"/>
                  </a:lnTo>
                  <a:lnTo>
                    <a:pt x="118" y="190"/>
                  </a:lnTo>
                  <a:lnTo>
                    <a:pt x="118" y="192"/>
                  </a:lnTo>
                  <a:lnTo>
                    <a:pt x="120" y="192"/>
                  </a:lnTo>
                  <a:lnTo>
                    <a:pt x="120" y="190"/>
                  </a:lnTo>
                  <a:lnTo>
                    <a:pt x="122" y="192"/>
                  </a:lnTo>
                  <a:lnTo>
                    <a:pt x="124" y="192"/>
                  </a:lnTo>
                  <a:lnTo>
                    <a:pt x="122" y="194"/>
                  </a:lnTo>
                  <a:lnTo>
                    <a:pt x="122" y="196"/>
                  </a:lnTo>
                  <a:lnTo>
                    <a:pt x="122" y="198"/>
                  </a:lnTo>
                  <a:lnTo>
                    <a:pt x="124" y="200"/>
                  </a:lnTo>
                  <a:lnTo>
                    <a:pt x="126" y="200"/>
                  </a:lnTo>
                  <a:lnTo>
                    <a:pt x="126" y="202"/>
                  </a:lnTo>
                  <a:lnTo>
                    <a:pt x="128" y="202"/>
                  </a:lnTo>
                  <a:lnTo>
                    <a:pt x="130" y="202"/>
                  </a:lnTo>
                  <a:lnTo>
                    <a:pt x="132" y="204"/>
                  </a:lnTo>
                  <a:lnTo>
                    <a:pt x="134" y="204"/>
                  </a:lnTo>
                  <a:lnTo>
                    <a:pt x="132" y="206"/>
                  </a:lnTo>
                  <a:lnTo>
                    <a:pt x="132" y="208"/>
                  </a:lnTo>
                  <a:lnTo>
                    <a:pt x="130" y="206"/>
                  </a:lnTo>
                  <a:lnTo>
                    <a:pt x="128" y="206"/>
                  </a:lnTo>
                  <a:lnTo>
                    <a:pt x="128" y="208"/>
                  </a:lnTo>
                  <a:lnTo>
                    <a:pt x="126" y="210"/>
                  </a:lnTo>
                  <a:lnTo>
                    <a:pt x="126" y="212"/>
                  </a:lnTo>
                  <a:lnTo>
                    <a:pt x="124" y="212"/>
                  </a:lnTo>
                  <a:lnTo>
                    <a:pt x="124" y="214"/>
                  </a:lnTo>
                  <a:lnTo>
                    <a:pt x="122" y="214"/>
                  </a:lnTo>
                  <a:lnTo>
                    <a:pt x="122" y="212"/>
                  </a:lnTo>
                  <a:lnTo>
                    <a:pt x="122" y="210"/>
                  </a:lnTo>
                  <a:lnTo>
                    <a:pt x="118" y="210"/>
                  </a:lnTo>
                  <a:lnTo>
                    <a:pt x="118" y="212"/>
                  </a:lnTo>
                  <a:lnTo>
                    <a:pt x="116" y="212"/>
                  </a:lnTo>
                  <a:lnTo>
                    <a:pt x="114" y="212"/>
                  </a:lnTo>
                  <a:lnTo>
                    <a:pt x="114" y="214"/>
                  </a:lnTo>
                  <a:lnTo>
                    <a:pt x="116" y="214"/>
                  </a:lnTo>
                  <a:lnTo>
                    <a:pt x="118" y="214"/>
                  </a:lnTo>
                  <a:lnTo>
                    <a:pt x="118" y="216"/>
                  </a:lnTo>
                  <a:lnTo>
                    <a:pt x="120" y="214"/>
                  </a:lnTo>
                  <a:lnTo>
                    <a:pt x="118" y="214"/>
                  </a:lnTo>
                  <a:lnTo>
                    <a:pt x="118" y="212"/>
                  </a:lnTo>
                  <a:lnTo>
                    <a:pt x="120" y="212"/>
                  </a:lnTo>
                  <a:lnTo>
                    <a:pt x="122" y="214"/>
                  </a:lnTo>
                  <a:lnTo>
                    <a:pt x="122" y="216"/>
                  </a:lnTo>
                  <a:lnTo>
                    <a:pt x="122" y="218"/>
                  </a:lnTo>
                  <a:lnTo>
                    <a:pt x="124" y="218"/>
                  </a:lnTo>
                  <a:lnTo>
                    <a:pt x="122" y="220"/>
                  </a:lnTo>
                  <a:lnTo>
                    <a:pt x="120" y="220"/>
                  </a:lnTo>
                  <a:lnTo>
                    <a:pt x="118" y="220"/>
                  </a:lnTo>
                  <a:lnTo>
                    <a:pt x="116" y="220"/>
                  </a:lnTo>
                  <a:lnTo>
                    <a:pt x="114" y="220"/>
                  </a:lnTo>
                  <a:lnTo>
                    <a:pt x="114" y="218"/>
                  </a:lnTo>
                  <a:lnTo>
                    <a:pt x="114" y="216"/>
                  </a:lnTo>
                  <a:lnTo>
                    <a:pt x="114" y="218"/>
                  </a:lnTo>
                  <a:lnTo>
                    <a:pt x="112" y="218"/>
                  </a:lnTo>
                  <a:lnTo>
                    <a:pt x="112" y="216"/>
                  </a:lnTo>
                  <a:lnTo>
                    <a:pt x="114" y="214"/>
                  </a:lnTo>
                  <a:lnTo>
                    <a:pt x="112" y="214"/>
                  </a:lnTo>
                  <a:lnTo>
                    <a:pt x="112" y="216"/>
                  </a:lnTo>
                  <a:lnTo>
                    <a:pt x="112" y="218"/>
                  </a:lnTo>
                  <a:lnTo>
                    <a:pt x="112" y="220"/>
                  </a:lnTo>
                  <a:lnTo>
                    <a:pt x="114" y="220"/>
                  </a:lnTo>
                  <a:lnTo>
                    <a:pt x="114" y="220"/>
                  </a:lnTo>
                  <a:lnTo>
                    <a:pt x="114" y="222"/>
                  </a:lnTo>
                  <a:lnTo>
                    <a:pt x="114" y="224"/>
                  </a:lnTo>
                  <a:lnTo>
                    <a:pt x="114" y="226"/>
                  </a:lnTo>
                  <a:lnTo>
                    <a:pt x="114" y="228"/>
                  </a:lnTo>
                  <a:lnTo>
                    <a:pt x="114" y="228"/>
                  </a:lnTo>
                  <a:lnTo>
                    <a:pt x="112" y="230"/>
                  </a:lnTo>
                  <a:lnTo>
                    <a:pt x="114" y="230"/>
                  </a:lnTo>
                  <a:lnTo>
                    <a:pt x="114" y="230"/>
                  </a:lnTo>
                  <a:lnTo>
                    <a:pt x="114" y="230"/>
                  </a:lnTo>
                  <a:lnTo>
                    <a:pt x="114" y="230"/>
                  </a:lnTo>
                  <a:lnTo>
                    <a:pt x="112" y="232"/>
                  </a:lnTo>
                  <a:lnTo>
                    <a:pt x="114" y="232"/>
                  </a:lnTo>
                  <a:lnTo>
                    <a:pt x="114" y="236"/>
                  </a:lnTo>
                  <a:lnTo>
                    <a:pt x="114" y="236"/>
                  </a:lnTo>
                  <a:lnTo>
                    <a:pt x="112" y="236"/>
                  </a:lnTo>
                  <a:lnTo>
                    <a:pt x="112" y="238"/>
                  </a:lnTo>
                  <a:lnTo>
                    <a:pt x="114" y="238"/>
                  </a:lnTo>
                  <a:lnTo>
                    <a:pt x="114" y="240"/>
                  </a:lnTo>
                  <a:lnTo>
                    <a:pt x="114" y="242"/>
                  </a:lnTo>
                  <a:lnTo>
                    <a:pt x="114" y="244"/>
                  </a:lnTo>
                  <a:lnTo>
                    <a:pt x="114" y="244"/>
                  </a:lnTo>
                  <a:lnTo>
                    <a:pt x="114" y="246"/>
                  </a:lnTo>
                  <a:lnTo>
                    <a:pt x="114" y="246"/>
                  </a:lnTo>
                  <a:lnTo>
                    <a:pt x="112" y="246"/>
                  </a:lnTo>
                  <a:lnTo>
                    <a:pt x="110" y="246"/>
                  </a:lnTo>
                  <a:lnTo>
                    <a:pt x="110" y="248"/>
                  </a:lnTo>
                  <a:lnTo>
                    <a:pt x="108" y="248"/>
                  </a:lnTo>
                  <a:lnTo>
                    <a:pt x="108" y="250"/>
                  </a:lnTo>
                  <a:lnTo>
                    <a:pt x="108" y="252"/>
                  </a:lnTo>
                  <a:lnTo>
                    <a:pt x="110" y="250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4" y="248"/>
                  </a:lnTo>
                  <a:lnTo>
                    <a:pt x="114" y="250"/>
                  </a:lnTo>
                  <a:lnTo>
                    <a:pt x="114" y="252"/>
                  </a:lnTo>
                  <a:lnTo>
                    <a:pt x="114" y="254"/>
                  </a:lnTo>
                  <a:lnTo>
                    <a:pt x="114" y="256"/>
                  </a:lnTo>
                  <a:lnTo>
                    <a:pt x="114" y="256"/>
                  </a:lnTo>
                  <a:lnTo>
                    <a:pt x="114" y="258"/>
                  </a:lnTo>
                  <a:lnTo>
                    <a:pt x="114" y="260"/>
                  </a:lnTo>
                  <a:lnTo>
                    <a:pt x="112" y="258"/>
                  </a:lnTo>
                  <a:lnTo>
                    <a:pt x="110" y="258"/>
                  </a:lnTo>
                  <a:lnTo>
                    <a:pt x="110" y="260"/>
                  </a:lnTo>
                  <a:lnTo>
                    <a:pt x="112" y="262"/>
                  </a:lnTo>
                  <a:lnTo>
                    <a:pt x="112" y="264"/>
                  </a:lnTo>
                  <a:lnTo>
                    <a:pt x="112" y="266"/>
                  </a:lnTo>
                  <a:lnTo>
                    <a:pt x="110" y="266"/>
                  </a:lnTo>
                  <a:lnTo>
                    <a:pt x="110" y="268"/>
                  </a:lnTo>
                  <a:lnTo>
                    <a:pt x="108" y="270"/>
                  </a:lnTo>
                  <a:lnTo>
                    <a:pt x="106" y="270"/>
                  </a:lnTo>
                  <a:lnTo>
                    <a:pt x="104" y="272"/>
                  </a:lnTo>
                  <a:lnTo>
                    <a:pt x="102" y="272"/>
                  </a:lnTo>
                  <a:lnTo>
                    <a:pt x="100" y="272"/>
                  </a:lnTo>
                  <a:lnTo>
                    <a:pt x="98" y="272"/>
                  </a:lnTo>
                  <a:lnTo>
                    <a:pt x="96" y="270"/>
                  </a:lnTo>
                  <a:lnTo>
                    <a:pt x="94" y="270"/>
                  </a:lnTo>
                  <a:lnTo>
                    <a:pt x="92" y="270"/>
                  </a:lnTo>
                  <a:lnTo>
                    <a:pt x="90" y="268"/>
                  </a:lnTo>
                  <a:lnTo>
                    <a:pt x="88" y="268"/>
                  </a:lnTo>
                  <a:lnTo>
                    <a:pt x="86" y="268"/>
                  </a:lnTo>
                  <a:lnTo>
                    <a:pt x="86" y="266"/>
                  </a:lnTo>
                  <a:lnTo>
                    <a:pt x="84" y="266"/>
                  </a:lnTo>
                  <a:lnTo>
                    <a:pt x="82" y="266"/>
                  </a:lnTo>
                  <a:lnTo>
                    <a:pt x="80" y="264"/>
                  </a:lnTo>
                  <a:lnTo>
                    <a:pt x="78" y="264"/>
                  </a:lnTo>
                  <a:lnTo>
                    <a:pt x="78" y="262"/>
                  </a:lnTo>
                  <a:lnTo>
                    <a:pt x="78" y="260"/>
                  </a:lnTo>
                  <a:lnTo>
                    <a:pt x="78" y="258"/>
                  </a:lnTo>
                  <a:lnTo>
                    <a:pt x="80" y="258"/>
                  </a:lnTo>
                  <a:lnTo>
                    <a:pt x="80" y="254"/>
                  </a:lnTo>
                  <a:lnTo>
                    <a:pt x="80" y="252"/>
                  </a:lnTo>
                  <a:lnTo>
                    <a:pt x="80" y="250"/>
                  </a:lnTo>
                  <a:lnTo>
                    <a:pt x="80" y="248"/>
                  </a:lnTo>
                  <a:lnTo>
                    <a:pt x="78" y="250"/>
                  </a:lnTo>
                  <a:lnTo>
                    <a:pt x="76" y="250"/>
                  </a:lnTo>
                  <a:lnTo>
                    <a:pt x="74" y="250"/>
                  </a:lnTo>
                  <a:lnTo>
                    <a:pt x="72" y="250"/>
                  </a:lnTo>
                  <a:lnTo>
                    <a:pt x="70" y="250"/>
                  </a:lnTo>
                  <a:lnTo>
                    <a:pt x="68" y="250"/>
                  </a:lnTo>
                  <a:lnTo>
                    <a:pt x="68" y="248"/>
                  </a:lnTo>
                  <a:lnTo>
                    <a:pt x="66" y="248"/>
                  </a:lnTo>
                  <a:lnTo>
                    <a:pt x="66" y="250"/>
                  </a:lnTo>
                  <a:lnTo>
                    <a:pt x="66" y="248"/>
                  </a:lnTo>
                  <a:lnTo>
                    <a:pt x="66" y="246"/>
                  </a:lnTo>
                  <a:lnTo>
                    <a:pt x="64" y="246"/>
                  </a:lnTo>
                  <a:lnTo>
                    <a:pt x="64" y="244"/>
                  </a:lnTo>
                  <a:lnTo>
                    <a:pt x="64" y="242"/>
                  </a:lnTo>
                  <a:lnTo>
                    <a:pt x="64" y="240"/>
                  </a:lnTo>
                  <a:lnTo>
                    <a:pt x="62" y="242"/>
                  </a:lnTo>
                  <a:lnTo>
                    <a:pt x="62" y="238"/>
                  </a:lnTo>
                  <a:lnTo>
                    <a:pt x="60" y="240"/>
                  </a:lnTo>
                  <a:lnTo>
                    <a:pt x="60" y="242"/>
                  </a:lnTo>
                  <a:lnTo>
                    <a:pt x="60" y="244"/>
                  </a:lnTo>
                  <a:lnTo>
                    <a:pt x="60" y="246"/>
                  </a:lnTo>
                  <a:lnTo>
                    <a:pt x="58" y="246"/>
                  </a:lnTo>
                  <a:lnTo>
                    <a:pt x="58" y="244"/>
                  </a:lnTo>
                  <a:lnTo>
                    <a:pt x="58" y="242"/>
                  </a:lnTo>
                  <a:lnTo>
                    <a:pt x="56" y="242"/>
                  </a:lnTo>
                  <a:lnTo>
                    <a:pt x="56" y="240"/>
                  </a:lnTo>
                  <a:lnTo>
                    <a:pt x="56" y="238"/>
                  </a:lnTo>
                  <a:lnTo>
                    <a:pt x="58" y="236"/>
                  </a:lnTo>
                  <a:lnTo>
                    <a:pt x="56" y="236"/>
                  </a:lnTo>
                  <a:lnTo>
                    <a:pt x="56" y="234"/>
                  </a:lnTo>
                  <a:lnTo>
                    <a:pt x="56" y="232"/>
                  </a:lnTo>
                  <a:lnTo>
                    <a:pt x="56" y="230"/>
                  </a:lnTo>
                  <a:lnTo>
                    <a:pt x="54" y="230"/>
                  </a:lnTo>
                  <a:lnTo>
                    <a:pt x="54" y="228"/>
                  </a:lnTo>
                  <a:lnTo>
                    <a:pt x="52" y="228"/>
                  </a:lnTo>
                  <a:lnTo>
                    <a:pt x="52" y="226"/>
                  </a:lnTo>
                  <a:lnTo>
                    <a:pt x="52" y="224"/>
                  </a:lnTo>
                  <a:lnTo>
                    <a:pt x="50" y="224"/>
                  </a:lnTo>
                  <a:lnTo>
                    <a:pt x="50" y="222"/>
                  </a:lnTo>
                  <a:lnTo>
                    <a:pt x="50" y="220"/>
                  </a:lnTo>
                  <a:lnTo>
                    <a:pt x="48" y="220"/>
                  </a:lnTo>
                  <a:lnTo>
                    <a:pt x="48" y="218"/>
                  </a:lnTo>
                  <a:lnTo>
                    <a:pt x="48" y="216"/>
                  </a:lnTo>
                  <a:lnTo>
                    <a:pt x="48" y="214"/>
                  </a:lnTo>
                  <a:lnTo>
                    <a:pt x="48" y="212"/>
                  </a:lnTo>
                  <a:lnTo>
                    <a:pt x="48" y="210"/>
                  </a:lnTo>
                  <a:lnTo>
                    <a:pt x="46" y="208"/>
                  </a:lnTo>
                  <a:lnTo>
                    <a:pt x="48" y="206"/>
                  </a:lnTo>
                  <a:lnTo>
                    <a:pt x="48" y="204"/>
                  </a:lnTo>
                  <a:lnTo>
                    <a:pt x="48" y="202"/>
                  </a:lnTo>
                  <a:lnTo>
                    <a:pt x="50" y="200"/>
                  </a:lnTo>
                  <a:lnTo>
                    <a:pt x="50" y="196"/>
                  </a:lnTo>
                  <a:lnTo>
                    <a:pt x="50" y="194"/>
                  </a:lnTo>
                  <a:lnTo>
                    <a:pt x="48" y="194"/>
                  </a:lnTo>
                  <a:lnTo>
                    <a:pt x="48" y="196"/>
                  </a:lnTo>
                  <a:lnTo>
                    <a:pt x="48" y="198"/>
                  </a:lnTo>
                  <a:lnTo>
                    <a:pt x="46" y="200"/>
                  </a:lnTo>
                  <a:lnTo>
                    <a:pt x="44" y="202"/>
                  </a:lnTo>
                  <a:lnTo>
                    <a:pt x="44" y="200"/>
                  </a:lnTo>
                  <a:lnTo>
                    <a:pt x="44" y="198"/>
                  </a:lnTo>
                  <a:lnTo>
                    <a:pt x="42" y="196"/>
                  </a:lnTo>
                  <a:lnTo>
                    <a:pt x="42" y="194"/>
                  </a:lnTo>
                  <a:lnTo>
                    <a:pt x="40" y="194"/>
                  </a:lnTo>
                  <a:lnTo>
                    <a:pt x="38" y="194"/>
                  </a:lnTo>
                  <a:lnTo>
                    <a:pt x="38" y="192"/>
                  </a:lnTo>
                  <a:lnTo>
                    <a:pt x="38" y="190"/>
                  </a:lnTo>
                  <a:lnTo>
                    <a:pt x="36" y="188"/>
                  </a:lnTo>
                  <a:lnTo>
                    <a:pt x="38" y="188"/>
                  </a:lnTo>
                  <a:lnTo>
                    <a:pt x="36" y="188"/>
                  </a:lnTo>
                  <a:lnTo>
                    <a:pt x="38" y="186"/>
                  </a:lnTo>
                  <a:lnTo>
                    <a:pt x="38" y="184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8" y="180"/>
                  </a:lnTo>
                  <a:lnTo>
                    <a:pt x="38" y="178"/>
                  </a:lnTo>
                  <a:lnTo>
                    <a:pt x="38" y="176"/>
                  </a:lnTo>
                  <a:lnTo>
                    <a:pt x="38" y="174"/>
                  </a:lnTo>
                  <a:lnTo>
                    <a:pt x="40" y="174"/>
                  </a:lnTo>
                  <a:lnTo>
                    <a:pt x="40" y="172"/>
                  </a:lnTo>
                  <a:lnTo>
                    <a:pt x="40" y="170"/>
                  </a:lnTo>
                  <a:lnTo>
                    <a:pt x="40" y="168"/>
                  </a:lnTo>
                  <a:lnTo>
                    <a:pt x="40" y="166"/>
                  </a:lnTo>
                  <a:lnTo>
                    <a:pt x="38" y="166"/>
                  </a:lnTo>
                  <a:lnTo>
                    <a:pt x="38" y="164"/>
                  </a:lnTo>
                  <a:lnTo>
                    <a:pt x="38" y="166"/>
                  </a:lnTo>
                  <a:lnTo>
                    <a:pt x="36" y="166"/>
                  </a:lnTo>
                  <a:lnTo>
                    <a:pt x="38" y="168"/>
                  </a:lnTo>
                  <a:lnTo>
                    <a:pt x="38" y="170"/>
                  </a:lnTo>
                  <a:lnTo>
                    <a:pt x="36" y="172"/>
                  </a:lnTo>
                  <a:lnTo>
                    <a:pt x="38" y="172"/>
                  </a:lnTo>
                  <a:lnTo>
                    <a:pt x="38" y="174"/>
                  </a:lnTo>
                  <a:lnTo>
                    <a:pt x="36" y="174"/>
                  </a:lnTo>
                  <a:lnTo>
                    <a:pt x="36" y="176"/>
                  </a:lnTo>
                  <a:lnTo>
                    <a:pt x="36" y="178"/>
                  </a:lnTo>
                  <a:lnTo>
                    <a:pt x="34" y="180"/>
                  </a:lnTo>
                  <a:lnTo>
                    <a:pt x="34" y="182"/>
                  </a:lnTo>
                  <a:lnTo>
                    <a:pt x="34" y="182"/>
                  </a:lnTo>
                  <a:lnTo>
                    <a:pt x="34" y="184"/>
                  </a:lnTo>
                  <a:lnTo>
                    <a:pt x="34" y="186"/>
                  </a:lnTo>
                  <a:lnTo>
                    <a:pt x="34" y="190"/>
                  </a:lnTo>
                  <a:lnTo>
                    <a:pt x="34" y="192"/>
                  </a:lnTo>
                  <a:lnTo>
                    <a:pt x="36" y="192"/>
                  </a:lnTo>
                  <a:lnTo>
                    <a:pt x="36" y="194"/>
                  </a:lnTo>
                  <a:lnTo>
                    <a:pt x="38" y="196"/>
                  </a:lnTo>
                  <a:lnTo>
                    <a:pt x="40" y="196"/>
                  </a:lnTo>
                  <a:lnTo>
                    <a:pt x="40" y="194"/>
                  </a:lnTo>
                  <a:lnTo>
                    <a:pt x="40" y="196"/>
                  </a:lnTo>
                  <a:lnTo>
                    <a:pt x="40" y="198"/>
                  </a:lnTo>
                  <a:lnTo>
                    <a:pt x="40" y="200"/>
                  </a:lnTo>
                  <a:lnTo>
                    <a:pt x="42" y="202"/>
                  </a:lnTo>
                  <a:lnTo>
                    <a:pt x="42" y="204"/>
                  </a:lnTo>
                  <a:lnTo>
                    <a:pt x="44" y="206"/>
                  </a:lnTo>
                  <a:lnTo>
                    <a:pt x="42" y="208"/>
                  </a:lnTo>
                  <a:lnTo>
                    <a:pt x="42" y="210"/>
                  </a:lnTo>
                  <a:lnTo>
                    <a:pt x="42" y="212"/>
                  </a:lnTo>
                  <a:lnTo>
                    <a:pt x="42" y="214"/>
                  </a:lnTo>
                  <a:lnTo>
                    <a:pt x="40" y="214"/>
                  </a:lnTo>
                  <a:lnTo>
                    <a:pt x="38" y="212"/>
                  </a:lnTo>
                  <a:lnTo>
                    <a:pt x="36" y="210"/>
                  </a:lnTo>
                  <a:lnTo>
                    <a:pt x="34" y="210"/>
                  </a:lnTo>
                  <a:lnTo>
                    <a:pt x="34" y="208"/>
                  </a:lnTo>
                  <a:lnTo>
                    <a:pt x="32" y="210"/>
                  </a:lnTo>
                  <a:lnTo>
                    <a:pt x="30" y="210"/>
                  </a:lnTo>
                  <a:lnTo>
                    <a:pt x="28" y="210"/>
                  </a:lnTo>
                  <a:lnTo>
                    <a:pt x="30" y="208"/>
                  </a:lnTo>
                  <a:lnTo>
                    <a:pt x="28" y="208"/>
                  </a:lnTo>
                  <a:lnTo>
                    <a:pt x="26" y="206"/>
                  </a:lnTo>
                  <a:lnTo>
                    <a:pt x="28" y="204"/>
                  </a:lnTo>
                  <a:lnTo>
                    <a:pt x="26" y="204"/>
                  </a:lnTo>
                  <a:lnTo>
                    <a:pt x="24" y="204"/>
                  </a:lnTo>
                  <a:lnTo>
                    <a:pt x="26" y="202"/>
                  </a:lnTo>
                  <a:lnTo>
                    <a:pt x="24" y="200"/>
                  </a:lnTo>
                  <a:lnTo>
                    <a:pt x="22" y="198"/>
                  </a:lnTo>
                  <a:lnTo>
                    <a:pt x="20" y="198"/>
                  </a:lnTo>
                  <a:lnTo>
                    <a:pt x="18" y="196"/>
                  </a:lnTo>
                  <a:lnTo>
                    <a:pt x="18" y="194"/>
                  </a:lnTo>
                  <a:lnTo>
                    <a:pt x="18" y="194"/>
                  </a:lnTo>
                  <a:lnTo>
                    <a:pt x="16" y="194"/>
                  </a:lnTo>
                  <a:lnTo>
                    <a:pt x="14" y="192"/>
                  </a:lnTo>
                  <a:lnTo>
                    <a:pt x="12" y="192"/>
                  </a:lnTo>
                  <a:lnTo>
                    <a:pt x="12" y="194"/>
                  </a:lnTo>
                  <a:lnTo>
                    <a:pt x="12" y="196"/>
                  </a:lnTo>
                  <a:lnTo>
                    <a:pt x="12" y="198"/>
                  </a:lnTo>
                  <a:lnTo>
                    <a:pt x="14" y="198"/>
                  </a:lnTo>
                  <a:lnTo>
                    <a:pt x="14" y="196"/>
                  </a:lnTo>
                  <a:lnTo>
                    <a:pt x="16" y="198"/>
                  </a:lnTo>
                  <a:lnTo>
                    <a:pt x="18" y="198"/>
                  </a:lnTo>
                  <a:lnTo>
                    <a:pt x="18" y="200"/>
                  </a:lnTo>
                  <a:lnTo>
                    <a:pt x="18" y="202"/>
                  </a:lnTo>
                  <a:lnTo>
                    <a:pt x="16" y="202"/>
                  </a:lnTo>
                  <a:lnTo>
                    <a:pt x="16" y="204"/>
                  </a:lnTo>
                  <a:lnTo>
                    <a:pt x="18" y="204"/>
                  </a:lnTo>
                  <a:lnTo>
                    <a:pt x="18" y="204"/>
                  </a:lnTo>
                  <a:lnTo>
                    <a:pt x="18" y="206"/>
                  </a:lnTo>
                  <a:lnTo>
                    <a:pt x="20" y="204"/>
                  </a:lnTo>
                  <a:lnTo>
                    <a:pt x="20" y="206"/>
                  </a:lnTo>
                  <a:lnTo>
                    <a:pt x="20" y="208"/>
                  </a:lnTo>
                  <a:lnTo>
                    <a:pt x="22" y="208"/>
                  </a:lnTo>
                  <a:lnTo>
                    <a:pt x="22" y="210"/>
                  </a:lnTo>
                  <a:lnTo>
                    <a:pt x="24" y="212"/>
                  </a:lnTo>
                  <a:lnTo>
                    <a:pt x="26" y="210"/>
                  </a:lnTo>
                  <a:lnTo>
                    <a:pt x="26" y="212"/>
                  </a:lnTo>
                  <a:lnTo>
                    <a:pt x="28" y="212"/>
                  </a:lnTo>
                  <a:lnTo>
                    <a:pt x="28" y="214"/>
                  </a:lnTo>
                  <a:lnTo>
                    <a:pt x="28" y="216"/>
                  </a:lnTo>
                  <a:lnTo>
                    <a:pt x="30" y="216"/>
                  </a:lnTo>
                  <a:lnTo>
                    <a:pt x="30" y="214"/>
                  </a:lnTo>
                  <a:lnTo>
                    <a:pt x="32" y="214"/>
                  </a:lnTo>
                  <a:lnTo>
                    <a:pt x="34" y="216"/>
                  </a:lnTo>
                  <a:lnTo>
                    <a:pt x="36" y="216"/>
                  </a:lnTo>
                  <a:lnTo>
                    <a:pt x="36" y="218"/>
                  </a:lnTo>
                  <a:lnTo>
                    <a:pt x="34" y="218"/>
                  </a:lnTo>
                  <a:lnTo>
                    <a:pt x="30" y="218"/>
                  </a:lnTo>
                  <a:lnTo>
                    <a:pt x="30" y="220"/>
                  </a:lnTo>
                  <a:lnTo>
                    <a:pt x="32" y="220"/>
                  </a:lnTo>
                  <a:lnTo>
                    <a:pt x="34" y="220"/>
                  </a:lnTo>
                  <a:lnTo>
                    <a:pt x="36" y="222"/>
                  </a:lnTo>
                  <a:lnTo>
                    <a:pt x="36" y="224"/>
                  </a:lnTo>
                  <a:lnTo>
                    <a:pt x="34" y="224"/>
                  </a:lnTo>
                  <a:lnTo>
                    <a:pt x="32" y="224"/>
                  </a:lnTo>
                  <a:lnTo>
                    <a:pt x="32" y="222"/>
                  </a:lnTo>
                  <a:lnTo>
                    <a:pt x="30" y="220"/>
                  </a:lnTo>
                  <a:lnTo>
                    <a:pt x="28" y="218"/>
                  </a:lnTo>
                  <a:lnTo>
                    <a:pt x="26" y="216"/>
                  </a:lnTo>
                  <a:lnTo>
                    <a:pt x="24" y="214"/>
                  </a:lnTo>
                  <a:lnTo>
                    <a:pt x="22" y="214"/>
                  </a:lnTo>
                  <a:lnTo>
                    <a:pt x="22" y="212"/>
                  </a:lnTo>
                  <a:lnTo>
                    <a:pt x="20" y="212"/>
                  </a:lnTo>
                  <a:lnTo>
                    <a:pt x="20" y="210"/>
                  </a:lnTo>
                  <a:lnTo>
                    <a:pt x="18" y="210"/>
                  </a:lnTo>
                  <a:lnTo>
                    <a:pt x="18" y="208"/>
                  </a:lnTo>
                  <a:lnTo>
                    <a:pt x="18" y="206"/>
                  </a:lnTo>
                  <a:lnTo>
                    <a:pt x="16" y="206"/>
                  </a:lnTo>
                  <a:lnTo>
                    <a:pt x="16" y="204"/>
                  </a:lnTo>
                  <a:lnTo>
                    <a:pt x="14" y="204"/>
                  </a:lnTo>
                  <a:lnTo>
                    <a:pt x="12" y="202"/>
                  </a:lnTo>
                  <a:lnTo>
                    <a:pt x="12" y="200"/>
                  </a:lnTo>
                  <a:lnTo>
                    <a:pt x="10" y="198"/>
                  </a:lnTo>
                  <a:lnTo>
                    <a:pt x="10" y="196"/>
                  </a:lnTo>
                  <a:lnTo>
                    <a:pt x="8" y="196"/>
                  </a:lnTo>
                  <a:lnTo>
                    <a:pt x="8" y="194"/>
                  </a:lnTo>
                  <a:lnTo>
                    <a:pt x="8" y="192"/>
                  </a:lnTo>
                  <a:lnTo>
                    <a:pt x="8" y="190"/>
                  </a:lnTo>
                  <a:lnTo>
                    <a:pt x="6" y="190"/>
                  </a:lnTo>
                  <a:lnTo>
                    <a:pt x="6" y="188"/>
                  </a:lnTo>
                  <a:lnTo>
                    <a:pt x="4" y="186"/>
                  </a:lnTo>
                  <a:lnTo>
                    <a:pt x="4" y="184"/>
                  </a:lnTo>
                  <a:lnTo>
                    <a:pt x="4" y="182"/>
                  </a:lnTo>
                  <a:lnTo>
                    <a:pt x="2" y="182"/>
                  </a:lnTo>
                  <a:lnTo>
                    <a:pt x="2" y="180"/>
                  </a:lnTo>
                  <a:lnTo>
                    <a:pt x="2" y="178"/>
                  </a:lnTo>
                  <a:lnTo>
                    <a:pt x="2" y="176"/>
                  </a:lnTo>
                  <a:lnTo>
                    <a:pt x="2" y="174"/>
                  </a:lnTo>
                  <a:lnTo>
                    <a:pt x="0" y="174"/>
                  </a:lnTo>
                  <a:lnTo>
                    <a:pt x="2" y="172"/>
                  </a:lnTo>
                  <a:lnTo>
                    <a:pt x="0" y="170"/>
                  </a:lnTo>
                  <a:lnTo>
                    <a:pt x="0" y="168"/>
                  </a:lnTo>
                  <a:lnTo>
                    <a:pt x="0" y="166"/>
                  </a:lnTo>
                  <a:lnTo>
                    <a:pt x="2" y="166"/>
                  </a:lnTo>
                  <a:lnTo>
                    <a:pt x="0" y="164"/>
                  </a:lnTo>
                  <a:lnTo>
                    <a:pt x="2" y="162"/>
                  </a:lnTo>
                  <a:lnTo>
                    <a:pt x="2" y="160"/>
                  </a:lnTo>
                  <a:lnTo>
                    <a:pt x="2" y="158"/>
                  </a:lnTo>
                  <a:lnTo>
                    <a:pt x="2" y="156"/>
                  </a:lnTo>
                  <a:lnTo>
                    <a:pt x="2" y="154"/>
                  </a:lnTo>
                  <a:lnTo>
                    <a:pt x="2" y="152"/>
                  </a:lnTo>
                  <a:lnTo>
                    <a:pt x="2" y="150"/>
                  </a:lnTo>
                  <a:lnTo>
                    <a:pt x="4" y="148"/>
                  </a:lnTo>
                  <a:lnTo>
                    <a:pt x="4" y="146"/>
                  </a:lnTo>
                  <a:lnTo>
                    <a:pt x="4" y="144"/>
                  </a:lnTo>
                  <a:lnTo>
                    <a:pt x="4" y="142"/>
                  </a:lnTo>
                  <a:lnTo>
                    <a:pt x="6" y="140"/>
                  </a:lnTo>
                  <a:lnTo>
                    <a:pt x="6" y="138"/>
                  </a:lnTo>
                  <a:lnTo>
                    <a:pt x="6" y="136"/>
                  </a:lnTo>
                  <a:lnTo>
                    <a:pt x="6" y="134"/>
                  </a:lnTo>
                  <a:lnTo>
                    <a:pt x="8" y="134"/>
                  </a:lnTo>
                  <a:lnTo>
                    <a:pt x="10" y="130"/>
                  </a:lnTo>
                  <a:lnTo>
                    <a:pt x="10" y="128"/>
                  </a:lnTo>
                  <a:lnTo>
                    <a:pt x="10" y="126"/>
                  </a:lnTo>
                  <a:lnTo>
                    <a:pt x="10" y="124"/>
                  </a:lnTo>
                  <a:lnTo>
                    <a:pt x="12" y="122"/>
                  </a:lnTo>
                  <a:lnTo>
                    <a:pt x="14" y="122"/>
                  </a:lnTo>
                  <a:lnTo>
                    <a:pt x="14" y="124"/>
                  </a:lnTo>
                  <a:lnTo>
                    <a:pt x="16" y="124"/>
                  </a:lnTo>
                  <a:lnTo>
                    <a:pt x="14" y="126"/>
                  </a:lnTo>
                  <a:lnTo>
                    <a:pt x="14" y="128"/>
                  </a:lnTo>
                  <a:lnTo>
                    <a:pt x="12" y="128"/>
                  </a:lnTo>
                  <a:lnTo>
                    <a:pt x="12" y="130"/>
                  </a:lnTo>
                  <a:lnTo>
                    <a:pt x="10" y="132"/>
                  </a:lnTo>
                  <a:lnTo>
                    <a:pt x="10" y="134"/>
                  </a:lnTo>
                  <a:lnTo>
                    <a:pt x="8" y="134"/>
                  </a:lnTo>
                  <a:lnTo>
                    <a:pt x="8" y="138"/>
                  </a:lnTo>
                  <a:lnTo>
                    <a:pt x="6" y="138"/>
                  </a:lnTo>
                  <a:lnTo>
                    <a:pt x="6" y="140"/>
                  </a:lnTo>
                  <a:lnTo>
                    <a:pt x="8" y="142"/>
                  </a:lnTo>
                  <a:lnTo>
                    <a:pt x="6" y="142"/>
                  </a:lnTo>
                  <a:lnTo>
                    <a:pt x="6" y="144"/>
                  </a:lnTo>
                  <a:lnTo>
                    <a:pt x="6" y="146"/>
                  </a:lnTo>
                  <a:lnTo>
                    <a:pt x="6" y="148"/>
                  </a:lnTo>
                  <a:lnTo>
                    <a:pt x="4" y="150"/>
                  </a:lnTo>
                  <a:lnTo>
                    <a:pt x="4" y="152"/>
                  </a:lnTo>
                  <a:lnTo>
                    <a:pt x="6" y="152"/>
                  </a:lnTo>
                  <a:lnTo>
                    <a:pt x="8" y="152"/>
                  </a:lnTo>
                  <a:lnTo>
                    <a:pt x="6" y="154"/>
                  </a:lnTo>
                  <a:lnTo>
                    <a:pt x="6" y="156"/>
                  </a:lnTo>
                  <a:lnTo>
                    <a:pt x="4" y="156"/>
                  </a:lnTo>
                  <a:lnTo>
                    <a:pt x="4" y="158"/>
                  </a:lnTo>
                  <a:lnTo>
                    <a:pt x="6" y="160"/>
                  </a:lnTo>
                  <a:lnTo>
                    <a:pt x="4" y="160"/>
                  </a:lnTo>
                  <a:lnTo>
                    <a:pt x="4" y="162"/>
                  </a:lnTo>
                  <a:lnTo>
                    <a:pt x="4" y="164"/>
                  </a:lnTo>
                  <a:lnTo>
                    <a:pt x="4" y="166"/>
                  </a:lnTo>
                  <a:lnTo>
                    <a:pt x="4" y="168"/>
                  </a:lnTo>
                  <a:lnTo>
                    <a:pt x="6" y="166"/>
                  </a:lnTo>
                  <a:lnTo>
                    <a:pt x="6" y="164"/>
                  </a:lnTo>
                  <a:lnTo>
                    <a:pt x="8" y="164"/>
                  </a:lnTo>
                  <a:lnTo>
                    <a:pt x="8" y="162"/>
                  </a:lnTo>
                  <a:lnTo>
                    <a:pt x="10" y="160"/>
                  </a:lnTo>
                  <a:lnTo>
                    <a:pt x="10" y="158"/>
                  </a:lnTo>
                  <a:lnTo>
                    <a:pt x="10" y="156"/>
                  </a:lnTo>
                  <a:lnTo>
                    <a:pt x="10" y="154"/>
                  </a:lnTo>
                  <a:lnTo>
                    <a:pt x="12" y="152"/>
                  </a:lnTo>
                  <a:lnTo>
                    <a:pt x="14" y="150"/>
                  </a:lnTo>
                  <a:lnTo>
                    <a:pt x="14" y="148"/>
                  </a:lnTo>
                  <a:lnTo>
                    <a:pt x="16" y="146"/>
                  </a:lnTo>
                  <a:lnTo>
                    <a:pt x="16" y="144"/>
                  </a:lnTo>
                  <a:lnTo>
                    <a:pt x="14" y="144"/>
                  </a:lnTo>
                  <a:lnTo>
                    <a:pt x="14" y="142"/>
                  </a:lnTo>
                  <a:lnTo>
                    <a:pt x="16" y="142"/>
                  </a:lnTo>
                  <a:lnTo>
                    <a:pt x="18" y="140"/>
                  </a:lnTo>
                  <a:lnTo>
                    <a:pt x="18" y="138"/>
                  </a:lnTo>
                  <a:lnTo>
                    <a:pt x="18" y="136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8" y="132"/>
                  </a:lnTo>
                  <a:lnTo>
                    <a:pt x="20" y="132"/>
                  </a:lnTo>
                  <a:lnTo>
                    <a:pt x="20" y="130"/>
                  </a:lnTo>
                  <a:lnTo>
                    <a:pt x="22" y="128"/>
                  </a:lnTo>
                  <a:lnTo>
                    <a:pt x="22" y="126"/>
                  </a:lnTo>
                  <a:lnTo>
                    <a:pt x="22" y="124"/>
                  </a:lnTo>
                  <a:lnTo>
                    <a:pt x="24" y="122"/>
                  </a:lnTo>
                  <a:lnTo>
                    <a:pt x="24" y="120"/>
                  </a:lnTo>
                  <a:lnTo>
                    <a:pt x="24" y="118"/>
                  </a:lnTo>
                  <a:lnTo>
                    <a:pt x="24" y="116"/>
                  </a:lnTo>
                  <a:lnTo>
                    <a:pt x="24" y="114"/>
                  </a:lnTo>
                  <a:lnTo>
                    <a:pt x="26" y="112"/>
                  </a:lnTo>
                  <a:lnTo>
                    <a:pt x="26" y="110"/>
                  </a:lnTo>
                  <a:lnTo>
                    <a:pt x="26" y="108"/>
                  </a:lnTo>
                  <a:lnTo>
                    <a:pt x="28" y="106"/>
                  </a:lnTo>
                  <a:lnTo>
                    <a:pt x="28" y="104"/>
                  </a:lnTo>
                  <a:lnTo>
                    <a:pt x="28" y="102"/>
                  </a:lnTo>
                  <a:lnTo>
                    <a:pt x="28" y="100"/>
                  </a:lnTo>
                  <a:lnTo>
                    <a:pt x="30" y="98"/>
                  </a:lnTo>
                  <a:lnTo>
                    <a:pt x="30" y="96"/>
                  </a:lnTo>
                  <a:lnTo>
                    <a:pt x="30" y="92"/>
                  </a:lnTo>
                  <a:lnTo>
                    <a:pt x="30" y="90"/>
                  </a:lnTo>
                  <a:lnTo>
                    <a:pt x="30" y="88"/>
                  </a:lnTo>
                  <a:lnTo>
                    <a:pt x="30" y="86"/>
                  </a:lnTo>
                  <a:lnTo>
                    <a:pt x="30" y="86"/>
                  </a:lnTo>
                  <a:lnTo>
                    <a:pt x="30" y="84"/>
                  </a:lnTo>
                  <a:lnTo>
                    <a:pt x="30" y="82"/>
                  </a:lnTo>
                  <a:lnTo>
                    <a:pt x="32" y="80"/>
                  </a:lnTo>
                  <a:lnTo>
                    <a:pt x="32" y="78"/>
                  </a:lnTo>
                  <a:lnTo>
                    <a:pt x="32" y="76"/>
                  </a:lnTo>
                  <a:lnTo>
                    <a:pt x="32" y="74"/>
                  </a:lnTo>
                  <a:lnTo>
                    <a:pt x="34" y="72"/>
                  </a:lnTo>
                  <a:lnTo>
                    <a:pt x="34" y="70"/>
                  </a:lnTo>
                  <a:lnTo>
                    <a:pt x="36" y="68"/>
                  </a:lnTo>
                  <a:lnTo>
                    <a:pt x="38" y="68"/>
                  </a:lnTo>
                  <a:lnTo>
                    <a:pt x="38" y="66"/>
                  </a:lnTo>
                  <a:lnTo>
                    <a:pt x="36" y="66"/>
                  </a:lnTo>
                  <a:lnTo>
                    <a:pt x="34" y="66"/>
                  </a:lnTo>
                  <a:lnTo>
                    <a:pt x="34" y="64"/>
                  </a:lnTo>
                  <a:lnTo>
                    <a:pt x="34" y="62"/>
                  </a:lnTo>
                  <a:lnTo>
                    <a:pt x="36" y="60"/>
                  </a:lnTo>
                  <a:lnTo>
                    <a:pt x="38" y="58"/>
                  </a:lnTo>
                  <a:lnTo>
                    <a:pt x="38" y="56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0" y="54"/>
                  </a:lnTo>
                  <a:lnTo>
                    <a:pt x="38" y="54"/>
                  </a:lnTo>
                  <a:lnTo>
                    <a:pt x="36" y="54"/>
                  </a:lnTo>
                  <a:lnTo>
                    <a:pt x="34" y="54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6" y="48"/>
                  </a:lnTo>
                  <a:lnTo>
                    <a:pt x="36" y="46"/>
                  </a:lnTo>
                  <a:lnTo>
                    <a:pt x="36" y="44"/>
                  </a:lnTo>
                  <a:lnTo>
                    <a:pt x="36" y="42"/>
                  </a:lnTo>
                  <a:lnTo>
                    <a:pt x="34" y="40"/>
                  </a:lnTo>
                  <a:lnTo>
                    <a:pt x="34" y="38"/>
                  </a:lnTo>
                  <a:lnTo>
                    <a:pt x="36" y="38"/>
                  </a:lnTo>
                  <a:lnTo>
                    <a:pt x="36" y="40"/>
                  </a:lnTo>
                  <a:lnTo>
                    <a:pt x="38" y="42"/>
                  </a:lnTo>
                  <a:lnTo>
                    <a:pt x="38" y="40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6" y="36"/>
                  </a:lnTo>
                  <a:lnTo>
                    <a:pt x="36" y="34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4" y="28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4" y="24"/>
                  </a:lnTo>
                  <a:lnTo>
                    <a:pt x="34" y="22"/>
                  </a:lnTo>
                  <a:lnTo>
                    <a:pt x="34" y="20"/>
                  </a:lnTo>
                  <a:lnTo>
                    <a:pt x="32" y="20"/>
                  </a:lnTo>
                  <a:lnTo>
                    <a:pt x="34" y="18"/>
                  </a:lnTo>
                  <a:lnTo>
                    <a:pt x="32" y="18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0" y="12"/>
                  </a:lnTo>
                  <a:lnTo>
                    <a:pt x="30" y="10"/>
                  </a:lnTo>
                  <a:lnTo>
                    <a:pt x="30" y="8"/>
                  </a:lnTo>
                  <a:lnTo>
                    <a:pt x="28" y="8"/>
                  </a:lnTo>
                  <a:lnTo>
                    <a:pt x="30" y="6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2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6" y="8"/>
                  </a:lnTo>
                  <a:lnTo>
                    <a:pt x="38" y="8"/>
                  </a:lnTo>
                  <a:lnTo>
                    <a:pt x="40" y="8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40" y="10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2" y="16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0" y="12"/>
                  </a:lnTo>
                  <a:lnTo>
                    <a:pt x="40" y="10"/>
                  </a:lnTo>
                  <a:lnTo>
                    <a:pt x="42" y="10"/>
                  </a:lnTo>
                  <a:lnTo>
                    <a:pt x="44" y="14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4" y="20"/>
                  </a:lnTo>
                  <a:lnTo>
                    <a:pt x="46" y="20"/>
                  </a:lnTo>
                  <a:lnTo>
                    <a:pt x="44" y="18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46" y="16"/>
                  </a:lnTo>
                  <a:lnTo>
                    <a:pt x="44" y="16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2" y="10"/>
                  </a:lnTo>
                  <a:lnTo>
                    <a:pt x="42" y="8"/>
                  </a:lnTo>
                  <a:lnTo>
                    <a:pt x="40" y="8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4" y="2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10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52" name="Freeform 13">
              <a:extLst>
                <a:ext uri="{FF2B5EF4-FFF2-40B4-BE49-F238E27FC236}">
                  <a16:creationId xmlns:a16="http://schemas.microsoft.com/office/drawing/2014/main" id="{052E1E92-83D5-AE80-6AF4-F30D5E904E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28900" y="-247650"/>
              <a:ext cx="574675" cy="674688"/>
            </a:xfrm>
            <a:custGeom>
              <a:avLst/>
              <a:gdLst>
                <a:gd name="T0" fmla="*/ 120 w 362"/>
                <a:gd name="T1" fmla="*/ 411 h 425"/>
                <a:gd name="T2" fmla="*/ 84 w 362"/>
                <a:gd name="T3" fmla="*/ 417 h 425"/>
                <a:gd name="T4" fmla="*/ 68 w 362"/>
                <a:gd name="T5" fmla="*/ 419 h 425"/>
                <a:gd name="T6" fmla="*/ 100 w 362"/>
                <a:gd name="T7" fmla="*/ 405 h 425"/>
                <a:gd name="T8" fmla="*/ 130 w 362"/>
                <a:gd name="T9" fmla="*/ 405 h 425"/>
                <a:gd name="T10" fmla="*/ 156 w 362"/>
                <a:gd name="T11" fmla="*/ 399 h 425"/>
                <a:gd name="T12" fmla="*/ 360 w 362"/>
                <a:gd name="T13" fmla="*/ 367 h 425"/>
                <a:gd name="T14" fmla="*/ 308 w 362"/>
                <a:gd name="T15" fmla="*/ 383 h 425"/>
                <a:gd name="T16" fmla="*/ 242 w 362"/>
                <a:gd name="T17" fmla="*/ 395 h 425"/>
                <a:gd name="T18" fmla="*/ 176 w 362"/>
                <a:gd name="T19" fmla="*/ 393 h 425"/>
                <a:gd name="T20" fmla="*/ 238 w 362"/>
                <a:gd name="T21" fmla="*/ 393 h 425"/>
                <a:gd name="T22" fmla="*/ 262 w 362"/>
                <a:gd name="T23" fmla="*/ 387 h 425"/>
                <a:gd name="T24" fmla="*/ 300 w 362"/>
                <a:gd name="T25" fmla="*/ 379 h 425"/>
                <a:gd name="T26" fmla="*/ 330 w 362"/>
                <a:gd name="T27" fmla="*/ 375 h 425"/>
                <a:gd name="T28" fmla="*/ 238 w 362"/>
                <a:gd name="T29" fmla="*/ 0 h 425"/>
                <a:gd name="T30" fmla="*/ 218 w 362"/>
                <a:gd name="T31" fmla="*/ 16 h 425"/>
                <a:gd name="T32" fmla="*/ 202 w 362"/>
                <a:gd name="T33" fmla="*/ 24 h 425"/>
                <a:gd name="T34" fmla="*/ 182 w 362"/>
                <a:gd name="T35" fmla="*/ 44 h 425"/>
                <a:gd name="T36" fmla="*/ 168 w 362"/>
                <a:gd name="T37" fmla="*/ 74 h 425"/>
                <a:gd name="T38" fmla="*/ 168 w 362"/>
                <a:gd name="T39" fmla="*/ 94 h 425"/>
                <a:gd name="T40" fmla="*/ 166 w 362"/>
                <a:gd name="T41" fmla="*/ 122 h 425"/>
                <a:gd name="T42" fmla="*/ 164 w 362"/>
                <a:gd name="T43" fmla="*/ 156 h 425"/>
                <a:gd name="T44" fmla="*/ 182 w 362"/>
                <a:gd name="T45" fmla="*/ 168 h 425"/>
                <a:gd name="T46" fmla="*/ 186 w 362"/>
                <a:gd name="T47" fmla="*/ 192 h 425"/>
                <a:gd name="T48" fmla="*/ 192 w 362"/>
                <a:gd name="T49" fmla="*/ 222 h 425"/>
                <a:gd name="T50" fmla="*/ 204 w 362"/>
                <a:gd name="T51" fmla="*/ 240 h 425"/>
                <a:gd name="T52" fmla="*/ 224 w 362"/>
                <a:gd name="T53" fmla="*/ 264 h 425"/>
                <a:gd name="T54" fmla="*/ 242 w 362"/>
                <a:gd name="T55" fmla="*/ 295 h 425"/>
                <a:gd name="T56" fmla="*/ 232 w 362"/>
                <a:gd name="T57" fmla="*/ 337 h 425"/>
                <a:gd name="T58" fmla="*/ 218 w 362"/>
                <a:gd name="T59" fmla="*/ 321 h 425"/>
                <a:gd name="T60" fmla="*/ 220 w 362"/>
                <a:gd name="T61" fmla="*/ 343 h 425"/>
                <a:gd name="T62" fmla="*/ 192 w 362"/>
                <a:gd name="T63" fmla="*/ 359 h 425"/>
                <a:gd name="T64" fmla="*/ 168 w 362"/>
                <a:gd name="T65" fmla="*/ 367 h 425"/>
                <a:gd name="T66" fmla="*/ 170 w 362"/>
                <a:gd name="T67" fmla="*/ 371 h 425"/>
                <a:gd name="T68" fmla="*/ 188 w 362"/>
                <a:gd name="T69" fmla="*/ 375 h 425"/>
                <a:gd name="T70" fmla="*/ 164 w 362"/>
                <a:gd name="T71" fmla="*/ 387 h 425"/>
                <a:gd name="T72" fmla="*/ 130 w 362"/>
                <a:gd name="T73" fmla="*/ 397 h 425"/>
                <a:gd name="T74" fmla="*/ 106 w 362"/>
                <a:gd name="T75" fmla="*/ 403 h 425"/>
                <a:gd name="T76" fmla="*/ 80 w 362"/>
                <a:gd name="T77" fmla="*/ 401 h 425"/>
                <a:gd name="T78" fmla="*/ 106 w 362"/>
                <a:gd name="T79" fmla="*/ 397 h 425"/>
                <a:gd name="T80" fmla="*/ 110 w 362"/>
                <a:gd name="T81" fmla="*/ 375 h 425"/>
                <a:gd name="T82" fmla="*/ 100 w 362"/>
                <a:gd name="T83" fmla="*/ 373 h 425"/>
                <a:gd name="T84" fmla="*/ 118 w 362"/>
                <a:gd name="T85" fmla="*/ 353 h 425"/>
                <a:gd name="T86" fmla="*/ 144 w 362"/>
                <a:gd name="T87" fmla="*/ 339 h 425"/>
                <a:gd name="T88" fmla="*/ 130 w 362"/>
                <a:gd name="T89" fmla="*/ 319 h 425"/>
                <a:gd name="T90" fmla="*/ 104 w 362"/>
                <a:gd name="T91" fmla="*/ 305 h 425"/>
                <a:gd name="T92" fmla="*/ 94 w 362"/>
                <a:gd name="T93" fmla="*/ 289 h 425"/>
                <a:gd name="T94" fmla="*/ 110 w 362"/>
                <a:gd name="T95" fmla="*/ 258 h 425"/>
                <a:gd name="T96" fmla="*/ 120 w 362"/>
                <a:gd name="T97" fmla="*/ 230 h 425"/>
                <a:gd name="T98" fmla="*/ 120 w 362"/>
                <a:gd name="T99" fmla="*/ 200 h 425"/>
                <a:gd name="T100" fmla="*/ 90 w 362"/>
                <a:gd name="T101" fmla="*/ 178 h 425"/>
                <a:gd name="T102" fmla="*/ 66 w 362"/>
                <a:gd name="T103" fmla="*/ 160 h 425"/>
                <a:gd name="T104" fmla="*/ 46 w 362"/>
                <a:gd name="T105" fmla="*/ 134 h 425"/>
                <a:gd name="T106" fmla="*/ 22 w 362"/>
                <a:gd name="T107" fmla="*/ 108 h 425"/>
                <a:gd name="T108" fmla="*/ 6 w 362"/>
                <a:gd name="T109" fmla="*/ 84 h 425"/>
                <a:gd name="T110" fmla="*/ 12 w 362"/>
                <a:gd name="T111" fmla="*/ 48 h 425"/>
                <a:gd name="T112" fmla="*/ 22 w 362"/>
                <a:gd name="T113" fmla="*/ 14 h 425"/>
                <a:gd name="T114" fmla="*/ 48 w 362"/>
                <a:gd name="T115" fmla="*/ 0 h 425"/>
                <a:gd name="T116" fmla="*/ 90 w 362"/>
                <a:gd name="T117" fmla="*/ 0 h 425"/>
                <a:gd name="T118" fmla="*/ 148 w 362"/>
                <a:gd name="T119" fmla="*/ 0 h 425"/>
                <a:gd name="T120" fmla="*/ 186 w 362"/>
                <a:gd name="T121" fmla="*/ 0 h 425"/>
                <a:gd name="T122" fmla="*/ 228 w 362"/>
                <a:gd name="T123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2" h="425">
                  <a:moveTo>
                    <a:pt x="164" y="397"/>
                  </a:moveTo>
                  <a:lnTo>
                    <a:pt x="164" y="399"/>
                  </a:lnTo>
                  <a:lnTo>
                    <a:pt x="158" y="401"/>
                  </a:lnTo>
                  <a:lnTo>
                    <a:pt x="156" y="401"/>
                  </a:lnTo>
                  <a:lnTo>
                    <a:pt x="154" y="401"/>
                  </a:lnTo>
                  <a:lnTo>
                    <a:pt x="152" y="403"/>
                  </a:lnTo>
                  <a:lnTo>
                    <a:pt x="148" y="403"/>
                  </a:lnTo>
                  <a:lnTo>
                    <a:pt x="146" y="403"/>
                  </a:lnTo>
                  <a:lnTo>
                    <a:pt x="144" y="403"/>
                  </a:lnTo>
                  <a:lnTo>
                    <a:pt x="142" y="405"/>
                  </a:lnTo>
                  <a:lnTo>
                    <a:pt x="138" y="405"/>
                  </a:lnTo>
                  <a:lnTo>
                    <a:pt x="136" y="405"/>
                  </a:lnTo>
                  <a:lnTo>
                    <a:pt x="134" y="407"/>
                  </a:lnTo>
                  <a:lnTo>
                    <a:pt x="132" y="407"/>
                  </a:lnTo>
                  <a:lnTo>
                    <a:pt x="130" y="407"/>
                  </a:lnTo>
                  <a:lnTo>
                    <a:pt x="122" y="409"/>
                  </a:lnTo>
                  <a:lnTo>
                    <a:pt x="120" y="411"/>
                  </a:lnTo>
                  <a:lnTo>
                    <a:pt x="120" y="411"/>
                  </a:lnTo>
                  <a:lnTo>
                    <a:pt x="118" y="411"/>
                  </a:lnTo>
                  <a:lnTo>
                    <a:pt x="116" y="411"/>
                  </a:lnTo>
                  <a:lnTo>
                    <a:pt x="114" y="413"/>
                  </a:lnTo>
                  <a:lnTo>
                    <a:pt x="112" y="413"/>
                  </a:lnTo>
                  <a:lnTo>
                    <a:pt x="110" y="413"/>
                  </a:lnTo>
                  <a:lnTo>
                    <a:pt x="108" y="413"/>
                  </a:lnTo>
                  <a:lnTo>
                    <a:pt x="106" y="415"/>
                  </a:lnTo>
                  <a:lnTo>
                    <a:pt x="104" y="415"/>
                  </a:lnTo>
                  <a:lnTo>
                    <a:pt x="102" y="415"/>
                  </a:lnTo>
                  <a:lnTo>
                    <a:pt x="100" y="415"/>
                  </a:lnTo>
                  <a:lnTo>
                    <a:pt x="98" y="415"/>
                  </a:lnTo>
                  <a:lnTo>
                    <a:pt x="96" y="415"/>
                  </a:lnTo>
                  <a:lnTo>
                    <a:pt x="94" y="415"/>
                  </a:lnTo>
                  <a:lnTo>
                    <a:pt x="94" y="417"/>
                  </a:lnTo>
                  <a:lnTo>
                    <a:pt x="90" y="417"/>
                  </a:lnTo>
                  <a:lnTo>
                    <a:pt x="88" y="417"/>
                  </a:lnTo>
                  <a:lnTo>
                    <a:pt x="86" y="417"/>
                  </a:lnTo>
                  <a:lnTo>
                    <a:pt x="84" y="417"/>
                  </a:lnTo>
                  <a:lnTo>
                    <a:pt x="82" y="419"/>
                  </a:lnTo>
                  <a:lnTo>
                    <a:pt x="80" y="419"/>
                  </a:lnTo>
                  <a:lnTo>
                    <a:pt x="78" y="419"/>
                  </a:lnTo>
                  <a:lnTo>
                    <a:pt x="76" y="419"/>
                  </a:lnTo>
                  <a:lnTo>
                    <a:pt x="74" y="421"/>
                  </a:lnTo>
                  <a:lnTo>
                    <a:pt x="72" y="421"/>
                  </a:lnTo>
                  <a:lnTo>
                    <a:pt x="72" y="421"/>
                  </a:lnTo>
                  <a:lnTo>
                    <a:pt x="70" y="421"/>
                  </a:lnTo>
                  <a:lnTo>
                    <a:pt x="68" y="421"/>
                  </a:lnTo>
                  <a:lnTo>
                    <a:pt x="64" y="423"/>
                  </a:lnTo>
                  <a:lnTo>
                    <a:pt x="62" y="423"/>
                  </a:lnTo>
                  <a:lnTo>
                    <a:pt x="60" y="425"/>
                  </a:lnTo>
                  <a:lnTo>
                    <a:pt x="60" y="423"/>
                  </a:lnTo>
                  <a:lnTo>
                    <a:pt x="60" y="421"/>
                  </a:lnTo>
                  <a:lnTo>
                    <a:pt x="62" y="421"/>
                  </a:lnTo>
                  <a:lnTo>
                    <a:pt x="64" y="421"/>
                  </a:lnTo>
                  <a:lnTo>
                    <a:pt x="66" y="421"/>
                  </a:lnTo>
                  <a:lnTo>
                    <a:pt x="68" y="419"/>
                  </a:lnTo>
                  <a:lnTo>
                    <a:pt x="70" y="419"/>
                  </a:lnTo>
                  <a:lnTo>
                    <a:pt x="72" y="419"/>
                  </a:lnTo>
                  <a:lnTo>
                    <a:pt x="72" y="419"/>
                  </a:lnTo>
                  <a:lnTo>
                    <a:pt x="76" y="417"/>
                  </a:lnTo>
                  <a:lnTo>
                    <a:pt x="78" y="417"/>
                  </a:lnTo>
                  <a:lnTo>
                    <a:pt x="80" y="417"/>
                  </a:lnTo>
                  <a:lnTo>
                    <a:pt x="82" y="415"/>
                  </a:lnTo>
                  <a:lnTo>
                    <a:pt x="84" y="415"/>
                  </a:lnTo>
                  <a:lnTo>
                    <a:pt x="86" y="415"/>
                  </a:lnTo>
                  <a:lnTo>
                    <a:pt x="88" y="413"/>
                  </a:lnTo>
                  <a:lnTo>
                    <a:pt x="90" y="415"/>
                  </a:lnTo>
                  <a:lnTo>
                    <a:pt x="92" y="413"/>
                  </a:lnTo>
                  <a:lnTo>
                    <a:pt x="94" y="413"/>
                  </a:lnTo>
                  <a:lnTo>
                    <a:pt x="94" y="411"/>
                  </a:lnTo>
                  <a:lnTo>
                    <a:pt x="96" y="409"/>
                  </a:lnTo>
                  <a:lnTo>
                    <a:pt x="98" y="409"/>
                  </a:lnTo>
                  <a:lnTo>
                    <a:pt x="100" y="407"/>
                  </a:lnTo>
                  <a:lnTo>
                    <a:pt x="100" y="405"/>
                  </a:lnTo>
                  <a:lnTo>
                    <a:pt x="104" y="405"/>
                  </a:lnTo>
                  <a:lnTo>
                    <a:pt x="106" y="405"/>
                  </a:lnTo>
                  <a:lnTo>
                    <a:pt x="108" y="407"/>
                  </a:lnTo>
                  <a:lnTo>
                    <a:pt x="108" y="409"/>
                  </a:lnTo>
                  <a:lnTo>
                    <a:pt x="110" y="409"/>
                  </a:lnTo>
                  <a:lnTo>
                    <a:pt x="110" y="407"/>
                  </a:lnTo>
                  <a:lnTo>
                    <a:pt x="110" y="409"/>
                  </a:lnTo>
                  <a:lnTo>
                    <a:pt x="112" y="409"/>
                  </a:lnTo>
                  <a:lnTo>
                    <a:pt x="114" y="411"/>
                  </a:lnTo>
                  <a:lnTo>
                    <a:pt x="116" y="411"/>
                  </a:lnTo>
                  <a:lnTo>
                    <a:pt x="118" y="409"/>
                  </a:lnTo>
                  <a:lnTo>
                    <a:pt x="120" y="409"/>
                  </a:lnTo>
                  <a:lnTo>
                    <a:pt x="120" y="409"/>
                  </a:lnTo>
                  <a:lnTo>
                    <a:pt x="122" y="409"/>
                  </a:lnTo>
                  <a:lnTo>
                    <a:pt x="124" y="407"/>
                  </a:lnTo>
                  <a:lnTo>
                    <a:pt x="126" y="407"/>
                  </a:lnTo>
                  <a:lnTo>
                    <a:pt x="128" y="407"/>
                  </a:lnTo>
                  <a:lnTo>
                    <a:pt x="130" y="405"/>
                  </a:lnTo>
                  <a:lnTo>
                    <a:pt x="132" y="405"/>
                  </a:lnTo>
                  <a:lnTo>
                    <a:pt x="134" y="405"/>
                  </a:lnTo>
                  <a:lnTo>
                    <a:pt x="136" y="405"/>
                  </a:lnTo>
                  <a:lnTo>
                    <a:pt x="138" y="403"/>
                  </a:lnTo>
                  <a:lnTo>
                    <a:pt x="138" y="401"/>
                  </a:lnTo>
                  <a:lnTo>
                    <a:pt x="140" y="403"/>
                  </a:lnTo>
                  <a:lnTo>
                    <a:pt x="138" y="403"/>
                  </a:lnTo>
                  <a:lnTo>
                    <a:pt x="140" y="403"/>
                  </a:lnTo>
                  <a:lnTo>
                    <a:pt x="142" y="403"/>
                  </a:lnTo>
                  <a:lnTo>
                    <a:pt x="142" y="401"/>
                  </a:lnTo>
                  <a:lnTo>
                    <a:pt x="144" y="401"/>
                  </a:lnTo>
                  <a:lnTo>
                    <a:pt x="146" y="401"/>
                  </a:lnTo>
                  <a:lnTo>
                    <a:pt x="148" y="401"/>
                  </a:lnTo>
                  <a:lnTo>
                    <a:pt x="150" y="401"/>
                  </a:lnTo>
                  <a:lnTo>
                    <a:pt x="152" y="401"/>
                  </a:lnTo>
                  <a:lnTo>
                    <a:pt x="154" y="401"/>
                  </a:lnTo>
                  <a:lnTo>
                    <a:pt x="154" y="399"/>
                  </a:lnTo>
                  <a:lnTo>
                    <a:pt x="156" y="399"/>
                  </a:lnTo>
                  <a:lnTo>
                    <a:pt x="156" y="401"/>
                  </a:lnTo>
                  <a:lnTo>
                    <a:pt x="158" y="399"/>
                  </a:lnTo>
                  <a:lnTo>
                    <a:pt x="160" y="399"/>
                  </a:lnTo>
                  <a:lnTo>
                    <a:pt x="160" y="397"/>
                  </a:lnTo>
                  <a:lnTo>
                    <a:pt x="158" y="397"/>
                  </a:lnTo>
                  <a:lnTo>
                    <a:pt x="158" y="395"/>
                  </a:lnTo>
                  <a:lnTo>
                    <a:pt x="160" y="395"/>
                  </a:lnTo>
                  <a:lnTo>
                    <a:pt x="162" y="395"/>
                  </a:lnTo>
                  <a:lnTo>
                    <a:pt x="162" y="393"/>
                  </a:lnTo>
                  <a:lnTo>
                    <a:pt x="164" y="395"/>
                  </a:lnTo>
                  <a:lnTo>
                    <a:pt x="164" y="397"/>
                  </a:lnTo>
                  <a:close/>
                  <a:moveTo>
                    <a:pt x="158" y="395"/>
                  </a:moveTo>
                  <a:lnTo>
                    <a:pt x="158" y="393"/>
                  </a:lnTo>
                  <a:lnTo>
                    <a:pt x="160" y="393"/>
                  </a:lnTo>
                  <a:lnTo>
                    <a:pt x="162" y="393"/>
                  </a:lnTo>
                  <a:lnTo>
                    <a:pt x="160" y="395"/>
                  </a:lnTo>
                  <a:lnTo>
                    <a:pt x="158" y="395"/>
                  </a:lnTo>
                  <a:close/>
                  <a:moveTo>
                    <a:pt x="360" y="367"/>
                  </a:moveTo>
                  <a:lnTo>
                    <a:pt x="362" y="369"/>
                  </a:lnTo>
                  <a:lnTo>
                    <a:pt x="362" y="367"/>
                  </a:lnTo>
                  <a:lnTo>
                    <a:pt x="362" y="369"/>
                  </a:lnTo>
                  <a:lnTo>
                    <a:pt x="362" y="371"/>
                  </a:lnTo>
                  <a:lnTo>
                    <a:pt x="360" y="371"/>
                  </a:lnTo>
                  <a:lnTo>
                    <a:pt x="356" y="371"/>
                  </a:lnTo>
                  <a:lnTo>
                    <a:pt x="352" y="373"/>
                  </a:lnTo>
                  <a:lnTo>
                    <a:pt x="346" y="373"/>
                  </a:lnTo>
                  <a:lnTo>
                    <a:pt x="338" y="375"/>
                  </a:lnTo>
                  <a:lnTo>
                    <a:pt x="330" y="377"/>
                  </a:lnTo>
                  <a:lnTo>
                    <a:pt x="326" y="379"/>
                  </a:lnTo>
                  <a:lnTo>
                    <a:pt x="322" y="379"/>
                  </a:lnTo>
                  <a:lnTo>
                    <a:pt x="320" y="379"/>
                  </a:lnTo>
                  <a:lnTo>
                    <a:pt x="318" y="379"/>
                  </a:lnTo>
                  <a:lnTo>
                    <a:pt x="314" y="381"/>
                  </a:lnTo>
                  <a:lnTo>
                    <a:pt x="312" y="381"/>
                  </a:lnTo>
                  <a:lnTo>
                    <a:pt x="310" y="381"/>
                  </a:lnTo>
                  <a:lnTo>
                    <a:pt x="308" y="383"/>
                  </a:lnTo>
                  <a:lnTo>
                    <a:pt x="302" y="383"/>
                  </a:lnTo>
                  <a:lnTo>
                    <a:pt x="296" y="385"/>
                  </a:lnTo>
                  <a:lnTo>
                    <a:pt x="294" y="385"/>
                  </a:lnTo>
                  <a:lnTo>
                    <a:pt x="290" y="385"/>
                  </a:lnTo>
                  <a:lnTo>
                    <a:pt x="286" y="385"/>
                  </a:lnTo>
                  <a:lnTo>
                    <a:pt x="284" y="385"/>
                  </a:lnTo>
                  <a:lnTo>
                    <a:pt x="278" y="387"/>
                  </a:lnTo>
                  <a:lnTo>
                    <a:pt x="274" y="387"/>
                  </a:lnTo>
                  <a:lnTo>
                    <a:pt x="272" y="389"/>
                  </a:lnTo>
                  <a:lnTo>
                    <a:pt x="270" y="389"/>
                  </a:lnTo>
                  <a:lnTo>
                    <a:pt x="268" y="389"/>
                  </a:lnTo>
                  <a:lnTo>
                    <a:pt x="264" y="391"/>
                  </a:lnTo>
                  <a:lnTo>
                    <a:pt x="260" y="391"/>
                  </a:lnTo>
                  <a:lnTo>
                    <a:pt x="258" y="391"/>
                  </a:lnTo>
                  <a:lnTo>
                    <a:pt x="248" y="393"/>
                  </a:lnTo>
                  <a:lnTo>
                    <a:pt x="246" y="395"/>
                  </a:lnTo>
                  <a:lnTo>
                    <a:pt x="244" y="395"/>
                  </a:lnTo>
                  <a:lnTo>
                    <a:pt x="242" y="395"/>
                  </a:lnTo>
                  <a:lnTo>
                    <a:pt x="240" y="395"/>
                  </a:lnTo>
                  <a:lnTo>
                    <a:pt x="238" y="395"/>
                  </a:lnTo>
                  <a:lnTo>
                    <a:pt x="228" y="397"/>
                  </a:lnTo>
                  <a:lnTo>
                    <a:pt x="216" y="399"/>
                  </a:lnTo>
                  <a:lnTo>
                    <a:pt x="200" y="401"/>
                  </a:lnTo>
                  <a:lnTo>
                    <a:pt x="186" y="401"/>
                  </a:lnTo>
                  <a:lnTo>
                    <a:pt x="182" y="401"/>
                  </a:lnTo>
                  <a:lnTo>
                    <a:pt x="180" y="401"/>
                  </a:lnTo>
                  <a:lnTo>
                    <a:pt x="176" y="399"/>
                  </a:lnTo>
                  <a:lnTo>
                    <a:pt x="174" y="397"/>
                  </a:lnTo>
                  <a:lnTo>
                    <a:pt x="170" y="395"/>
                  </a:lnTo>
                  <a:lnTo>
                    <a:pt x="168" y="395"/>
                  </a:lnTo>
                  <a:lnTo>
                    <a:pt x="168" y="393"/>
                  </a:lnTo>
                  <a:lnTo>
                    <a:pt x="168" y="393"/>
                  </a:lnTo>
                  <a:lnTo>
                    <a:pt x="170" y="393"/>
                  </a:lnTo>
                  <a:lnTo>
                    <a:pt x="172" y="393"/>
                  </a:lnTo>
                  <a:lnTo>
                    <a:pt x="174" y="393"/>
                  </a:lnTo>
                  <a:lnTo>
                    <a:pt x="176" y="393"/>
                  </a:lnTo>
                  <a:lnTo>
                    <a:pt x="180" y="395"/>
                  </a:lnTo>
                  <a:lnTo>
                    <a:pt x="182" y="395"/>
                  </a:lnTo>
                  <a:lnTo>
                    <a:pt x="186" y="397"/>
                  </a:lnTo>
                  <a:lnTo>
                    <a:pt x="190" y="399"/>
                  </a:lnTo>
                  <a:lnTo>
                    <a:pt x="196" y="399"/>
                  </a:lnTo>
                  <a:lnTo>
                    <a:pt x="200" y="399"/>
                  </a:lnTo>
                  <a:lnTo>
                    <a:pt x="204" y="399"/>
                  </a:lnTo>
                  <a:lnTo>
                    <a:pt x="206" y="397"/>
                  </a:lnTo>
                  <a:lnTo>
                    <a:pt x="210" y="399"/>
                  </a:lnTo>
                  <a:lnTo>
                    <a:pt x="214" y="397"/>
                  </a:lnTo>
                  <a:lnTo>
                    <a:pt x="216" y="397"/>
                  </a:lnTo>
                  <a:lnTo>
                    <a:pt x="218" y="397"/>
                  </a:lnTo>
                  <a:lnTo>
                    <a:pt x="224" y="395"/>
                  </a:lnTo>
                  <a:lnTo>
                    <a:pt x="226" y="395"/>
                  </a:lnTo>
                  <a:lnTo>
                    <a:pt x="230" y="395"/>
                  </a:lnTo>
                  <a:lnTo>
                    <a:pt x="232" y="395"/>
                  </a:lnTo>
                  <a:lnTo>
                    <a:pt x="236" y="393"/>
                  </a:lnTo>
                  <a:lnTo>
                    <a:pt x="238" y="393"/>
                  </a:lnTo>
                  <a:lnTo>
                    <a:pt x="240" y="393"/>
                  </a:lnTo>
                  <a:lnTo>
                    <a:pt x="242" y="391"/>
                  </a:lnTo>
                  <a:lnTo>
                    <a:pt x="242" y="389"/>
                  </a:lnTo>
                  <a:lnTo>
                    <a:pt x="240" y="389"/>
                  </a:lnTo>
                  <a:lnTo>
                    <a:pt x="242" y="387"/>
                  </a:lnTo>
                  <a:lnTo>
                    <a:pt x="244" y="389"/>
                  </a:lnTo>
                  <a:lnTo>
                    <a:pt x="246" y="389"/>
                  </a:lnTo>
                  <a:lnTo>
                    <a:pt x="246" y="387"/>
                  </a:lnTo>
                  <a:lnTo>
                    <a:pt x="246" y="385"/>
                  </a:lnTo>
                  <a:lnTo>
                    <a:pt x="248" y="387"/>
                  </a:lnTo>
                  <a:lnTo>
                    <a:pt x="248" y="389"/>
                  </a:lnTo>
                  <a:lnTo>
                    <a:pt x="250" y="391"/>
                  </a:lnTo>
                  <a:lnTo>
                    <a:pt x="252" y="391"/>
                  </a:lnTo>
                  <a:lnTo>
                    <a:pt x="254" y="389"/>
                  </a:lnTo>
                  <a:lnTo>
                    <a:pt x="256" y="389"/>
                  </a:lnTo>
                  <a:lnTo>
                    <a:pt x="258" y="389"/>
                  </a:lnTo>
                  <a:lnTo>
                    <a:pt x="260" y="389"/>
                  </a:lnTo>
                  <a:lnTo>
                    <a:pt x="262" y="387"/>
                  </a:lnTo>
                  <a:lnTo>
                    <a:pt x="266" y="387"/>
                  </a:lnTo>
                  <a:lnTo>
                    <a:pt x="268" y="387"/>
                  </a:lnTo>
                  <a:lnTo>
                    <a:pt x="270" y="387"/>
                  </a:lnTo>
                  <a:lnTo>
                    <a:pt x="270" y="385"/>
                  </a:lnTo>
                  <a:lnTo>
                    <a:pt x="272" y="385"/>
                  </a:lnTo>
                  <a:lnTo>
                    <a:pt x="274" y="385"/>
                  </a:lnTo>
                  <a:lnTo>
                    <a:pt x="276" y="385"/>
                  </a:lnTo>
                  <a:lnTo>
                    <a:pt x="280" y="385"/>
                  </a:lnTo>
                  <a:lnTo>
                    <a:pt x="282" y="383"/>
                  </a:lnTo>
                  <a:lnTo>
                    <a:pt x="284" y="383"/>
                  </a:lnTo>
                  <a:lnTo>
                    <a:pt x="286" y="383"/>
                  </a:lnTo>
                  <a:lnTo>
                    <a:pt x="288" y="383"/>
                  </a:lnTo>
                  <a:lnTo>
                    <a:pt x="290" y="383"/>
                  </a:lnTo>
                  <a:lnTo>
                    <a:pt x="292" y="383"/>
                  </a:lnTo>
                  <a:lnTo>
                    <a:pt x="294" y="383"/>
                  </a:lnTo>
                  <a:lnTo>
                    <a:pt x="296" y="381"/>
                  </a:lnTo>
                  <a:lnTo>
                    <a:pt x="298" y="379"/>
                  </a:lnTo>
                  <a:lnTo>
                    <a:pt x="300" y="379"/>
                  </a:lnTo>
                  <a:lnTo>
                    <a:pt x="298" y="381"/>
                  </a:lnTo>
                  <a:lnTo>
                    <a:pt x="300" y="379"/>
                  </a:lnTo>
                  <a:lnTo>
                    <a:pt x="300" y="381"/>
                  </a:lnTo>
                  <a:lnTo>
                    <a:pt x="302" y="381"/>
                  </a:lnTo>
                  <a:lnTo>
                    <a:pt x="304" y="381"/>
                  </a:lnTo>
                  <a:lnTo>
                    <a:pt x="304" y="379"/>
                  </a:lnTo>
                  <a:lnTo>
                    <a:pt x="306" y="379"/>
                  </a:lnTo>
                  <a:lnTo>
                    <a:pt x="308" y="379"/>
                  </a:lnTo>
                  <a:lnTo>
                    <a:pt x="312" y="379"/>
                  </a:lnTo>
                  <a:lnTo>
                    <a:pt x="314" y="377"/>
                  </a:lnTo>
                  <a:lnTo>
                    <a:pt x="316" y="377"/>
                  </a:lnTo>
                  <a:lnTo>
                    <a:pt x="318" y="377"/>
                  </a:lnTo>
                  <a:lnTo>
                    <a:pt x="320" y="377"/>
                  </a:lnTo>
                  <a:lnTo>
                    <a:pt x="322" y="375"/>
                  </a:lnTo>
                  <a:lnTo>
                    <a:pt x="324" y="375"/>
                  </a:lnTo>
                  <a:lnTo>
                    <a:pt x="326" y="375"/>
                  </a:lnTo>
                  <a:lnTo>
                    <a:pt x="328" y="375"/>
                  </a:lnTo>
                  <a:lnTo>
                    <a:pt x="330" y="375"/>
                  </a:lnTo>
                  <a:lnTo>
                    <a:pt x="330" y="373"/>
                  </a:lnTo>
                  <a:lnTo>
                    <a:pt x="332" y="373"/>
                  </a:lnTo>
                  <a:lnTo>
                    <a:pt x="334" y="373"/>
                  </a:lnTo>
                  <a:lnTo>
                    <a:pt x="336" y="373"/>
                  </a:lnTo>
                  <a:lnTo>
                    <a:pt x="338" y="373"/>
                  </a:lnTo>
                  <a:lnTo>
                    <a:pt x="340" y="373"/>
                  </a:lnTo>
                  <a:lnTo>
                    <a:pt x="342" y="373"/>
                  </a:lnTo>
                  <a:lnTo>
                    <a:pt x="344" y="371"/>
                  </a:lnTo>
                  <a:lnTo>
                    <a:pt x="346" y="371"/>
                  </a:lnTo>
                  <a:lnTo>
                    <a:pt x="348" y="371"/>
                  </a:lnTo>
                  <a:lnTo>
                    <a:pt x="350" y="371"/>
                  </a:lnTo>
                  <a:lnTo>
                    <a:pt x="352" y="371"/>
                  </a:lnTo>
                  <a:lnTo>
                    <a:pt x="354" y="369"/>
                  </a:lnTo>
                  <a:lnTo>
                    <a:pt x="356" y="369"/>
                  </a:lnTo>
                  <a:lnTo>
                    <a:pt x="358" y="369"/>
                  </a:lnTo>
                  <a:lnTo>
                    <a:pt x="360" y="369"/>
                  </a:lnTo>
                  <a:lnTo>
                    <a:pt x="360" y="367"/>
                  </a:lnTo>
                  <a:close/>
                  <a:moveTo>
                    <a:pt x="238" y="0"/>
                  </a:moveTo>
                  <a:lnTo>
                    <a:pt x="238" y="2"/>
                  </a:lnTo>
                  <a:lnTo>
                    <a:pt x="236" y="2"/>
                  </a:lnTo>
                  <a:lnTo>
                    <a:pt x="234" y="2"/>
                  </a:lnTo>
                  <a:lnTo>
                    <a:pt x="232" y="0"/>
                  </a:lnTo>
                  <a:lnTo>
                    <a:pt x="232" y="2"/>
                  </a:lnTo>
                  <a:lnTo>
                    <a:pt x="232" y="4"/>
                  </a:lnTo>
                  <a:lnTo>
                    <a:pt x="232" y="6"/>
                  </a:lnTo>
                  <a:lnTo>
                    <a:pt x="230" y="8"/>
                  </a:lnTo>
                  <a:lnTo>
                    <a:pt x="228" y="8"/>
                  </a:lnTo>
                  <a:lnTo>
                    <a:pt x="226" y="10"/>
                  </a:lnTo>
                  <a:lnTo>
                    <a:pt x="226" y="12"/>
                  </a:lnTo>
                  <a:lnTo>
                    <a:pt x="224" y="12"/>
                  </a:lnTo>
                  <a:lnTo>
                    <a:pt x="224" y="14"/>
                  </a:lnTo>
                  <a:lnTo>
                    <a:pt x="222" y="14"/>
                  </a:lnTo>
                  <a:lnTo>
                    <a:pt x="222" y="12"/>
                  </a:lnTo>
                  <a:lnTo>
                    <a:pt x="220" y="12"/>
                  </a:lnTo>
                  <a:lnTo>
                    <a:pt x="220" y="14"/>
                  </a:lnTo>
                  <a:lnTo>
                    <a:pt x="218" y="16"/>
                  </a:lnTo>
                  <a:lnTo>
                    <a:pt x="218" y="18"/>
                  </a:lnTo>
                  <a:lnTo>
                    <a:pt x="216" y="18"/>
                  </a:lnTo>
                  <a:lnTo>
                    <a:pt x="214" y="18"/>
                  </a:lnTo>
                  <a:lnTo>
                    <a:pt x="214" y="20"/>
                  </a:lnTo>
                  <a:lnTo>
                    <a:pt x="214" y="22"/>
                  </a:lnTo>
                  <a:lnTo>
                    <a:pt x="212" y="20"/>
                  </a:lnTo>
                  <a:lnTo>
                    <a:pt x="210" y="20"/>
                  </a:lnTo>
                  <a:lnTo>
                    <a:pt x="210" y="22"/>
                  </a:lnTo>
                  <a:lnTo>
                    <a:pt x="208" y="22"/>
                  </a:lnTo>
                  <a:lnTo>
                    <a:pt x="206" y="22"/>
                  </a:lnTo>
                  <a:lnTo>
                    <a:pt x="206" y="20"/>
                  </a:lnTo>
                  <a:lnTo>
                    <a:pt x="204" y="20"/>
                  </a:lnTo>
                  <a:lnTo>
                    <a:pt x="204" y="18"/>
                  </a:lnTo>
                  <a:lnTo>
                    <a:pt x="204" y="20"/>
                  </a:lnTo>
                  <a:lnTo>
                    <a:pt x="202" y="22"/>
                  </a:lnTo>
                  <a:lnTo>
                    <a:pt x="200" y="22"/>
                  </a:lnTo>
                  <a:lnTo>
                    <a:pt x="200" y="24"/>
                  </a:lnTo>
                  <a:lnTo>
                    <a:pt x="202" y="24"/>
                  </a:lnTo>
                  <a:lnTo>
                    <a:pt x="200" y="28"/>
                  </a:lnTo>
                  <a:lnTo>
                    <a:pt x="200" y="30"/>
                  </a:lnTo>
                  <a:lnTo>
                    <a:pt x="198" y="30"/>
                  </a:lnTo>
                  <a:lnTo>
                    <a:pt x="198" y="32"/>
                  </a:lnTo>
                  <a:lnTo>
                    <a:pt x="196" y="34"/>
                  </a:lnTo>
                  <a:lnTo>
                    <a:pt x="194" y="36"/>
                  </a:lnTo>
                  <a:lnTo>
                    <a:pt x="192" y="40"/>
                  </a:lnTo>
                  <a:lnTo>
                    <a:pt x="190" y="40"/>
                  </a:lnTo>
                  <a:lnTo>
                    <a:pt x="190" y="38"/>
                  </a:lnTo>
                  <a:lnTo>
                    <a:pt x="188" y="38"/>
                  </a:lnTo>
                  <a:lnTo>
                    <a:pt x="188" y="40"/>
                  </a:lnTo>
                  <a:lnTo>
                    <a:pt x="188" y="42"/>
                  </a:lnTo>
                  <a:lnTo>
                    <a:pt x="186" y="40"/>
                  </a:lnTo>
                  <a:lnTo>
                    <a:pt x="186" y="38"/>
                  </a:lnTo>
                  <a:lnTo>
                    <a:pt x="184" y="40"/>
                  </a:lnTo>
                  <a:lnTo>
                    <a:pt x="182" y="40"/>
                  </a:lnTo>
                  <a:lnTo>
                    <a:pt x="182" y="42"/>
                  </a:lnTo>
                  <a:lnTo>
                    <a:pt x="182" y="44"/>
                  </a:lnTo>
                  <a:lnTo>
                    <a:pt x="180" y="44"/>
                  </a:lnTo>
                  <a:lnTo>
                    <a:pt x="178" y="44"/>
                  </a:lnTo>
                  <a:lnTo>
                    <a:pt x="178" y="46"/>
                  </a:lnTo>
                  <a:lnTo>
                    <a:pt x="178" y="48"/>
                  </a:lnTo>
                  <a:lnTo>
                    <a:pt x="178" y="50"/>
                  </a:lnTo>
                  <a:lnTo>
                    <a:pt x="178" y="52"/>
                  </a:lnTo>
                  <a:lnTo>
                    <a:pt x="176" y="52"/>
                  </a:lnTo>
                  <a:lnTo>
                    <a:pt x="176" y="56"/>
                  </a:lnTo>
                  <a:lnTo>
                    <a:pt x="176" y="58"/>
                  </a:lnTo>
                  <a:lnTo>
                    <a:pt x="176" y="60"/>
                  </a:lnTo>
                  <a:lnTo>
                    <a:pt x="176" y="62"/>
                  </a:lnTo>
                  <a:lnTo>
                    <a:pt x="178" y="62"/>
                  </a:lnTo>
                  <a:lnTo>
                    <a:pt x="178" y="66"/>
                  </a:lnTo>
                  <a:lnTo>
                    <a:pt x="176" y="66"/>
                  </a:lnTo>
                  <a:lnTo>
                    <a:pt x="174" y="66"/>
                  </a:lnTo>
                  <a:lnTo>
                    <a:pt x="172" y="68"/>
                  </a:lnTo>
                  <a:lnTo>
                    <a:pt x="170" y="70"/>
                  </a:lnTo>
                  <a:lnTo>
                    <a:pt x="168" y="74"/>
                  </a:lnTo>
                  <a:lnTo>
                    <a:pt x="170" y="74"/>
                  </a:lnTo>
                  <a:lnTo>
                    <a:pt x="170" y="76"/>
                  </a:lnTo>
                  <a:lnTo>
                    <a:pt x="168" y="76"/>
                  </a:lnTo>
                  <a:lnTo>
                    <a:pt x="168" y="78"/>
                  </a:lnTo>
                  <a:lnTo>
                    <a:pt x="168" y="80"/>
                  </a:lnTo>
                  <a:lnTo>
                    <a:pt x="168" y="80"/>
                  </a:lnTo>
                  <a:lnTo>
                    <a:pt x="166" y="80"/>
                  </a:lnTo>
                  <a:lnTo>
                    <a:pt x="166" y="82"/>
                  </a:lnTo>
                  <a:lnTo>
                    <a:pt x="166" y="84"/>
                  </a:lnTo>
                  <a:lnTo>
                    <a:pt x="164" y="86"/>
                  </a:lnTo>
                  <a:lnTo>
                    <a:pt x="164" y="88"/>
                  </a:lnTo>
                  <a:lnTo>
                    <a:pt x="164" y="90"/>
                  </a:lnTo>
                  <a:lnTo>
                    <a:pt x="166" y="90"/>
                  </a:lnTo>
                  <a:lnTo>
                    <a:pt x="168" y="90"/>
                  </a:lnTo>
                  <a:lnTo>
                    <a:pt x="166" y="92"/>
                  </a:lnTo>
                  <a:lnTo>
                    <a:pt x="166" y="94"/>
                  </a:lnTo>
                  <a:lnTo>
                    <a:pt x="168" y="94"/>
                  </a:lnTo>
                  <a:lnTo>
                    <a:pt x="168" y="94"/>
                  </a:lnTo>
                  <a:lnTo>
                    <a:pt x="168" y="96"/>
                  </a:lnTo>
                  <a:lnTo>
                    <a:pt x="168" y="96"/>
                  </a:lnTo>
                  <a:lnTo>
                    <a:pt x="168" y="100"/>
                  </a:lnTo>
                  <a:lnTo>
                    <a:pt x="170" y="100"/>
                  </a:lnTo>
                  <a:lnTo>
                    <a:pt x="170" y="102"/>
                  </a:lnTo>
                  <a:lnTo>
                    <a:pt x="170" y="106"/>
                  </a:lnTo>
                  <a:lnTo>
                    <a:pt x="170" y="108"/>
                  </a:lnTo>
                  <a:lnTo>
                    <a:pt x="172" y="108"/>
                  </a:lnTo>
                  <a:lnTo>
                    <a:pt x="172" y="112"/>
                  </a:lnTo>
                  <a:lnTo>
                    <a:pt x="170" y="116"/>
                  </a:lnTo>
                  <a:lnTo>
                    <a:pt x="168" y="116"/>
                  </a:lnTo>
                  <a:lnTo>
                    <a:pt x="168" y="118"/>
                  </a:lnTo>
                  <a:lnTo>
                    <a:pt x="168" y="120"/>
                  </a:lnTo>
                  <a:lnTo>
                    <a:pt x="168" y="122"/>
                  </a:lnTo>
                  <a:lnTo>
                    <a:pt x="168" y="122"/>
                  </a:lnTo>
                  <a:lnTo>
                    <a:pt x="168" y="124"/>
                  </a:lnTo>
                  <a:lnTo>
                    <a:pt x="168" y="122"/>
                  </a:lnTo>
                  <a:lnTo>
                    <a:pt x="166" y="122"/>
                  </a:lnTo>
                  <a:lnTo>
                    <a:pt x="166" y="124"/>
                  </a:lnTo>
                  <a:lnTo>
                    <a:pt x="168" y="124"/>
                  </a:lnTo>
                  <a:lnTo>
                    <a:pt x="166" y="126"/>
                  </a:lnTo>
                  <a:lnTo>
                    <a:pt x="164" y="126"/>
                  </a:lnTo>
                  <a:lnTo>
                    <a:pt x="164" y="128"/>
                  </a:lnTo>
                  <a:lnTo>
                    <a:pt x="166" y="130"/>
                  </a:lnTo>
                  <a:lnTo>
                    <a:pt x="166" y="132"/>
                  </a:lnTo>
                  <a:lnTo>
                    <a:pt x="168" y="130"/>
                  </a:lnTo>
                  <a:lnTo>
                    <a:pt x="168" y="132"/>
                  </a:lnTo>
                  <a:lnTo>
                    <a:pt x="166" y="132"/>
                  </a:lnTo>
                  <a:lnTo>
                    <a:pt x="166" y="134"/>
                  </a:lnTo>
                  <a:lnTo>
                    <a:pt x="168" y="136"/>
                  </a:lnTo>
                  <a:lnTo>
                    <a:pt x="168" y="138"/>
                  </a:lnTo>
                  <a:lnTo>
                    <a:pt x="166" y="142"/>
                  </a:lnTo>
                  <a:lnTo>
                    <a:pt x="166" y="144"/>
                  </a:lnTo>
                  <a:lnTo>
                    <a:pt x="166" y="146"/>
                  </a:lnTo>
                  <a:lnTo>
                    <a:pt x="164" y="152"/>
                  </a:lnTo>
                  <a:lnTo>
                    <a:pt x="164" y="156"/>
                  </a:lnTo>
                  <a:lnTo>
                    <a:pt x="166" y="158"/>
                  </a:lnTo>
                  <a:lnTo>
                    <a:pt x="166" y="160"/>
                  </a:lnTo>
                  <a:lnTo>
                    <a:pt x="168" y="160"/>
                  </a:lnTo>
                  <a:lnTo>
                    <a:pt x="168" y="162"/>
                  </a:lnTo>
                  <a:lnTo>
                    <a:pt x="168" y="162"/>
                  </a:lnTo>
                  <a:lnTo>
                    <a:pt x="168" y="164"/>
                  </a:lnTo>
                  <a:lnTo>
                    <a:pt x="170" y="164"/>
                  </a:lnTo>
                  <a:lnTo>
                    <a:pt x="170" y="166"/>
                  </a:lnTo>
                  <a:lnTo>
                    <a:pt x="172" y="164"/>
                  </a:lnTo>
                  <a:lnTo>
                    <a:pt x="170" y="164"/>
                  </a:lnTo>
                  <a:lnTo>
                    <a:pt x="172" y="164"/>
                  </a:lnTo>
                  <a:lnTo>
                    <a:pt x="174" y="164"/>
                  </a:lnTo>
                  <a:lnTo>
                    <a:pt x="176" y="164"/>
                  </a:lnTo>
                  <a:lnTo>
                    <a:pt x="178" y="164"/>
                  </a:lnTo>
                  <a:lnTo>
                    <a:pt x="180" y="166"/>
                  </a:lnTo>
                  <a:lnTo>
                    <a:pt x="182" y="168"/>
                  </a:lnTo>
                  <a:lnTo>
                    <a:pt x="180" y="168"/>
                  </a:lnTo>
                  <a:lnTo>
                    <a:pt x="182" y="168"/>
                  </a:lnTo>
                  <a:lnTo>
                    <a:pt x="182" y="166"/>
                  </a:lnTo>
                  <a:lnTo>
                    <a:pt x="184" y="166"/>
                  </a:lnTo>
                  <a:lnTo>
                    <a:pt x="184" y="168"/>
                  </a:lnTo>
                  <a:lnTo>
                    <a:pt x="184" y="170"/>
                  </a:lnTo>
                  <a:lnTo>
                    <a:pt x="186" y="172"/>
                  </a:lnTo>
                  <a:lnTo>
                    <a:pt x="186" y="176"/>
                  </a:lnTo>
                  <a:lnTo>
                    <a:pt x="184" y="176"/>
                  </a:lnTo>
                  <a:lnTo>
                    <a:pt x="182" y="176"/>
                  </a:lnTo>
                  <a:lnTo>
                    <a:pt x="182" y="178"/>
                  </a:lnTo>
                  <a:lnTo>
                    <a:pt x="184" y="178"/>
                  </a:lnTo>
                  <a:lnTo>
                    <a:pt x="184" y="180"/>
                  </a:lnTo>
                  <a:lnTo>
                    <a:pt x="184" y="182"/>
                  </a:lnTo>
                  <a:lnTo>
                    <a:pt x="186" y="182"/>
                  </a:lnTo>
                  <a:lnTo>
                    <a:pt x="186" y="184"/>
                  </a:lnTo>
                  <a:lnTo>
                    <a:pt x="186" y="186"/>
                  </a:lnTo>
                  <a:lnTo>
                    <a:pt x="186" y="190"/>
                  </a:lnTo>
                  <a:lnTo>
                    <a:pt x="186" y="192"/>
                  </a:lnTo>
                  <a:lnTo>
                    <a:pt x="186" y="192"/>
                  </a:lnTo>
                  <a:lnTo>
                    <a:pt x="186" y="194"/>
                  </a:lnTo>
                  <a:lnTo>
                    <a:pt x="186" y="196"/>
                  </a:lnTo>
                  <a:lnTo>
                    <a:pt x="188" y="196"/>
                  </a:lnTo>
                  <a:lnTo>
                    <a:pt x="188" y="198"/>
                  </a:lnTo>
                  <a:lnTo>
                    <a:pt x="186" y="200"/>
                  </a:lnTo>
                  <a:lnTo>
                    <a:pt x="188" y="200"/>
                  </a:lnTo>
                  <a:lnTo>
                    <a:pt x="188" y="202"/>
                  </a:lnTo>
                  <a:lnTo>
                    <a:pt x="188" y="204"/>
                  </a:lnTo>
                  <a:lnTo>
                    <a:pt x="188" y="206"/>
                  </a:lnTo>
                  <a:lnTo>
                    <a:pt x="190" y="212"/>
                  </a:lnTo>
                  <a:lnTo>
                    <a:pt x="190" y="214"/>
                  </a:lnTo>
                  <a:lnTo>
                    <a:pt x="192" y="214"/>
                  </a:lnTo>
                  <a:lnTo>
                    <a:pt x="190" y="216"/>
                  </a:lnTo>
                  <a:lnTo>
                    <a:pt x="190" y="218"/>
                  </a:lnTo>
                  <a:lnTo>
                    <a:pt x="192" y="220"/>
                  </a:lnTo>
                  <a:lnTo>
                    <a:pt x="194" y="220"/>
                  </a:lnTo>
                  <a:lnTo>
                    <a:pt x="194" y="222"/>
                  </a:lnTo>
                  <a:lnTo>
                    <a:pt x="192" y="222"/>
                  </a:lnTo>
                  <a:lnTo>
                    <a:pt x="190" y="222"/>
                  </a:lnTo>
                  <a:lnTo>
                    <a:pt x="190" y="224"/>
                  </a:lnTo>
                  <a:lnTo>
                    <a:pt x="190" y="226"/>
                  </a:lnTo>
                  <a:lnTo>
                    <a:pt x="192" y="226"/>
                  </a:lnTo>
                  <a:lnTo>
                    <a:pt x="192" y="228"/>
                  </a:lnTo>
                  <a:lnTo>
                    <a:pt x="192" y="230"/>
                  </a:lnTo>
                  <a:lnTo>
                    <a:pt x="194" y="230"/>
                  </a:lnTo>
                  <a:lnTo>
                    <a:pt x="194" y="232"/>
                  </a:lnTo>
                  <a:lnTo>
                    <a:pt x="196" y="232"/>
                  </a:lnTo>
                  <a:lnTo>
                    <a:pt x="198" y="232"/>
                  </a:lnTo>
                  <a:lnTo>
                    <a:pt x="198" y="234"/>
                  </a:lnTo>
                  <a:lnTo>
                    <a:pt x="196" y="236"/>
                  </a:lnTo>
                  <a:lnTo>
                    <a:pt x="198" y="236"/>
                  </a:lnTo>
                  <a:lnTo>
                    <a:pt x="198" y="238"/>
                  </a:lnTo>
                  <a:lnTo>
                    <a:pt x="200" y="238"/>
                  </a:lnTo>
                  <a:lnTo>
                    <a:pt x="202" y="238"/>
                  </a:lnTo>
                  <a:lnTo>
                    <a:pt x="204" y="238"/>
                  </a:lnTo>
                  <a:lnTo>
                    <a:pt x="204" y="240"/>
                  </a:lnTo>
                  <a:lnTo>
                    <a:pt x="204" y="240"/>
                  </a:lnTo>
                  <a:lnTo>
                    <a:pt x="204" y="242"/>
                  </a:lnTo>
                  <a:lnTo>
                    <a:pt x="206" y="242"/>
                  </a:lnTo>
                  <a:lnTo>
                    <a:pt x="206" y="244"/>
                  </a:lnTo>
                  <a:lnTo>
                    <a:pt x="208" y="246"/>
                  </a:lnTo>
                  <a:lnTo>
                    <a:pt x="208" y="248"/>
                  </a:lnTo>
                  <a:lnTo>
                    <a:pt x="210" y="250"/>
                  </a:lnTo>
                  <a:lnTo>
                    <a:pt x="210" y="252"/>
                  </a:lnTo>
                  <a:lnTo>
                    <a:pt x="212" y="254"/>
                  </a:lnTo>
                  <a:lnTo>
                    <a:pt x="214" y="258"/>
                  </a:lnTo>
                  <a:lnTo>
                    <a:pt x="214" y="260"/>
                  </a:lnTo>
                  <a:lnTo>
                    <a:pt x="216" y="260"/>
                  </a:lnTo>
                  <a:lnTo>
                    <a:pt x="216" y="262"/>
                  </a:lnTo>
                  <a:lnTo>
                    <a:pt x="218" y="262"/>
                  </a:lnTo>
                  <a:lnTo>
                    <a:pt x="218" y="262"/>
                  </a:lnTo>
                  <a:lnTo>
                    <a:pt x="220" y="264"/>
                  </a:lnTo>
                  <a:lnTo>
                    <a:pt x="222" y="264"/>
                  </a:lnTo>
                  <a:lnTo>
                    <a:pt x="224" y="264"/>
                  </a:lnTo>
                  <a:lnTo>
                    <a:pt x="230" y="266"/>
                  </a:lnTo>
                  <a:lnTo>
                    <a:pt x="230" y="268"/>
                  </a:lnTo>
                  <a:lnTo>
                    <a:pt x="228" y="266"/>
                  </a:lnTo>
                  <a:lnTo>
                    <a:pt x="228" y="268"/>
                  </a:lnTo>
                  <a:lnTo>
                    <a:pt x="226" y="270"/>
                  </a:lnTo>
                  <a:lnTo>
                    <a:pt x="226" y="272"/>
                  </a:lnTo>
                  <a:lnTo>
                    <a:pt x="226" y="277"/>
                  </a:lnTo>
                  <a:lnTo>
                    <a:pt x="228" y="279"/>
                  </a:lnTo>
                  <a:lnTo>
                    <a:pt x="232" y="283"/>
                  </a:lnTo>
                  <a:lnTo>
                    <a:pt x="234" y="283"/>
                  </a:lnTo>
                  <a:lnTo>
                    <a:pt x="236" y="285"/>
                  </a:lnTo>
                  <a:lnTo>
                    <a:pt x="238" y="287"/>
                  </a:lnTo>
                  <a:lnTo>
                    <a:pt x="240" y="287"/>
                  </a:lnTo>
                  <a:lnTo>
                    <a:pt x="240" y="289"/>
                  </a:lnTo>
                  <a:lnTo>
                    <a:pt x="240" y="289"/>
                  </a:lnTo>
                  <a:lnTo>
                    <a:pt x="240" y="291"/>
                  </a:lnTo>
                  <a:lnTo>
                    <a:pt x="240" y="293"/>
                  </a:lnTo>
                  <a:lnTo>
                    <a:pt x="242" y="295"/>
                  </a:lnTo>
                  <a:lnTo>
                    <a:pt x="242" y="297"/>
                  </a:lnTo>
                  <a:lnTo>
                    <a:pt x="244" y="299"/>
                  </a:lnTo>
                  <a:lnTo>
                    <a:pt x="246" y="299"/>
                  </a:lnTo>
                  <a:lnTo>
                    <a:pt x="244" y="301"/>
                  </a:lnTo>
                  <a:lnTo>
                    <a:pt x="242" y="303"/>
                  </a:lnTo>
                  <a:lnTo>
                    <a:pt x="240" y="305"/>
                  </a:lnTo>
                  <a:lnTo>
                    <a:pt x="240" y="307"/>
                  </a:lnTo>
                  <a:lnTo>
                    <a:pt x="240" y="311"/>
                  </a:lnTo>
                  <a:lnTo>
                    <a:pt x="240" y="313"/>
                  </a:lnTo>
                  <a:lnTo>
                    <a:pt x="240" y="315"/>
                  </a:lnTo>
                  <a:lnTo>
                    <a:pt x="238" y="317"/>
                  </a:lnTo>
                  <a:lnTo>
                    <a:pt x="236" y="321"/>
                  </a:lnTo>
                  <a:lnTo>
                    <a:pt x="236" y="323"/>
                  </a:lnTo>
                  <a:lnTo>
                    <a:pt x="234" y="325"/>
                  </a:lnTo>
                  <a:lnTo>
                    <a:pt x="234" y="329"/>
                  </a:lnTo>
                  <a:lnTo>
                    <a:pt x="234" y="331"/>
                  </a:lnTo>
                  <a:lnTo>
                    <a:pt x="234" y="335"/>
                  </a:lnTo>
                  <a:lnTo>
                    <a:pt x="232" y="337"/>
                  </a:lnTo>
                  <a:lnTo>
                    <a:pt x="230" y="339"/>
                  </a:lnTo>
                  <a:lnTo>
                    <a:pt x="228" y="339"/>
                  </a:lnTo>
                  <a:lnTo>
                    <a:pt x="226" y="339"/>
                  </a:lnTo>
                  <a:lnTo>
                    <a:pt x="226" y="337"/>
                  </a:lnTo>
                  <a:lnTo>
                    <a:pt x="226" y="337"/>
                  </a:lnTo>
                  <a:lnTo>
                    <a:pt x="228" y="335"/>
                  </a:lnTo>
                  <a:lnTo>
                    <a:pt x="228" y="333"/>
                  </a:lnTo>
                  <a:lnTo>
                    <a:pt x="228" y="331"/>
                  </a:lnTo>
                  <a:lnTo>
                    <a:pt x="226" y="331"/>
                  </a:lnTo>
                  <a:lnTo>
                    <a:pt x="226" y="329"/>
                  </a:lnTo>
                  <a:lnTo>
                    <a:pt x="228" y="327"/>
                  </a:lnTo>
                  <a:lnTo>
                    <a:pt x="226" y="325"/>
                  </a:lnTo>
                  <a:lnTo>
                    <a:pt x="224" y="325"/>
                  </a:lnTo>
                  <a:lnTo>
                    <a:pt x="222" y="325"/>
                  </a:lnTo>
                  <a:lnTo>
                    <a:pt x="220" y="323"/>
                  </a:lnTo>
                  <a:lnTo>
                    <a:pt x="218" y="321"/>
                  </a:lnTo>
                  <a:lnTo>
                    <a:pt x="218" y="319"/>
                  </a:lnTo>
                  <a:lnTo>
                    <a:pt x="218" y="321"/>
                  </a:lnTo>
                  <a:lnTo>
                    <a:pt x="218" y="321"/>
                  </a:lnTo>
                  <a:lnTo>
                    <a:pt x="218" y="323"/>
                  </a:lnTo>
                  <a:lnTo>
                    <a:pt x="220" y="323"/>
                  </a:lnTo>
                  <a:lnTo>
                    <a:pt x="222" y="325"/>
                  </a:lnTo>
                  <a:lnTo>
                    <a:pt x="224" y="327"/>
                  </a:lnTo>
                  <a:lnTo>
                    <a:pt x="226" y="327"/>
                  </a:lnTo>
                  <a:lnTo>
                    <a:pt x="224" y="329"/>
                  </a:lnTo>
                  <a:lnTo>
                    <a:pt x="224" y="331"/>
                  </a:lnTo>
                  <a:lnTo>
                    <a:pt x="226" y="333"/>
                  </a:lnTo>
                  <a:lnTo>
                    <a:pt x="224" y="335"/>
                  </a:lnTo>
                  <a:lnTo>
                    <a:pt x="224" y="337"/>
                  </a:lnTo>
                  <a:lnTo>
                    <a:pt x="224" y="337"/>
                  </a:lnTo>
                  <a:lnTo>
                    <a:pt x="226" y="337"/>
                  </a:lnTo>
                  <a:lnTo>
                    <a:pt x="226" y="339"/>
                  </a:lnTo>
                  <a:lnTo>
                    <a:pt x="224" y="339"/>
                  </a:lnTo>
                  <a:lnTo>
                    <a:pt x="224" y="343"/>
                  </a:lnTo>
                  <a:lnTo>
                    <a:pt x="222" y="341"/>
                  </a:lnTo>
                  <a:lnTo>
                    <a:pt x="220" y="343"/>
                  </a:lnTo>
                  <a:lnTo>
                    <a:pt x="218" y="345"/>
                  </a:lnTo>
                  <a:lnTo>
                    <a:pt x="218" y="347"/>
                  </a:lnTo>
                  <a:lnTo>
                    <a:pt x="218" y="349"/>
                  </a:lnTo>
                  <a:lnTo>
                    <a:pt x="218" y="351"/>
                  </a:lnTo>
                  <a:lnTo>
                    <a:pt x="216" y="353"/>
                  </a:lnTo>
                  <a:lnTo>
                    <a:pt x="214" y="351"/>
                  </a:lnTo>
                  <a:lnTo>
                    <a:pt x="214" y="349"/>
                  </a:lnTo>
                  <a:lnTo>
                    <a:pt x="212" y="351"/>
                  </a:lnTo>
                  <a:lnTo>
                    <a:pt x="210" y="349"/>
                  </a:lnTo>
                  <a:lnTo>
                    <a:pt x="210" y="351"/>
                  </a:lnTo>
                  <a:lnTo>
                    <a:pt x="208" y="351"/>
                  </a:lnTo>
                  <a:lnTo>
                    <a:pt x="206" y="351"/>
                  </a:lnTo>
                  <a:lnTo>
                    <a:pt x="204" y="351"/>
                  </a:lnTo>
                  <a:lnTo>
                    <a:pt x="202" y="353"/>
                  </a:lnTo>
                  <a:lnTo>
                    <a:pt x="200" y="353"/>
                  </a:lnTo>
                  <a:lnTo>
                    <a:pt x="198" y="355"/>
                  </a:lnTo>
                  <a:lnTo>
                    <a:pt x="194" y="357"/>
                  </a:lnTo>
                  <a:lnTo>
                    <a:pt x="192" y="359"/>
                  </a:lnTo>
                  <a:lnTo>
                    <a:pt x="190" y="359"/>
                  </a:lnTo>
                  <a:lnTo>
                    <a:pt x="188" y="361"/>
                  </a:lnTo>
                  <a:lnTo>
                    <a:pt x="188" y="363"/>
                  </a:lnTo>
                  <a:lnTo>
                    <a:pt x="186" y="363"/>
                  </a:lnTo>
                  <a:lnTo>
                    <a:pt x="184" y="365"/>
                  </a:lnTo>
                  <a:lnTo>
                    <a:pt x="184" y="367"/>
                  </a:lnTo>
                  <a:lnTo>
                    <a:pt x="184" y="369"/>
                  </a:lnTo>
                  <a:lnTo>
                    <a:pt x="182" y="367"/>
                  </a:lnTo>
                  <a:lnTo>
                    <a:pt x="182" y="369"/>
                  </a:lnTo>
                  <a:lnTo>
                    <a:pt x="180" y="365"/>
                  </a:lnTo>
                  <a:lnTo>
                    <a:pt x="178" y="369"/>
                  </a:lnTo>
                  <a:lnTo>
                    <a:pt x="176" y="367"/>
                  </a:lnTo>
                  <a:lnTo>
                    <a:pt x="174" y="369"/>
                  </a:lnTo>
                  <a:lnTo>
                    <a:pt x="174" y="367"/>
                  </a:lnTo>
                  <a:lnTo>
                    <a:pt x="172" y="367"/>
                  </a:lnTo>
                  <a:lnTo>
                    <a:pt x="170" y="367"/>
                  </a:lnTo>
                  <a:lnTo>
                    <a:pt x="168" y="367"/>
                  </a:lnTo>
                  <a:lnTo>
                    <a:pt x="168" y="367"/>
                  </a:lnTo>
                  <a:lnTo>
                    <a:pt x="166" y="367"/>
                  </a:lnTo>
                  <a:lnTo>
                    <a:pt x="166" y="369"/>
                  </a:lnTo>
                  <a:lnTo>
                    <a:pt x="164" y="367"/>
                  </a:lnTo>
                  <a:lnTo>
                    <a:pt x="164" y="369"/>
                  </a:lnTo>
                  <a:lnTo>
                    <a:pt x="162" y="371"/>
                  </a:lnTo>
                  <a:lnTo>
                    <a:pt x="160" y="371"/>
                  </a:lnTo>
                  <a:lnTo>
                    <a:pt x="158" y="371"/>
                  </a:lnTo>
                  <a:lnTo>
                    <a:pt x="156" y="373"/>
                  </a:lnTo>
                  <a:lnTo>
                    <a:pt x="158" y="373"/>
                  </a:lnTo>
                  <a:lnTo>
                    <a:pt x="160" y="373"/>
                  </a:lnTo>
                  <a:lnTo>
                    <a:pt x="162" y="373"/>
                  </a:lnTo>
                  <a:lnTo>
                    <a:pt x="164" y="371"/>
                  </a:lnTo>
                  <a:lnTo>
                    <a:pt x="166" y="371"/>
                  </a:lnTo>
                  <a:lnTo>
                    <a:pt x="168" y="371"/>
                  </a:lnTo>
                  <a:lnTo>
                    <a:pt x="168" y="371"/>
                  </a:lnTo>
                  <a:lnTo>
                    <a:pt x="168" y="369"/>
                  </a:lnTo>
                  <a:lnTo>
                    <a:pt x="170" y="369"/>
                  </a:lnTo>
                  <a:lnTo>
                    <a:pt x="170" y="371"/>
                  </a:lnTo>
                  <a:lnTo>
                    <a:pt x="168" y="373"/>
                  </a:lnTo>
                  <a:lnTo>
                    <a:pt x="168" y="375"/>
                  </a:lnTo>
                  <a:lnTo>
                    <a:pt x="170" y="375"/>
                  </a:lnTo>
                  <a:lnTo>
                    <a:pt x="170" y="373"/>
                  </a:lnTo>
                  <a:lnTo>
                    <a:pt x="172" y="373"/>
                  </a:lnTo>
                  <a:lnTo>
                    <a:pt x="174" y="371"/>
                  </a:lnTo>
                  <a:lnTo>
                    <a:pt x="176" y="373"/>
                  </a:lnTo>
                  <a:lnTo>
                    <a:pt x="178" y="373"/>
                  </a:lnTo>
                  <a:lnTo>
                    <a:pt x="180" y="371"/>
                  </a:lnTo>
                  <a:lnTo>
                    <a:pt x="182" y="371"/>
                  </a:lnTo>
                  <a:lnTo>
                    <a:pt x="182" y="373"/>
                  </a:lnTo>
                  <a:lnTo>
                    <a:pt x="184" y="371"/>
                  </a:lnTo>
                  <a:lnTo>
                    <a:pt x="184" y="373"/>
                  </a:lnTo>
                  <a:lnTo>
                    <a:pt x="184" y="375"/>
                  </a:lnTo>
                  <a:lnTo>
                    <a:pt x="186" y="373"/>
                  </a:lnTo>
                  <a:lnTo>
                    <a:pt x="186" y="371"/>
                  </a:lnTo>
                  <a:lnTo>
                    <a:pt x="188" y="373"/>
                  </a:lnTo>
                  <a:lnTo>
                    <a:pt x="188" y="375"/>
                  </a:lnTo>
                  <a:lnTo>
                    <a:pt x="188" y="377"/>
                  </a:lnTo>
                  <a:lnTo>
                    <a:pt x="188" y="379"/>
                  </a:lnTo>
                  <a:lnTo>
                    <a:pt x="188" y="381"/>
                  </a:lnTo>
                  <a:lnTo>
                    <a:pt x="188" y="383"/>
                  </a:lnTo>
                  <a:lnTo>
                    <a:pt x="188" y="385"/>
                  </a:lnTo>
                  <a:lnTo>
                    <a:pt x="186" y="385"/>
                  </a:lnTo>
                  <a:lnTo>
                    <a:pt x="184" y="385"/>
                  </a:lnTo>
                  <a:lnTo>
                    <a:pt x="182" y="385"/>
                  </a:lnTo>
                  <a:lnTo>
                    <a:pt x="180" y="385"/>
                  </a:lnTo>
                  <a:lnTo>
                    <a:pt x="178" y="385"/>
                  </a:lnTo>
                  <a:lnTo>
                    <a:pt x="176" y="385"/>
                  </a:lnTo>
                  <a:lnTo>
                    <a:pt x="174" y="385"/>
                  </a:lnTo>
                  <a:lnTo>
                    <a:pt x="172" y="385"/>
                  </a:lnTo>
                  <a:lnTo>
                    <a:pt x="170" y="385"/>
                  </a:lnTo>
                  <a:lnTo>
                    <a:pt x="168" y="385"/>
                  </a:lnTo>
                  <a:lnTo>
                    <a:pt x="168" y="385"/>
                  </a:lnTo>
                  <a:lnTo>
                    <a:pt x="166" y="385"/>
                  </a:lnTo>
                  <a:lnTo>
                    <a:pt x="164" y="387"/>
                  </a:lnTo>
                  <a:lnTo>
                    <a:pt x="162" y="387"/>
                  </a:lnTo>
                  <a:lnTo>
                    <a:pt x="162" y="389"/>
                  </a:lnTo>
                  <a:lnTo>
                    <a:pt x="160" y="391"/>
                  </a:lnTo>
                  <a:lnTo>
                    <a:pt x="158" y="393"/>
                  </a:lnTo>
                  <a:lnTo>
                    <a:pt x="156" y="393"/>
                  </a:lnTo>
                  <a:lnTo>
                    <a:pt x="154" y="391"/>
                  </a:lnTo>
                  <a:lnTo>
                    <a:pt x="152" y="391"/>
                  </a:lnTo>
                  <a:lnTo>
                    <a:pt x="150" y="391"/>
                  </a:lnTo>
                  <a:lnTo>
                    <a:pt x="148" y="393"/>
                  </a:lnTo>
                  <a:lnTo>
                    <a:pt x="146" y="395"/>
                  </a:lnTo>
                  <a:lnTo>
                    <a:pt x="144" y="395"/>
                  </a:lnTo>
                  <a:lnTo>
                    <a:pt x="142" y="395"/>
                  </a:lnTo>
                  <a:lnTo>
                    <a:pt x="140" y="395"/>
                  </a:lnTo>
                  <a:lnTo>
                    <a:pt x="138" y="395"/>
                  </a:lnTo>
                  <a:lnTo>
                    <a:pt x="136" y="395"/>
                  </a:lnTo>
                  <a:lnTo>
                    <a:pt x="134" y="397"/>
                  </a:lnTo>
                  <a:lnTo>
                    <a:pt x="132" y="397"/>
                  </a:lnTo>
                  <a:lnTo>
                    <a:pt x="130" y="397"/>
                  </a:lnTo>
                  <a:lnTo>
                    <a:pt x="128" y="397"/>
                  </a:lnTo>
                  <a:lnTo>
                    <a:pt x="126" y="397"/>
                  </a:lnTo>
                  <a:lnTo>
                    <a:pt x="124" y="397"/>
                  </a:lnTo>
                  <a:lnTo>
                    <a:pt x="122" y="399"/>
                  </a:lnTo>
                  <a:lnTo>
                    <a:pt x="122" y="401"/>
                  </a:lnTo>
                  <a:lnTo>
                    <a:pt x="120" y="401"/>
                  </a:lnTo>
                  <a:lnTo>
                    <a:pt x="120" y="403"/>
                  </a:lnTo>
                  <a:lnTo>
                    <a:pt x="120" y="405"/>
                  </a:lnTo>
                  <a:lnTo>
                    <a:pt x="120" y="407"/>
                  </a:lnTo>
                  <a:lnTo>
                    <a:pt x="118" y="407"/>
                  </a:lnTo>
                  <a:lnTo>
                    <a:pt x="118" y="405"/>
                  </a:lnTo>
                  <a:lnTo>
                    <a:pt x="116" y="405"/>
                  </a:lnTo>
                  <a:lnTo>
                    <a:pt x="114" y="405"/>
                  </a:lnTo>
                  <a:lnTo>
                    <a:pt x="114" y="407"/>
                  </a:lnTo>
                  <a:lnTo>
                    <a:pt x="112" y="405"/>
                  </a:lnTo>
                  <a:lnTo>
                    <a:pt x="110" y="405"/>
                  </a:lnTo>
                  <a:lnTo>
                    <a:pt x="108" y="403"/>
                  </a:lnTo>
                  <a:lnTo>
                    <a:pt x="106" y="403"/>
                  </a:lnTo>
                  <a:lnTo>
                    <a:pt x="98" y="403"/>
                  </a:lnTo>
                  <a:lnTo>
                    <a:pt x="94" y="403"/>
                  </a:lnTo>
                  <a:lnTo>
                    <a:pt x="92" y="405"/>
                  </a:lnTo>
                  <a:lnTo>
                    <a:pt x="90" y="405"/>
                  </a:lnTo>
                  <a:lnTo>
                    <a:pt x="88" y="405"/>
                  </a:lnTo>
                  <a:lnTo>
                    <a:pt x="86" y="405"/>
                  </a:lnTo>
                  <a:lnTo>
                    <a:pt x="84" y="405"/>
                  </a:lnTo>
                  <a:lnTo>
                    <a:pt x="82" y="403"/>
                  </a:lnTo>
                  <a:lnTo>
                    <a:pt x="80" y="405"/>
                  </a:lnTo>
                  <a:lnTo>
                    <a:pt x="76" y="405"/>
                  </a:lnTo>
                  <a:lnTo>
                    <a:pt x="74" y="403"/>
                  </a:lnTo>
                  <a:lnTo>
                    <a:pt x="72" y="403"/>
                  </a:lnTo>
                  <a:lnTo>
                    <a:pt x="72" y="403"/>
                  </a:lnTo>
                  <a:lnTo>
                    <a:pt x="72" y="401"/>
                  </a:lnTo>
                  <a:lnTo>
                    <a:pt x="72" y="401"/>
                  </a:lnTo>
                  <a:lnTo>
                    <a:pt x="74" y="399"/>
                  </a:lnTo>
                  <a:lnTo>
                    <a:pt x="76" y="401"/>
                  </a:lnTo>
                  <a:lnTo>
                    <a:pt x="80" y="401"/>
                  </a:lnTo>
                  <a:lnTo>
                    <a:pt x="80" y="403"/>
                  </a:lnTo>
                  <a:lnTo>
                    <a:pt x="82" y="403"/>
                  </a:lnTo>
                  <a:lnTo>
                    <a:pt x="84" y="403"/>
                  </a:lnTo>
                  <a:lnTo>
                    <a:pt x="86" y="403"/>
                  </a:lnTo>
                  <a:lnTo>
                    <a:pt x="88" y="403"/>
                  </a:lnTo>
                  <a:lnTo>
                    <a:pt x="90" y="403"/>
                  </a:lnTo>
                  <a:lnTo>
                    <a:pt x="92" y="401"/>
                  </a:lnTo>
                  <a:lnTo>
                    <a:pt x="94" y="401"/>
                  </a:lnTo>
                  <a:lnTo>
                    <a:pt x="96" y="401"/>
                  </a:lnTo>
                  <a:lnTo>
                    <a:pt x="96" y="399"/>
                  </a:lnTo>
                  <a:lnTo>
                    <a:pt x="98" y="399"/>
                  </a:lnTo>
                  <a:lnTo>
                    <a:pt x="100" y="399"/>
                  </a:lnTo>
                  <a:lnTo>
                    <a:pt x="102" y="399"/>
                  </a:lnTo>
                  <a:lnTo>
                    <a:pt x="104" y="399"/>
                  </a:lnTo>
                  <a:lnTo>
                    <a:pt x="106" y="399"/>
                  </a:lnTo>
                  <a:lnTo>
                    <a:pt x="108" y="399"/>
                  </a:lnTo>
                  <a:lnTo>
                    <a:pt x="108" y="397"/>
                  </a:lnTo>
                  <a:lnTo>
                    <a:pt x="106" y="397"/>
                  </a:lnTo>
                  <a:lnTo>
                    <a:pt x="104" y="397"/>
                  </a:lnTo>
                  <a:lnTo>
                    <a:pt x="102" y="397"/>
                  </a:lnTo>
                  <a:lnTo>
                    <a:pt x="100" y="397"/>
                  </a:lnTo>
                  <a:lnTo>
                    <a:pt x="98" y="397"/>
                  </a:lnTo>
                  <a:lnTo>
                    <a:pt x="100" y="395"/>
                  </a:lnTo>
                  <a:lnTo>
                    <a:pt x="102" y="393"/>
                  </a:lnTo>
                  <a:lnTo>
                    <a:pt x="102" y="391"/>
                  </a:lnTo>
                  <a:lnTo>
                    <a:pt x="104" y="389"/>
                  </a:lnTo>
                  <a:lnTo>
                    <a:pt x="106" y="389"/>
                  </a:lnTo>
                  <a:lnTo>
                    <a:pt x="110" y="387"/>
                  </a:lnTo>
                  <a:lnTo>
                    <a:pt x="110" y="385"/>
                  </a:lnTo>
                  <a:lnTo>
                    <a:pt x="112" y="385"/>
                  </a:lnTo>
                  <a:lnTo>
                    <a:pt x="112" y="385"/>
                  </a:lnTo>
                  <a:lnTo>
                    <a:pt x="112" y="383"/>
                  </a:lnTo>
                  <a:lnTo>
                    <a:pt x="110" y="379"/>
                  </a:lnTo>
                  <a:lnTo>
                    <a:pt x="108" y="377"/>
                  </a:lnTo>
                  <a:lnTo>
                    <a:pt x="110" y="377"/>
                  </a:lnTo>
                  <a:lnTo>
                    <a:pt x="110" y="375"/>
                  </a:lnTo>
                  <a:lnTo>
                    <a:pt x="110" y="373"/>
                  </a:lnTo>
                  <a:lnTo>
                    <a:pt x="112" y="373"/>
                  </a:lnTo>
                  <a:lnTo>
                    <a:pt x="112" y="375"/>
                  </a:lnTo>
                  <a:lnTo>
                    <a:pt x="114" y="373"/>
                  </a:lnTo>
                  <a:lnTo>
                    <a:pt x="116" y="373"/>
                  </a:lnTo>
                  <a:lnTo>
                    <a:pt x="116" y="371"/>
                  </a:lnTo>
                  <a:lnTo>
                    <a:pt x="114" y="369"/>
                  </a:lnTo>
                  <a:lnTo>
                    <a:pt x="110" y="371"/>
                  </a:lnTo>
                  <a:lnTo>
                    <a:pt x="110" y="373"/>
                  </a:lnTo>
                  <a:lnTo>
                    <a:pt x="108" y="375"/>
                  </a:lnTo>
                  <a:lnTo>
                    <a:pt x="108" y="377"/>
                  </a:lnTo>
                  <a:lnTo>
                    <a:pt x="106" y="379"/>
                  </a:lnTo>
                  <a:lnTo>
                    <a:pt x="106" y="381"/>
                  </a:lnTo>
                  <a:lnTo>
                    <a:pt x="102" y="379"/>
                  </a:lnTo>
                  <a:lnTo>
                    <a:pt x="102" y="377"/>
                  </a:lnTo>
                  <a:lnTo>
                    <a:pt x="100" y="375"/>
                  </a:lnTo>
                  <a:lnTo>
                    <a:pt x="98" y="373"/>
                  </a:lnTo>
                  <a:lnTo>
                    <a:pt x="100" y="373"/>
                  </a:lnTo>
                  <a:lnTo>
                    <a:pt x="102" y="371"/>
                  </a:lnTo>
                  <a:lnTo>
                    <a:pt x="104" y="371"/>
                  </a:lnTo>
                  <a:lnTo>
                    <a:pt x="106" y="369"/>
                  </a:lnTo>
                  <a:lnTo>
                    <a:pt x="106" y="367"/>
                  </a:lnTo>
                  <a:lnTo>
                    <a:pt x="106" y="365"/>
                  </a:lnTo>
                  <a:lnTo>
                    <a:pt x="106" y="363"/>
                  </a:lnTo>
                  <a:lnTo>
                    <a:pt x="106" y="361"/>
                  </a:lnTo>
                  <a:lnTo>
                    <a:pt x="104" y="359"/>
                  </a:lnTo>
                  <a:lnTo>
                    <a:pt x="106" y="357"/>
                  </a:lnTo>
                  <a:lnTo>
                    <a:pt x="108" y="355"/>
                  </a:lnTo>
                  <a:lnTo>
                    <a:pt x="106" y="353"/>
                  </a:lnTo>
                  <a:lnTo>
                    <a:pt x="106" y="351"/>
                  </a:lnTo>
                  <a:lnTo>
                    <a:pt x="108" y="351"/>
                  </a:lnTo>
                  <a:lnTo>
                    <a:pt x="110" y="351"/>
                  </a:lnTo>
                  <a:lnTo>
                    <a:pt x="112" y="353"/>
                  </a:lnTo>
                  <a:lnTo>
                    <a:pt x="114" y="353"/>
                  </a:lnTo>
                  <a:lnTo>
                    <a:pt x="116" y="353"/>
                  </a:lnTo>
                  <a:lnTo>
                    <a:pt x="118" y="353"/>
                  </a:lnTo>
                  <a:lnTo>
                    <a:pt x="120" y="353"/>
                  </a:lnTo>
                  <a:lnTo>
                    <a:pt x="120" y="351"/>
                  </a:lnTo>
                  <a:lnTo>
                    <a:pt x="122" y="349"/>
                  </a:lnTo>
                  <a:lnTo>
                    <a:pt x="122" y="347"/>
                  </a:lnTo>
                  <a:lnTo>
                    <a:pt x="122" y="345"/>
                  </a:lnTo>
                  <a:lnTo>
                    <a:pt x="124" y="345"/>
                  </a:lnTo>
                  <a:lnTo>
                    <a:pt x="126" y="345"/>
                  </a:lnTo>
                  <a:lnTo>
                    <a:pt x="128" y="345"/>
                  </a:lnTo>
                  <a:lnTo>
                    <a:pt x="130" y="345"/>
                  </a:lnTo>
                  <a:lnTo>
                    <a:pt x="132" y="345"/>
                  </a:lnTo>
                  <a:lnTo>
                    <a:pt x="134" y="343"/>
                  </a:lnTo>
                  <a:lnTo>
                    <a:pt x="136" y="343"/>
                  </a:lnTo>
                  <a:lnTo>
                    <a:pt x="138" y="343"/>
                  </a:lnTo>
                  <a:lnTo>
                    <a:pt x="140" y="343"/>
                  </a:lnTo>
                  <a:lnTo>
                    <a:pt x="140" y="341"/>
                  </a:lnTo>
                  <a:lnTo>
                    <a:pt x="142" y="341"/>
                  </a:lnTo>
                  <a:lnTo>
                    <a:pt x="144" y="341"/>
                  </a:lnTo>
                  <a:lnTo>
                    <a:pt x="144" y="339"/>
                  </a:lnTo>
                  <a:lnTo>
                    <a:pt x="146" y="339"/>
                  </a:lnTo>
                  <a:lnTo>
                    <a:pt x="148" y="337"/>
                  </a:lnTo>
                  <a:lnTo>
                    <a:pt x="150" y="337"/>
                  </a:lnTo>
                  <a:lnTo>
                    <a:pt x="150" y="335"/>
                  </a:lnTo>
                  <a:lnTo>
                    <a:pt x="150" y="333"/>
                  </a:lnTo>
                  <a:lnTo>
                    <a:pt x="148" y="333"/>
                  </a:lnTo>
                  <a:lnTo>
                    <a:pt x="148" y="331"/>
                  </a:lnTo>
                  <a:lnTo>
                    <a:pt x="146" y="329"/>
                  </a:lnTo>
                  <a:lnTo>
                    <a:pt x="144" y="327"/>
                  </a:lnTo>
                  <a:lnTo>
                    <a:pt x="142" y="325"/>
                  </a:lnTo>
                  <a:lnTo>
                    <a:pt x="142" y="323"/>
                  </a:lnTo>
                  <a:lnTo>
                    <a:pt x="140" y="321"/>
                  </a:lnTo>
                  <a:lnTo>
                    <a:pt x="138" y="321"/>
                  </a:lnTo>
                  <a:lnTo>
                    <a:pt x="138" y="319"/>
                  </a:lnTo>
                  <a:lnTo>
                    <a:pt x="136" y="319"/>
                  </a:lnTo>
                  <a:lnTo>
                    <a:pt x="134" y="319"/>
                  </a:lnTo>
                  <a:lnTo>
                    <a:pt x="132" y="319"/>
                  </a:lnTo>
                  <a:lnTo>
                    <a:pt x="130" y="319"/>
                  </a:lnTo>
                  <a:lnTo>
                    <a:pt x="128" y="319"/>
                  </a:lnTo>
                  <a:lnTo>
                    <a:pt x="128" y="321"/>
                  </a:lnTo>
                  <a:lnTo>
                    <a:pt x="126" y="321"/>
                  </a:lnTo>
                  <a:lnTo>
                    <a:pt x="124" y="321"/>
                  </a:lnTo>
                  <a:lnTo>
                    <a:pt x="122" y="321"/>
                  </a:lnTo>
                  <a:lnTo>
                    <a:pt x="120" y="321"/>
                  </a:lnTo>
                  <a:lnTo>
                    <a:pt x="120" y="321"/>
                  </a:lnTo>
                  <a:lnTo>
                    <a:pt x="118" y="319"/>
                  </a:lnTo>
                  <a:lnTo>
                    <a:pt x="116" y="319"/>
                  </a:lnTo>
                  <a:lnTo>
                    <a:pt x="114" y="317"/>
                  </a:lnTo>
                  <a:lnTo>
                    <a:pt x="112" y="317"/>
                  </a:lnTo>
                  <a:lnTo>
                    <a:pt x="110" y="315"/>
                  </a:lnTo>
                  <a:lnTo>
                    <a:pt x="110" y="313"/>
                  </a:lnTo>
                  <a:lnTo>
                    <a:pt x="106" y="313"/>
                  </a:lnTo>
                  <a:lnTo>
                    <a:pt x="106" y="311"/>
                  </a:lnTo>
                  <a:lnTo>
                    <a:pt x="106" y="309"/>
                  </a:lnTo>
                  <a:lnTo>
                    <a:pt x="104" y="307"/>
                  </a:lnTo>
                  <a:lnTo>
                    <a:pt x="104" y="305"/>
                  </a:lnTo>
                  <a:lnTo>
                    <a:pt x="102" y="305"/>
                  </a:lnTo>
                  <a:lnTo>
                    <a:pt x="104" y="303"/>
                  </a:lnTo>
                  <a:lnTo>
                    <a:pt x="102" y="303"/>
                  </a:lnTo>
                  <a:lnTo>
                    <a:pt x="102" y="301"/>
                  </a:lnTo>
                  <a:lnTo>
                    <a:pt x="104" y="301"/>
                  </a:lnTo>
                  <a:lnTo>
                    <a:pt x="106" y="301"/>
                  </a:lnTo>
                  <a:lnTo>
                    <a:pt x="106" y="299"/>
                  </a:lnTo>
                  <a:lnTo>
                    <a:pt x="104" y="299"/>
                  </a:lnTo>
                  <a:lnTo>
                    <a:pt x="104" y="297"/>
                  </a:lnTo>
                  <a:lnTo>
                    <a:pt x="104" y="295"/>
                  </a:lnTo>
                  <a:lnTo>
                    <a:pt x="102" y="295"/>
                  </a:lnTo>
                  <a:lnTo>
                    <a:pt x="102" y="293"/>
                  </a:lnTo>
                  <a:lnTo>
                    <a:pt x="100" y="291"/>
                  </a:lnTo>
                  <a:lnTo>
                    <a:pt x="100" y="289"/>
                  </a:lnTo>
                  <a:lnTo>
                    <a:pt x="98" y="289"/>
                  </a:lnTo>
                  <a:lnTo>
                    <a:pt x="96" y="289"/>
                  </a:lnTo>
                  <a:lnTo>
                    <a:pt x="96" y="289"/>
                  </a:lnTo>
                  <a:lnTo>
                    <a:pt x="94" y="289"/>
                  </a:lnTo>
                  <a:lnTo>
                    <a:pt x="94" y="287"/>
                  </a:lnTo>
                  <a:lnTo>
                    <a:pt x="96" y="287"/>
                  </a:lnTo>
                  <a:lnTo>
                    <a:pt x="96" y="283"/>
                  </a:lnTo>
                  <a:lnTo>
                    <a:pt x="96" y="281"/>
                  </a:lnTo>
                  <a:lnTo>
                    <a:pt x="96" y="279"/>
                  </a:lnTo>
                  <a:lnTo>
                    <a:pt x="96" y="277"/>
                  </a:lnTo>
                  <a:lnTo>
                    <a:pt x="98" y="277"/>
                  </a:lnTo>
                  <a:lnTo>
                    <a:pt x="100" y="277"/>
                  </a:lnTo>
                  <a:lnTo>
                    <a:pt x="98" y="272"/>
                  </a:lnTo>
                  <a:lnTo>
                    <a:pt x="100" y="270"/>
                  </a:lnTo>
                  <a:lnTo>
                    <a:pt x="100" y="268"/>
                  </a:lnTo>
                  <a:lnTo>
                    <a:pt x="102" y="264"/>
                  </a:lnTo>
                  <a:lnTo>
                    <a:pt x="104" y="264"/>
                  </a:lnTo>
                  <a:lnTo>
                    <a:pt x="106" y="262"/>
                  </a:lnTo>
                  <a:lnTo>
                    <a:pt x="106" y="260"/>
                  </a:lnTo>
                  <a:lnTo>
                    <a:pt x="106" y="258"/>
                  </a:lnTo>
                  <a:lnTo>
                    <a:pt x="108" y="258"/>
                  </a:lnTo>
                  <a:lnTo>
                    <a:pt x="110" y="258"/>
                  </a:lnTo>
                  <a:lnTo>
                    <a:pt x="110" y="256"/>
                  </a:lnTo>
                  <a:lnTo>
                    <a:pt x="110" y="254"/>
                  </a:lnTo>
                  <a:lnTo>
                    <a:pt x="112" y="254"/>
                  </a:lnTo>
                  <a:lnTo>
                    <a:pt x="110" y="252"/>
                  </a:lnTo>
                  <a:lnTo>
                    <a:pt x="112" y="250"/>
                  </a:lnTo>
                  <a:lnTo>
                    <a:pt x="114" y="252"/>
                  </a:lnTo>
                  <a:lnTo>
                    <a:pt x="114" y="250"/>
                  </a:lnTo>
                  <a:lnTo>
                    <a:pt x="114" y="248"/>
                  </a:lnTo>
                  <a:lnTo>
                    <a:pt x="114" y="246"/>
                  </a:lnTo>
                  <a:lnTo>
                    <a:pt x="116" y="244"/>
                  </a:lnTo>
                  <a:lnTo>
                    <a:pt x="116" y="242"/>
                  </a:lnTo>
                  <a:lnTo>
                    <a:pt x="116" y="238"/>
                  </a:lnTo>
                  <a:lnTo>
                    <a:pt x="116" y="236"/>
                  </a:lnTo>
                  <a:lnTo>
                    <a:pt x="116" y="234"/>
                  </a:lnTo>
                  <a:lnTo>
                    <a:pt x="118" y="234"/>
                  </a:lnTo>
                  <a:lnTo>
                    <a:pt x="118" y="232"/>
                  </a:lnTo>
                  <a:lnTo>
                    <a:pt x="120" y="232"/>
                  </a:lnTo>
                  <a:lnTo>
                    <a:pt x="120" y="230"/>
                  </a:lnTo>
                  <a:lnTo>
                    <a:pt x="120" y="228"/>
                  </a:lnTo>
                  <a:lnTo>
                    <a:pt x="120" y="226"/>
                  </a:lnTo>
                  <a:lnTo>
                    <a:pt x="120" y="224"/>
                  </a:lnTo>
                  <a:lnTo>
                    <a:pt x="120" y="222"/>
                  </a:lnTo>
                  <a:lnTo>
                    <a:pt x="120" y="220"/>
                  </a:lnTo>
                  <a:lnTo>
                    <a:pt x="122" y="220"/>
                  </a:lnTo>
                  <a:lnTo>
                    <a:pt x="122" y="218"/>
                  </a:lnTo>
                  <a:lnTo>
                    <a:pt x="122" y="216"/>
                  </a:lnTo>
                  <a:lnTo>
                    <a:pt x="120" y="216"/>
                  </a:lnTo>
                  <a:lnTo>
                    <a:pt x="120" y="214"/>
                  </a:lnTo>
                  <a:lnTo>
                    <a:pt x="120" y="212"/>
                  </a:lnTo>
                  <a:lnTo>
                    <a:pt x="122" y="210"/>
                  </a:lnTo>
                  <a:lnTo>
                    <a:pt x="120" y="208"/>
                  </a:lnTo>
                  <a:lnTo>
                    <a:pt x="120" y="206"/>
                  </a:lnTo>
                  <a:lnTo>
                    <a:pt x="120" y="204"/>
                  </a:lnTo>
                  <a:lnTo>
                    <a:pt x="120" y="202"/>
                  </a:lnTo>
                  <a:lnTo>
                    <a:pt x="120" y="202"/>
                  </a:lnTo>
                  <a:lnTo>
                    <a:pt x="120" y="200"/>
                  </a:lnTo>
                  <a:lnTo>
                    <a:pt x="118" y="198"/>
                  </a:lnTo>
                  <a:lnTo>
                    <a:pt x="118" y="194"/>
                  </a:lnTo>
                  <a:lnTo>
                    <a:pt x="116" y="194"/>
                  </a:lnTo>
                  <a:lnTo>
                    <a:pt x="116" y="192"/>
                  </a:lnTo>
                  <a:lnTo>
                    <a:pt x="116" y="192"/>
                  </a:lnTo>
                  <a:lnTo>
                    <a:pt x="114" y="190"/>
                  </a:lnTo>
                  <a:lnTo>
                    <a:pt x="112" y="188"/>
                  </a:lnTo>
                  <a:lnTo>
                    <a:pt x="110" y="188"/>
                  </a:lnTo>
                  <a:lnTo>
                    <a:pt x="108" y="188"/>
                  </a:lnTo>
                  <a:lnTo>
                    <a:pt x="108" y="186"/>
                  </a:lnTo>
                  <a:lnTo>
                    <a:pt x="106" y="184"/>
                  </a:lnTo>
                  <a:lnTo>
                    <a:pt x="104" y="184"/>
                  </a:lnTo>
                  <a:lnTo>
                    <a:pt x="100" y="182"/>
                  </a:lnTo>
                  <a:lnTo>
                    <a:pt x="98" y="182"/>
                  </a:lnTo>
                  <a:lnTo>
                    <a:pt x="94" y="178"/>
                  </a:lnTo>
                  <a:lnTo>
                    <a:pt x="94" y="176"/>
                  </a:lnTo>
                  <a:lnTo>
                    <a:pt x="92" y="176"/>
                  </a:lnTo>
                  <a:lnTo>
                    <a:pt x="90" y="178"/>
                  </a:lnTo>
                  <a:lnTo>
                    <a:pt x="88" y="178"/>
                  </a:lnTo>
                  <a:lnTo>
                    <a:pt x="88" y="176"/>
                  </a:lnTo>
                  <a:lnTo>
                    <a:pt x="86" y="176"/>
                  </a:lnTo>
                  <a:lnTo>
                    <a:pt x="84" y="176"/>
                  </a:lnTo>
                  <a:lnTo>
                    <a:pt x="84" y="174"/>
                  </a:lnTo>
                  <a:lnTo>
                    <a:pt x="82" y="172"/>
                  </a:lnTo>
                  <a:lnTo>
                    <a:pt x="80" y="172"/>
                  </a:lnTo>
                  <a:lnTo>
                    <a:pt x="80" y="170"/>
                  </a:lnTo>
                  <a:lnTo>
                    <a:pt x="78" y="168"/>
                  </a:lnTo>
                  <a:lnTo>
                    <a:pt x="78" y="166"/>
                  </a:lnTo>
                  <a:lnTo>
                    <a:pt x="76" y="166"/>
                  </a:lnTo>
                  <a:lnTo>
                    <a:pt x="74" y="166"/>
                  </a:lnTo>
                  <a:lnTo>
                    <a:pt x="72" y="164"/>
                  </a:lnTo>
                  <a:lnTo>
                    <a:pt x="72" y="164"/>
                  </a:lnTo>
                  <a:lnTo>
                    <a:pt x="70" y="164"/>
                  </a:lnTo>
                  <a:lnTo>
                    <a:pt x="68" y="164"/>
                  </a:lnTo>
                  <a:lnTo>
                    <a:pt x="68" y="162"/>
                  </a:lnTo>
                  <a:lnTo>
                    <a:pt x="66" y="160"/>
                  </a:lnTo>
                  <a:lnTo>
                    <a:pt x="64" y="156"/>
                  </a:lnTo>
                  <a:lnTo>
                    <a:pt x="62" y="156"/>
                  </a:lnTo>
                  <a:lnTo>
                    <a:pt x="60" y="154"/>
                  </a:lnTo>
                  <a:lnTo>
                    <a:pt x="58" y="154"/>
                  </a:lnTo>
                  <a:lnTo>
                    <a:pt x="56" y="152"/>
                  </a:lnTo>
                  <a:lnTo>
                    <a:pt x="54" y="152"/>
                  </a:lnTo>
                  <a:lnTo>
                    <a:pt x="54" y="150"/>
                  </a:lnTo>
                  <a:lnTo>
                    <a:pt x="52" y="148"/>
                  </a:lnTo>
                  <a:lnTo>
                    <a:pt x="52" y="146"/>
                  </a:lnTo>
                  <a:lnTo>
                    <a:pt x="50" y="146"/>
                  </a:lnTo>
                  <a:lnTo>
                    <a:pt x="50" y="144"/>
                  </a:lnTo>
                  <a:lnTo>
                    <a:pt x="50" y="144"/>
                  </a:lnTo>
                  <a:lnTo>
                    <a:pt x="50" y="142"/>
                  </a:lnTo>
                  <a:lnTo>
                    <a:pt x="50" y="140"/>
                  </a:lnTo>
                  <a:lnTo>
                    <a:pt x="48" y="140"/>
                  </a:lnTo>
                  <a:lnTo>
                    <a:pt x="48" y="138"/>
                  </a:lnTo>
                  <a:lnTo>
                    <a:pt x="46" y="136"/>
                  </a:lnTo>
                  <a:lnTo>
                    <a:pt x="46" y="134"/>
                  </a:lnTo>
                  <a:lnTo>
                    <a:pt x="46" y="132"/>
                  </a:lnTo>
                  <a:lnTo>
                    <a:pt x="46" y="130"/>
                  </a:lnTo>
                  <a:lnTo>
                    <a:pt x="42" y="126"/>
                  </a:lnTo>
                  <a:lnTo>
                    <a:pt x="40" y="126"/>
                  </a:lnTo>
                  <a:lnTo>
                    <a:pt x="40" y="124"/>
                  </a:lnTo>
                  <a:lnTo>
                    <a:pt x="38" y="124"/>
                  </a:lnTo>
                  <a:lnTo>
                    <a:pt x="38" y="122"/>
                  </a:lnTo>
                  <a:lnTo>
                    <a:pt x="36" y="120"/>
                  </a:lnTo>
                  <a:lnTo>
                    <a:pt x="34" y="120"/>
                  </a:lnTo>
                  <a:lnTo>
                    <a:pt x="34" y="118"/>
                  </a:lnTo>
                  <a:lnTo>
                    <a:pt x="32" y="116"/>
                  </a:lnTo>
                  <a:lnTo>
                    <a:pt x="30" y="114"/>
                  </a:lnTo>
                  <a:lnTo>
                    <a:pt x="30" y="112"/>
                  </a:lnTo>
                  <a:lnTo>
                    <a:pt x="28" y="112"/>
                  </a:lnTo>
                  <a:lnTo>
                    <a:pt x="26" y="110"/>
                  </a:lnTo>
                  <a:lnTo>
                    <a:pt x="24" y="108"/>
                  </a:lnTo>
                  <a:lnTo>
                    <a:pt x="24" y="108"/>
                  </a:lnTo>
                  <a:lnTo>
                    <a:pt x="22" y="108"/>
                  </a:lnTo>
                  <a:lnTo>
                    <a:pt x="22" y="106"/>
                  </a:lnTo>
                  <a:lnTo>
                    <a:pt x="20" y="106"/>
                  </a:lnTo>
                  <a:lnTo>
                    <a:pt x="18" y="104"/>
                  </a:lnTo>
                  <a:lnTo>
                    <a:pt x="18" y="102"/>
                  </a:lnTo>
                  <a:lnTo>
                    <a:pt x="18" y="100"/>
                  </a:lnTo>
                  <a:lnTo>
                    <a:pt x="18" y="98"/>
                  </a:lnTo>
                  <a:lnTo>
                    <a:pt x="16" y="98"/>
                  </a:lnTo>
                  <a:lnTo>
                    <a:pt x="14" y="98"/>
                  </a:lnTo>
                  <a:lnTo>
                    <a:pt x="10" y="96"/>
                  </a:lnTo>
                  <a:lnTo>
                    <a:pt x="10" y="96"/>
                  </a:lnTo>
                  <a:lnTo>
                    <a:pt x="8" y="94"/>
                  </a:lnTo>
                  <a:lnTo>
                    <a:pt x="8" y="92"/>
                  </a:lnTo>
                  <a:lnTo>
                    <a:pt x="6" y="92"/>
                  </a:lnTo>
                  <a:lnTo>
                    <a:pt x="6" y="90"/>
                  </a:lnTo>
                  <a:lnTo>
                    <a:pt x="4" y="90"/>
                  </a:lnTo>
                  <a:lnTo>
                    <a:pt x="4" y="88"/>
                  </a:lnTo>
                  <a:lnTo>
                    <a:pt x="6" y="86"/>
                  </a:lnTo>
                  <a:lnTo>
                    <a:pt x="6" y="84"/>
                  </a:lnTo>
                  <a:lnTo>
                    <a:pt x="4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2" y="76"/>
                  </a:lnTo>
                  <a:lnTo>
                    <a:pt x="2" y="74"/>
                  </a:lnTo>
                  <a:lnTo>
                    <a:pt x="4" y="72"/>
                  </a:lnTo>
                  <a:lnTo>
                    <a:pt x="4" y="70"/>
                  </a:lnTo>
                  <a:lnTo>
                    <a:pt x="6" y="68"/>
                  </a:lnTo>
                  <a:lnTo>
                    <a:pt x="8" y="66"/>
                  </a:lnTo>
                  <a:lnTo>
                    <a:pt x="8" y="64"/>
                  </a:lnTo>
                  <a:lnTo>
                    <a:pt x="8" y="62"/>
                  </a:lnTo>
                  <a:lnTo>
                    <a:pt x="8" y="60"/>
                  </a:lnTo>
                  <a:lnTo>
                    <a:pt x="8" y="58"/>
                  </a:lnTo>
                  <a:lnTo>
                    <a:pt x="10" y="56"/>
                  </a:lnTo>
                  <a:lnTo>
                    <a:pt x="12" y="54"/>
                  </a:lnTo>
                  <a:lnTo>
                    <a:pt x="12" y="52"/>
                  </a:lnTo>
                  <a:lnTo>
                    <a:pt x="12" y="50"/>
                  </a:lnTo>
                  <a:lnTo>
                    <a:pt x="12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4" y="44"/>
                  </a:lnTo>
                  <a:lnTo>
                    <a:pt x="18" y="40"/>
                  </a:lnTo>
                  <a:lnTo>
                    <a:pt x="18" y="38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2" y="34"/>
                  </a:lnTo>
                  <a:lnTo>
                    <a:pt x="24" y="28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8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12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78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12" y="0"/>
                  </a:lnTo>
                  <a:lnTo>
                    <a:pt x="116" y="0"/>
                  </a:lnTo>
                  <a:lnTo>
                    <a:pt x="12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6" y="0"/>
                  </a:lnTo>
                  <a:lnTo>
                    <a:pt x="148" y="0"/>
                  </a:lnTo>
                  <a:lnTo>
                    <a:pt x="150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58" y="0"/>
                  </a:lnTo>
                  <a:lnTo>
                    <a:pt x="160" y="0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4" y="0"/>
                  </a:lnTo>
                  <a:lnTo>
                    <a:pt x="196" y="0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26" y="0"/>
                  </a:lnTo>
                  <a:lnTo>
                    <a:pt x="228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53" name="Freeform 26">
              <a:extLst>
                <a:ext uri="{FF2B5EF4-FFF2-40B4-BE49-F238E27FC236}">
                  <a16:creationId xmlns:a16="http://schemas.microsoft.com/office/drawing/2014/main" id="{31A0BBEB-E157-B3B6-7301-138258A40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0013" y="-247650"/>
              <a:ext cx="434975" cy="276225"/>
            </a:xfrm>
            <a:custGeom>
              <a:avLst/>
              <a:gdLst>
                <a:gd name="T0" fmla="*/ 270 w 274"/>
                <a:gd name="T1" fmla="*/ 6 h 174"/>
                <a:gd name="T2" fmla="*/ 262 w 274"/>
                <a:gd name="T3" fmla="*/ 12 h 174"/>
                <a:gd name="T4" fmla="*/ 256 w 274"/>
                <a:gd name="T5" fmla="*/ 22 h 174"/>
                <a:gd name="T6" fmla="*/ 258 w 274"/>
                <a:gd name="T7" fmla="*/ 34 h 174"/>
                <a:gd name="T8" fmla="*/ 248 w 274"/>
                <a:gd name="T9" fmla="*/ 40 h 174"/>
                <a:gd name="T10" fmla="*/ 238 w 274"/>
                <a:gd name="T11" fmla="*/ 54 h 174"/>
                <a:gd name="T12" fmla="*/ 230 w 274"/>
                <a:gd name="T13" fmla="*/ 66 h 174"/>
                <a:gd name="T14" fmla="*/ 230 w 274"/>
                <a:gd name="T15" fmla="*/ 78 h 174"/>
                <a:gd name="T16" fmla="*/ 224 w 274"/>
                <a:gd name="T17" fmla="*/ 94 h 174"/>
                <a:gd name="T18" fmla="*/ 224 w 274"/>
                <a:gd name="T19" fmla="*/ 102 h 174"/>
                <a:gd name="T20" fmla="*/ 222 w 274"/>
                <a:gd name="T21" fmla="*/ 116 h 174"/>
                <a:gd name="T22" fmla="*/ 216 w 274"/>
                <a:gd name="T23" fmla="*/ 126 h 174"/>
                <a:gd name="T24" fmla="*/ 212 w 274"/>
                <a:gd name="T25" fmla="*/ 142 h 174"/>
                <a:gd name="T26" fmla="*/ 212 w 274"/>
                <a:gd name="T27" fmla="*/ 150 h 174"/>
                <a:gd name="T28" fmla="*/ 190 w 274"/>
                <a:gd name="T29" fmla="*/ 150 h 174"/>
                <a:gd name="T30" fmla="*/ 176 w 274"/>
                <a:gd name="T31" fmla="*/ 148 h 174"/>
                <a:gd name="T32" fmla="*/ 164 w 274"/>
                <a:gd name="T33" fmla="*/ 148 h 174"/>
                <a:gd name="T34" fmla="*/ 154 w 274"/>
                <a:gd name="T35" fmla="*/ 144 h 174"/>
                <a:gd name="T36" fmla="*/ 154 w 274"/>
                <a:gd name="T37" fmla="*/ 134 h 174"/>
                <a:gd name="T38" fmla="*/ 144 w 274"/>
                <a:gd name="T39" fmla="*/ 132 h 174"/>
                <a:gd name="T40" fmla="*/ 136 w 274"/>
                <a:gd name="T41" fmla="*/ 124 h 174"/>
                <a:gd name="T42" fmla="*/ 120 w 274"/>
                <a:gd name="T43" fmla="*/ 122 h 174"/>
                <a:gd name="T44" fmla="*/ 112 w 274"/>
                <a:gd name="T45" fmla="*/ 124 h 174"/>
                <a:gd name="T46" fmla="*/ 108 w 274"/>
                <a:gd name="T47" fmla="*/ 130 h 174"/>
                <a:gd name="T48" fmla="*/ 106 w 274"/>
                <a:gd name="T49" fmla="*/ 142 h 174"/>
                <a:gd name="T50" fmla="*/ 104 w 274"/>
                <a:gd name="T51" fmla="*/ 146 h 174"/>
                <a:gd name="T52" fmla="*/ 106 w 274"/>
                <a:gd name="T53" fmla="*/ 150 h 174"/>
                <a:gd name="T54" fmla="*/ 110 w 274"/>
                <a:gd name="T55" fmla="*/ 154 h 174"/>
                <a:gd name="T56" fmla="*/ 108 w 274"/>
                <a:gd name="T57" fmla="*/ 162 h 174"/>
                <a:gd name="T58" fmla="*/ 102 w 274"/>
                <a:gd name="T59" fmla="*/ 164 h 174"/>
                <a:gd name="T60" fmla="*/ 102 w 274"/>
                <a:gd name="T61" fmla="*/ 168 h 174"/>
                <a:gd name="T62" fmla="*/ 100 w 274"/>
                <a:gd name="T63" fmla="*/ 172 h 174"/>
                <a:gd name="T64" fmla="*/ 84 w 274"/>
                <a:gd name="T65" fmla="*/ 174 h 174"/>
                <a:gd name="T66" fmla="*/ 64 w 274"/>
                <a:gd name="T67" fmla="*/ 174 h 174"/>
                <a:gd name="T68" fmla="*/ 46 w 274"/>
                <a:gd name="T69" fmla="*/ 174 h 174"/>
                <a:gd name="T70" fmla="*/ 34 w 274"/>
                <a:gd name="T71" fmla="*/ 174 h 174"/>
                <a:gd name="T72" fmla="*/ 18 w 274"/>
                <a:gd name="T73" fmla="*/ 174 h 174"/>
                <a:gd name="T74" fmla="*/ 0 w 274"/>
                <a:gd name="T75" fmla="*/ 172 h 174"/>
                <a:gd name="T76" fmla="*/ 0 w 274"/>
                <a:gd name="T77" fmla="*/ 156 h 174"/>
                <a:gd name="T78" fmla="*/ 0 w 274"/>
                <a:gd name="T79" fmla="*/ 138 h 174"/>
                <a:gd name="T80" fmla="*/ 0 w 274"/>
                <a:gd name="T81" fmla="*/ 114 h 174"/>
                <a:gd name="T82" fmla="*/ 0 w 274"/>
                <a:gd name="T83" fmla="*/ 96 h 174"/>
                <a:gd name="T84" fmla="*/ 2 w 274"/>
                <a:gd name="T85" fmla="*/ 82 h 174"/>
                <a:gd name="T86" fmla="*/ 2 w 274"/>
                <a:gd name="T87" fmla="*/ 66 h 174"/>
                <a:gd name="T88" fmla="*/ 2 w 274"/>
                <a:gd name="T89" fmla="*/ 48 h 174"/>
                <a:gd name="T90" fmla="*/ 2 w 274"/>
                <a:gd name="T91" fmla="*/ 36 h 174"/>
                <a:gd name="T92" fmla="*/ 4 w 274"/>
                <a:gd name="T93" fmla="*/ 2 h 174"/>
                <a:gd name="T94" fmla="*/ 22 w 274"/>
                <a:gd name="T95" fmla="*/ 2 h 174"/>
                <a:gd name="T96" fmla="*/ 34 w 274"/>
                <a:gd name="T97" fmla="*/ 2 h 174"/>
                <a:gd name="T98" fmla="*/ 48 w 274"/>
                <a:gd name="T99" fmla="*/ 2 h 174"/>
                <a:gd name="T100" fmla="*/ 66 w 274"/>
                <a:gd name="T101" fmla="*/ 2 h 174"/>
                <a:gd name="T102" fmla="*/ 80 w 274"/>
                <a:gd name="T103" fmla="*/ 2 h 174"/>
                <a:gd name="T104" fmla="*/ 100 w 274"/>
                <a:gd name="T105" fmla="*/ 2 h 174"/>
                <a:gd name="T106" fmla="*/ 134 w 274"/>
                <a:gd name="T107" fmla="*/ 2 h 174"/>
                <a:gd name="T108" fmla="*/ 150 w 274"/>
                <a:gd name="T109" fmla="*/ 2 h 174"/>
                <a:gd name="T110" fmla="*/ 178 w 274"/>
                <a:gd name="T111" fmla="*/ 2 h 174"/>
                <a:gd name="T112" fmla="*/ 188 w 274"/>
                <a:gd name="T113" fmla="*/ 2 h 174"/>
                <a:gd name="T114" fmla="*/ 204 w 274"/>
                <a:gd name="T115" fmla="*/ 2 h 174"/>
                <a:gd name="T116" fmla="*/ 216 w 274"/>
                <a:gd name="T117" fmla="*/ 2 h 174"/>
                <a:gd name="T118" fmla="*/ 234 w 274"/>
                <a:gd name="T119" fmla="*/ 0 h 174"/>
                <a:gd name="T120" fmla="*/ 248 w 274"/>
                <a:gd name="T121" fmla="*/ 0 h 174"/>
                <a:gd name="T122" fmla="*/ 266 w 274"/>
                <a:gd name="T12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4" h="174">
                  <a:moveTo>
                    <a:pt x="274" y="0"/>
                  </a:moveTo>
                  <a:lnTo>
                    <a:pt x="274" y="2"/>
                  </a:lnTo>
                  <a:lnTo>
                    <a:pt x="272" y="2"/>
                  </a:lnTo>
                  <a:lnTo>
                    <a:pt x="272" y="4"/>
                  </a:lnTo>
                  <a:lnTo>
                    <a:pt x="270" y="4"/>
                  </a:lnTo>
                  <a:lnTo>
                    <a:pt x="270" y="6"/>
                  </a:lnTo>
                  <a:lnTo>
                    <a:pt x="268" y="8"/>
                  </a:lnTo>
                  <a:lnTo>
                    <a:pt x="266" y="8"/>
                  </a:lnTo>
                  <a:lnTo>
                    <a:pt x="266" y="10"/>
                  </a:lnTo>
                  <a:lnTo>
                    <a:pt x="264" y="10"/>
                  </a:lnTo>
                  <a:lnTo>
                    <a:pt x="264" y="12"/>
                  </a:lnTo>
                  <a:lnTo>
                    <a:pt x="262" y="12"/>
                  </a:lnTo>
                  <a:lnTo>
                    <a:pt x="262" y="14"/>
                  </a:lnTo>
                  <a:lnTo>
                    <a:pt x="260" y="14"/>
                  </a:lnTo>
                  <a:lnTo>
                    <a:pt x="258" y="16"/>
                  </a:lnTo>
                  <a:lnTo>
                    <a:pt x="256" y="18"/>
                  </a:lnTo>
                  <a:lnTo>
                    <a:pt x="256" y="20"/>
                  </a:lnTo>
                  <a:lnTo>
                    <a:pt x="256" y="22"/>
                  </a:lnTo>
                  <a:lnTo>
                    <a:pt x="256" y="24"/>
                  </a:lnTo>
                  <a:lnTo>
                    <a:pt x="258" y="26"/>
                  </a:lnTo>
                  <a:lnTo>
                    <a:pt x="258" y="28"/>
                  </a:lnTo>
                  <a:lnTo>
                    <a:pt x="258" y="30"/>
                  </a:lnTo>
                  <a:lnTo>
                    <a:pt x="256" y="32"/>
                  </a:lnTo>
                  <a:lnTo>
                    <a:pt x="258" y="34"/>
                  </a:lnTo>
                  <a:lnTo>
                    <a:pt x="258" y="36"/>
                  </a:lnTo>
                  <a:lnTo>
                    <a:pt x="256" y="36"/>
                  </a:lnTo>
                  <a:lnTo>
                    <a:pt x="254" y="38"/>
                  </a:lnTo>
                  <a:lnTo>
                    <a:pt x="252" y="40"/>
                  </a:lnTo>
                  <a:lnTo>
                    <a:pt x="250" y="40"/>
                  </a:lnTo>
                  <a:lnTo>
                    <a:pt x="248" y="40"/>
                  </a:lnTo>
                  <a:lnTo>
                    <a:pt x="246" y="42"/>
                  </a:lnTo>
                  <a:lnTo>
                    <a:pt x="246" y="44"/>
                  </a:lnTo>
                  <a:lnTo>
                    <a:pt x="244" y="48"/>
                  </a:lnTo>
                  <a:lnTo>
                    <a:pt x="242" y="50"/>
                  </a:lnTo>
                  <a:lnTo>
                    <a:pt x="240" y="52"/>
                  </a:lnTo>
                  <a:lnTo>
                    <a:pt x="238" y="54"/>
                  </a:lnTo>
                  <a:lnTo>
                    <a:pt x="236" y="56"/>
                  </a:lnTo>
                  <a:lnTo>
                    <a:pt x="236" y="58"/>
                  </a:lnTo>
                  <a:lnTo>
                    <a:pt x="232" y="62"/>
                  </a:lnTo>
                  <a:lnTo>
                    <a:pt x="232" y="64"/>
                  </a:lnTo>
                  <a:lnTo>
                    <a:pt x="232" y="66"/>
                  </a:lnTo>
                  <a:lnTo>
                    <a:pt x="230" y="66"/>
                  </a:lnTo>
                  <a:lnTo>
                    <a:pt x="230" y="68"/>
                  </a:lnTo>
                  <a:lnTo>
                    <a:pt x="230" y="72"/>
                  </a:lnTo>
                  <a:lnTo>
                    <a:pt x="230" y="74"/>
                  </a:lnTo>
                  <a:lnTo>
                    <a:pt x="230" y="74"/>
                  </a:lnTo>
                  <a:lnTo>
                    <a:pt x="230" y="76"/>
                  </a:lnTo>
                  <a:lnTo>
                    <a:pt x="230" y="78"/>
                  </a:lnTo>
                  <a:lnTo>
                    <a:pt x="228" y="78"/>
                  </a:lnTo>
                  <a:lnTo>
                    <a:pt x="226" y="80"/>
                  </a:lnTo>
                  <a:lnTo>
                    <a:pt x="226" y="82"/>
                  </a:lnTo>
                  <a:lnTo>
                    <a:pt x="222" y="92"/>
                  </a:lnTo>
                  <a:lnTo>
                    <a:pt x="224" y="92"/>
                  </a:lnTo>
                  <a:lnTo>
                    <a:pt x="224" y="94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2" y="96"/>
                  </a:lnTo>
                  <a:lnTo>
                    <a:pt x="222" y="98"/>
                  </a:lnTo>
                  <a:lnTo>
                    <a:pt x="224" y="100"/>
                  </a:lnTo>
                  <a:lnTo>
                    <a:pt x="224" y="102"/>
                  </a:lnTo>
                  <a:lnTo>
                    <a:pt x="224" y="104"/>
                  </a:lnTo>
                  <a:lnTo>
                    <a:pt x="224" y="106"/>
                  </a:lnTo>
                  <a:lnTo>
                    <a:pt x="224" y="108"/>
                  </a:lnTo>
                  <a:lnTo>
                    <a:pt x="224" y="110"/>
                  </a:lnTo>
                  <a:lnTo>
                    <a:pt x="222" y="112"/>
                  </a:lnTo>
                  <a:lnTo>
                    <a:pt x="222" y="116"/>
                  </a:lnTo>
                  <a:lnTo>
                    <a:pt x="222" y="118"/>
                  </a:lnTo>
                  <a:lnTo>
                    <a:pt x="222" y="120"/>
                  </a:lnTo>
                  <a:lnTo>
                    <a:pt x="220" y="120"/>
                  </a:lnTo>
                  <a:lnTo>
                    <a:pt x="220" y="122"/>
                  </a:lnTo>
                  <a:lnTo>
                    <a:pt x="218" y="122"/>
                  </a:lnTo>
                  <a:lnTo>
                    <a:pt x="216" y="126"/>
                  </a:lnTo>
                  <a:lnTo>
                    <a:pt x="216" y="128"/>
                  </a:lnTo>
                  <a:lnTo>
                    <a:pt x="214" y="130"/>
                  </a:lnTo>
                  <a:lnTo>
                    <a:pt x="214" y="132"/>
                  </a:lnTo>
                  <a:lnTo>
                    <a:pt x="212" y="134"/>
                  </a:lnTo>
                  <a:lnTo>
                    <a:pt x="212" y="140"/>
                  </a:lnTo>
                  <a:lnTo>
                    <a:pt x="212" y="142"/>
                  </a:lnTo>
                  <a:lnTo>
                    <a:pt x="212" y="144"/>
                  </a:lnTo>
                  <a:lnTo>
                    <a:pt x="212" y="144"/>
                  </a:lnTo>
                  <a:lnTo>
                    <a:pt x="214" y="146"/>
                  </a:lnTo>
                  <a:lnTo>
                    <a:pt x="212" y="146"/>
                  </a:lnTo>
                  <a:lnTo>
                    <a:pt x="212" y="148"/>
                  </a:lnTo>
                  <a:lnTo>
                    <a:pt x="212" y="150"/>
                  </a:lnTo>
                  <a:lnTo>
                    <a:pt x="206" y="150"/>
                  </a:lnTo>
                  <a:lnTo>
                    <a:pt x="202" y="150"/>
                  </a:lnTo>
                  <a:lnTo>
                    <a:pt x="200" y="150"/>
                  </a:lnTo>
                  <a:lnTo>
                    <a:pt x="194" y="150"/>
                  </a:lnTo>
                  <a:lnTo>
                    <a:pt x="192" y="150"/>
                  </a:lnTo>
                  <a:lnTo>
                    <a:pt x="190" y="150"/>
                  </a:lnTo>
                  <a:lnTo>
                    <a:pt x="188" y="150"/>
                  </a:lnTo>
                  <a:lnTo>
                    <a:pt x="186" y="150"/>
                  </a:lnTo>
                  <a:lnTo>
                    <a:pt x="182" y="148"/>
                  </a:lnTo>
                  <a:lnTo>
                    <a:pt x="180" y="150"/>
                  </a:lnTo>
                  <a:lnTo>
                    <a:pt x="178" y="148"/>
                  </a:lnTo>
                  <a:lnTo>
                    <a:pt x="176" y="148"/>
                  </a:lnTo>
                  <a:lnTo>
                    <a:pt x="174" y="148"/>
                  </a:lnTo>
                  <a:lnTo>
                    <a:pt x="172" y="148"/>
                  </a:lnTo>
                  <a:lnTo>
                    <a:pt x="170" y="148"/>
                  </a:lnTo>
                  <a:lnTo>
                    <a:pt x="168" y="148"/>
                  </a:lnTo>
                  <a:lnTo>
                    <a:pt x="166" y="148"/>
                  </a:lnTo>
                  <a:lnTo>
                    <a:pt x="164" y="148"/>
                  </a:lnTo>
                  <a:lnTo>
                    <a:pt x="162" y="148"/>
                  </a:lnTo>
                  <a:lnTo>
                    <a:pt x="160" y="148"/>
                  </a:lnTo>
                  <a:lnTo>
                    <a:pt x="158" y="148"/>
                  </a:lnTo>
                  <a:lnTo>
                    <a:pt x="154" y="148"/>
                  </a:lnTo>
                  <a:lnTo>
                    <a:pt x="154" y="146"/>
                  </a:lnTo>
                  <a:lnTo>
                    <a:pt x="154" y="144"/>
                  </a:lnTo>
                  <a:lnTo>
                    <a:pt x="154" y="144"/>
                  </a:lnTo>
                  <a:lnTo>
                    <a:pt x="154" y="142"/>
                  </a:lnTo>
                  <a:lnTo>
                    <a:pt x="154" y="140"/>
                  </a:lnTo>
                  <a:lnTo>
                    <a:pt x="154" y="138"/>
                  </a:lnTo>
                  <a:lnTo>
                    <a:pt x="154" y="136"/>
                  </a:lnTo>
                  <a:lnTo>
                    <a:pt x="154" y="134"/>
                  </a:lnTo>
                  <a:lnTo>
                    <a:pt x="154" y="132"/>
                  </a:lnTo>
                  <a:lnTo>
                    <a:pt x="152" y="132"/>
                  </a:lnTo>
                  <a:lnTo>
                    <a:pt x="150" y="132"/>
                  </a:lnTo>
                  <a:lnTo>
                    <a:pt x="148" y="132"/>
                  </a:lnTo>
                  <a:lnTo>
                    <a:pt x="146" y="132"/>
                  </a:lnTo>
                  <a:lnTo>
                    <a:pt x="144" y="132"/>
                  </a:lnTo>
                  <a:lnTo>
                    <a:pt x="144" y="128"/>
                  </a:lnTo>
                  <a:lnTo>
                    <a:pt x="144" y="126"/>
                  </a:lnTo>
                  <a:lnTo>
                    <a:pt x="144" y="124"/>
                  </a:lnTo>
                  <a:lnTo>
                    <a:pt x="142" y="124"/>
                  </a:lnTo>
                  <a:lnTo>
                    <a:pt x="138" y="124"/>
                  </a:lnTo>
                  <a:lnTo>
                    <a:pt x="136" y="124"/>
                  </a:lnTo>
                  <a:lnTo>
                    <a:pt x="134" y="124"/>
                  </a:lnTo>
                  <a:lnTo>
                    <a:pt x="128" y="124"/>
                  </a:lnTo>
                  <a:lnTo>
                    <a:pt x="126" y="124"/>
                  </a:lnTo>
                  <a:lnTo>
                    <a:pt x="124" y="124"/>
                  </a:lnTo>
                  <a:lnTo>
                    <a:pt x="122" y="122"/>
                  </a:lnTo>
                  <a:lnTo>
                    <a:pt x="120" y="122"/>
                  </a:lnTo>
                  <a:lnTo>
                    <a:pt x="118" y="122"/>
                  </a:lnTo>
                  <a:lnTo>
                    <a:pt x="114" y="122"/>
                  </a:lnTo>
                  <a:lnTo>
                    <a:pt x="112" y="122"/>
                  </a:lnTo>
                  <a:lnTo>
                    <a:pt x="110" y="122"/>
                  </a:lnTo>
                  <a:lnTo>
                    <a:pt x="110" y="124"/>
                  </a:lnTo>
                  <a:lnTo>
                    <a:pt x="112" y="124"/>
                  </a:lnTo>
                  <a:lnTo>
                    <a:pt x="112" y="126"/>
                  </a:lnTo>
                  <a:lnTo>
                    <a:pt x="114" y="128"/>
                  </a:lnTo>
                  <a:lnTo>
                    <a:pt x="112" y="128"/>
                  </a:lnTo>
                  <a:lnTo>
                    <a:pt x="112" y="130"/>
                  </a:lnTo>
                  <a:lnTo>
                    <a:pt x="110" y="130"/>
                  </a:lnTo>
                  <a:lnTo>
                    <a:pt x="108" y="130"/>
                  </a:lnTo>
                  <a:lnTo>
                    <a:pt x="108" y="132"/>
                  </a:lnTo>
                  <a:lnTo>
                    <a:pt x="106" y="134"/>
                  </a:lnTo>
                  <a:lnTo>
                    <a:pt x="106" y="136"/>
                  </a:lnTo>
                  <a:lnTo>
                    <a:pt x="106" y="138"/>
                  </a:lnTo>
                  <a:lnTo>
                    <a:pt x="106" y="140"/>
                  </a:lnTo>
                  <a:lnTo>
                    <a:pt x="106" y="142"/>
                  </a:lnTo>
                  <a:lnTo>
                    <a:pt x="104" y="142"/>
                  </a:lnTo>
                  <a:lnTo>
                    <a:pt x="106" y="144"/>
                  </a:lnTo>
                  <a:lnTo>
                    <a:pt x="106" y="144"/>
                  </a:lnTo>
                  <a:lnTo>
                    <a:pt x="108" y="144"/>
                  </a:lnTo>
                  <a:lnTo>
                    <a:pt x="106" y="144"/>
                  </a:lnTo>
                  <a:lnTo>
                    <a:pt x="104" y="146"/>
                  </a:lnTo>
                  <a:lnTo>
                    <a:pt x="106" y="146"/>
                  </a:lnTo>
                  <a:lnTo>
                    <a:pt x="108" y="148"/>
                  </a:lnTo>
                  <a:lnTo>
                    <a:pt x="108" y="150"/>
                  </a:lnTo>
                  <a:lnTo>
                    <a:pt x="110" y="15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106" y="152"/>
                  </a:lnTo>
                  <a:lnTo>
                    <a:pt x="108" y="152"/>
                  </a:lnTo>
                  <a:lnTo>
                    <a:pt x="108" y="154"/>
                  </a:lnTo>
                  <a:lnTo>
                    <a:pt x="108" y="152"/>
                  </a:lnTo>
                  <a:lnTo>
                    <a:pt x="110" y="152"/>
                  </a:lnTo>
                  <a:lnTo>
                    <a:pt x="110" y="154"/>
                  </a:lnTo>
                  <a:lnTo>
                    <a:pt x="108" y="154"/>
                  </a:lnTo>
                  <a:lnTo>
                    <a:pt x="108" y="156"/>
                  </a:lnTo>
                  <a:lnTo>
                    <a:pt x="106" y="158"/>
                  </a:lnTo>
                  <a:lnTo>
                    <a:pt x="106" y="160"/>
                  </a:lnTo>
                  <a:lnTo>
                    <a:pt x="108" y="160"/>
                  </a:lnTo>
                  <a:lnTo>
                    <a:pt x="108" y="162"/>
                  </a:lnTo>
                  <a:lnTo>
                    <a:pt x="106" y="162"/>
                  </a:lnTo>
                  <a:lnTo>
                    <a:pt x="104" y="162"/>
                  </a:lnTo>
                  <a:lnTo>
                    <a:pt x="104" y="160"/>
                  </a:lnTo>
                  <a:lnTo>
                    <a:pt x="104" y="162"/>
                  </a:lnTo>
                  <a:lnTo>
                    <a:pt x="104" y="164"/>
                  </a:lnTo>
                  <a:lnTo>
                    <a:pt x="102" y="164"/>
                  </a:lnTo>
                  <a:lnTo>
                    <a:pt x="102" y="166"/>
                  </a:lnTo>
                  <a:lnTo>
                    <a:pt x="102" y="164"/>
                  </a:lnTo>
                  <a:lnTo>
                    <a:pt x="100" y="164"/>
                  </a:lnTo>
                  <a:lnTo>
                    <a:pt x="100" y="166"/>
                  </a:lnTo>
                  <a:lnTo>
                    <a:pt x="100" y="168"/>
                  </a:lnTo>
                  <a:lnTo>
                    <a:pt x="102" y="168"/>
                  </a:lnTo>
                  <a:lnTo>
                    <a:pt x="104" y="168"/>
                  </a:lnTo>
                  <a:lnTo>
                    <a:pt x="104" y="170"/>
                  </a:lnTo>
                  <a:lnTo>
                    <a:pt x="102" y="170"/>
                  </a:lnTo>
                  <a:lnTo>
                    <a:pt x="100" y="170"/>
                  </a:lnTo>
                  <a:lnTo>
                    <a:pt x="98" y="170"/>
                  </a:lnTo>
                  <a:lnTo>
                    <a:pt x="100" y="172"/>
                  </a:lnTo>
                  <a:lnTo>
                    <a:pt x="98" y="172"/>
                  </a:lnTo>
                  <a:lnTo>
                    <a:pt x="98" y="174"/>
                  </a:lnTo>
                  <a:lnTo>
                    <a:pt x="90" y="174"/>
                  </a:lnTo>
                  <a:lnTo>
                    <a:pt x="88" y="174"/>
                  </a:lnTo>
                  <a:lnTo>
                    <a:pt x="86" y="174"/>
                  </a:lnTo>
                  <a:lnTo>
                    <a:pt x="84" y="174"/>
                  </a:lnTo>
                  <a:lnTo>
                    <a:pt x="80" y="174"/>
                  </a:lnTo>
                  <a:lnTo>
                    <a:pt x="78" y="174"/>
                  </a:lnTo>
                  <a:lnTo>
                    <a:pt x="72" y="174"/>
                  </a:lnTo>
                  <a:lnTo>
                    <a:pt x="70" y="174"/>
                  </a:lnTo>
                  <a:lnTo>
                    <a:pt x="66" y="174"/>
                  </a:lnTo>
                  <a:lnTo>
                    <a:pt x="64" y="174"/>
                  </a:lnTo>
                  <a:lnTo>
                    <a:pt x="60" y="174"/>
                  </a:lnTo>
                  <a:lnTo>
                    <a:pt x="56" y="174"/>
                  </a:lnTo>
                  <a:lnTo>
                    <a:pt x="54" y="174"/>
                  </a:lnTo>
                  <a:lnTo>
                    <a:pt x="52" y="174"/>
                  </a:lnTo>
                  <a:lnTo>
                    <a:pt x="48" y="174"/>
                  </a:lnTo>
                  <a:lnTo>
                    <a:pt x="46" y="174"/>
                  </a:lnTo>
                  <a:lnTo>
                    <a:pt x="44" y="174"/>
                  </a:lnTo>
                  <a:lnTo>
                    <a:pt x="42" y="174"/>
                  </a:lnTo>
                  <a:lnTo>
                    <a:pt x="40" y="174"/>
                  </a:lnTo>
                  <a:lnTo>
                    <a:pt x="38" y="174"/>
                  </a:lnTo>
                  <a:lnTo>
                    <a:pt x="36" y="174"/>
                  </a:lnTo>
                  <a:lnTo>
                    <a:pt x="34" y="174"/>
                  </a:lnTo>
                  <a:lnTo>
                    <a:pt x="30" y="174"/>
                  </a:lnTo>
                  <a:lnTo>
                    <a:pt x="28" y="174"/>
                  </a:lnTo>
                  <a:lnTo>
                    <a:pt x="26" y="174"/>
                  </a:lnTo>
                  <a:lnTo>
                    <a:pt x="24" y="174"/>
                  </a:lnTo>
                  <a:lnTo>
                    <a:pt x="20" y="174"/>
                  </a:lnTo>
                  <a:lnTo>
                    <a:pt x="18" y="174"/>
                  </a:lnTo>
                  <a:lnTo>
                    <a:pt x="14" y="174"/>
                  </a:lnTo>
                  <a:lnTo>
                    <a:pt x="12" y="174"/>
                  </a:lnTo>
                  <a:lnTo>
                    <a:pt x="6" y="174"/>
                  </a:lnTo>
                  <a:lnTo>
                    <a:pt x="4" y="174"/>
                  </a:lnTo>
                  <a:lnTo>
                    <a:pt x="0" y="174"/>
                  </a:lnTo>
                  <a:lnTo>
                    <a:pt x="0" y="172"/>
                  </a:lnTo>
                  <a:lnTo>
                    <a:pt x="0" y="168"/>
                  </a:lnTo>
                  <a:lnTo>
                    <a:pt x="0" y="166"/>
                  </a:lnTo>
                  <a:lnTo>
                    <a:pt x="0" y="162"/>
                  </a:lnTo>
                  <a:lnTo>
                    <a:pt x="0" y="160"/>
                  </a:lnTo>
                  <a:lnTo>
                    <a:pt x="0" y="158"/>
                  </a:lnTo>
                  <a:lnTo>
                    <a:pt x="0" y="156"/>
                  </a:lnTo>
                  <a:lnTo>
                    <a:pt x="0" y="154"/>
                  </a:lnTo>
                  <a:lnTo>
                    <a:pt x="0" y="150"/>
                  </a:lnTo>
                  <a:lnTo>
                    <a:pt x="0" y="148"/>
                  </a:lnTo>
                  <a:lnTo>
                    <a:pt x="0" y="146"/>
                  </a:lnTo>
                  <a:lnTo>
                    <a:pt x="0" y="142"/>
                  </a:lnTo>
                  <a:lnTo>
                    <a:pt x="0" y="138"/>
                  </a:lnTo>
                  <a:lnTo>
                    <a:pt x="0" y="136"/>
                  </a:lnTo>
                  <a:lnTo>
                    <a:pt x="0" y="134"/>
                  </a:lnTo>
                  <a:lnTo>
                    <a:pt x="0" y="124"/>
                  </a:lnTo>
                  <a:lnTo>
                    <a:pt x="0" y="120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2" y="90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2" y="82"/>
                  </a:lnTo>
                  <a:lnTo>
                    <a:pt x="2" y="80"/>
                  </a:lnTo>
                  <a:lnTo>
                    <a:pt x="2" y="78"/>
                  </a:lnTo>
                  <a:lnTo>
                    <a:pt x="2" y="74"/>
                  </a:lnTo>
                  <a:lnTo>
                    <a:pt x="2" y="72"/>
                  </a:lnTo>
                  <a:lnTo>
                    <a:pt x="2" y="70"/>
                  </a:lnTo>
                  <a:lnTo>
                    <a:pt x="2" y="66"/>
                  </a:lnTo>
                  <a:lnTo>
                    <a:pt x="2" y="62"/>
                  </a:lnTo>
                  <a:lnTo>
                    <a:pt x="2" y="60"/>
                  </a:lnTo>
                  <a:lnTo>
                    <a:pt x="2" y="58"/>
                  </a:lnTo>
                  <a:lnTo>
                    <a:pt x="2" y="56"/>
                  </a:lnTo>
                  <a:lnTo>
                    <a:pt x="2" y="52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2" y="46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6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2" y="10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8" y="2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6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4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4" y="2"/>
                  </a:lnTo>
                  <a:lnTo>
                    <a:pt x="58" y="2"/>
                  </a:lnTo>
                  <a:lnTo>
                    <a:pt x="62" y="2"/>
                  </a:lnTo>
                  <a:lnTo>
                    <a:pt x="66" y="2"/>
                  </a:lnTo>
                  <a:lnTo>
                    <a:pt x="68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92" y="2"/>
                  </a:lnTo>
                  <a:lnTo>
                    <a:pt x="100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14" y="2"/>
                  </a:lnTo>
                  <a:lnTo>
                    <a:pt x="122" y="2"/>
                  </a:lnTo>
                  <a:lnTo>
                    <a:pt x="132" y="2"/>
                  </a:lnTo>
                  <a:lnTo>
                    <a:pt x="134" y="2"/>
                  </a:lnTo>
                  <a:lnTo>
                    <a:pt x="136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4" y="2"/>
                  </a:lnTo>
                  <a:lnTo>
                    <a:pt x="160" y="2"/>
                  </a:lnTo>
                  <a:lnTo>
                    <a:pt x="164" y="2"/>
                  </a:lnTo>
                  <a:lnTo>
                    <a:pt x="176" y="2"/>
                  </a:lnTo>
                  <a:lnTo>
                    <a:pt x="178" y="2"/>
                  </a:lnTo>
                  <a:lnTo>
                    <a:pt x="180" y="2"/>
                  </a:lnTo>
                  <a:lnTo>
                    <a:pt x="182" y="2"/>
                  </a:lnTo>
                  <a:lnTo>
                    <a:pt x="182" y="2"/>
                  </a:lnTo>
                  <a:lnTo>
                    <a:pt x="184" y="2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2" y="2"/>
                  </a:lnTo>
                  <a:lnTo>
                    <a:pt x="196" y="2"/>
                  </a:lnTo>
                  <a:lnTo>
                    <a:pt x="198" y="2"/>
                  </a:lnTo>
                  <a:lnTo>
                    <a:pt x="200" y="2"/>
                  </a:lnTo>
                  <a:lnTo>
                    <a:pt x="204" y="2"/>
                  </a:lnTo>
                  <a:lnTo>
                    <a:pt x="206" y="2"/>
                  </a:lnTo>
                  <a:lnTo>
                    <a:pt x="208" y="2"/>
                  </a:lnTo>
                  <a:lnTo>
                    <a:pt x="210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6" y="2"/>
                  </a:lnTo>
                  <a:lnTo>
                    <a:pt x="222" y="0"/>
                  </a:lnTo>
                  <a:lnTo>
                    <a:pt x="224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36" y="0"/>
                  </a:lnTo>
                  <a:lnTo>
                    <a:pt x="238" y="0"/>
                  </a:lnTo>
                  <a:lnTo>
                    <a:pt x="240" y="0"/>
                  </a:lnTo>
                  <a:lnTo>
                    <a:pt x="244" y="0"/>
                  </a:lnTo>
                  <a:lnTo>
                    <a:pt x="246" y="0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6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6" y="0"/>
                  </a:lnTo>
                  <a:lnTo>
                    <a:pt x="268" y="0"/>
                  </a:lnTo>
                  <a:lnTo>
                    <a:pt x="272" y="0"/>
                  </a:lnTo>
                  <a:lnTo>
                    <a:pt x="27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54" name="Freeform 44">
              <a:extLst>
                <a:ext uri="{FF2B5EF4-FFF2-40B4-BE49-F238E27FC236}">
                  <a16:creationId xmlns:a16="http://schemas.microsoft.com/office/drawing/2014/main" id="{467CF27B-54FD-91CB-79FA-F448237BF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263" y="-244475"/>
              <a:ext cx="441325" cy="681038"/>
            </a:xfrm>
            <a:custGeom>
              <a:avLst/>
              <a:gdLst>
                <a:gd name="T0" fmla="*/ 62 w 278"/>
                <a:gd name="T1" fmla="*/ 0 h 429"/>
                <a:gd name="T2" fmla="*/ 102 w 278"/>
                <a:gd name="T3" fmla="*/ 0 h 429"/>
                <a:gd name="T4" fmla="*/ 138 w 278"/>
                <a:gd name="T5" fmla="*/ 0 h 429"/>
                <a:gd name="T6" fmla="*/ 182 w 278"/>
                <a:gd name="T7" fmla="*/ 2 h 429"/>
                <a:gd name="T8" fmla="*/ 182 w 278"/>
                <a:gd name="T9" fmla="*/ 56 h 429"/>
                <a:gd name="T10" fmla="*/ 182 w 278"/>
                <a:gd name="T11" fmla="*/ 90 h 429"/>
                <a:gd name="T12" fmla="*/ 180 w 278"/>
                <a:gd name="T13" fmla="*/ 134 h 429"/>
                <a:gd name="T14" fmla="*/ 180 w 278"/>
                <a:gd name="T15" fmla="*/ 170 h 429"/>
                <a:gd name="T16" fmla="*/ 216 w 278"/>
                <a:gd name="T17" fmla="*/ 172 h 429"/>
                <a:gd name="T18" fmla="*/ 250 w 278"/>
                <a:gd name="T19" fmla="*/ 172 h 429"/>
                <a:gd name="T20" fmla="*/ 270 w 278"/>
                <a:gd name="T21" fmla="*/ 176 h 429"/>
                <a:gd name="T22" fmla="*/ 266 w 278"/>
                <a:gd name="T23" fmla="*/ 196 h 429"/>
                <a:gd name="T24" fmla="*/ 256 w 278"/>
                <a:gd name="T25" fmla="*/ 202 h 429"/>
                <a:gd name="T26" fmla="*/ 246 w 278"/>
                <a:gd name="T27" fmla="*/ 222 h 429"/>
                <a:gd name="T28" fmla="*/ 246 w 278"/>
                <a:gd name="T29" fmla="*/ 238 h 429"/>
                <a:gd name="T30" fmla="*/ 258 w 278"/>
                <a:gd name="T31" fmla="*/ 256 h 429"/>
                <a:gd name="T32" fmla="*/ 258 w 278"/>
                <a:gd name="T33" fmla="*/ 279 h 429"/>
                <a:gd name="T34" fmla="*/ 266 w 278"/>
                <a:gd name="T35" fmla="*/ 289 h 429"/>
                <a:gd name="T36" fmla="*/ 266 w 278"/>
                <a:gd name="T37" fmla="*/ 303 h 429"/>
                <a:gd name="T38" fmla="*/ 254 w 278"/>
                <a:gd name="T39" fmla="*/ 319 h 429"/>
                <a:gd name="T40" fmla="*/ 238 w 278"/>
                <a:gd name="T41" fmla="*/ 327 h 429"/>
                <a:gd name="T42" fmla="*/ 218 w 278"/>
                <a:gd name="T43" fmla="*/ 333 h 429"/>
                <a:gd name="T44" fmla="*/ 204 w 278"/>
                <a:gd name="T45" fmla="*/ 349 h 429"/>
                <a:gd name="T46" fmla="*/ 204 w 278"/>
                <a:gd name="T47" fmla="*/ 385 h 429"/>
                <a:gd name="T48" fmla="*/ 204 w 278"/>
                <a:gd name="T49" fmla="*/ 415 h 429"/>
                <a:gd name="T50" fmla="*/ 188 w 278"/>
                <a:gd name="T51" fmla="*/ 423 h 429"/>
                <a:gd name="T52" fmla="*/ 162 w 278"/>
                <a:gd name="T53" fmla="*/ 411 h 429"/>
                <a:gd name="T54" fmla="*/ 132 w 278"/>
                <a:gd name="T55" fmla="*/ 399 h 429"/>
                <a:gd name="T56" fmla="*/ 104 w 278"/>
                <a:gd name="T57" fmla="*/ 389 h 429"/>
                <a:gd name="T58" fmla="*/ 80 w 278"/>
                <a:gd name="T59" fmla="*/ 383 h 429"/>
                <a:gd name="T60" fmla="*/ 54 w 278"/>
                <a:gd name="T61" fmla="*/ 375 h 429"/>
                <a:gd name="T62" fmla="*/ 0 w 278"/>
                <a:gd name="T63" fmla="*/ 357 h 429"/>
                <a:gd name="T64" fmla="*/ 22 w 278"/>
                <a:gd name="T65" fmla="*/ 359 h 429"/>
                <a:gd name="T66" fmla="*/ 38 w 278"/>
                <a:gd name="T67" fmla="*/ 343 h 429"/>
                <a:gd name="T68" fmla="*/ 50 w 278"/>
                <a:gd name="T69" fmla="*/ 351 h 429"/>
                <a:gd name="T70" fmla="*/ 74 w 278"/>
                <a:gd name="T71" fmla="*/ 357 h 429"/>
                <a:gd name="T72" fmla="*/ 74 w 278"/>
                <a:gd name="T73" fmla="*/ 345 h 429"/>
                <a:gd name="T74" fmla="*/ 72 w 278"/>
                <a:gd name="T75" fmla="*/ 335 h 429"/>
                <a:gd name="T76" fmla="*/ 96 w 278"/>
                <a:gd name="T77" fmla="*/ 349 h 429"/>
                <a:gd name="T78" fmla="*/ 120 w 278"/>
                <a:gd name="T79" fmla="*/ 363 h 429"/>
                <a:gd name="T80" fmla="*/ 142 w 278"/>
                <a:gd name="T81" fmla="*/ 367 h 429"/>
                <a:gd name="T82" fmla="*/ 140 w 278"/>
                <a:gd name="T83" fmla="*/ 353 h 429"/>
                <a:gd name="T84" fmla="*/ 138 w 278"/>
                <a:gd name="T85" fmla="*/ 341 h 429"/>
                <a:gd name="T86" fmla="*/ 136 w 278"/>
                <a:gd name="T87" fmla="*/ 335 h 429"/>
                <a:gd name="T88" fmla="*/ 120 w 278"/>
                <a:gd name="T89" fmla="*/ 323 h 429"/>
                <a:gd name="T90" fmla="*/ 126 w 278"/>
                <a:gd name="T91" fmla="*/ 321 h 429"/>
                <a:gd name="T92" fmla="*/ 128 w 278"/>
                <a:gd name="T93" fmla="*/ 309 h 429"/>
                <a:gd name="T94" fmla="*/ 106 w 278"/>
                <a:gd name="T95" fmla="*/ 319 h 429"/>
                <a:gd name="T96" fmla="*/ 100 w 278"/>
                <a:gd name="T97" fmla="*/ 301 h 429"/>
                <a:gd name="T98" fmla="*/ 88 w 278"/>
                <a:gd name="T99" fmla="*/ 307 h 429"/>
                <a:gd name="T100" fmla="*/ 66 w 278"/>
                <a:gd name="T101" fmla="*/ 303 h 429"/>
                <a:gd name="T102" fmla="*/ 34 w 278"/>
                <a:gd name="T103" fmla="*/ 305 h 429"/>
                <a:gd name="T104" fmla="*/ 4 w 278"/>
                <a:gd name="T105" fmla="*/ 317 h 429"/>
                <a:gd name="T106" fmla="*/ 2 w 278"/>
                <a:gd name="T107" fmla="*/ 293 h 429"/>
                <a:gd name="T108" fmla="*/ 2 w 278"/>
                <a:gd name="T109" fmla="*/ 230 h 429"/>
                <a:gd name="T110" fmla="*/ 2 w 278"/>
                <a:gd name="T111" fmla="*/ 194 h 429"/>
                <a:gd name="T112" fmla="*/ 2 w 278"/>
                <a:gd name="T113" fmla="*/ 150 h 429"/>
                <a:gd name="T114" fmla="*/ 2 w 278"/>
                <a:gd name="T115" fmla="*/ 112 h 429"/>
                <a:gd name="T116" fmla="*/ 4 w 278"/>
                <a:gd name="T117" fmla="*/ 70 h 429"/>
                <a:gd name="T118" fmla="*/ 4 w 278"/>
                <a:gd name="T119" fmla="*/ 26 h 429"/>
                <a:gd name="T120" fmla="*/ 16 w 278"/>
                <a:gd name="T121" fmla="*/ 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8" h="429">
                  <a:moveTo>
                    <a:pt x="28" y="0"/>
                  </a:move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62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2" y="0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2" y="0"/>
                  </a:lnTo>
                  <a:lnTo>
                    <a:pt x="104" y="0"/>
                  </a:lnTo>
                  <a:lnTo>
                    <a:pt x="106" y="0"/>
                  </a:lnTo>
                  <a:lnTo>
                    <a:pt x="110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2" y="0"/>
                  </a:lnTo>
                  <a:lnTo>
                    <a:pt x="182" y="0"/>
                  </a:lnTo>
                  <a:lnTo>
                    <a:pt x="182" y="2"/>
                  </a:lnTo>
                  <a:lnTo>
                    <a:pt x="182" y="8"/>
                  </a:lnTo>
                  <a:lnTo>
                    <a:pt x="182" y="22"/>
                  </a:lnTo>
                  <a:lnTo>
                    <a:pt x="182" y="24"/>
                  </a:lnTo>
                  <a:lnTo>
                    <a:pt x="182" y="34"/>
                  </a:lnTo>
                  <a:lnTo>
                    <a:pt x="182" y="38"/>
                  </a:lnTo>
                  <a:lnTo>
                    <a:pt x="182" y="40"/>
                  </a:lnTo>
                  <a:lnTo>
                    <a:pt x="182" y="42"/>
                  </a:lnTo>
                  <a:lnTo>
                    <a:pt x="182" y="44"/>
                  </a:lnTo>
                  <a:lnTo>
                    <a:pt x="182" y="46"/>
                  </a:lnTo>
                  <a:lnTo>
                    <a:pt x="182" y="46"/>
                  </a:lnTo>
                  <a:lnTo>
                    <a:pt x="182" y="50"/>
                  </a:lnTo>
                  <a:lnTo>
                    <a:pt x="182" y="54"/>
                  </a:lnTo>
                  <a:lnTo>
                    <a:pt x="182" y="56"/>
                  </a:lnTo>
                  <a:lnTo>
                    <a:pt x="182" y="58"/>
                  </a:lnTo>
                  <a:lnTo>
                    <a:pt x="182" y="60"/>
                  </a:lnTo>
                  <a:lnTo>
                    <a:pt x="182" y="64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82" y="72"/>
                  </a:lnTo>
                  <a:lnTo>
                    <a:pt x="182" y="76"/>
                  </a:lnTo>
                  <a:lnTo>
                    <a:pt x="182" y="78"/>
                  </a:lnTo>
                  <a:lnTo>
                    <a:pt x="182" y="80"/>
                  </a:lnTo>
                  <a:lnTo>
                    <a:pt x="182" y="84"/>
                  </a:lnTo>
                  <a:lnTo>
                    <a:pt x="182" y="86"/>
                  </a:lnTo>
                  <a:lnTo>
                    <a:pt x="182" y="88"/>
                  </a:lnTo>
                  <a:lnTo>
                    <a:pt x="182" y="90"/>
                  </a:lnTo>
                  <a:lnTo>
                    <a:pt x="182" y="92"/>
                  </a:lnTo>
                  <a:lnTo>
                    <a:pt x="180" y="94"/>
                  </a:lnTo>
                  <a:lnTo>
                    <a:pt x="180" y="94"/>
                  </a:lnTo>
                  <a:lnTo>
                    <a:pt x="180" y="104"/>
                  </a:lnTo>
                  <a:lnTo>
                    <a:pt x="180" y="106"/>
                  </a:lnTo>
                  <a:lnTo>
                    <a:pt x="180" y="108"/>
                  </a:lnTo>
                  <a:lnTo>
                    <a:pt x="180" y="110"/>
                  </a:lnTo>
                  <a:lnTo>
                    <a:pt x="180" y="112"/>
                  </a:lnTo>
                  <a:lnTo>
                    <a:pt x="180" y="116"/>
                  </a:lnTo>
                  <a:lnTo>
                    <a:pt x="180" y="118"/>
                  </a:lnTo>
                  <a:lnTo>
                    <a:pt x="180" y="122"/>
                  </a:lnTo>
                  <a:lnTo>
                    <a:pt x="180" y="132"/>
                  </a:lnTo>
                  <a:lnTo>
                    <a:pt x="180" y="134"/>
                  </a:lnTo>
                  <a:lnTo>
                    <a:pt x="180" y="136"/>
                  </a:lnTo>
                  <a:lnTo>
                    <a:pt x="180" y="140"/>
                  </a:lnTo>
                  <a:lnTo>
                    <a:pt x="180" y="144"/>
                  </a:lnTo>
                  <a:lnTo>
                    <a:pt x="180" y="146"/>
                  </a:lnTo>
                  <a:lnTo>
                    <a:pt x="180" y="148"/>
                  </a:lnTo>
                  <a:lnTo>
                    <a:pt x="180" y="152"/>
                  </a:lnTo>
                  <a:lnTo>
                    <a:pt x="180" y="154"/>
                  </a:lnTo>
                  <a:lnTo>
                    <a:pt x="180" y="156"/>
                  </a:lnTo>
                  <a:lnTo>
                    <a:pt x="180" y="158"/>
                  </a:lnTo>
                  <a:lnTo>
                    <a:pt x="180" y="160"/>
                  </a:lnTo>
                  <a:lnTo>
                    <a:pt x="180" y="164"/>
                  </a:lnTo>
                  <a:lnTo>
                    <a:pt x="180" y="166"/>
                  </a:lnTo>
                  <a:lnTo>
                    <a:pt x="180" y="170"/>
                  </a:lnTo>
                  <a:lnTo>
                    <a:pt x="180" y="172"/>
                  </a:lnTo>
                  <a:lnTo>
                    <a:pt x="184" y="172"/>
                  </a:lnTo>
                  <a:lnTo>
                    <a:pt x="186" y="172"/>
                  </a:lnTo>
                  <a:lnTo>
                    <a:pt x="192" y="172"/>
                  </a:lnTo>
                  <a:lnTo>
                    <a:pt x="194" y="172"/>
                  </a:lnTo>
                  <a:lnTo>
                    <a:pt x="198" y="172"/>
                  </a:lnTo>
                  <a:lnTo>
                    <a:pt x="200" y="172"/>
                  </a:lnTo>
                  <a:lnTo>
                    <a:pt x="204" y="172"/>
                  </a:lnTo>
                  <a:lnTo>
                    <a:pt x="206" y="172"/>
                  </a:lnTo>
                  <a:lnTo>
                    <a:pt x="208" y="172"/>
                  </a:lnTo>
                  <a:lnTo>
                    <a:pt x="210" y="172"/>
                  </a:lnTo>
                  <a:lnTo>
                    <a:pt x="214" y="172"/>
                  </a:lnTo>
                  <a:lnTo>
                    <a:pt x="216" y="172"/>
                  </a:lnTo>
                  <a:lnTo>
                    <a:pt x="218" y="172"/>
                  </a:lnTo>
                  <a:lnTo>
                    <a:pt x="220" y="172"/>
                  </a:lnTo>
                  <a:lnTo>
                    <a:pt x="222" y="172"/>
                  </a:lnTo>
                  <a:lnTo>
                    <a:pt x="224" y="172"/>
                  </a:lnTo>
                  <a:lnTo>
                    <a:pt x="226" y="172"/>
                  </a:lnTo>
                  <a:lnTo>
                    <a:pt x="228" y="172"/>
                  </a:lnTo>
                  <a:lnTo>
                    <a:pt x="232" y="172"/>
                  </a:lnTo>
                  <a:lnTo>
                    <a:pt x="234" y="172"/>
                  </a:lnTo>
                  <a:lnTo>
                    <a:pt x="236" y="172"/>
                  </a:lnTo>
                  <a:lnTo>
                    <a:pt x="240" y="172"/>
                  </a:lnTo>
                  <a:lnTo>
                    <a:pt x="244" y="172"/>
                  </a:lnTo>
                  <a:lnTo>
                    <a:pt x="246" y="172"/>
                  </a:lnTo>
                  <a:lnTo>
                    <a:pt x="250" y="172"/>
                  </a:lnTo>
                  <a:lnTo>
                    <a:pt x="252" y="172"/>
                  </a:lnTo>
                  <a:lnTo>
                    <a:pt x="258" y="172"/>
                  </a:lnTo>
                  <a:lnTo>
                    <a:pt x="260" y="172"/>
                  </a:lnTo>
                  <a:lnTo>
                    <a:pt x="264" y="172"/>
                  </a:lnTo>
                  <a:lnTo>
                    <a:pt x="266" y="172"/>
                  </a:lnTo>
                  <a:lnTo>
                    <a:pt x="268" y="172"/>
                  </a:lnTo>
                  <a:lnTo>
                    <a:pt x="270" y="172"/>
                  </a:lnTo>
                  <a:lnTo>
                    <a:pt x="278" y="172"/>
                  </a:lnTo>
                  <a:lnTo>
                    <a:pt x="278" y="174"/>
                  </a:lnTo>
                  <a:lnTo>
                    <a:pt x="276" y="174"/>
                  </a:lnTo>
                  <a:lnTo>
                    <a:pt x="274" y="174"/>
                  </a:lnTo>
                  <a:lnTo>
                    <a:pt x="272" y="176"/>
                  </a:lnTo>
                  <a:lnTo>
                    <a:pt x="270" y="176"/>
                  </a:lnTo>
                  <a:lnTo>
                    <a:pt x="270" y="178"/>
                  </a:lnTo>
                  <a:lnTo>
                    <a:pt x="270" y="180"/>
                  </a:lnTo>
                  <a:lnTo>
                    <a:pt x="268" y="180"/>
                  </a:lnTo>
                  <a:lnTo>
                    <a:pt x="268" y="182"/>
                  </a:lnTo>
                  <a:lnTo>
                    <a:pt x="268" y="184"/>
                  </a:lnTo>
                  <a:lnTo>
                    <a:pt x="266" y="186"/>
                  </a:lnTo>
                  <a:lnTo>
                    <a:pt x="266" y="188"/>
                  </a:lnTo>
                  <a:lnTo>
                    <a:pt x="266" y="190"/>
                  </a:lnTo>
                  <a:lnTo>
                    <a:pt x="266" y="190"/>
                  </a:lnTo>
                  <a:lnTo>
                    <a:pt x="266" y="192"/>
                  </a:lnTo>
                  <a:lnTo>
                    <a:pt x="266" y="194"/>
                  </a:lnTo>
                  <a:lnTo>
                    <a:pt x="266" y="194"/>
                  </a:lnTo>
                  <a:lnTo>
                    <a:pt x="266" y="196"/>
                  </a:lnTo>
                  <a:lnTo>
                    <a:pt x="266" y="196"/>
                  </a:lnTo>
                  <a:lnTo>
                    <a:pt x="266" y="194"/>
                  </a:lnTo>
                  <a:lnTo>
                    <a:pt x="266" y="196"/>
                  </a:lnTo>
                  <a:lnTo>
                    <a:pt x="264" y="196"/>
                  </a:lnTo>
                  <a:lnTo>
                    <a:pt x="262" y="198"/>
                  </a:lnTo>
                  <a:lnTo>
                    <a:pt x="260" y="198"/>
                  </a:lnTo>
                  <a:lnTo>
                    <a:pt x="260" y="202"/>
                  </a:lnTo>
                  <a:lnTo>
                    <a:pt x="258" y="202"/>
                  </a:lnTo>
                  <a:lnTo>
                    <a:pt x="258" y="200"/>
                  </a:lnTo>
                  <a:lnTo>
                    <a:pt x="258" y="198"/>
                  </a:lnTo>
                  <a:lnTo>
                    <a:pt x="256" y="198"/>
                  </a:lnTo>
                  <a:lnTo>
                    <a:pt x="256" y="200"/>
                  </a:lnTo>
                  <a:lnTo>
                    <a:pt x="256" y="202"/>
                  </a:lnTo>
                  <a:lnTo>
                    <a:pt x="254" y="202"/>
                  </a:lnTo>
                  <a:lnTo>
                    <a:pt x="252" y="204"/>
                  </a:lnTo>
                  <a:lnTo>
                    <a:pt x="250" y="204"/>
                  </a:lnTo>
                  <a:lnTo>
                    <a:pt x="250" y="206"/>
                  </a:lnTo>
                  <a:lnTo>
                    <a:pt x="248" y="206"/>
                  </a:lnTo>
                  <a:lnTo>
                    <a:pt x="248" y="208"/>
                  </a:lnTo>
                  <a:lnTo>
                    <a:pt x="246" y="210"/>
                  </a:lnTo>
                  <a:lnTo>
                    <a:pt x="244" y="210"/>
                  </a:lnTo>
                  <a:lnTo>
                    <a:pt x="244" y="212"/>
                  </a:lnTo>
                  <a:lnTo>
                    <a:pt x="244" y="214"/>
                  </a:lnTo>
                  <a:lnTo>
                    <a:pt x="246" y="214"/>
                  </a:lnTo>
                  <a:lnTo>
                    <a:pt x="246" y="220"/>
                  </a:lnTo>
                  <a:lnTo>
                    <a:pt x="246" y="222"/>
                  </a:lnTo>
                  <a:lnTo>
                    <a:pt x="244" y="222"/>
                  </a:lnTo>
                  <a:lnTo>
                    <a:pt x="244" y="224"/>
                  </a:lnTo>
                  <a:lnTo>
                    <a:pt x="244" y="226"/>
                  </a:lnTo>
                  <a:lnTo>
                    <a:pt x="244" y="228"/>
                  </a:lnTo>
                  <a:lnTo>
                    <a:pt x="246" y="228"/>
                  </a:lnTo>
                  <a:lnTo>
                    <a:pt x="246" y="230"/>
                  </a:lnTo>
                  <a:lnTo>
                    <a:pt x="244" y="232"/>
                  </a:lnTo>
                  <a:lnTo>
                    <a:pt x="244" y="234"/>
                  </a:lnTo>
                  <a:lnTo>
                    <a:pt x="242" y="236"/>
                  </a:lnTo>
                  <a:lnTo>
                    <a:pt x="244" y="236"/>
                  </a:lnTo>
                  <a:lnTo>
                    <a:pt x="246" y="234"/>
                  </a:lnTo>
                  <a:lnTo>
                    <a:pt x="246" y="236"/>
                  </a:lnTo>
                  <a:lnTo>
                    <a:pt x="246" y="238"/>
                  </a:lnTo>
                  <a:lnTo>
                    <a:pt x="246" y="238"/>
                  </a:lnTo>
                  <a:lnTo>
                    <a:pt x="246" y="240"/>
                  </a:lnTo>
                  <a:lnTo>
                    <a:pt x="250" y="240"/>
                  </a:lnTo>
                  <a:lnTo>
                    <a:pt x="252" y="240"/>
                  </a:lnTo>
                  <a:lnTo>
                    <a:pt x="254" y="240"/>
                  </a:lnTo>
                  <a:lnTo>
                    <a:pt x="256" y="242"/>
                  </a:lnTo>
                  <a:lnTo>
                    <a:pt x="256" y="244"/>
                  </a:lnTo>
                  <a:lnTo>
                    <a:pt x="256" y="246"/>
                  </a:lnTo>
                  <a:lnTo>
                    <a:pt x="256" y="250"/>
                  </a:lnTo>
                  <a:lnTo>
                    <a:pt x="258" y="250"/>
                  </a:lnTo>
                  <a:lnTo>
                    <a:pt x="256" y="252"/>
                  </a:lnTo>
                  <a:lnTo>
                    <a:pt x="256" y="254"/>
                  </a:lnTo>
                  <a:lnTo>
                    <a:pt x="258" y="256"/>
                  </a:lnTo>
                  <a:lnTo>
                    <a:pt x="260" y="256"/>
                  </a:lnTo>
                  <a:lnTo>
                    <a:pt x="262" y="258"/>
                  </a:lnTo>
                  <a:lnTo>
                    <a:pt x="262" y="260"/>
                  </a:lnTo>
                  <a:lnTo>
                    <a:pt x="262" y="262"/>
                  </a:lnTo>
                  <a:lnTo>
                    <a:pt x="262" y="266"/>
                  </a:lnTo>
                  <a:lnTo>
                    <a:pt x="262" y="268"/>
                  </a:lnTo>
                  <a:lnTo>
                    <a:pt x="262" y="273"/>
                  </a:lnTo>
                  <a:lnTo>
                    <a:pt x="262" y="275"/>
                  </a:lnTo>
                  <a:lnTo>
                    <a:pt x="262" y="273"/>
                  </a:lnTo>
                  <a:lnTo>
                    <a:pt x="260" y="273"/>
                  </a:lnTo>
                  <a:lnTo>
                    <a:pt x="260" y="275"/>
                  </a:lnTo>
                  <a:lnTo>
                    <a:pt x="258" y="277"/>
                  </a:lnTo>
                  <a:lnTo>
                    <a:pt x="258" y="279"/>
                  </a:lnTo>
                  <a:lnTo>
                    <a:pt x="260" y="281"/>
                  </a:lnTo>
                  <a:lnTo>
                    <a:pt x="258" y="281"/>
                  </a:lnTo>
                  <a:lnTo>
                    <a:pt x="258" y="283"/>
                  </a:lnTo>
                  <a:lnTo>
                    <a:pt x="260" y="283"/>
                  </a:lnTo>
                  <a:lnTo>
                    <a:pt x="262" y="285"/>
                  </a:lnTo>
                  <a:lnTo>
                    <a:pt x="262" y="287"/>
                  </a:lnTo>
                  <a:lnTo>
                    <a:pt x="260" y="287"/>
                  </a:lnTo>
                  <a:lnTo>
                    <a:pt x="260" y="287"/>
                  </a:lnTo>
                  <a:lnTo>
                    <a:pt x="260" y="287"/>
                  </a:lnTo>
                  <a:lnTo>
                    <a:pt x="262" y="289"/>
                  </a:lnTo>
                  <a:lnTo>
                    <a:pt x="266" y="289"/>
                  </a:lnTo>
                  <a:lnTo>
                    <a:pt x="266" y="287"/>
                  </a:lnTo>
                  <a:lnTo>
                    <a:pt x="266" y="289"/>
                  </a:lnTo>
                  <a:lnTo>
                    <a:pt x="266" y="291"/>
                  </a:lnTo>
                  <a:lnTo>
                    <a:pt x="268" y="291"/>
                  </a:lnTo>
                  <a:lnTo>
                    <a:pt x="266" y="291"/>
                  </a:lnTo>
                  <a:lnTo>
                    <a:pt x="266" y="293"/>
                  </a:lnTo>
                  <a:lnTo>
                    <a:pt x="268" y="293"/>
                  </a:lnTo>
                  <a:lnTo>
                    <a:pt x="270" y="293"/>
                  </a:lnTo>
                  <a:lnTo>
                    <a:pt x="272" y="293"/>
                  </a:lnTo>
                  <a:lnTo>
                    <a:pt x="270" y="295"/>
                  </a:lnTo>
                  <a:lnTo>
                    <a:pt x="270" y="297"/>
                  </a:lnTo>
                  <a:lnTo>
                    <a:pt x="268" y="299"/>
                  </a:lnTo>
                  <a:lnTo>
                    <a:pt x="266" y="299"/>
                  </a:lnTo>
                  <a:lnTo>
                    <a:pt x="266" y="301"/>
                  </a:lnTo>
                  <a:lnTo>
                    <a:pt x="266" y="303"/>
                  </a:lnTo>
                  <a:lnTo>
                    <a:pt x="264" y="305"/>
                  </a:lnTo>
                  <a:lnTo>
                    <a:pt x="264" y="307"/>
                  </a:lnTo>
                  <a:lnTo>
                    <a:pt x="264" y="309"/>
                  </a:lnTo>
                  <a:lnTo>
                    <a:pt x="264" y="311"/>
                  </a:lnTo>
                  <a:lnTo>
                    <a:pt x="262" y="311"/>
                  </a:lnTo>
                  <a:lnTo>
                    <a:pt x="262" y="313"/>
                  </a:lnTo>
                  <a:lnTo>
                    <a:pt x="260" y="313"/>
                  </a:lnTo>
                  <a:lnTo>
                    <a:pt x="258" y="313"/>
                  </a:lnTo>
                  <a:lnTo>
                    <a:pt x="258" y="311"/>
                  </a:lnTo>
                  <a:lnTo>
                    <a:pt x="258" y="309"/>
                  </a:lnTo>
                  <a:lnTo>
                    <a:pt x="256" y="309"/>
                  </a:lnTo>
                  <a:lnTo>
                    <a:pt x="256" y="311"/>
                  </a:lnTo>
                  <a:lnTo>
                    <a:pt x="254" y="319"/>
                  </a:lnTo>
                  <a:lnTo>
                    <a:pt x="252" y="319"/>
                  </a:lnTo>
                  <a:lnTo>
                    <a:pt x="252" y="321"/>
                  </a:lnTo>
                  <a:lnTo>
                    <a:pt x="252" y="323"/>
                  </a:lnTo>
                  <a:lnTo>
                    <a:pt x="252" y="325"/>
                  </a:lnTo>
                  <a:lnTo>
                    <a:pt x="250" y="325"/>
                  </a:lnTo>
                  <a:lnTo>
                    <a:pt x="250" y="327"/>
                  </a:lnTo>
                  <a:lnTo>
                    <a:pt x="248" y="327"/>
                  </a:lnTo>
                  <a:lnTo>
                    <a:pt x="246" y="327"/>
                  </a:lnTo>
                  <a:lnTo>
                    <a:pt x="244" y="329"/>
                  </a:lnTo>
                  <a:lnTo>
                    <a:pt x="242" y="329"/>
                  </a:lnTo>
                  <a:lnTo>
                    <a:pt x="240" y="329"/>
                  </a:lnTo>
                  <a:lnTo>
                    <a:pt x="238" y="329"/>
                  </a:lnTo>
                  <a:lnTo>
                    <a:pt x="238" y="327"/>
                  </a:lnTo>
                  <a:lnTo>
                    <a:pt x="236" y="327"/>
                  </a:lnTo>
                  <a:lnTo>
                    <a:pt x="234" y="327"/>
                  </a:lnTo>
                  <a:lnTo>
                    <a:pt x="234" y="325"/>
                  </a:lnTo>
                  <a:lnTo>
                    <a:pt x="232" y="325"/>
                  </a:lnTo>
                  <a:lnTo>
                    <a:pt x="228" y="325"/>
                  </a:lnTo>
                  <a:lnTo>
                    <a:pt x="226" y="325"/>
                  </a:lnTo>
                  <a:lnTo>
                    <a:pt x="224" y="325"/>
                  </a:lnTo>
                  <a:lnTo>
                    <a:pt x="222" y="327"/>
                  </a:lnTo>
                  <a:lnTo>
                    <a:pt x="220" y="327"/>
                  </a:lnTo>
                  <a:lnTo>
                    <a:pt x="218" y="327"/>
                  </a:lnTo>
                  <a:lnTo>
                    <a:pt x="218" y="329"/>
                  </a:lnTo>
                  <a:lnTo>
                    <a:pt x="218" y="331"/>
                  </a:lnTo>
                  <a:lnTo>
                    <a:pt x="218" y="333"/>
                  </a:lnTo>
                  <a:lnTo>
                    <a:pt x="216" y="333"/>
                  </a:lnTo>
                  <a:lnTo>
                    <a:pt x="216" y="331"/>
                  </a:lnTo>
                  <a:lnTo>
                    <a:pt x="212" y="333"/>
                  </a:lnTo>
                  <a:lnTo>
                    <a:pt x="210" y="333"/>
                  </a:lnTo>
                  <a:lnTo>
                    <a:pt x="210" y="335"/>
                  </a:lnTo>
                  <a:lnTo>
                    <a:pt x="208" y="335"/>
                  </a:lnTo>
                  <a:lnTo>
                    <a:pt x="208" y="337"/>
                  </a:lnTo>
                  <a:lnTo>
                    <a:pt x="210" y="337"/>
                  </a:lnTo>
                  <a:lnTo>
                    <a:pt x="210" y="339"/>
                  </a:lnTo>
                  <a:lnTo>
                    <a:pt x="208" y="341"/>
                  </a:lnTo>
                  <a:lnTo>
                    <a:pt x="206" y="345"/>
                  </a:lnTo>
                  <a:lnTo>
                    <a:pt x="204" y="347"/>
                  </a:lnTo>
                  <a:lnTo>
                    <a:pt x="204" y="349"/>
                  </a:lnTo>
                  <a:lnTo>
                    <a:pt x="204" y="351"/>
                  </a:lnTo>
                  <a:lnTo>
                    <a:pt x="204" y="353"/>
                  </a:lnTo>
                  <a:lnTo>
                    <a:pt x="204" y="355"/>
                  </a:lnTo>
                  <a:lnTo>
                    <a:pt x="204" y="357"/>
                  </a:lnTo>
                  <a:lnTo>
                    <a:pt x="204" y="363"/>
                  </a:lnTo>
                  <a:lnTo>
                    <a:pt x="204" y="365"/>
                  </a:lnTo>
                  <a:lnTo>
                    <a:pt x="204" y="367"/>
                  </a:lnTo>
                  <a:lnTo>
                    <a:pt x="204" y="369"/>
                  </a:lnTo>
                  <a:lnTo>
                    <a:pt x="204" y="375"/>
                  </a:lnTo>
                  <a:lnTo>
                    <a:pt x="204" y="377"/>
                  </a:lnTo>
                  <a:lnTo>
                    <a:pt x="204" y="379"/>
                  </a:lnTo>
                  <a:lnTo>
                    <a:pt x="204" y="381"/>
                  </a:lnTo>
                  <a:lnTo>
                    <a:pt x="204" y="385"/>
                  </a:lnTo>
                  <a:lnTo>
                    <a:pt x="204" y="387"/>
                  </a:lnTo>
                  <a:lnTo>
                    <a:pt x="204" y="389"/>
                  </a:lnTo>
                  <a:lnTo>
                    <a:pt x="204" y="391"/>
                  </a:lnTo>
                  <a:lnTo>
                    <a:pt x="204" y="393"/>
                  </a:lnTo>
                  <a:lnTo>
                    <a:pt x="204" y="395"/>
                  </a:lnTo>
                  <a:lnTo>
                    <a:pt x="204" y="401"/>
                  </a:lnTo>
                  <a:lnTo>
                    <a:pt x="204" y="403"/>
                  </a:lnTo>
                  <a:lnTo>
                    <a:pt x="204" y="405"/>
                  </a:lnTo>
                  <a:lnTo>
                    <a:pt x="204" y="407"/>
                  </a:lnTo>
                  <a:lnTo>
                    <a:pt x="204" y="409"/>
                  </a:lnTo>
                  <a:lnTo>
                    <a:pt x="204" y="411"/>
                  </a:lnTo>
                  <a:lnTo>
                    <a:pt x="204" y="413"/>
                  </a:lnTo>
                  <a:lnTo>
                    <a:pt x="204" y="415"/>
                  </a:lnTo>
                  <a:lnTo>
                    <a:pt x="202" y="419"/>
                  </a:lnTo>
                  <a:lnTo>
                    <a:pt x="202" y="421"/>
                  </a:lnTo>
                  <a:lnTo>
                    <a:pt x="202" y="423"/>
                  </a:lnTo>
                  <a:lnTo>
                    <a:pt x="202" y="425"/>
                  </a:lnTo>
                  <a:lnTo>
                    <a:pt x="202" y="427"/>
                  </a:lnTo>
                  <a:lnTo>
                    <a:pt x="202" y="429"/>
                  </a:lnTo>
                  <a:lnTo>
                    <a:pt x="202" y="427"/>
                  </a:lnTo>
                  <a:lnTo>
                    <a:pt x="200" y="427"/>
                  </a:lnTo>
                  <a:lnTo>
                    <a:pt x="196" y="425"/>
                  </a:lnTo>
                  <a:lnTo>
                    <a:pt x="194" y="425"/>
                  </a:lnTo>
                  <a:lnTo>
                    <a:pt x="192" y="425"/>
                  </a:lnTo>
                  <a:lnTo>
                    <a:pt x="190" y="423"/>
                  </a:lnTo>
                  <a:lnTo>
                    <a:pt x="188" y="423"/>
                  </a:lnTo>
                  <a:lnTo>
                    <a:pt x="186" y="421"/>
                  </a:lnTo>
                  <a:lnTo>
                    <a:pt x="184" y="419"/>
                  </a:lnTo>
                  <a:lnTo>
                    <a:pt x="180" y="419"/>
                  </a:lnTo>
                  <a:lnTo>
                    <a:pt x="178" y="419"/>
                  </a:lnTo>
                  <a:lnTo>
                    <a:pt x="178" y="417"/>
                  </a:lnTo>
                  <a:lnTo>
                    <a:pt x="176" y="417"/>
                  </a:lnTo>
                  <a:lnTo>
                    <a:pt x="174" y="417"/>
                  </a:lnTo>
                  <a:lnTo>
                    <a:pt x="172" y="415"/>
                  </a:lnTo>
                  <a:lnTo>
                    <a:pt x="170" y="415"/>
                  </a:lnTo>
                  <a:lnTo>
                    <a:pt x="170" y="413"/>
                  </a:lnTo>
                  <a:lnTo>
                    <a:pt x="166" y="411"/>
                  </a:lnTo>
                  <a:lnTo>
                    <a:pt x="164" y="411"/>
                  </a:lnTo>
                  <a:lnTo>
                    <a:pt x="162" y="411"/>
                  </a:lnTo>
                  <a:lnTo>
                    <a:pt x="160" y="409"/>
                  </a:lnTo>
                  <a:lnTo>
                    <a:pt x="158" y="409"/>
                  </a:lnTo>
                  <a:lnTo>
                    <a:pt x="156" y="407"/>
                  </a:lnTo>
                  <a:lnTo>
                    <a:pt x="154" y="407"/>
                  </a:lnTo>
                  <a:lnTo>
                    <a:pt x="152" y="407"/>
                  </a:lnTo>
                  <a:lnTo>
                    <a:pt x="150" y="405"/>
                  </a:lnTo>
                  <a:lnTo>
                    <a:pt x="148" y="405"/>
                  </a:lnTo>
                  <a:lnTo>
                    <a:pt x="146" y="405"/>
                  </a:lnTo>
                  <a:lnTo>
                    <a:pt x="144" y="403"/>
                  </a:lnTo>
                  <a:lnTo>
                    <a:pt x="142" y="403"/>
                  </a:lnTo>
                  <a:lnTo>
                    <a:pt x="140" y="401"/>
                  </a:lnTo>
                  <a:lnTo>
                    <a:pt x="138" y="401"/>
                  </a:lnTo>
                  <a:lnTo>
                    <a:pt x="132" y="399"/>
                  </a:lnTo>
                  <a:lnTo>
                    <a:pt x="128" y="397"/>
                  </a:lnTo>
                  <a:lnTo>
                    <a:pt x="126" y="397"/>
                  </a:lnTo>
                  <a:lnTo>
                    <a:pt x="122" y="395"/>
                  </a:lnTo>
                  <a:lnTo>
                    <a:pt x="122" y="395"/>
                  </a:lnTo>
                  <a:lnTo>
                    <a:pt x="120" y="395"/>
                  </a:lnTo>
                  <a:lnTo>
                    <a:pt x="118" y="393"/>
                  </a:lnTo>
                  <a:lnTo>
                    <a:pt x="116" y="393"/>
                  </a:lnTo>
                  <a:lnTo>
                    <a:pt x="114" y="391"/>
                  </a:lnTo>
                  <a:lnTo>
                    <a:pt x="112" y="391"/>
                  </a:lnTo>
                  <a:lnTo>
                    <a:pt x="110" y="391"/>
                  </a:lnTo>
                  <a:lnTo>
                    <a:pt x="108" y="391"/>
                  </a:lnTo>
                  <a:lnTo>
                    <a:pt x="106" y="389"/>
                  </a:lnTo>
                  <a:lnTo>
                    <a:pt x="104" y="389"/>
                  </a:lnTo>
                  <a:lnTo>
                    <a:pt x="102" y="387"/>
                  </a:lnTo>
                  <a:lnTo>
                    <a:pt x="100" y="387"/>
                  </a:lnTo>
                  <a:lnTo>
                    <a:pt x="98" y="387"/>
                  </a:lnTo>
                  <a:lnTo>
                    <a:pt x="96" y="385"/>
                  </a:lnTo>
                  <a:lnTo>
                    <a:pt x="94" y="385"/>
                  </a:lnTo>
                  <a:lnTo>
                    <a:pt x="92" y="385"/>
                  </a:lnTo>
                  <a:lnTo>
                    <a:pt x="90" y="383"/>
                  </a:lnTo>
                  <a:lnTo>
                    <a:pt x="88" y="383"/>
                  </a:lnTo>
                  <a:lnTo>
                    <a:pt x="86" y="383"/>
                  </a:lnTo>
                  <a:lnTo>
                    <a:pt x="84" y="383"/>
                  </a:lnTo>
                  <a:lnTo>
                    <a:pt x="84" y="383"/>
                  </a:lnTo>
                  <a:lnTo>
                    <a:pt x="82" y="383"/>
                  </a:lnTo>
                  <a:lnTo>
                    <a:pt x="80" y="383"/>
                  </a:lnTo>
                  <a:lnTo>
                    <a:pt x="78" y="383"/>
                  </a:lnTo>
                  <a:lnTo>
                    <a:pt x="76" y="381"/>
                  </a:lnTo>
                  <a:lnTo>
                    <a:pt x="74" y="381"/>
                  </a:lnTo>
                  <a:lnTo>
                    <a:pt x="72" y="381"/>
                  </a:lnTo>
                  <a:lnTo>
                    <a:pt x="72" y="379"/>
                  </a:lnTo>
                  <a:lnTo>
                    <a:pt x="70" y="379"/>
                  </a:lnTo>
                  <a:lnTo>
                    <a:pt x="68" y="379"/>
                  </a:lnTo>
                  <a:lnTo>
                    <a:pt x="66" y="377"/>
                  </a:lnTo>
                  <a:lnTo>
                    <a:pt x="64" y="377"/>
                  </a:lnTo>
                  <a:lnTo>
                    <a:pt x="62" y="377"/>
                  </a:lnTo>
                  <a:lnTo>
                    <a:pt x="58" y="375"/>
                  </a:lnTo>
                  <a:lnTo>
                    <a:pt x="56" y="375"/>
                  </a:lnTo>
                  <a:lnTo>
                    <a:pt x="54" y="375"/>
                  </a:lnTo>
                  <a:lnTo>
                    <a:pt x="52" y="373"/>
                  </a:lnTo>
                  <a:lnTo>
                    <a:pt x="50" y="373"/>
                  </a:lnTo>
                  <a:lnTo>
                    <a:pt x="40" y="371"/>
                  </a:lnTo>
                  <a:lnTo>
                    <a:pt x="24" y="367"/>
                  </a:lnTo>
                  <a:lnTo>
                    <a:pt x="22" y="367"/>
                  </a:lnTo>
                  <a:lnTo>
                    <a:pt x="16" y="365"/>
                  </a:lnTo>
                  <a:lnTo>
                    <a:pt x="14" y="365"/>
                  </a:lnTo>
                  <a:lnTo>
                    <a:pt x="12" y="365"/>
                  </a:lnTo>
                  <a:lnTo>
                    <a:pt x="6" y="365"/>
                  </a:lnTo>
                  <a:lnTo>
                    <a:pt x="0" y="363"/>
                  </a:lnTo>
                  <a:lnTo>
                    <a:pt x="0" y="361"/>
                  </a:lnTo>
                  <a:lnTo>
                    <a:pt x="0" y="359"/>
                  </a:lnTo>
                  <a:lnTo>
                    <a:pt x="0" y="357"/>
                  </a:lnTo>
                  <a:lnTo>
                    <a:pt x="0" y="351"/>
                  </a:lnTo>
                  <a:lnTo>
                    <a:pt x="2" y="353"/>
                  </a:lnTo>
                  <a:lnTo>
                    <a:pt x="4" y="353"/>
                  </a:lnTo>
                  <a:lnTo>
                    <a:pt x="6" y="355"/>
                  </a:lnTo>
                  <a:lnTo>
                    <a:pt x="8" y="355"/>
                  </a:lnTo>
                  <a:lnTo>
                    <a:pt x="10" y="355"/>
                  </a:lnTo>
                  <a:lnTo>
                    <a:pt x="10" y="357"/>
                  </a:lnTo>
                  <a:lnTo>
                    <a:pt x="12" y="357"/>
                  </a:lnTo>
                  <a:lnTo>
                    <a:pt x="14" y="357"/>
                  </a:lnTo>
                  <a:lnTo>
                    <a:pt x="16" y="359"/>
                  </a:lnTo>
                  <a:lnTo>
                    <a:pt x="18" y="359"/>
                  </a:lnTo>
                  <a:lnTo>
                    <a:pt x="20" y="359"/>
                  </a:lnTo>
                  <a:lnTo>
                    <a:pt x="22" y="359"/>
                  </a:lnTo>
                  <a:lnTo>
                    <a:pt x="24" y="359"/>
                  </a:lnTo>
                  <a:lnTo>
                    <a:pt x="26" y="359"/>
                  </a:lnTo>
                  <a:lnTo>
                    <a:pt x="28" y="359"/>
                  </a:lnTo>
                  <a:lnTo>
                    <a:pt x="32" y="359"/>
                  </a:lnTo>
                  <a:lnTo>
                    <a:pt x="32" y="361"/>
                  </a:lnTo>
                  <a:lnTo>
                    <a:pt x="34" y="361"/>
                  </a:lnTo>
                  <a:lnTo>
                    <a:pt x="34" y="357"/>
                  </a:lnTo>
                  <a:lnTo>
                    <a:pt x="34" y="355"/>
                  </a:lnTo>
                  <a:lnTo>
                    <a:pt x="34" y="353"/>
                  </a:lnTo>
                  <a:lnTo>
                    <a:pt x="34" y="351"/>
                  </a:lnTo>
                  <a:lnTo>
                    <a:pt x="36" y="349"/>
                  </a:lnTo>
                  <a:lnTo>
                    <a:pt x="36" y="347"/>
                  </a:lnTo>
                  <a:lnTo>
                    <a:pt x="38" y="343"/>
                  </a:lnTo>
                  <a:lnTo>
                    <a:pt x="38" y="341"/>
                  </a:lnTo>
                  <a:lnTo>
                    <a:pt x="40" y="339"/>
                  </a:lnTo>
                  <a:lnTo>
                    <a:pt x="40" y="337"/>
                  </a:lnTo>
                  <a:lnTo>
                    <a:pt x="42" y="337"/>
                  </a:lnTo>
                  <a:lnTo>
                    <a:pt x="44" y="339"/>
                  </a:lnTo>
                  <a:lnTo>
                    <a:pt x="44" y="341"/>
                  </a:lnTo>
                  <a:lnTo>
                    <a:pt x="46" y="341"/>
                  </a:lnTo>
                  <a:lnTo>
                    <a:pt x="46" y="343"/>
                  </a:lnTo>
                  <a:lnTo>
                    <a:pt x="46" y="345"/>
                  </a:lnTo>
                  <a:lnTo>
                    <a:pt x="46" y="347"/>
                  </a:lnTo>
                  <a:lnTo>
                    <a:pt x="48" y="347"/>
                  </a:lnTo>
                  <a:lnTo>
                    <a:pt x="48" y="349"/>
                  </a:lnTo>
                  <a:lnTo>
                    <a:pt x="50" y="351"/>
                  </a:lnTo>
                  <a:lnTo>
                    <a:pt x="52" y="351"/>
                  </a:lnTo>
                  <a:lnTo>
                    <a:pt x="54" y="353"/>
                  </a:lnTo>
                  <a:lnTo>
                    <a:pt x="56" y="353"/>
                  </a:lnTo>
                  <a:lnTo>
                    <a:pt x="58" y="351"/>
                  </a:lnTo>
                  <a:lnTo>
                    <a:pt x="60" y="351"/>
                  </a:lnTo>
                  <a:lnTo>
                    <a:pt x="60" y="353"/>
                  </a:lnTo>
                  <a:lnTo>
                    <a:pt x="62" y="353"/>
                  </a:lnTo>
                  <a:lnTo>
                    <a:pt x="64" y="353"/>
                  </a:lnTo>
                  <a:lnTo>
                    <a:pt x="66" y="353"/>
                  </a:lnTo>
                  <a:lnTo>
                    <a:pt x="68" y="353"/>
                  </a:lnTo>
                  <a:lnTo>
                    <a:pt x="72" y="355"/>
                  </a:lnTo>
                  <a:lnTo>
                    <a:pt x="72" y="355"/>
                  </a:lnTo>
                  <a:lnTo>
                    <a:pt x="74" y="357"/>
                  </a:lnTo>
                  <a:lnTo>
                    <a:pt x="76" y="357"/>
                  </a:lnTo>
                  <a:lnTo>
                    <a:pt x="78" y="355"/>
                  </a:lnTo>
                  <a:lnTo>
                    <a:pt x="78" y="353"/>
                  </a:lnTo>
                  <a:lnTo>
                    <a:pt x="80" y="353"/>
                  </a:lnTo>
                  <a:lnTo>
                    <a:pt x="80" y="351"/>
                  </a:lnTo>
                  <a:lnTo>
                    <a:pt x="82" y="351"/>
                  </a:lnTo>
                  <a:lnTo>
                    <a:pt x="82" y="349"/>
                  </a:lnTo>
                  <a:lnTo>
                    <a:pt x="82" y="351"/>
                  </a:lnTo>
                  <a:lnTo>
                    <a:pt x="80" y="351"/>
                  </a:lnTo>
                  <a:lnTo>
                    <a:pt x="78" y="349"/>
                  </a:lnTo>
                  <a:lnTo>
                    <a:pt x="76" y="349"/>
                  </a:lnTo>
                  <a:lnTo>
                    <a:pt x="76" y="347"/>
                  </a:lnTo>
                  <a:lnTo>
                    <a:pt x="74" y="345"/>
                  </a:lnTo>
                  <a:lnTo>
                    <a:pt x="72" y="345"/>
                  </a:lnTo>
                  <a:lnTo>
                    <a:pt x="72" y="345"/>
                  </a:lnTo>
                  <a:lnTo>
                    <a:pt x="70" y="345"/>
                  </a:lnTo>
                  <a:lnTo>
                    <a:pt x="68" y="347"/>
                  </a:lnTo>
                  <a:lnTo>
                    <a:pt x="66" y="345"/>
                  </a:lnTo>
                  <a:lnTo>
                    <a:pt x="68" y="343"/>
                  </a:lnTo>
                  <a:lnTo>
                    <a:pt x="66" y="341"/>
                  </a:lnTo>
                  <a:lnTo>
                    <a:pt x="66" y="339"/>
                  </a:lnTo>
                  <a:lnTo>
                    <a:pt x="68" y="339"/>
                  </a:lnTo>
                  <a:lnTo>
                    <a:pt x="68" y="337"/>
                  </a:lnTo>
                  <a:lnTo>
                    <a:pt x="70" y="335"/>
                  </a:lnTo>
                  <a:lnTo>
                    <a:pt x="72" y="335"/>
                  </a:lnTo>
                  <a:lnTo>
                    <a:pt x="72" y="335"/>
                  </a:lnTo>
                  <a:lnTo>
                    <a:pt x="74" y="335"/>
                  </a:lnTo>
                  <a:lnTo>
                    <a:pt x="76" y="335"/>
                  </a:lnTo>
                  <a:lnTo>
                    <a:pt x="78" y="337"/>
                  </a:lnTo>
                  <a:lnTo>
                    <a:pt x="80" y="337"/>
                  </a:lnTo>
                  <a:lnTo>
                    <a:pt x="82" y="339"/>
                  </a:lnTo>
                  <a:lnTo>
                    <a:pt x="86" y="339"/>
                  </a:lnTo>
                  <a:lnTo>
                    <a:pt x="86" y="341"/>
                  </a:lnTo>
                  <a:lnTo>
                    <a:pt x="88" y="341"/>
                  </a:lnTo>
                  <a:lnTo>
                    <a:pt x="90" y="343"/>
                  </a:lnTo>
                  <a:lnTo>
                    <a:pt x="90" y="345"/>
                  </a:lnTo>
                  <a:lnTo>
                    <a:pt x="92" y="345"/>
                  </a:lnTo>
                  <a:lnTo>
                    <a:pt x="92" y="347"/>
                  </a:lnTo>
                  <a:lnTo>
                    <a:pt x="96" y="349"/>
                  </a:lnTo>
                  <a:lnTo>
                    <a:pt x="98" y="351"/>
                  </a:lnTo>
                  <a:lnTo>
                    <a:pt x="100" y="353"/>
                  </a:lnTo>
                  <a:lnTo>
                    <a:pt x="102" y="353"/>
                  </a:lnTo>
                  <a:lnTo>
                    <a:pt x="102" y="355"/>
                  </a:lnTo>
                  <a:lnTo>
                    <a:pt x="104" y="355"/>
                  </a:lnTo>
                  <a:lnTo>
                    <a:pt x="106" y="355"/>
                  </a:lnTo>
                  <a:lnTo>
                    <a:pt x="108" y="355"/>
                  </a:lnTo>
                  <a:lnTo>
                    <a:pt x="110" y="357"/>
                  </a:lnTo>
                  <a:lnTo>
                    <a:pt x="112" y="357"/>
                  </a:lnTo>
                  <a:lnTo>
                    <a:pt x="114" y="359"/>
                  </a:lnTo>
                  <a:lnTo>
                    <a:pt x="116" y="361"/>
                  </a:lnTo>
                  <a:lnTo>
                    <a:pt x="118" y="361"/>
                  </a:lnTo>
                  <a:lnTo>
                    <a:pt x="120" y="363"/>
                  </a:lnTo>
                  <a:lnTo>
                    <a:pt x="122" y="363"/>
                  </a:lnTo>
                  <a:lnTo>
                    <a:pt x="122" y="363"/>
                  </a:lnTo>
                  <a:lnTo>
                    <a:pt x="124" y="363"/>
                  </a:lnTo>
                  <a:lnTo>
                    <a:pt x="126" y="363"/>
                  </a:lnTo>
                  <a:lnTo>
                    <a:pt x="128" y="363"/>
                  </a:lnTo>
                  <a:lnTo>
                    <a:pt x="130" y="365"/>
                  </a:lnTo>
                  <a:lnTo>
                    <a:pt x="132" y="365"/>
                  </a:lnTo>
                  <a:lnTo>
                    <a:pt x="134" y="365"/>
                  </a:lnTo>
                  <a:lnTo>
                    <a:pt x="136" y="365"/>
                  </a:lnTo>
                  <a:lnTo>
                    <a:pt x="138" y="363"/>
                  </a:lnTo>
                  <a:lnTo>
                    <a:pt x="140" y="365"/>
                  </a:lnTo>
                  <a:lnTo>
                    <a:pt x="140" y="367"/>
                  </a:lnTo>
                  <a:lnTo>
                    <a:pt x="142" y="367"/>
                  </a:lnTo>
                  <a:lnTo>
                    <a:pt x="142" y="365"/>
                  </a:lnTo>
                  <a:lnTo>
                    <a:pt x="140" y="363"/>
                  </a:lnTo>
                  <a:lnTo>
                    <a:pt x="142" y="363"/>
                  </a:lnTo>
                  <a:lnTo>
                    <a:pt x="142" y="361"/>
                  </a:lnTo>
                  <a:lnTo>
                    <a:pt x="144" y="359"/>
                  </a:lnTo>
                  <a:lnTo>
                    <a:pt x="146" y="359"/>
                  </a:lnTo>
                  <a:lnTo>
                    <a:pt x="146" y="357"/>
                  </a:lnTo>
                  <a:lnTo>
                    <a:pt x="148" y="357"/>
                  </a:lnTo>
                  <a:lnTo>
                    <a:pt x="146" y="355"/>
                  </a:lnTo>
                  <a:lnTo>
                    <a:pt x="144" y="355"/>
                  </a:lnTo>
                  <a:lnTo>
                    <a:pt x="144" y="353"/>
                  </a:lnTo>
                  <a:lnTo>
                    <a:pt x="142" y="353"/>
                  </a:lnTo>
                  <a:lnTo>
                    <a:pt x="140" y="353"/>
                  </a:lnTo>
                  <a:lnTo>
                    <a:pt x="138" y="353"/>
                  </a:lnTo>
                  <a:lnTo>
                    <a:pt x="140" y="351"/>
                  </a:lnTo>
                  <a:lnTo>
                    <a:pt x="138" y="351"/>
                  </a:lnTo>
                  <a:lnTo>
                    <a:pt x="138" y="349"/>
                  </a:lnTo>
                  <a:lnTo>
                    <a:pt x="140" y="351"/>
                  </a:lnTo>
                  <a:lnTo>
                    <a:pt x="140" y="349"/>
                  </a:lnTo>
                  <a:lnTo>
                    <a:pt x="140" y="347"/>
                  </a:lnTo>
                  <a:lnTo>
                    <a:pt x="140" y="345"/>
                  </a:lnTo>
                  <a:lnTo>
                    <a:pt x="142" y="345"/>
                  </a:lnTo>
                  <a:lnTo>
                    <a:pt x="142" y="343"/>
                  </a:lnTo>
                  <a:lnTo>
                    <a:pt x="140" y="343"/>
                  </a:lnTo>
                  <a:lnTo>
                    <a:pt x="138" y="343"/>
                  </a:lnTo>
                  <a:lnTo>
                    <a:pt x="138" y="341"/>
                  </a:lnTo>
                  <a:lnTo>
                    <a:pt x="136" y="339"/>
                  </a:lnTo>
                  <a:lnTo>
                    <a:pt x="134" y="339"/>
                  </a:lnTo>
                  <a:lnTo>
                    <a:pt x="132" y="339"/>
                  </a:lnTo>
                  <a:lnTo>
                    <a:pt x="132" y="337"/>
                  </a:lnTo>
                  <a:lnTo>
                    <a:pt x="130" y="337"/>
                  </a:lnTo>
                  <a:lnTo>
                    <a:pt x="132" y="337"/>
                  </a:lnTo>
                  <a:lnTo>
                    <a:pt x="134" y="337"/>
                  </a:lnTo>
                  <a:lnTo>
                    <a:pt x="134" y="335"/>
                  </a:lnTo>
                  <a:lnTo>
                    <a:pt x="136" y="337"/>
                  </a:lnTo>
                  <a:lnTo>
                    <a:pt x="138" y="337"/>
                  </a:lnTo>
                  <a:lnTo>
                    <a:pt x="138" y="335"/>
                  </a:lnTo>
                  <a:lnTo>
                    <a:pt x="138" y="335"/>
                  </a:lnTo>
                  <a:lnTo>
                    <a:pt x="136" y="335"/>
                  </a:lnTo>
                  <a:lnTo>
                    <a:pt x="134" y="335"/>
                  </a:lnTo>
                  <a:lnTo>
                    <a:pt x="132" y="335"/>
                  </a:lnTo>
                  <a:lnTo>
                    <a:pt x="130" y="335"/>
                  </a:lnTo>
                  <a:lnTo>
                    <a:pt x="128" y="335"/>
                  </a:lnTo>
                  <a:lnTo>
                    <a:pt x="126" y="335"/>
                  </a:lnTo>
                  <a:lnTo>
                    <a:pt x="124" y="335"/>
                  </a:lnTo>
                  <a:lnTo>
                    <a:pt x="122" y="333"/>
                  </a:lnTo>
                  <a:lnTo>
                    <a:pt x="122" y="333"/>
                  </a:lnTo>
                  <a:lnTo>
                    <a:pt x="122" y="331"/>
                  </a:lnTo>
                  <a:lnTo>
                    <a:pt x="122" y="329"/>
                  </a:lnTo>
                  <a:lnTo>
                    <a:pt x="122" y="327"/>
                  </a:lnTo>
                  <a:lnTo>
                    <a:pt x="120" y="325"/>
                  </a:lnTo>
                  <a:lnTo>
                    <a:pt x="120" y="323"/>
                  </a:lnTo>
                  <a:lnTo>
                    <a:pt x="120" y="321"/>
                  </a:lnTo>
                  <a:lnTo>
                    <a:pt x="120" y="319"/>
                  </a:lnTo>
                  <a:lnTo>
                    <a:pt x="122" y="319"/>
                  </a:lnTo>
                  <a:lnTo>
                    <a:pt x="124" y="319"/>
                  </a:lnTo>
                  <a:lnTo>
                    <a:pt x="124" y="321"/>
                  </a:lnTo>
                  <a:lnTo>
                    <a:pt x="126" y="321"/>
                  </a:lnTo>
                  <a:lnTo>
                    <a:pt x="128" y="321"/>
                  </a:lnTo>
                  <a:lnTo>
                    <a:pt x="128" y="319"/>
                  </a:lnTo>
                  <a:lnTo>
                    <a:pt x="130" y="319"/>
                  </a:lnTo>
                  <a:lnTo>
                    <a:pt x="130" y="317"/>
                  </a:lnTo>
                  <a:lnTo>
                    <a:pt x="130" y="319"/>
                  </a:lnTo>
                  <a:lnTo>
                    <a:pt x="128" y="319"/>
                  </a:lnTo>
                  <a:lnTo>
                    <a:pt x="126" y="321"/>
                  </a:lnTo>
                  <a:lnTo>
                    <a:pt x="126" y="319"/>
                  </a:lnTo>
                  <a:lnTo>
                    <a:pt x="124" y="319"/>
                  </a:lnTo>
                  <a:lnTo>
                    <a:pt x="122" y="319"/>
                  </a:lnTo>
                  <a:lnTo>
                    <a:pt x="122" y="317"/>
                  </a:lnTo>
                  <a:lnTo>
                    <a:pt x="122" y="315"/>
                  </a:lnTo>
                  <a:lnTo>
                    <a:pt x="124" y="315"/>
                  </a:lnTo>
                  <a:lnTo>
                    <a:pt x="126" y="315"/>
                  </a:lnTo>
                  <a:lnTo>
                    <a:pt x="128" y="313"/>
                  </a:lnTo>
                  <a:lnTo>
                    <a:pt x="130" y="313"/>
                  </a:lnTo>
                  <a:lnTo>
                    <a:pt x="130" y="311"/>
                  </a:lnTo>
                  <a:lnTo>
                    <a:pt x="132" y="309"/>
                  </a:lnTo>
                  <a:lnTo>
                    <a:pt x="130" y="307"/>
                  </a:lnTo>
                  <a:lnTo>
                    <a:pt x="128" y="309"/>
                  </a:lnTo>
                  <a:lnTo>
                    <a:pt x="126" y="311"/>
                  </a:lnTo>
                  <a:lnTo>
                    <a:pt x="124" y="311"/>
                  </a:lnTo>
                  <a:lnTo>
                    <a:pt x="122" y="313"/>
                  </a:lnTo>
                  <a:lnTo>
                    <a:pt x="122" y="313"/>
                  </a:lnTo>
                  <a:lnTo>
                    <a:pt x="122" y="315"/>
                  </a:lnTo>
                  <a:lnTo>
                    <a:pt x="120" y="317"/>
                  </a:lnTo>
                  <a:lnTo>
                    <a:pt x="118" y="319"/>
                  </a:lnTo>
                  <a:lnTo>
                    <a:pt x="116" y="319"/>
                  </a:lnTo>
                  <a:lnTo>
                    <a:pt x="114" y="319"/>
                  </a:lnTo>
                  <a:lnTo>
                    <a:pt x="112" y="319"/>
                  </a:lnTo>
                  <a:lnTo>
                    <a:pt x="110" y="319"/>
                  </a:lnTo>
                  <a:lnTo>
                    <a:pt x="108" y="319"/>
                  </a:lnTo>
                  <a:lnTo>
                    <a:pt x="106" y="319"/>
                  </a:lnTo>
                  <a:lnTo>
                    <a:pt x="104" y="319"/>
                  </a:lnTo>
                  <a:lnTo>
                    <a:pt x="104" y="317"/>
                  </a:lnTo>
                  <a:lnTo>
                    <a:pt x="102" y="315"/>
                  </a:lnTo>
                  <a:lnTo>
                    <a:pt x="102" y="313"/>
                  </a:lnTo>
                  <a:lnTo>
                    <a:pt x="100" y="313"/>
                  </a:lnTo>
                  <a:lnTo>
                    <a:pt x="100" y="311"/>
                  </a:lnTo>
                  <a:lnTo>
                    <a:pt x="98" y="307"/>
                  </a:lnTo>
                  <a:lnTo>
                    <a:pt x="96" y="305"/>
                  </a:lnTo>
                  <a:lnTo>
                    <a:pt x="98" y="305"/>
                  </a:lnTo>
                  <a:lnTo>
                    <a:pt x="96" y="303"/>
                  </a:lnTo>
                  <a:lnTo>
                    <a:pt x="98" y="303"/>
                  </a:lnTo>
                  <a:lnTo>
                    <a:pt x="100" y="303"/>
                  </a:lnTo>
                  <a:lnTo>
                    <a:pt x="100" y="301"/>
                  </a:lnTo>
                  <a:lnTo>
                    <a:pt x="102" y="299"/>
                  </a:lnTo>
                  <a:lnTo>
                    <a:pt x="102" y="297"/>
                  </a:lnTo>
                  <a:lnTo>
                    <a:pt x="100" y="295"/>
                  </a:lnTo>
                  <a:lnTo>
                    <a:pt x="100" y="293"/>
                  </a:lnTo>
                  <a:lnTo>
                    <a:pt x="98" y="295"/>
                  </a:lnTo>
                  <a:lnTo>
                    <a:pt x="98" y="297"/>
                  </a:lnTo>
                  <a:lnTo>
                    <a:pt x="96" y="299"/>
                  </a:lnTo>
                  <a:lnTo>
                    <a:pt x="94" y="299"/>
                  </a:lnTo>
                  <a:lnTo>
                    <a:pt x="92" y="301"/>
                  </a:lnTo>
                  <a:lnTo>
                    <a:pt x="92" y="303"/>
                  </a:lnTo>
                  <a:lnTo>
                    <a:pt x="92" y="305"/>
                  </a:lnTo>
                  <a:lnTo>
                    <a:pt x="90" y="305"/>
                  </a:lnTo>
                  <a:lnTo>
                    <a:pt x="88" y="307"/>
                  </a:lnTo>
                  <a:lnTo>
                    <a:pt x="86" y="307"/>
                  </a:lnTo>
                  <a:lnTo>
                    <a:pt x="84" y="307"/>
                  </a:lnTo>
                  <a:lnTo>
                    <a:pt x="82" y="307"/>
                  </a:lnTo>
                  <a:lnTo>
                    <a:pt x="80" y="307"/>
                  </a:lnTo>
                  <a:lnTo>
                    <a:pt x="78" y="305"/>
                  </a:lnTo>
                  <a:lnTo>
                    <a:pt x="76" y="305"/>
                  </a:lnTo>
                  <a:lnTo>
                    <a:pt x="76" y="303"/>
                  </a:lnTo>
                  <a:lnTo>
                    <a:pt x="74" y="301"/>
                  </a:lnTo>
                  <a:lnTo>
                    <a:pt x="72" y="301"/>
                  </a:lnTo>
                  <a:lnTo>
                    <a:pt x="72" y="299"/>
                  </a:lnTo>
                  <a:lnTo>
                    <a:pt x="70" y="301"/>
                  </a:lnTo>
                  <a:lnTo>
                    <a:pt x="68" y="301"/>
                  </a:lnTo>
                  <a:lnTo>
                    <a:pt x="66" y="303"/>
                  </a:lnTo>
                  <a:lnTo>
                    <a:pt x="64" y="303"/>
                  </a:lnTo>
                  <a:lnTo>
                    <a:pt x="62" y="303"/>
                  </a:lnTo>
                  <a:lnTo>
                    <a:pt x="58" y="303"/>
                  </a:lnTo>
                  <a:lnTo>
                    <a:pt x="56" y="305"/>
                  </a:lnTo>
                  <a:lnTo>
                    <a:pt x="52" y="307"/>
                  </a:lnTo>
                  <a:lnTo>
                    <a:pt x="50" y="309"/>
                  </a:lnTo>
                  <a:lnTo>
                    <a:pt x="48" y="309"/>
                  </a:lnTo>
                  <a:lnTo>
                    <a:pt x="46" y="309"/>
                  </a:lnTo>
                  <a:lnTo>
                    <a:pt x="44" y="307"/>
                  </a:lnTo>
                  <a:lnTo>
                    <a:pt x="42" y="307"/>
                  </a:lnTo>
                  <a:lnTo>
                    <a:pt x="40" y="305"/>
                  </a:lnTo>
                  <a:lnTo>
                    <a:pt x="38" y="305"/>
                  </a:lnTo>
                  <a:lnTo>
                    <a:pt x="34" y="305"/>
                  </a:lnTo>
                  <a:lnTo>
                    <a:pt x="32" y="307"/>
                  </a:lnTo>
                  <a:lnTo>
                    <a:pt x="30" y="307"/>
                  </a:lnTo>
                  <a:lnTo>
                    <a:pt x="26" y="309"/>
                  </a:lnTo>
                  <a:lnTo>
                    <a:pt x="26" y="311"/>
                  </a:lnTo>
                  <a:lnTo>
                    <a:pt x="24" y="313"/>
                  </a:lnTo>
                  <a:lnTo>
                    <a:pt x="22" y="313"/>
                  </a:lnTo>
                  <a:lnTo>
                    <a:pt x="16" y="313"/>
                  </a:lnTo>
                  <a:lnTo>
                    <a:pt x="14" y="313"/>
                  </a:lnTo>
                  <a:lnTo>
                    <a:pt x="12" y="313"/>
                  </a:lnTo>
                  <a:lnTo>
                    <a:pt x="10" y="315"/>
                  </a:lnTo>
                  <a:lnTo>
                    <a:pt x="8" y="315"/>
                  </a:lnTo>
                  <a:lnTo>
                    <a:pt x="6" y="317"/>
                  </a:lnTo>
                  <a:lnTo>
                    <a:pt x="4" y="317"/>
                  </a:lnTo>
                  <a:lnTo>
                    <a:pt x="4" y="319"/>
                  </a:lnTo>
                  <a:lnTo>
                    <a:pt x="2" y="319"/>
                  </a:lnTo>
                  <a:lnTo>
                    <a:pt x="0" y="319"/>
                  </a:lnTo>
                  <a:lnTo>
                    <a:pt x="2" y="319"/>
                  </a:lnTo>
                  <a:lnTo>
                    <a:pt x="2" y="317"/>
                  </a:lnTo>
                  <a:lnTo>
                    <a:pt x="2" y="315"/>
                  </a:lnTo>
                  <a:lnTo>
                    <a:pt x="2" y="313"/>
                  </a:lnTo>
                  <a:lnTo>
                    <a:pt x="2" y="311"/>
                  </a:lnTo>
                  <a:lnTo>
                    <a:pt x="2" y="309"/>
                  </a:lnTo>
                  <a:lnTo>
                    <a:pt x="2" y="307"/>
                  </a:lnTo>
                  <a:lnTo>
                    <a:pt x="2" y="305"/>
                  </a:lnTo>
                  <a:lnTo>
                    <a:pt x="2" y="295"/>
                  </a:lnTo>
                  <a:lnTo>
                    <a:pt x="2" y="293"/>
                  </a:lnTo>
                  <a:lnTo>
                    <a:pt x="2" y="287"/>
                  </a:lnTo>
                  <a:lnTo>
                    <a:pt x="2" y="285"/>
                  </a:lnTo>
                  <a:lnTo>
                    <a:pt x="2" y="277"/>
                  </a:lnTo>
                  <a:lnTo>
                    <a:pt x="2" y="273"/>
                  </a:lnTo>
                  <a:lnTo>
                    <a:pt x="2" y="264"/>
                  </a:lnTo>
                  <a:lnTo>
                    <a:pt x="2" y="254"/>
                  </a:lnTo>
                  <a:lnTo>
                    <a:pt x="2" y="252"/>
                  </a:lnTo>
                  <a:lnTo>
                    <a:pt x="2" y="250"/>
                  </a:lnTo>
                  <a:lnTo>
                    <a:pt x="2" y="248"/>
                  </a:lnTo>
                  <a:lnTo>
                    <a:pt x="2" y="242"/>
                  </a:lnTo>
                  <a:lnTo>
                    <a:pt x="2" y="238"/>
                  </a:lnTo>
                  <a:lnTo>
                    <a:pt x="2" y="232"/>
                  </a:lnTo>
                  <a:lnTo>
                    <a:pt x="2" y="230"/>
                  </a:lnTo>
                  <a:lnTo>
                    <a:pt x="2" y="224"/>
                  </a:lnTo>
                  <a:lnTo>
                    <a:pt x="2" y="222"/>
                  </a:lnTo>
                  <a:lnTo>
                    <a:pt x="2" y="220"/>
                  </a:lnTo>
                  <a:lnTo>
                    <a:pt x="2" y="218"/>
                  </a:lnTo>
                  <a:lnTo>
                    <a:pt x="2" y="216"/>
                  </a:lnTo>
                  <a:lnTo>
                    <a:pt x="2" y="212"/>
                  </a:lnTo>
                  <a:lnTo>
                    <a:pt x="2" y="208"/>
                  </a:lnTo>
                  <a:lnTo>
                    <a:pt x="2" y="206"/>
                  </a:lnTo>
                  <a:lnTo>
                    <a:pt x="2" y="202"/>
                  </a:lnTo>
                  <a:lnTo>
                    <a:pt x="2" y="200"/>
                  </a:lnTo>
                  <a:lnTo>
                    <a:pt x="2" y="198"/>
                  </a:lnTo>
                  <a:lnTo>
                    <a:pt x="2" y="196"/>
                  </a:lnTo>
                  <a:lnTo>
                    <a:pt x="2" y="194"/>
                  </a:lnTo>
                  <a:lnTo>
                    <a:pt x="2" y="192"/>
                  </a:lnTo>
                  <a:lnTo>
                    <a:pt x="2" y="190"/>
                  </a:lnTo>
                  <a:lnTo>
                    <a:pt x="2" y="188"/>
                  </a:lnTo>
                  <a:lnTo>
                    <a:pt x="2" y="186"/>
                  </a:lnTo>
                  <a:lnTo>
                    <a:pt x="2" y="180"/>
                  </a:lnTo>
                  <a:lnTo>
                    <a:pt x="2" y="178"/>
                  </a:lnTo>
                  <a:lnTo>
                    <a:pt x="2" y="174"/>
                  </a:lnTo>
                  <a:lnTo>
                    <a:pt x="2" y="172"/>
                  </a:lnTo>
                  <a:lnTo>
                    <a:pt x="2" y="170"/>
                  </a:lnTo>
                  <a:lnTo>
                    <a:pt x="2" y="160"/>
                  </a:lnTo>
                  <a:lnTo>
                    <a:pt x="2" y="158"/>
                  </a:lnTo>
                  <a:lnTo>
                    <a:pt x="2" y="156"/>
                  </a:lnTo>
                  <a:lnTo>
                    <a:pt x="2" y="150"/>
                  </a:lnTo>
                  <a:lnTo>
                    <a:pt x="2" y="148"/>
                  </a:lnTo>
                  <a:lnTo>
                    <a:pt x="2" y="146"/>
                  </a:lnTo>
                  <a:lnTo>
                    <a:pt x="2" y="144"/>
                  </a:lnTo>
                  <a:lnTo>
                    <a:pt x="2" y="142"/>
                  </a:lnTo>
                  <a:lnTo>
                    <a:pt x="2" y="140"/>
                  </a:lnTo>
                  <a:lnTo>
                    <a:pt x="2" y="138"/>
                  </a:lnTo>
                  <a:lnTo>
                    <a:pt x="2" y="136"/>
                  </a:lnTo>
                  <a:lnTo>
                    <a:pt x="2" y="132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2" y="126"/>
                  </a:lnTo>
                  <a:lnTo>
                    <a:pt x="2" y="120"/>
                  </a:lnTo>
                  <a:lnTo>
                    <a:pt x="2" y="112"/>
                  </a:lnTo>
                  <a:lnTo>
                    <a:pt x="2" y="108"/>
                  </a:lnTo>
                  <a:lnTo>
                    <a:pt x="2" y="106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4" y="94"/>
                  </a:lnTo>
                  <a:lnTo>
                    <a:pt x="4" y="92"/>
                  </a:lnTo>
                  <a:lnTo>
                    <a:pt x="4" y="90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80"/>
                  </a:lnTo>
                  <a:lnTo>
                    <a:pt x="4" y="76"/>
                  </a:lnTo>
                  <a:lnTo>
                    <a:pt x="4" y="72"/>
                  </a:lnTo>
                  <a:lnTo>
                    <a:pt x="4" y="70"/>
                  </a:lnTo>
                  <a:lnTo>
                    <a:pt x="4" y="66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50"/>
                  </a:lnTo>
                  <a:lnTo>
                    <a:pt x="4" y="44"/>
                  </a:lnTo>
                  <a:lnTo>
                    <a:pt x="4" y="42"/>
                  </a:lnTo>
                  <a:lnTo>
                    <a:pt x="4" y="34"/>
                  </a:lnTo>
                  <a:lnTo>
                    <a:pt x="4" y="32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55" name="Freeform 45">
              <a:extLst>
                <a:ext uri="{FF2B5EF4-FFF2-40B4-BE49-F238E27FC236}">
                  <a16:creationId xmlns:a16="http://schemas.microsoft.com/office/drawing/2014/main" id="{EB6760FC-A69C-14EB-B57E-C1D5C3DC3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113" y="-92075"/>
              <a:ext cx="450850" cy="414338"/>
            </a:xfrm>
            <a:custGeom>
              <a:avLst/>
              <a:gdLst>
                <a:gd name="T0" fmla="*/ 256 w 284"/>
                <a:gd name="T1" fmla="*/ 8 h 261"/>
                <a:gd name="T2" fmla="*/ 260 w 284"/>
                <a:gd name="T3" fmla="*/ 28 h 261"/>
                <a:gd name="T4" fmla="*/ 282 w 284"/>
                <a:gd name="T5" fmla="*/ 40 h 261"/>
                <a:gd name="T6" fmla="*/ 282 w 284"/>
                <a:gd name="T7" fmla="*/ 56 h 261"/>
                <a:gd name="T8" fmla="*/ 282 w 284"/>
                <a:gd name="T9" fmla="*/ 78 h 261"/>
                <a:gd name="T10" fmla="*/ 282 w 284"/>
                <a:gd name="T11" fmla="*/ 94 h 261"/>
                <a:gd name="T12" fmla="*/ 282 w 284"/>
                <a:gd name="T13" fmla="*/ 118 h 261"/>
                <a:gd name="T14" fmla="*/ 280 w 284"/>
                <a:gd name="T15" fmla="*/ 156 h 261"/>
                <a:gd name="T16" fmla="*/ 254 w 284"/>
                <a:gd name="T17" fmla="*/ 160 h 261"/>
                <a:gd name="T18" fmla="*/ 254 w 284"/>
                <a:gd name="T19" fmla="*/ 191 h 261"/>
                <a:gd name="T20" fmla="*/ 254 w 284"/>
                <a:gd name="T21" fmla="*/ 211 h 261"/>
                <a:gd name="T22" fmla="*/ 254 w 284"/>
                <a:gd name="T23" fmla="*/ 231 h 261"/>
                <a:gd name="T24" fmla="*/ 236 w 284"/>
                <a:gd name="T25" fmla="*/ 233 h 261"/>
                <a:gd name="T26" fmla="*/ 206 w 284"/>
                <a:gd name="T27" fmla="*/ 233 h 261"/>
                <a:gd name="T28" fmla="*/ 188 w 284"/>
                <a:gd name="T29" fmla="*/ 233 h 261"/>
                <a:gd name="T30" fmla="*/ 164 w 284"/>
                <a:gd name="T31" fmla="*/ 233 h 261"/>
                <a:gd name="T32" fmla="*/ 146 w 284"/>
                <a:gd name="T33" fmla="*/ 233 h 261"/>
                <a:gd name="T34" fmla="*/ 114 w 284"/>
                <a:gd name="T35" fmla="*/ 233 h 261"/>
                <a:gd name="T36" fmla="*/ 92 w 284"/>
                <a:gd name="T37" fmla="*/ 233 h 261"/>
                <a:gd name="T38" fmla="*/ 70 w 284"/>
                <a:gd name="T39" fmla="*/ 231 h 261"/>
                <a:gd name="T40" fmla="*/ 62 w 284"/>
                <a:gd name="T41" fmla="*/ 243 h 261"/>
                <a:gd name="T42" fmla="*/ 50 w 284"/>
                <a:gd name="T43" fmla="*/ 249 h 261"/>
                <a:gd name="T44" fmla="*/ 38 w 284"/>
                <a:gd name="T45" fmla="*/ 247 h 261"/>
                <a:gd name="T46" fmla="*/ 22 w 284"/>
                <a:gd name="T47" fmla="*/ 249 h 261"/>
                <a:gd name="T48" fmla="*/ 8 w 284"/>
                <a:gd name="T49" fmla="*/ 257 h 261"/>
                <a:gd name="T50" fmla="*/ 0 w 284"/>
                <a:gd name="T51" fmla="*/ 251 h 261"/>
                <a:gd name="T52" fmla="*/ 8 w 284"/>
                <a:gd name="T53" fmla="*/ 237 h 261"/>
                <a:gd name="T54" fmla="*/ 20 w 284"/>
                <a:gd name="T55" fmla="*/ 229 h 261"/>
                <a:gd name="T56" fmla="*/ 36 w 284"/>
                <a:gd name="T57" fmla="*/ 233 h 261"/>
                <a:gd name="T58" fmla="*/ 48 w 284"/>
                <a:gd name="T59" fmla="*/ 225 h 261"/>
                <a:gd name="T60" fmla="*/ 58 w 284"/>
                <a:gd name="T61" fmla="*/ 217 h 261"/>
                <a:gd name="T62" fmla="*/ 64 w 284"/>
                <a:gd name="T63" fmla="*/ 203 h 261"/>
                <a:gd name="T64" fmla="*/ 62 w 284"/>
                <a:gd name="T65" fmla="*/ 195 h 261"/>
                <a:gd name="T66" fmla="*/ 58 w 284"/>
                <a:gd name="T67" fmla="*/ 189 h 261"/>
                <a:gd name="T68" fmla="*/ 58 w 284"/>
                <a:gd name="T69" fmla="*/ 177 h 261"/>
                <a:gd name="T70" fmla="*/ 54 w 284"/>
                <a:gd name="T71" fmla="*/ 160 h 261"/>
                <a:gd name="T72" fmla="*/ 48 w 284"/>
                <a:gd name="T73" fmla="*/ 144 h 261"/>
                <a:gd name="T74" fmla="*/ 40 w 284"/>
                <a:gd name="T75" fmla="*/ 138 h 261"/>
                <a:gd name="T76" fmla="*/ 42 w 284"/>
                <a:gd name="T77" fmla="*/ 124 h 261"/>
                <a:gd name="T78" fmla="*/ 46 w 284"/>
                <a:gd name="T79" fmla="*/ 108 h 261"/>
                <a:gd name="T80" fmla="*/ 56 w 284"/>
                <a:gd name="T81" fmla="*/ 106 h 261"/>
                <a:gd name="T82" fmla="*/ 62 w 284"/>
                <a:gd name="T83" fmla="*/ 98 h 261"/>
                <a:gd name="T84" fmla="*/ 66 w 284"/>
                <a:gd name="T85" fmla="*/ 84 h 261"/>
                <a:gd name="T86" fmla="*/ 76 w 284"/>
                <a:gd name="T87" fmla="*/ 74 h 261"/>
                <a:gd name="T88" fmla="*/ 76 w 284"/>
                <a:gd name="T89" fmla="*/ 66 h 261"/>
                <a:gd name="T90" fmla="*/ 84 w 284"/>
                <a:gd name="T91" fmla="*/ 64 h 261"/>
                <a:gd name="T92" fmla="*/ 84 w 284"/>
                <a:gd name="T93" fmla="*/ 56 h 261"/>
                <a:gd name="T94" fmla="*/ 80 w 284"/>
                <a:gd name="T95" fmla="*/ 48 h 261"/>
                <a:gd name="T96" fmla="*/ 82 w 284"/>
                <a:gd name="T97" fmla="*/ 38 h 261"/>
                <a:gd name="T98" fmla="*/ 88 w 284"/>
                <a:gd name="T99" fmla="*/ 26 h 261"/>
                <a:gd name="T100" fmla="*/ 102 w 284"/>
                <a:gd name="T101" fmla="*/ 26 h 261"/>
                <a:gd name="T102" fmla="*/ 120 w 284"/>
                <a:gd name="T103" fmla="*/ 34 h 261"/>
                <a:gd name="T104" fmla="*/ 130 w 284"/>
                <a:gd name="T105" fmla="*/ 42 h 261"/>
                <a:gd name="T106" fmla="*/ 140 w 284"/>
                <a:gd name="T107" fmla="*/ 50 h 261"/>
                <a:gd name="T108" fmla="*/ 158 w 284"/>
                <a:gd name="T109" fmla="*/ 50 h 261"/>
                <a:gd name="T110" fmla="*/ 188 w 284"/>
                <a:gd name="T111" fmla="*/ 52 h 261"/>
                <a:gd name="T112" fmla="*/ 190 w 284"/>
                <a:gd name="T113" fmla="*/ 34 h 261"/>
                <a:gd name="T114" fmla="*/ 198 w 284"/>
                <a:gd name="T115" fmla="*/ 18 h 261"/>
                <a:gd name="T116" fmla="*/ 204 w 284"/>
                <a:gd name="T117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4" h="261">
                  <a:moveTo>
                    <a:pt x="250" y="0"/>
                  </a:moveTo>
                  <a:lnTo>
                    <a:pt x="252" y="2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256" y="0"/>
                  </a:lnTo>
                  <a:lnTo>
                    <a:pt x="256" y="2"/>
                  </a:lnTo>
                  <a:lnTo>
                    <a:pt x="256" y="4"/>
                  </a:lnTo>
                  <a:lnTo>
                    <a:pt x="256" y="6"/>
                  </a:lnTo>
                  <a:lnTo>
                    <a:pt x="256" y="8"/>
                  </a:lnTo>
                  <a:lnTo>
                    <a:pt x="256" y="10"/>
                  </a:lnTo>
                  <a:lnTo>
                    <a:pt x="256" y="14"/>
                  </a:lnTo>
                  <a:lnTo>
                    <a:pt x="256" y="16"/>
                  </a:lnTo>
                  <a:lnTo>
                    <a:pt x="256" y="18"/>
                  </a:lnTo>
                  <a:lnTo>
                    <a:pt x="256" y="20"/>
                  </a:lnTo>
                  <a:lnTo>
                    <a:pt x="256" y="22"/>
                  </a:lnTo>
                  <a:lnTo>
                    <a:pt x="256" y="24"/>
                  </a:lnTo>
                  <a:lnTo>
                    <a:pt x="256" y="28"/>
                  </a:lnTo>
                  <a:lnTo>
                    <a:pt x="260" y="28"/>
                  </a:lnTo>
                  <a:lnTo>
                    <a:pt x="270" y="28"/>
                  </a:lnTo>
                  <a:lnTo>
                    <a:pt x="272" y="28"/>
                  </a:lnTo>
                  <a:lnTo>
                    <a:pt x="274" y="28"/>
                  </a:lnTo>
                  <a:lnTo>
                    <a:pt x="276" y="28"/>
                  </a:lnTo>
                  <a:lnTo>
                    <a:pt x="278" y="28"/>
                  </a:lnTo>
                  <a:lnTo>
                    <a:pt x="280" y="28"/>
                  </a:lnTo>
                  <a:lnTo>
                    <a:pt x="284" y="28"/>
                  </a:lnTo>
                  <a:lnTo>
                    <a:pt x="284" y="32"/>
                  </a:lnTo>
                  <a:lnTo>
                    <a:pt x="282" y="40"/>
                  </a:lnTo>
                  <a:lnTo>
                    <a:pt x="282" y="44"/>
                  </a:lnTo>
                  <a:lnTo>
                    <a:pt x="284" y="46"/>
                  </a:lnTo>
                  <a:lnTo>
                    <a:pt x="284" y="46"/>
                  </a:lnTo>
                  <a:lnTo>
                    <a:pt x="282" y="46"/>
                  </a:lnTo>
                  <a:lnTo>
                    <a:pt x="282" y="48"/>
                  </a:lnTo>
                  <a:lnTo>
                    <a:pt x="282" y="50"/>
                  </a:lnTo>
                  <a:lnTo>
                    <a:pt x="282" y="52"/>
                  </a:lnTo>
                  <a:lnTo>
                    <a:pt x="282" y="54"/>
                  </a:lnTo>
                  <a:lnTo>
                    <a:pt x="282" y="56"/>
                  </a:lnTo>
                  <a:lnTo>
                    <a:pt x="282" y="58"/>
                  </a:lnTo>
                  <a:lnTo>
                    <a:pt x="282" y="62"/>
                  </a:lnTo>
                  <a:lnTo>
                    <a:pt x="282" y="64"/>
                  </a:lnTo>
                  <a:lnTo>
                    <a:pt x="282" y="66"/>
                  </a:lnTo>
                  <a:lnTo>
                    <a:pt x="282" y="68"/>
                  </a:lnTo>
                  <a:lnTo>
                    <a:pt x="282" y="70"/>
                  </a:lnTo>
                  <a:lnTo>
                    <a:pt x="282" y="74"/>
                  </a:lnTo>
                  <a:lnTo>
                    <a:pt x="282" y="76"/>
                  </a:lnTo>
                  <a:lnTo>
                    <a:pt x="282" y="78"/>
                  </a:lnTo>
                  <a:lnTo>
                    <a:pt x="282" y="80"/>
                  </a:lnTo>
                  <a:lnTo>
                    <a:pt x="282" y="82"/>
                  </a:lnTo>
                  <a:lnTo>
                    <a:pt x="282" y="84"/>
                  </a:lnTo>
                  <a:lnTo>
                    <a:pt x="282" y="86"/>
                  </a:lnTo>
                  <a:lnTo>
                    <a:pt x="282" y="88"/>
                  </a:lnTo>
                  <a:lnTo>
                    <a:pt x="282" y="90"/>
                  </a:lnTo>
                  <a:lnTo>
                    <a:pt x="282" y="92"/>
                  </a:lnTo>
                  <a:lnTo>
                    <a:pt x="282" y="94"/>
                  </a:lnTo>
                  <a:lnTo>
                    <a:pt x="282" y="94"/>
                  </a:lnTo>
                  <a:lnTo>
                    <a:pt x="282" y="96"/>
                  </a:lnTo>
                  <a:lnTo>
                    <a:pt x="282" y="98"/>
                  </a:lnTo>
                  <a:lnTo>
                    <a:pt x="282" y="100"/>
                  </a:lnTo>
                  <a:lnTo>
                    <a:pt x="282" y="102"/>
                  </a:lnTo>
                  <a:lnTo>
                    <a:pt x="282" y="104"/>
                  </a:lnTo>
                  <a:lnTo>
                    <a:pt x="282" y="108"/>
                  </a:lnTo>
                  <a:lnTo>
                    <a:pt x="282" y="112"/>
                  </a:lnTo>
                  <a:lnTo>
                    <a:pt x="282" y="114"/>
                  </a:lnTo>
                  <a:lnTo>
                    <a:pt x="282" y="118"/>
                  </a:lnTo>
                  <a:lnTo>
                    <a:pt x="282" y="122"/>
                  </a:lnTo>
                  <a:lnTo>
                    <a:pt x="282" y="126"/>
                  </a:lnTo>
                  <a:lnTo>
                    <a:pt x="282" y="128"/>
                  </a:lnTo>
                  <a:lnTo>
                    <a:pt x="282" y="130"/>
                  </a:lnTo>
                  <a:lnTo>
                    <a:pt x="282" y="134"/>
                  </a:lnTo>
                  <a:lnTo>
                    <a:pt x="282" y="144"/>
                  </a:lnTo>
                  <a:lnTo>
                    <a:pt x="282" y="148"/>
                  </a:lnTo>
                  <a:lnTo>
                    <a:pt x="282" y="156"/>
                  </a:lnTo>
                  <a:lnTo>
                    <a:pt x="280" y="156"/>
                  </a:lnTo>
                  <a:lnTo>
                    <a:pt x="274" y="156"/>
                  </a:lnTo>
                  <a:lnTo>
                    <a:pt x="272" y="156"/>
                  </a:lnTo>
                  <a:lnTo>
                    <a:pt x="270" y="156"/>
                  </a:lnTo>
                  <a:lnTo>
                    <a:pt x="268" y="156"/>
                  </a:lnTo>
                  <a:lnTo>
                    <a:pt x="262" y="156"/>
                  </a:lnTo>
                  <a:lnTo>
                    <a:pt x="256" y="156"/>
                  </a:lnTo>
                  <a:lnTo>
                    <a:pt x="254" y="156"/>
                  </a:lnTo>
                  <a:lnTo>
                    <a:pt x="254" y="158"/>
                  </a:lnTo>
                  <a:lnTo>
                    <a:pt x="254" y="160"/>
                  </a:lnTo>
                  <a:lnTo>
                    <a:pt x="254" y="162"/>
                  </a:lnTo>
                  <a:lnTo>
                    <a:pt x="254" y="164"/>
                  </a:lnTo>
                  <a:lnTo>
                    <a:pt x="254" y="179"/>
                  </a:lnTo>
                  <a:lnTo>
                    <a:pt x="254" y="183"/>
                  </a:lnTo>
                  <a:lnTo>
                    <a:pt x="254" y="185"/>
                  </a:lnTo>
                  <a:lnTo>
                    <a:pt x="254" y="187"/>
                  </a:lnTo>
                  <a:lnTo>
                    <a:pt x="254" y="189"/>
                  </a:lnTo>
                  <a:lnTo>
                    <a:pt x="254" y="191"/>
                  </a:lnTo>
                  <a:lnTo>
                    <a:pt x="254" y="191"/>
                  </a:lnTo>
                  <a:lnTo>
                    <a:pt x="254" y="193"/>
                  </a:lnTo>
                  <a:lnTo>
                    <a:pt x="254" y="195"/>
                  </a:lnTo>
                  <a:lnTo>
                    <a:pt x="254" y="197"/>
                  </a:lnTo>
                  <a:lnTo>
                    <a:pt x="254" y="199"/>
                  </a:lnTo>
                  <a:lnTo>
                    <a:pt x="254" y="201"/>
                  </a:lnTo>
                  <a:lnTo>
                    <a:pt x="254" y="203"/>
                  </a:lnTo>
                  <a:lnTo>
                    <a:pt x="254" y="207"/>
                  </a:lnTo>
                  <a:lnTo>
                    <a:pt x="254" y="209"/>
                  </a:lnTo>
                  <a:lnTo>
                    <a:pt x="254" y="211"/>
                  </a:lnTo>
                  <a:lnTo>
                    <a:pt x="254" y="213"/>
                  </a:lnTo>
                  <a:lnTo>
                    <a:pt x="254" y="217"/>
                  </a:lnTo>
                  <a:lnTo>
                    <a:pt x="254" y="219"/>
                  </a:lnTo>
                  <a:lnTo>
                    <a:pt x="254" y="221"/>
                  </a:lnTo>
                  <a:lnTo>
                    <a:pt x="254" y="223"/>
                  </a:lnTo>
                  <a:lnTo>
                    <a:pt x="254" y="225"/>
                  </a:lnTo>
                  <a:lnTo>
                    <a:pt x="254" y="227"/>
                  </a:lnTo>
                  <a:lnTo>
                    <a:pt x="254" y="229"/>
                  </a:lnTo>
                  <a:lnTo>
                    <a:pt x="254" y="231"/>
                  </a:lnTo>
                  <a:lnTo>
                    <a:pt x="254" y="233"/>
                  </a:lnTo>
                  <a:lnTo>
                    <a:pt x="254" y="235"/>
                  </a:lnTo>
                  <a:lnTo>
                    <a:pt x="250" y="235"/>
                  </a:lnTo>
                  <a:lnTo>
                    <a:pt x="248" y="235"/>
                  </a:lnTo>
                  <a:lnTo>
                    <a:pt x="246" y="235"/>
                  </a:lnTo>
                  <a:lnTo>
                    <a:pt x="242" y="235"/>
                  </a:lnTo>
                  <a:lnTo>
                    <a:pt x="240" y="235"/>
                  </a:lnTo>
                  <a:lnTo>
                    <a:pt x="238" y="235"/>
                  </a:lnTo>
                  <a:lnTo>
                    <a:pt x="236" y="233"/>
                  </a:lnTo>
                  <a:lnTo>
                    <a:pt x="234" y="233"/>
                  </a:lnTo>
                  <a:lnTo>
                    <a:pt x="230" y="233"/>
                  </a:lnTo>
                  <a:lnTo>
                    <a:pt x="224" y="233"/>
                  </a:lnTo>
                  <a:lnTo>
                    <a:pt x="222" y="233"/>
                  </a:lnTo>
                  <a:lnTo>
                    <a:pt x="220" y="233"/>
                  </a:lnTo>
                  <a:lnTo>
                    <a:pt x="218" y="233"/>
                  </a:lnTo>
                  <a:lnTo>
                    <a:pt x="212" y="233"/>
                  </a:lnTo>
                  <a:lnTo>
                    <a:pt x="208" y="233"/>
                  </a:lnTo>
                  <a:lnTo>
                    <a:pt x="206" y="233"/>
                  </a:lnTo>
                  <a:lnTo>
                    <a:pt x="206" y="233"/>
                  </a:lnTo>
                  <a:lnTo>
                    <a:pt x="204" y="233"/>
                  </a:lnTo>
                  <a:lnTo>
                    <a:pt x="202" y="233"/>
                  </a:lnTo>
                  <a:lnTo>
                    <a:pt x="200" y="233"/>
                  </a:lnTo>
                  <a:lnTo>
                    <a:pt x="198" y="233"/>
                  </a:lnTo>
                  <a:lnTo>
                    <a:pt x="196" y="233"/>
                  </a:lnTo>
                  <a:lnTo>
                    <a:pt x="194" y="233"/>
                  </a:lnTo>
                  <a:lnTo>
                    <a:pt x="192" y="233"/>
                  </a:lnTo>
                  <a:lnTo>
                    <a:pt x="188" y="233"/>
                  </a:lnTo>
                  <a:lnTo>
                    <a:pt x="186" y="233"/>
                  </a:lnTo>
                  <a:lnTo>
                    <a:pt x="180" y="233"/>
                  </a:lnTo>
                  <a:lnTo>
                    <a:pt x="178" y="233"/>
                  </a:lnTo>
                  <a:lnTo>
                    <a:pt x="174" y="233"/>
                  </a:lnTo>
                  <a:lnTo>
                    <a:pt x="172" y="233"/>
                  </a:lnTo>
                  <a:lnTo>
                    <a:pt x="170" y="233"/>
                  </a:lnTo>
                  <a:lnTo>
                    <a:pt x="168" y="233"/>
                  </a:lnTo>
                  <a:lnTo>
                    <a:pt x="166" y="233"/>
                  </a:lnTo>
                  <a:lnTo>
                    <a:pt x="164" y="233"/>
                  </a:lnTo>
                  <a:lnTo>
                    <a:pt x="162" y="233"/>
                  </a:lnTo>
                  <a:lnTo>
                    <a:pt x="160" y="233"/>
                  </a:lnTo>
                  <a:lnTo>
                    <a:pt x="158" y="233"/>
                  </a:lnTo>
                  <a:lnTo>
                    <a:pt x="158" y="233"/>
                  </a:lnTo>
                  <a:lnTo>
                    <a:pt x="156" y="233"/>
                  </a:lnTo>
                  <a:lnTo>
                    <a:pt x="154" y="233"/>
                  </a:lnTo>
                  <a:lnTo>
                    <a:pt x="150" y="233"/>
                  </a:lnTo>
                  <a:lnTo>
                    <a:pt x="148" y="233"/>
                  </a:lnTo>
                  <a:lnTo>
                    <a:pt x="146" y="233"/>
                  </a:lnTo>
                  <a:lnTo>
                    <a:pt x="144" y="233"/>
                  </a:lnTo>
                  <a:lnTo>
                    <a:pt x="140" y="233"/>
                  </a:lnTo>
                  <a:lnTo>
                    <a:pt x="136" y="233"/>
                  </a:lnTo>
                  <a:lnTo>
                    <a:pt x="132" y="233"/>
                  </a:lnTo>
                  <a:lnTo>
                    <a:pt x="128" y="233"/>
                  </a:lnTo>
                  <a:lnTo>
                    <a:pt x="122" y="233"/>
                  </a:lnTo>
                  <a:lnTo>
                    <a:pt x="118" y="233"/>
                  </a:lnTo>
                  <a:lnTo>
                    <a:pt x="116" y="233"/>
                  </a:lnTo>
                  <a:lnTo>
                    <a:pt x="114" y="233"/>
                  </a:lnTo>
                  <a:lnTo>
                    <a:pt x="112" y="233"/>
                  </a:lnTo>
                  <a:lnTo>
                    <a:pt x="110" y="233"/>
                  </a:lnTo>
                  <a:lnTo>
                    <a:pt x="110" y="233"/>
                  </a:lnTo>
                  <a:lnTo>
                    <a:pt x="104" y="233"/>
                  </a:lnTo>
                  <a:lnTo>
                    <a:pt x="102" y="233"/>
                  </a:lnTo>
                  <a:lnTo>
                    <a:pt x="100" y="233"/>
                  </a:lnTo>
                  <a:lnTo>
                    <a:pt x="96" y="233"/>
                  </a:lnTo>
                  <a:lnTo>
                    <a:pt x="94" y="233"/>
                  </a:lnTo>
                  <a:lnTo>
                    <a:pt x="92" y="233"/>
                  </a:lnTo>
                  <a:lnTo>
                    <a:pt x="90" y="233"/>
                  </a:lnTo>
                  <a:lnTo>
                    <a:pt x="84" y="231"/>
                  </a:lnTo>
                  <a:lnTo>
                    <a:pt x="82" y="231"/>
                  </a:lnTo>
                  <a:lnTo>
                    <a:pt x="80" y="231"/>
                  </a:lnTo>
                  <a:lnTo>
                    <a:pt x="78" y="231"/>
                  </a:lnTo>
                  <a:lnTo>
                    <a:pt x="76" y="231"/>
                  </a:lnTo>
                  <a:lnTo>
                    <a:pt x="74" y="231"/>
                  </a:lnTo>
                  <a:lnTo>
                    <a:pt x="72" y="231"/>
                  </a:lnTo>
                  <a:lnTo>
                    <a:pt x="70" y="231"/>
                  </a:lnTo>
                  <a:lnTo>
                    <a:pt x="68" y="233"/>
                  </a:lnTo>
                  <a:lnTo>
                    <a:pt x="66" y="233"/>
                  </a:lnTo>
                  <a:lnTo>
                    <a:pt x="66" y="235"/>
                  </a:lnTo>
                  <a:lnTo>
                    <a:pt x="64" y="235"/>
                  </a:lnTo>
                  <a:lnTo>
                    <a:pt x="64" y="237"/>
                  </a:lnTo>
                  <a:lnTo>
                    <a:pt x="64" y="239"/>
                  </a:lnTo>
                  <a:lnTo>
                    <a:pt x="64" y="239"/>
                  </a:lnTo>
                  <a:lnTo>
                    <a:pt x="62" y="241"/>
                  </a:lnTo>
                  <a:lnTo>
                    <a:pt x="62" y="243"/>
                  </a:lnTo>
                  <a:lnTo>
                    <a:pt x="62" y="245"/>
                  </a:lnTo>
                  <a:lnTo>
                    <a:pt x="60" y="245"/>
                  </a:lnTo>
                  <a:lnTo>
                    <a:pt x="58" y="245"/>
                  </a:lnTo>
                  <a:lnTo>
                    <a:pt x="58" y="247"/>
                  </a:lnTo>
                  <a:lnTo>
                    <a:pt x="56" y="247"/>
                  </a:lnTo>
                  <a:lnTo>
                    <a:pt x="56" y="249"/>
                  </a:lnTo>
                  <a:lnTo>
                    <a:pt x="54" y="249"/>
                  </a:lnTo>
                  <a:lnTo>
                    <a:pt x="52" y="249"/>
                  </a:lnTo>
                  <a:lnTo>
                    <a:pt x="50" y="249"/>
                  </a:lnTo>
                  <a:lnTo>
                    <a:pt x="48" y="247"/>
                  </a:lnTo>
                  <a:lnTo>
                    <a:pt x="48" y="249"/>
                  </a:lnTo>
                  <a:lnTo>
                    <a:pt x="46" y="249"/>
                  </a:lnTo>
                  <a:lnTo>
                    <a:pt x="46" y="251"/>
                  </a:lnTo>
                  <a:lnTo>
                    <a:pt x="44" y="251"/>
                  </a:lnTo>
                  <a:lnTo>
                    <a:pt x="42" y="251"/>
                  </a:lnTo>
                  <a:lnTo>
                    <a:pt x="40" y="249"/>
                  </a:lnTo>
                  <a:lnTo>
                    <a:pt x="38" y="249"/>
                  </a:lnTo>
                  <a:lnTo>
                    <a:pt x="38" y="247"/>
                  </a:lnTo>
                  <a:lnTo>
                    <a:pt x="36" y="245"/>
                  </a:lnTo>
                  <a:lnTo>
                    <a:pt x="34" y="245"/>
                  </a:lnTo>
                  <a:lnTo>
                    <a:pt x="32" y="245"/>
                  </a:lnTo>
                  <a:lnTo>
                    <a:pt x="32" y="247"/>
                  </a:lnTo>
                  <a:lnTo>
                    <a:pt x="30" y="247"/>
                  </a:lnTo>
                  <a:lnTo>
                    <a:pt x="28" y="247"/>
                  </a:lnTo>
                  <a:lnTo>
                    <a:pt x="26" y="249"/>
                  </a:lnTo>
                  <a:lnTo>
                    <a:pt x="24" y="249"/>
                  </a:lnTo>
                  <a:lnTo>
                    <a:pt x="22" y="249"/>
                  </a:lnTo>
                  <a:lnTo>
                    <a:pt x="22" y="247"/>
                  </a:lnTo>
                  <a:lnTo>
                    <a:pt x="20" y="247"/>
                  </a:lnTo>
                  <a:lnTo>
                    <a:pt x="18" y="247"/>
                  </a:lnTo>
                  <a:lnTo>
                    <a:pt x="14" y="249"/>
                  </a:lnTo>
                  <a:lnTo>
                    <a:pt x="14" y="251"/>
                  </a:lnTo>
                  <a:lnTo>
                    <a:pt x="10" y="253"/>
                  </a:lnTo>
                  <a:lnTo>
                    <a:pt x="10" y="255"/>
                  </a:lnTo>
                  <a:lnTo>
                    <a:pt x="10" y="257"/>
                  </a:lnTo>
                  <a:lnTo>
                    <a:pt x="8" y="257"/>
                  </a:lnTo>
                  <a:lnTo>
                    <a:pt x="6" y="259"/>
                  </a:lnTo>
                  <a:lnTo>
                    <a:pt x="4" y="261"/>
                  </a:lnTo>
                  <a:lnTo>
                    <a:pt x="2" y="261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57"/>
                  </a:lnTo>
                  <a:lnTo>
                    <a:pt x="0" y="255"/>
                  </a:lnTo>
                  <a:lnTo>
                    <a:pt x="0" y="253"/>
                  </a:lnTo>
                  <a:lnTo>
                    <a:pt x="0" y="251"/>
                  </a:lnTo>
                  <a:lnTo>
                    <a:pt x="2" y="249"/>
                  </a:lnTo>
                  <a:lnTo>
                    <a:pt x="4" y="245"/>
                  </a:lnTo>
                  <a:lnTo>
                    <a:pt x="6" y="243"/>
                  </a:lnTo>
                  <a:lnTo>
                    <a:pt x="6" y="241"/>
                  </a:lnTo>
                  <a:lnTo>
                    <a:pt x="4" y="241"/>
                  </a:lnTo>
                  <a:lnTo>
                    <a:pt x="4" y="239"/>
                  </a:lnTo>
                  <a:lnTo>
                    <a:pt x="6" y="239"/>
                  </a:lnTo>
                  <a:lnTo>
                    <a:pt x="6" y="237"/>
                  </a:lnTo>
                  <a:lnTo>
                    <a:pt x="8" y="237"/>
                  </a:lnTo>
                  <a:lnTo>
                    <a:pt x="12" y="235"/>
                  </a:lnTo>
                  <a:lnTo>
                    <a:pt x="12" y="237"/>
                  </a:lnTo>
                  <a:lnTo>
                    <a:pt x="14" y="237"/>
                  </a:lnTo>
                  <a:lnTo>
                    <a:pt x="14" y="235"/>
                  </a:lnTo>
                  <a:lnTo>
                    <a:pt x="14" y="233"/>
                  </a:lnTo>
                  <a:lnTo>
                    <a:pt x="14" y="231"/>
                  </a:lnTo>
                  <a:lnTo>
                    <a:pt x="16" y="231"/>
                  </a:lnTo>
                  <a:lnTo>
                    <a:pt x="18" y="231"/>
                  </a:lnTo>
                  <a:lnTo>
                    <a:pt x="20" y="229"/>
                  </a:lnTo>
                  <a:lnTo>
                    <a:pt x="22" y="229"/>
                  </a:lnTo>
                  <a:lnTo>
                    <a:pt x="24" y="229"/>
                  </a:lnTo>
                  <a:lnTo>
                    <a:pt x="28" y="229"/>
                  </a:lnTo>
                  <a:lnTo>
                    <a:pt x="30" y="229"/>
                  </a:lnTo>
                  <a:lnTo>
                    <a:pt x="30" y="231"/>
                  </a:lnTo>
                  <a:lnTo>
                    <a:pt x="32" y="231"/>
                  </a:lnTo>
                  <a:lnTo>
                    <a:pt x="34" y="231"/>
                  </a:lnTo>
                  <a:lnTo>
                    <a:pt x="34" y="233"/>
                  </a:lnTo>
                  <a:lnTo>
                    <a:pt x="36" y="233"/>
                  </a:lnTo>
                  <a:lnTo>
                    <a:pt x="38" y="233"/>
                  </a:lnTo>
                  <a:lnTo>
                    <a:pt x="40" y="233"/>
                  </a:lnTo>
                  <a:lnTo>
                    <a:pt x="42" y="231"/>
                  </a:lnTo>
                  <a:lnTo>
                    <a:pt x="44" y="231"/>
                  </a:lnTo>
                  <a:lnTo>
                    <a:pt x="46" y="231"/>
                  </a:lnTo>
                  <a:lnTo>
                    <a:pt x="46" y="229"/>
                  </a:lnTo>
                  <a:lnTo>
                    <a:pt x="48" y="229"/>
                  </a:lnTo>
                  <a:lnTo>
                    <a:pt x="48" y="227"/>
                  </a:lnTo>
                  <a:lnTo>
                    <a:pt x="48" y="225"/>
                  </a:lnTo>
                  <a:lnTo>
                    <a:pt x="48" y="223"/>
                  </a:lnTo>
                  <a:lnTo>
                    <a:pt x="50" y="223"/>
                  </a:lnTo>
                  <a:lnTo>
                    <a:pt x="52" y="215"/>
                  </a:lnTo>
                  <a:lnTo>
                    <a:pt x="52" y="213"/>
                  </a:lnTo>
                  <a:lnTo>
                    <a:pt x="54" y="213"/>
                  </a:lnTo>
                  <a:lnTo>
                    <a:pt x="54" y="215"/>
                  </a:lnTo>
                  <a:lnTo>
                    <a:pt x="54" y="217"/>
                  </a:lnTo>
                  <a:lnTo>
                    <a:pt x="56" y="217"/>
                  </a:lnTo>
                  <a:lnTo>
                    <a:pt x="58" y="217"/>
                  </a:lnTo>
                  <a:lnTo>
                    <a:pt x="58" y="215"/>
                  </a:lnTo>
                  <a:lnTo>
                    <a:pt x="60" y="215"/>
                  </a:lnTo>
                  <a:lnTo>
                    <a:pt x="60" y="213"/>
                  </a:lnTo>
                  <a:lnTo>
                    <a:pt x="60" y="211"/>
                  </a:lnTo>
                  <a:lnTo>
                    <a:pt x="60" y="209"/>
                  </a:lnTo>
                  <a:lnTo>
                    <a:pt x="62" y="207"/>
                  </a:lnTo>
                  <a:lnTo>
                    <a:pt x="62" y="205"/>
                  </a:lnTo>
                  <a:lnTo>
                    <a:pt x="62" y="203"/>
                  </a:lnTo>
                  <a:lnTo>
                    <a:pt x="64" y="203"/>
                  </a:lnTo>
                  <a:lnTo>
                    <a:pt x="66" y="201"/>
                  </a:lnTo>
                  <a:lnTo>
                    <a:pt x="66" y="199"/>
                  </a:lnTo>
                  <a:lnTo>
                    <a:pt x="68" y="197"/>
                  </a:lnTo>
                  <a:lnTo>
                    <a:pt x="66" y="197"/>
                  </a:lnTo>
                  <a:lnTo>
                    <a:pt x="64" y="197"/>
                  </a:lnTo>
                  <a:lnTo>
                    <a:pt x="62" y="197"/>
                  </a:lnTo>
                  <a:lnTo>
                    <a:pt x="62" y="195"/>
                  </a:lnTo>
                  <a:lnTo>
                    <a:pt x="64" y="195"/>
                  </a:lnTo>
                  <a:lnTo>
                    <a:pt x="62" y="195"/>
                  </a:lnTo>
                  <a:lnTo>
                    <a:pt x="62" y="193"/>
                  </a:lnTo>
                  <a:lnTo>
                    <a:pt x="62" y="191"/>
                  </a:lnTo>
                  <a:lnTo>
                    <a:pt x="62" y="193"/>
                  </a:lnTo>
                  <a:lnTo>
                    <a:pt x="58" y="193"/>
                  </a:lnTo>
                  <a:lnTo>
                    <a:pt x="56" y="191"/>
                  </a:lnTo>
                  <a:lnTo>
                    <a:pt x="56" y="191"/>
                  </a:lnTo>
                  <a:lnTo>
                    <a:pt x="56" y="191"/>
                  </a:lnTo>
                  <a:lnTo>
                    <a:pt x="58" y="191"/>
                  </a:lnTo>
                  <a:lnTo>
                    <a:pt x="58" y="189"/>
                  </a:lnTo>
                  <a:lnTo>
                    <a:pt x="56" y="187"/>
                  </a:lnTo>
                  <a:lnTo>
                    <a:pt x="54" y="187"/>
                  </a:lnTo>
                  <a:lnTo>
                    <a:pt x="54" y="185"/>
                  </a:lnTo>
                  <a:lnTo>
                    <a:pt x="56" y="185"/>
                  </a:lnTo>
                  <a:lnTo>
                    <a:pt x="54" y="183"/>
                  </a:lnTo>
                  <a:lnTo>
                    <a:pt x="54" y="181"/>
                  </a:lnTo>
                  <a:lnTo>
                    <a:pt x="56" y="179"/>
                  </a:lnTo>
                  <a:lnTo>
                    <a:pt x="56" y="177"/>
                  </a:lnTo>
                  <a:lnTo>
                    <a:pt x="58" y="177"/>
                  </a:lnTo>
                  <a:lnTo>
                    <a:pt x="58" y="179"/>
                  </a:lnTo>
                  <a:lnTo>
                    <a:pt x="58" y="177"/>
                  </a:lnTo>
                  <a:lnTo>
                    <a:pt x="58" y="172"/>
                  </a:lnTo>
                  <a:lnTo>
                    <a:pt x="58" y="170"/>
                  </a:lnTo>
                  <a:lnTo>
                    <a:pt x="58" y="166"/>
                  </a:lnTo>
                  <a:lnTo>
                    <a:pt x="58" y="164"/>
                  </a:lnTo>
                  <a:lnTo>
                    <a:pt x="58" y="162"/>
                  </a:lnTo>
                  <a:lnTo>
                    <a:pt x="56" y="160"/>
                  </a:lnTo>
                  <a:lnTo>
                    <a:pt x="54" y="160"/>
                  </a:lnTo>
                  <a:lnTo>
                    <a:pt x="52" y="158"/>
                  </a:lnTo>
                  <a:lnTo>
                    <a:pt x="52" y="156"/>
                  </a:lnTo>
                  <a:lnTo>
                    <a:pt x="54" y="154"/>
                  </a:lnTo>
                  <a:lnTo>
                    <a:pt x="52" y="154"/>
                  </a:lnTo>
                  <a:lnTo>
                    <a:pt x="52" y="150"/>
                  </a:lnTo>
                  <a:lnTo>
                    <a:pt x="52" y="148"/>
                  </a:lnTo>
                  <a:lnTo>
                    <a:pt x="52" y="146"/>
                  </a:lnTo>
                  <a:lnTo>
                    <a:pt x="50" y="144"/>
                  </a:lnTo>
                  <a:lnTo>
                    <a:pt x="48" y="144"/>
                  </a:lnTo>
                  <a:lnTo>
                    <a:pt x="46" y="144"/>
                  </a:lnTo>
                  <a:lnTo>
                    <a:pt x="42" y="144"/>
                  </a:lnTo>
                  <a:lnTo>
                    <a:pt x="42" y="142"/>
                  </a:lnTo>
                  <a:lnTo>
                    <a:pt x="42" y="142"/>
                  </a:lnTo>
                  <a:lnTo>
                    <a:pt x="42" y="140"/>
                  </a:lnTo>
                  <a:lnTo>
                    <a:pt x="42" y="138"/>
                  </a:lnTo>
                  <a:lnTo>
                    <a:pt x="40" y="140"/>
                  </a:lnTo>
                  <a:lnTo>
                    <a:pt x="38" y="140"/>
                  </a:lnTo>
                  <a:lnTo>
                    <a:pt x="40" y="138"/>
                  </a:lnTo>
                  <a:lnTo>
                    <a:pt x="40" y="136"/>
                  </a:lnTo>
                  <a:lnTo>
                    <a:pt x="42" y="134"/>
                  </a:lnTo>
                  <a:lnTo>
                    <a:pt x="42" y="132"/>
                  </a:lnTo>
                  <a:lnTo>
                    <a:pt x="40" y="132"/>
                  </a:lnTo>
                  <a:lnTo>
                    <a:pt x="40" y="130"/>
                  </a:lnTo>
                  <a:lnTo>
                    <a:pt x="40" y="128"/>
                  </a:lnTo>
                  <a:lnTo>
                    <a:pt x="40" y="126"/>
                  </a:lnTo>
                  <a:lnTo>
                    <a:pt x="42" y="126"/>
                  </a:lnTo>
                  <a:lnTo>
                    <a:pt x="42" y="124"/>
                  </a:lnTo>
                  <a:lnTo>
                    <a:pt x="42" y="118"/>
                  </a:lnTo>
                  <a:lnTo>
                    <a:pt x="40" y="118"/>
                  </a:lnTo>
                  <a:lnTo>
                    <a:pt x="40" y="116"/>
                  </a:lnTo>
                  <a:lnTo>
                    <a:pt x="40" y="114"/>
                  </a:lnTo>
                  <a:lnTo>
                    <a:pt x="42" y="114"/>
                  </a:lnTo>
                  <a:lnTo>
                    <a:pt x="44" y="112"/>
                  </a:lnTo>
                  <a:lnTo>
                    <a:pt x="44" y="110"/>
                  </a:lnTo>
                  <a:lnTo>
                    <a:pt x="46" y="110"/>
                  </a:lnTo>
                  <a:lnTo>
                    <a:pt x="46" y="108"/>
                  </a:lnTo>
                  <a:lnTo>
                    <a:pt x="48" y="108"/>
                  </a:lnTo>
                  <a:lnTo>
                    <a:pt x="50" y="106"/>
                  </a:lnTo>
                  <a:lnTo>
                    <a:pt x="52" y="106"/>
                  </a:lnTo>
                  <a:lnTo>
                    <a:pt x="52" y="104"/>
                  </a:lnTo>
                  <a:lnTo>
                    <a:pt x="52" y="102"/>
                  </a:lnTo>
                  <a:lnTo>
                    <a:pt x="54" y="102"/>
                  </a:lnTo>
                  <a:lnTo>
                    <a:pt x="54" y="104"/>
                  </a:lnTo>
                  <a:lnTo>
                    <a:pt x="54" y="106"/>
                  </a:lnTo>
                  <a:lnTo>
                    <a:pt x="56" y="106"/>
                  </a:lnTo>
                  <a:lnTo>
                    <a:pt x="56" y="102"/>
                  </a:lnTo>
                  <a:lnTo>
                    <a:pt x="58" y="102"/>
                  </a:lnTo>
                  <a:lnTo>
                    <a:pt x="60" y="100"/>
                  </a:lnTo>
                  <a:lnTo>
                    <a:pt x="62" y="100"/>
                  </a:lnTo>
                  <a:lnTo>
                    <a:pt x="62" y="98"/>
                  </a:lnTo>
                  <a:lnTo>
                    <a:pt x="62" y="100"/>
                  </a:lnTo>
                  <a:lnTo>
                    <a:pt x="62" y="100"/>
                  </a:lnTo>
                  <a:lnTo>
                    <a:pt x="62" y="98"/>
                  </a:lnTo>
                  <a:lnTo>
                    <a:pt x="62" y="98"/>
                  </a:lnTo>
                  <a:lnTo>
                    <a:pt x="62" y="96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2"/>
                  </a:lnTo>
                  <a:lnTo>
                    <a:pt x="62" y="90"/>
                  </a:lnTo>
                  <a:lnTo>
                    <a:pt x="64" y="88"/>
                  </a:lnTo>
                  <a:lnTo>
                    <a:pt x="64" y="86"/>
                  </a:lnTo>
                  <a:lnTo>
                    <a:pt x="64" y="84"/>
                  </a:lnTo>
                  <a:lnTo>
                    <a:pt x="66" y="84"/>
                  </a:lnTo>
                  <a:lnTo>
                    <a:pt x="66" y="82"/>
                  </a:lnTo>
                  <a:lnTo>
                    <a:pt x="66" y="80"/>
                  </a:lnTo>
                  <a:lnTo>
                    <a:pt x="68" y="80"/>
                  </a:lnTo>
                  <a:lnTo>
                    <a:pt x="70" y="78"/>
                  </a:lnTo>
                  <a:lnTo>
                    <a:pt x="72" y="78"/>
                  </a:lnTo>
                  <a:lnTo>
                    <a:pt x="74" y="78"/>
                  </a:lnTo>
                  <a:lnTo>
                    <a:pt x="74" y="76"/>
                  </a:lnTo>
                  <a:lnTo>
                    <a:pt x="74" y="74"/>
                  </a:lnTo>
                  <a:lnTo>
                    <a:pt x="76" y="74"/>
                  </a:lnTo>
                  <a:lnTo>
                    <a:pt x="74" y="72"/>
                  </a:lnTo>
                  <a:lnTo>
                    <a:pt x="76" y="72"/>
                  </a:lnTo>
                  <a:lnTo>
                    <a:pt x="78" y="72"/>
                  </a:lnTo>
                  <a:lnTo>
                    <a:pt x="80" y="72"/>
                  </a:lnTo>
                  <a:lnTo>
                    <a:pt x="80" y="70"/>
                  </a:lnTo>
                  <a:lnTo>
                    <a:pt x="78" y="70"/>
                  </a:lnTo>
                  <a:lnTo>
                    <a:pt x="76" y="70"/>
                  </a:lnTo>
                  <a:lnTo>
                    <a:pt x="76" y="68"/>
                  </a:lnTo>
                  <a:lnTo>
                    <a:pt x="76" y="66"/>
                  </a:lnTo>
                  <a:lnTo>
                    <a:pt x="78" y="66"/>
                  </a:lnTo>
                  <a:lnTo>
                    <a:pt x="78" y="68"/>
                  </a:lnTo>
                  <a:lnTo>
                    <a:pt x="78" y="66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0" y="62"/>
                  </a:lnTo>
                  <a:lnTo>
                    <a:pt x="80" y="64"/>
                  </a:lnTo>
                  <a:lnTo>
                    <a:pt x="82" y="64"/>
                  </a:lnTo>
                  <a:lnTo>
                    <a:pt x="84" y="64"/>
                  </a:lnTo>
                  <a:lnTo>
                    <a:pt x="84" y="62"/>
                  </a:lnTo>
                  <a:lnTo>
                    <a:pt x="82" y="62"/>
                  </a:lnTo>
                  <a:lnTo>
                    <a:pt x="82" y="60"/>
                  </a:lnTo>
                  <a:lnTo>
                    <a:pt x="84" y="58"/>
                  </a:lnTo>
                  <a:lnTo>
                    <a:pt x="84" y="56"/>
                  </a:lnTo>
                  <a:lnTo>
                    <a:pt x="86" y="56"/>
                  </a:lnTo>
                  <a:lnTo>
                    <a:pt x="86" y="54"/>
                  </a:lnTo>
                  <a:lnTo>
                    <a:pt x="84" y="54"/>
                  </a:lnTo>
                  <a:lnTo>
                    <a:pt x="84" y="56"/>
                  </a:lnTo>
                  <a:lnTo>
                    <a:pt x="84" y="54"/>
                  </a:lnTo>
                  <a:lnTo>
                    <a:pt x="82" y="54"/>
                  </a:lnTo>
                  <a:lnTo>
                    <a:pt x="82" y="52"/>
                  </a:lnTo>
                  <a:lnTo>
                    <a:pt x="84" y="52"/>
                  </a:lnTo>
                  <a:lnTo>
                    <a:pt x="86" y="52"/>
                  </a:lnTo>
                  <a:lnTo>
                    <a:pt x="84" y="52"/>
                  </a:lnTo>
                  <a:lnTo>
                    <a:pt x="84" y="50"/>
                  </a:lnTo>
                  <a:lnTo>
                    <a:pt x="82" y="48"/>
                  </a:lnTo>
                  <a:lnTo>
                    <a:pt x="80" y="48"/>
                  </a:lnTo>
                  <a:lnTo>
                    <a:pt x="82" y="46"/>
                  </a:lnTo>
                  <a:lnTo>
                    <a:pt x="84" y="46"/>
                  </a:lnTo>
                  <a:lnTo>
                    <a:pt x="82" y="46"/>
                  </a:lnTo>
                  <a:lnTo>
                    <a:pt x="82" y="46"/>
                  </a:lnTo>
                  <a:lnTo>
                    <a:pt x="80" y="44"/>
                  </a:lnTo>
                  <a:lnTo>
                    <a:pt x="82" y="44"/>
                  </a:lnTo>
                  <a:lnTo>
                    <a:pt x="82" y="42"/>
                  </a:lnTo>
                  <a:lnTo>
                    <a:pt x="82" y="40"/>
                  </a:lnTo>
                  <a:lnTo>
                    <a:pt x="82" y="38"/>
                  </a:lnTo>
                  <a:lnTo>
                    <a:pt x="82" y="36"/>
                  </a:lnTo>
                  <a:lnTo>
                    <a:pt x="84" y="34"/>
                  </a:lnTo>
                  <a:lnTo>
                    <a:pt x="84" y="32"/>
                  </a:lnTo>
                  <a:lnTo>
                    <a:pt x="86" y="32"/>
                  </a:lnTo>
                  <a:lnTo>
                    <a:pt x="88" y="32"/>
                  </a:lnTo>
                  <a:lnTo>
                    <a:pt x="88" y="30"/>
                  </a:lnTo>
                  <a:lnTo>
                    <a:pt x="90" y="30"/>
                  </a:lnTo>
                  <a:lnTo>
                    <a:pt x="88" y="28"/>
                  </a:lnTo>
                  <a:lnTo>
                    <a:pt x="88" y="26"/>
                  </a:lnTo>
                  <a:lnTo>
                    <a:pt x="86" y="26"/>
                  </a:lnTo>
                  <a:lnTo>
                    <a:pt x="86" y="24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4" y="24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100" y="26"/>
                  </a:lnTo>
                  <a:lnTo>
                    <a:pt x="102" y="26"/>
                  </a:lnTo>
                  <a:lnTo>
                    <a:pt x="104" y="26"/>
                  </a:lnTo>
                  <a:lnTo>
                    <a:pt x="110" y="26"/>
                  </a:lnTo>
                  <a:lnTo>
                    <a:pt x="112" y="26"/>
                  </a:lnTo>
                  <a:lnTo>
                    <a:pt x="114" y="26"/>
                  </a:lnTo>
                  <a:lnTo>
                    <a:pt x="118" y="26"/>
                  </a:lnTo>
                  <a:lnTo>
                    <a:pt x="120" y="26"/>
                  </a:lnTo>
                  <a:lnTo>
                    <a:pt x="120" y="28"/>
                  </a:lnTo>
                  <a:lnTo>
                    <a:pt x="120" y="30"/>
                  </a:lnTo>
                  <a:lnTo>
                    <a:pt x="120" y="34"/>
                  </a:lnTo>
                  <a:lnTo>
                    <a:pt x="122" y="34"/>
                  </a:lnTo>
                  <a:lnTo>
                    <a:pt x="124" y="34"/>
                  </a:lnTo>
                  <a:lnTo>
                    <a:pt x="126" y="34"/>
                  </a:lnTo>
                  <a:lnTo>
                    <a:pt x="128" y="34"/>
                  </a:lnTo>
                  <a:lnTo>
                    <a:pt x="130" y="34"/>
                  </a:lnTo>
                  <a:lnTo>
                    <a:pt x="130" y="36"/>
                  </a:lnTo>
                  <a:lnTo>
                    <a:pt x="130" y="38"/>
                  </a:lnTo>
                  <a:lnTo>
                    <a:pt x="130" y="40"/>
                  </a:lnTo>
                  <a:lnTo>
                    <a:pt x="130" y="42"/>
                  </a:lnTo>
                  <a:lnTo>
                    <a:pt x="130" y="44"/>
                  </a:lnTo>
                  <a:lnTo>
                    <a:pt x="130" y="46"/>
                  </a:lnTo>
                  <a:lnTo>
                    <a:pt x="130" y="46"/>
                  </a:lnTo>
                  <a:lnTo>
                    <a:pt x="130" y="48"/>
                  </a:lnTo>
                  <a:lnTo>
                    <a:pt x="130" y="50"/>
                  </a:lnTo>
                  <a:lnTo>
                    <a:pt x="134" y="50"/>
                  </a:lnTo>
                  <a:lnTo>
                    <a:pt x="136" y="50"/>
                  </a:lnTo>
                  <a:lnTo>
                    <a:pt x="138" y="50"/>
                  </a:lnTo>
                  <a:lnTo>
                    <a:pt x="140" y="50"/>
                  </a:lnTo>
                  <a:lnTo>
                    <a:pt x="142" y="50"/>
                  </a:lnTo>
                  <a:lnTo>
                    <a:pt x="144" y="50"/>
                  </a:lnTo>
                  <a:lnTo>
                    <a:pt x="146" y="50"/>
                  </a:lnTo>
                  <a:lnTo>
                    <a:pt x="148" y="50"/>
                  </a:lnTo>
                  <a:lnTo>
                    <a:pt x="150" y="50"/>
                  </a:lnTo>
                  <a:lnTo>
                    <a:pt x="152" y="50"/>
                  </a:lnTo>
                  <a:lnTo>
                    <a:pt x="154" y="50"/>
                  </a:lnTo>
                  <a:lnTo>
                    <a:pt x="156" y="52"/>
                  </a:lnTo>
                  <a:lnTo>
                    <a:pt x="158" y="50"/>
                  </a:lnTo>
                  <a:lnTo>
                    <a:pt x="162" y="52"/>
                  </a:lnTo>
                  <a:lnTo>
                    <a:pt x="164" y="52"/>
                  </a:lnTo>
                  <a:lnTo>
                    <a:pt x="166" y="52"/>
                  </a:lnTo>
                  <a:lnTo>
                    <a:pt x="168" y="52"/>
                  </a:lnTo>
                  <a:lnTo>
                    <a:pt x="170" y="52"/>
                  </a:lnTo>
                  <a:lnTo>
                    <a:pt x="176" y="52"/>
                  </a:lnTo>
                  <a:lnTo>
                    <a:pt x="178" y="52"/>
                  </a:lnTo>
                  <a:lnTo>
                    <a:pt x="182" y="52"/>
                  </a:lnTo>
                  <a:lnTo>
                    <a:pt x="188" y="52"/>
                  </a:lnTo>
                  <a:lnTo>
                    <a:pt x="188" y="50"/>
                  </a:lnTo>
                  <a:lnTo>
                    <a:pt x="188" y="48"/>
                  </a:lnTo>
                  <a:lnTo>
                    <a:pt x="190" y="48"/>
                  </a:lnTo>
                  <a:lnTo>
                    <a:pt x="188" y="46"/>
                  </a:lnTo>
                  <a:lnTo>
                    <a:pt x="188" y="46"/>
                  </a:lnTo>
                  <a:lnTo>
                    <a:pt x="188" y="44"/>
                  </a:lnTo>
                  <a:lnTo>
                    <a:pt x="188" y="42"/>
                  </a:lnTo>
                  <a:lnTo>
                    <a:pt x="188" y="36"/>
                  </a:lnTo>
                  <a:lnTo>
                    <a:pt x="190" y="34"/>
                  </a:lnTo>
                  <a:lnTo>
                    <a:pt x="190" y="32"/>
                  </a:lnTo>
                  <a:lnTo>
                    <a:pt x="192" y="30"/>
                  </a:lnTo>
                  <a:lnTo>
                    <a:pt x="192" y="28"/>
                  </a:lnTo>
                  <a:lnTo>
                    <a:pt x="194" y="24"/>
                  </a:lnTo>
                  <a:lnTo>
                    <a:pt x="196" y="24"/>
                  </a:lnTo>
                  <a:lnTo>
                    <a:pt x="196" y="22"/>
                  </a:lnTo>
                  <a:lnTo>
                    <a:pt x="198" y="22"/>
                  </a:lnTo>
                  <a:lnTo>
                    <a:pt x="198" y="20"/>
                  </a:lnTo>
                  <a:lnTo>
                    <a:pt x="198" y="18"/>
                  </a:lnTo>
                  <a:lnTo>
                    <a:pt x="198" y="14"/>
                  </a:lnTo>
                  <a:lnTo>
                    <a:pt x="200" y="12"/>
                  </a:lnTo>
                  <a:lnTo>
                    <a:pt x="200" y="10"/>
                  </a:lnTo>
                  <a:lnTo>
                    <a:pt x="200" y="8"/>
                  </a:lnTo>
                  <a:lnTo>
                    <a:pt x="200" y="6"/>
                  </a:lnTo>
                  <a:lnTo>
                    <a:pt x="200" y="4"/>
                  </a:lnTo>
                  <a:lnTo>
                    <a:pt x="200" y="2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25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56" name="Freeform 46">
              <a:extLst>
                <a:ext uri="{FF2B5EF4-FFF2-40B4-BE49-F238E27FC236}">
                  <a16:creationId xmlns:a16="http://schemas.microsoft.com/office/drawing/2014/main" id="{77DD3CE8-8D1E-9323-F7E0-0D5D00A204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4938" y="155575"/>
              <a:ext cx="488950" cy="595313"/>
            </a:xfrm>
            <a:custGeom>
              <a:avLst/>
              <a:gdLst>
                <a:gd name="T0" fmla="*/ 172 w 308"/>
                <a:gd name="T1" fmla="*/ 261 h 375"/>
                <a:gd name="T2" fmla="*/ 186 w 308"/>
                <a:gd name="T3" fmla="*/ 275 h 375"/>
                <a:gd name="T4" fmla="*/ 216 w 308"/>
                <a:gd name="T5" fmla="*/ 277 h 375"/>
                <a:gd name="T6" fmla="*/ 240 w 308"/>
                <a:gd name="T7" fmla="*/ 301 h 375"/>
                <a:gd name="T8" fmla="*/ 268 w 308"/>
                <a:gd name="T9" fmla="*/ 323 h 375"/>
                <a:gd name="T10" fmla="*/ 284 w 308"/>
                <a:gd name="T11" fmla="*/ 311 h 375"/>
                <a:gd name="T12" fmla="*/ 302 w 308"/>
                <a:gd name="T13" fmla="*/ 371 h 375"/>
                <a:gd name="T14" fmla="*/ 262 w 308"/>
                <a:gd name="T15" fmla="*/ 359 h 375"/>
                <a:gd name="T16" fmla="*/ 256 w 308"/>
                <a:gd name="T17" fmla="*/ 353 h 375"/>
                <a:gd name="T18" fmla="*/ 254 w 308"/>
                <a:gd name="T19" fmla="*/ 343 h 375"/>
                <a:gd name="T20" fmla="*/ 238 w 308"/>
                <a:gd name="T21" fmla="*/ 329 h 375"/>
                <a:gd name="T22" fmla="*/ 210 w 308"/>
                <a:gd name="T23" fmla="*/ 309 h 375"/>
                <a:gd name="T24" fmla="*/ 138 w 308"/>
                <a:gd name="T25" fmla="*/ 261 h 375"/>
                <a:gd name="T26" fmla="*/ 176 w 308"/>
                <a:gd name="T27" fmla="*/ 283 h 375"/>
                <a:gd name="T28" fmla="*/ 174 w 308"/>
                <a:gd name="T29" fmla="*/ 277 h 375"/>
                <a:gd name="T30" fmla="*/ 166 w 308"/>
                <a:gd name="T31" fmla="*/ 259 h 375"/>
                <a:gd name="T32" fmla="*/ 308 w 308"/>
                <a:gd name="T33" fmla="*/ 75 h 375"/>
                <a:gd name="T34" fmla="*/ 306 w 308"/>
                <a:gd name="T35" fmla="*/ 157 h 375"/>
                <a:gd name="T36" fmla="*/ 306 w 308"/>
                <a:gd name="T37" fmla="*/ 233 h 375"/>
                <a:gd name="T38" fmla="*/ 304 w 308"/>
                <a:gd name="T39" fmla="*/ 303 h 375"/>
                <a:gd name="T40" fmla="*/ 284 w 308"/>
                <a:gd name="T41" fmla="*/ 297 h 375"/>
                <a:gd name="T42" fmla="*/ 268 w 308"/>
                <a:gd name="T43" fmla="*/ 315 h 375"/>
                <a:gd name="T44" fmla="*/ 256 w 308"/>
                <a:gd name="T45" fmla="*/ 283 h 375"/>
                <a:gd name="T46" fmla="*/ 240 w 308"/>
                <a:gd name="T47" fmla="*/ 261 h 375"/>
                <a:gd name="T48" fmla="*/ 222 w 308"/>
                <a:gd name="T49" fmla="*/ 261 h 375"/>
                <a:gd name="T50" fmla="*/ 200 w 308"/>
                <a:gd name="T51" fmla="*/ 269 h 375"/>
                <a:gd name="T52" fmla="*/ 184 w 308"/>
                <a:gd name="T53" fmla="*/ 251 h 375"/>
                <a:gd name="T54" fmla="*/ 172 w 308"/>
                <a:gd name="T55" fmla="*/ 241 h 375"/>
                <a:gd name="T56" fmla="*/ 134 w 308"/>
                <a:gd name="T57" fmla="*/ 229 h 375"/>
                <a:gd name="T58" fmla="*/ 156 w 308"/>
                <a:gd name="T59" fmla="*/ 207 h 375"/>
                <a:gd name="T60" fmla="*/ 168 w 308"/>
                <a:gd name="T61" fmla="*/ 187 h 375"/>
                <a:gd name="T62" fmla="*/ 194 w 308"/>
                <a:gd name="T63" fmla="*/ 183 h 375"/>
                <a:gd name="T64" fmla="*/ 206 w 308"/>
                <a:gd name="T65" fmla="*/ 179 h 375"/>
                <a:gd name="T66" fmla="*/ 224 w 308"/>
                <a:gd name="T67" fmla="*/ 175 h 375"/>
                <a:gd name="T68" fmla="*/ 212 w 308"/>
                <a:gd name="T69" fmla="*/ 145 h 375"/>
                <a:gd name="T70" fmla="*/ 228 w 308"/>
                <a:gd name="T71" fmla="*/ 139 h 375"/>
                <a:gd name="T72" fmla="*/ 206 w 308"/>
                <a:gd name="T73" fmla="*/ 133 h 375"/>
                <a:gd name="T74" fmla="*/ 198 w 308"/>
                <a:gd name="T75" fmla="*/ 173 h 375"/>
                <a:gd name="T76" fmla="*/ 188 w 308"/>
                <a:gd name="T77" fmla="*/ 171 h 375"/>
                <a:gd name="T78" fmla="*/ 178 w 308"/>
                <a:gd name="T79" fmla="*/ 165 h 375"/>
                <a:gd name="T80" fmla="*/ 154 w 308"/>
                <a:gd name="T81" fmla="*/ 179 h 375"/>
                <a:gd name="T82" fmla="*/ 138 w 308"/>
                <a:gd name="T83" fmla="*/ 195 h 375"/>
                <a:gd name="T84" fmla="*/ 126 w 308"/>
                <a:gd name="T85" fmla="*/ 163 h 375"/>
                <a:gd name="T86" fmla="*/ 104 w 308"/>
                <a:gd name="T87" fmla="*/ 163 h 375"/>
                <a:gd name="T88" fmla="*/ 74 w 308"/>
                <a:gd name="T89" fmla="*/ 163 h 375"/>
                <a:gd name="T90" fmla="*/ 68 w 308"/>
                <a:gd name="T91" fmla="*/ 185 h 375"/>
                <a:gd name="T92" fmla="*/ 92 w 308"/>
                <a:gd name="T93" fmla="*/ 197 h 375"/>
                <a:gd name="T94" fmla="*/ 116 w 308"/>
                <a:gd name="T95" fmla="*/ 203 h 375"/>
                <a:gd name="T96" fmla="*/ 122 w 308"/>
                <a:gd name="T97" fmla="*/ 229 h 375"/>
                <a:gd name="T98" fmla="*/ 136 w 308"/>
                <a:gd name="T99" fmla="*/ 251 h 375"/>
                <a:gd name="T100" fmla="*/ 124 w 308"/>
                <a:gd name="T101" fmla="*/ 247 h 375"/>
                <a:gd name="T102" fmla="*/ 114 w 308"/>
                <a:gd name="T103" fmla="*/ 243 h 375"/>
                <a:gd name="T104" fmla="*/ 74 w 308"/>
                <a:gd name="T105" fmla="*/ 217 h 375"/>
                <a:gd name="T106" fmla="*/ 34 w 308"/>
                <a:gd name="T107" fmla="*/ 191 h 375"/>
                <a:gd name="T108" fmla="*/ 2 w 308"/>
                <a:gd name="T109" fmla="*/ 159 h 375"/>
                <a:gd name="T110" fmla="*/ 10 w 308"/>
                <a:gd name="T111" fmla="*/ 101 h 375"/>
                <a:gd name="T112" fmla="*/ 48 w 308"/>
                <a:gd name="T113" fmla="*/ 93 h 375"/>
                <a:gd name="T114" fmla="*/ 78 w 308"/>
                <a:gd name="T115" fmla="*/ 75 h 375"/>
                <a:gd name="T116" fmla="*/ 148 w 308"/>
                <a:gd name="T117" fmla="*/ 77 h 375"/>
                <a:gd name="T118" fmla="*/ 204 w 308"/>
                <a:gd name="T119" fmla="*/ 77 h 375"/>
                <a:gd name="T120" fmla="*/ 256 w 308"/>
                <a:gd name="T121" fmla="*/ 69 h 375"/>
                <a:gd name="T122" fmla="*/ 256 w 308"/>
                <a:gd name="T123" fmla="*/ 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8" h="375">
                  <a:moveTo>
                    <a:pt x="222" y="323"/>
                  </a:moveTo>
                  <a:lnTo>
                    <a:pt x="224" y="323"/>
                  </a:lnTo>
                  <a:lnTo>
                    <a:pt x="224" y="325"/>
                  </a:lnTo>
                  <a:lnTo>
                    <a:pt x="226" y="325"/>
                  </a:lnTo>
                  <a:lnTo>
                    <a:pt x="226" y="327"/>
                  </a:lnTo>
                  <a:lnTo>
                    <a:pt x="224" y="327"/>
                  </a:lnTo>
                  <a:lnTo>
                    <a:pt x="220" y="323"/>
                  </a:lnTo>
                  <a:lnTo>
                    <a:pt x="220" y="323"/>
                  </a:lnTo>
                  <a:lnTo>
                    <a:pt x="222" y="323"/>
                  </a:lnTo>
                  <a:close/>
                  <a:moveTo>
                    <a:pt x="236" y="291"/>
                  </a:moveTo>
                  <a:lnTo>
                    <a:pt x="236" y="289"/>
                  </a:lnTo>
                  <a:lnTo>
                    <a:pt x="238" y="287"/>
                  </a:lnTo>
                  <a:lnTo>
                    <a:pt x="238" y="289"/>
                  </a:lnTo>
                  <a:lnTo>
                    <a:pt x="236" y="291"/>
                  </a:lnTo>
                  <a:close/>
                  <a:moveTo>
                    <a:pt x="166" y="259"/>
                  </a:moveTo>
                  <a:lnTo>
                    <a:pt x="168" y="257"/>
                  </a:lnTo>
                  <a:lnTo>
                    <a:pt x="170" y="259"/>
                  </a:lnTo>
                  <a:lnTo>
                    <a:pt x="168" y="261"/>
                  </a:lnTo>
                  <a:lnTo>
                    <a:pt x="168" y="263"/>
                  </a:lnTo>
                  <a:lnTo>
                    <a:pt x="170" y="263"/>
                  </a:lnTo>
                  <a:lnTo>
                    <a:pt x="170" y="261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2" y="261"/>
                  </a:lnTo>
                  <a:lnTo>
                    <a:pt x="174" y="261"/>
                  </a:lnTo>
                  <a:lnTo>
                    <a:pt x="176" y="261"/>
                  </a:lnTo>
                  <a:lnTo>
                    <a:pt x="178" y="261"/>
                  </a:lnTo>
                  <a:lnTo>
                    <a:pt x="178" y="263"/>
                  </a:lnTo>
                  <a:lnTo>
                    <a:pt x="180" y="263"/>
                  </a:lnTo>
                  <a:lnTo>
                    <a:pt x="180" y="265"/>
                  </a:lnTo>
                  <a:lnTo>
                    <a:pt x="182" y="265"/>
                  </a:lnTo>
                  <a:lnTo>
                    <a:pt x="184" y="263"/>
                  </a:lnTo>
                  <a:lnTo>
                    <a:pt x="186" y="263"/>
                  </a:lnTo>
                  <a:lnTo>
                    <a:pt x="188" y="261"/>
                  </a:lnTo>
                  <a:lnTo>
                    <a:pt x="190" y="259"/>
                  </a:lnTo>
                  <a:lnTo>
                    <a:pt x="190" y="261"/>
                  </a:lnTo>
                  <a:lnTo>
                    <a:pt x="190" y="263"/>
                  </a:lnTo>
                  <a:lnTo>
                    <a:pt x="190" y="265"/>
                  </a:lnTo>
                  <a:lnTo>
                    <a:pt x="190" y="267"/>
                  </a:lnTo>
                  <a:lnTo>
                    <a:pt x="190" y="269"/>
                  </a:lnTo>
                  <a:lnTo>
                    <a:pt x="190" y="271"/>
                  </a:lnTo>
                  <a:lnTo>
                    <a:pt x="192" y="271"/>
                  </a:lnTo>
                  <a:lnTo>
                    <a:pt x="192" y="273"/>
                  </a:lnTo>
                  <a:lnTo>
                    <a:pt x="192" y="275"/>
                  </a:lnTo>
                  <a:lnTo>
                    <a:pt x="190" y="273"/>
                  </a:lnTo>
                  <a:lnTo>
                    <a:pt x="188" y="273"/>
                  </a:lnTo>
                  <a:lnTo>
                    <a:pt x="186" y="273"/>
                  </a:lnTo>
                  <a:lnTo>
                    <a:pt x="186" y="275"/>
                  </a:lnTo>
                  <a:lnTo>
                    <a:pt x="188" y="275"/>
                  </a:lnTo>
                  <a:lnTo>
                    <a:pt x="190" y="275"/>
                  </a:lnTo>
                  <a:lnTo>
                    <a:pt x="192" y="275"/>
                  </a:lnTo>
                  <a:lnTo>
                    <a:pt x="194" y="275"/>
                  </a:lnTo>
                  <a:lnTo>
                    <a:pt x="194" y="275"/>
                  </a:lnTo>
                  <a:lnTo>
                    <a:pt x="196" y="275"/>
                  </a:lnTo>
                  <a:lnTo>
                    <a:pt x="194" y="275"/>
                  </a:lnTo>
                  <a:lnTo>
                    <a:pt x="194" y="275"/>
                  </a:lnTo>
                  <a:lnTo>
                    <a:pt x="196" y="277"/>
                  </a:lnTo>
                  <a:lnTo>
                    <a:pt x="198" y="277"/>
                  </a:lnTo>
                  <a:lnTo>
                    <a:pt x="198" y="279"/>
                  </a:lnTo>
                  <a:lnTo>
                    <a:pt x="200" y="279"/>
                  </a:lnTo>
                  <a:lnTo>
                    <a:pt x="202" y="277"/>
                  </a:lnTo>
                  <a:lnTo>
                    <a:pt x="204" y="277"/>
                  </a:lnTo>
                  <a:lnTo>
                    <a:pt x="206" y="277"/>
                  </a:lnTo>
                  <a:lnTo>
                    <a:pt x="208" y="277"/>
                  </a:lnTo>
                  <a:lnTo>
                    <a:pt x="208" y="275"/>
                  </a:lnTo>
                  <a:lnTo>
                    <a:pt x="208" y="275"/>
                  </a:lnTo>
                  <a:lnTo>
                    <a:pt x="208" y="277"/>
                  </a:lnTo>
                  <a:lnTo>
                    <a:pt x="210" y="277"/>
                  </a:lnTo>
                  <a:lnTo>
                    <a:pt x="212" y="275"/>
                  </a:lnTo>
                  <a:lnTo>
                    <a:pt x="212" y="277"/>
                  </a:lnTo>
                  <a:lnTo>
                    <a:pt x="214" y="277"/>
                  </a:lnTo>
                  <a:lnTo>
                    <a:pt x="216" y="277"/>
                  </a:lnTo>
                  <a:lnTo>
                    <a:pt x="218" y="277"/>
                  </a:lnTo>
                  <a:lnTo>
                    <a:pt x="220" y="279"/>
                  </a:lnTo>
                  <a:lnTo>
                    <a:pt x="220" y="281"/>
                  </a:lnTo>
                  <a:lnTo>
                    <a:pt x="220" y="283"/>
                  </a:lnTo>
                  <a:lnTo>
                    <a:pt x="222" y="285"/>
                  </a:lnTo>
                  <a:lnTo>
                    <a:pt x="224" y="285"/>
                  </a:lnTo>
                  <a:lnTo>
                    <a:pt x="226" y="285"/>
                  </a:lnTo>
                  <a:lnTo>
                    <a:pt x="228" y="285"/>
                  </a:lnTo>
                  <a:lnTo>
                    <a:pt x="230" y="285"/>
                  </a:lnTo>
                  <a:lnTo>
                    <a:pt x="232" y="285"/>
                  </a:lnTo>
                  <a:lnTo>
                    <a:pt x="234" y="287"/>
                  </a:lnTo>
                  <a:lnTo>
                    <a:pt x="232" y="287"/>
                  </a:lnTo>
                  <a:lnTo>
                    <a:pt x="234" y="289"/>
                  </a:lnTo>
                  <a:lnTo>
                    <a:pt x="234" y="291"/>
                  </a:lnTo>
                  <a:lnTo>
                    <a:pt x="236" y="295"/>
                  </a:lnTo>
                  <a:lnTo>
                    <a:pt x="234" y="295"/>
                  </a:lnTo>
                  <a:lnTo>
                    <a:pt x="234" y="297"/>
                  </a:lnTo>
                  <a:lnTo>
                    <a:pt x="232" y="297"/>
                  </a:lnTo>
                  <a:lnTo>
                    <a:pt x="230" y="297"/>
                  </a:lnTo>
                  <a:lnTo>
                    <a:pt x="232" y="299"/>
                  </a:lnTo>
                  <a:lnTo>
                    <a:pt x="234" y="299"/>
                  </a:lnTo>
                  <a:lnTo>
                    <a:pt x="236" y="301"/>
                  </a:lnTo>
                  <a:lnTo>
                    <a:pt x="238" y="301"/>
                  </a:lnTo>
                  <a:lnTo>
                    <a:pt x="240" y="301"/>
                  </a:lnTo>
                  <a:lnTo>
                    <a:pt x="242" y="301"/>
                  </a:lnTo>
                  <a:lnTo>
                    <a:pt x="242" y="303"/>
                  </a:lnTo>
                  <a:lnTo>
                    <a:pt x="244" y="303"/>
                  </a:lnTo>
                  <a:lnTo>
                    <a:pt x="246" y="303"/>
                  </a:lnTo>
                  <a:lnTo>
                    <a:pt x="246" y="305"/>
                  </a:lnTo>
                  <a:lnTo>
                    <a:pt x="246" y="309"/>
                  </a:lnTo>
                  <a:lnTo>
                    <a:pt x="248" y="309"/>
                  </a:lnTo>
                  <a:lnTo>
                    <a:pt x="246" y="311"/>
                  </a:lnTo>
                  <a:lnTo>
                    <a:pt x="248" y="313"/>
                  </a:lnTo>
                  <a:lnTo>
                    <a:pt x="250" y="313"/>
                  </a:lnTo>
                  <a:lnTo>
                    <a:pt x="252" y="313"/>
                  </a:lnTo>
                  <a:lnTo>
                    <a:pt x="252" y="315"/>
                  </a:lnTo>
                  <a:lnTo>
                    <a:pt x="254" y="315"/>
                  </a:lnTo>
                  <a:lnTo>
                    <a:pt x="254" y="317"/>
                  </a:lnTo>
                  <a:lnTo>
                    <a:pt x="256" y="317"/>
                  </a:lnTo>
                  <a:lnTo>
                    <a:pt x="256" y="317"/>
                  </a:lnTo>
                  <a:lnTo>
                    <a:pt x="256" y="319"/>
                  </a:lnTo>
                  <a:lnTo>
                    <a:pt x="258" y="321"/>
                  </a:lnTo>
                  <a:lnTo>
                    <a:pt x="260" y="321"/>
                  </a:lnTo>
                  <a:lnTo>
                    <a:pt x="262" y="321"/>
                  </a:lnTo>
                  <a:lnTo>
                    <a:pt x="264" y="321"/>
                  </a:lnTo>
                  <a:lnTo>
                    <a:pt x="266" y="323"/>
                  </a:lnTo>
                  <a:lnTo>
                    <a:pt x="266" y="323"/>
                  </a:lnTo>
                  <a:lnTo>
                    <a:pt x="268" y="323"/>
                  </a:lnTo>
                  <a:lnTo>
                    <a:pt x="270" y="323"/>
                  </a:lnTo>
                  <a:lnTo>
                    <a:pt x="272" y="323"/>
                  </a:lnTo>
                  <a:lnTo>
                    <a:pt x="274" y="323"/>
                  </a:lnTo>
                  <a:lnTo>
                    <a:pt x="276" y="323"/>
                  </a:lnTo>
                  <a:lnTo>
                    <a:pt x="278" y="323"/>
                  </a:lnTo>
                  <a:lnTo>
                    <a:pt x="280" y="323"/>
                  </a:lnTo>
                  <a:lnTo>
                    <a:pt x="280" y="323"/>
                  </a:lnTo>
                  <a:lnTo>
                    <a:pt x="282" y="323"/>
                  </a:lnTo>
                  <a:lnTo>
                    <a:pt x="284" y="323"/>
                  </a:lnTo>
                  <a:lnTo>
                    <a:pt x="286" y="323"/>
                  </a:lnTo>
                  <a:lnTo>
                    <a:pt x="286" y="321"/>
                  </a:lnTo>
                  <a:lnTo>
                    <a:pt x="288" y="321"/>
                  </a:lnTo>
                  <a:lnTo>
                    <a:pt x="290" y="319"/>
                  </a:lnTo>
                  <a:lnTo>
                    <a:pt x="288" y="319"/>
                  </a:lnTo>
                  <a:lnTo>
                    <a:pt x="286" y="319"/>
                  </a:lnTo>
                  <a:lnTo>
                    <a:pt x="284" y="319"/>
                  </a:lnTo>
                  <a:lnTo>
                    <a:pt x="282" y="321"/>
                  </a:lnTo>
                  <a:lnTo>
                    <a:pt x="282" y="319"/>
                  </a:lnTo>
                  <a:lnTo>
                    <a:pt x="282" y="317"/>
                  </a:lnTo>
                  <a:lnTo>
                    <a:pt x="280" y="315"/>
                  </a:lnTo>
                  <a:lnTo>
                    <a:pt x="282" y="315"/>
                  </a:lnTo>
                  <a:lnTo>
                    <a:pt x="284" y="313"/>
                  </a:lnTo>
                  <a:lnTo>
                    <a:pt x="282" y="313"/>
                  </a:lnTo>
                  <a:lnTo>
                    <a:pt x="284" y="311"/>
                  </a:lnTo>
                  <a:lnTo>
                    <a:pt x="284" y="309"/>
                  </a:lnTo>
                  <a:lnTo>
                    <a:pt x="286" y="309"/>
                  </a:lnTo>
                  <a:lnTo>
                    <a:pt x="288" y="309"/>
                  </a:lnTo>
                  <a:lnTo>
                    <a:pt x="288" y="307"/>
                  </a:lnTo>
                  <a:lnTo>
                    <a:pt x="288" y="309"/>
                  </a:lnTo>
                  <a:lnTo>
                    <a:pt x="290" y="311"/>
                  </a:lnTo>
                  <a:lnTo>
                    <a:pt x="292" y="311"/>
                  </a:lnTo>
                  <a:lnTo>
                    <a:pt x="294" y="313"/>
                  </a:lnTo>
                  <a:lnTo>
                    <a:pt x="296" y="313"/>
                  </a:lnTo>
                  <a:lnTo>
                    <a:pt x="300" y="311"/>
                  </a:lnTo>
                  <a:lnTo>
                    <a:pt x="302" y="311"/>
                  </a:lnTo>
                  <a:lnTo>
                    <a:pt x="304" y="311"/>
                  </a:lnTo>
                  <a:lnTo>
                    <a:pt x="304" y="313"/>
                  </a:lnTo>
                  <a:lnTo>
                    <a:pt x="304" y="315"/>
                  </a:lnTo>
                  <a:lnTo>
                    <a:pt x="304" y="317"/>
                  </a:lnTo>
                  <a:lnTo>
                    <a:pt x="304" y="315"/>
                  </a:lnTo>
                  <a:lnTo>
                    <a:pt x="304" y="333"/>
                  </a:lnTo>
                  <a:lnTo>
                    <a:pt x="306" y="365"/>
                  </a:lnTo>
                  <a:lnTo>
                    <a:pt x="306" y="367"/>
                  </a:lnTo>
                  <a:lnTo>
                    <a:pt x="306" y="375"/>
                  </a:lnTo>
                  <a:lnTo>
                    <a:pt x="304" y="375"/>
                  </a:lnTo>
                  <a:lnTo>
                    <a:pt x="304" y="373"/>
                  </a:lnTo>
                  <a:lnTo>
                    <a:pt x="304" y="371"/>
                  </a:lnTo>
                  <a:lnTo>
                    <a:pt x="302" y="371"/>
                  </a:lnTo>
                  <a:lnTo>
                    <a:pt x="300" y="371"/>
                  </a:lnTo>
                  <a:lnTo>
                    <a:pt x="300" y="369"/>
                  </a:lnTo>
                  <a:lnTo>
                    <a:pt x="298" y="369"/>
                  </a:lnTo>
                  <a:lnTo>
                    <a:pt x="298" y="367"/>
                  </a:lnTo>
                  <a:lnTo>
                    <a:pt x="296" y="367"/>
                  </a:lnTo>
                  <a:lnTo>
                    <a:pt x="294" y="367"/>
                  </a:lnTo>
                  <a:lnTo>
                    <a:pt x="294" y="365"/>
                  </a:lnTo>
                  <a:lnTo>
                    <a:pt x="292" y="365"/>
                  </a:lnTo>
                  <a:lnTo>
                    <a:pt x="290" y="363"/>
                  </a:lnTo>
                  <a:lnTo>
                    <a:pt x="288" y="363"/>
                  </a:lnTo>
                  <a:lnTo>
                    <a:pt x="286" y="363"/>
                  </a:lnTo>
                  <a:lnTo>
                    <a:pt x="286" y="361"/>
                  </a:lnTo>
                  <a:lnTo>
                    <a:pt x="284" y="363"/>
                  </a:lnTo>
                  <a:lnTo>
                    <a:pt x="284" y="361"/>
                  </a:lnTo>
                  <a:lnTo>
                    <a:pt x="282" y="361"/>
                  </a:lnTo>
                  <a:lnTo>
                    <a:pt x="280" y="361"/>
                  </a:lnTo>
                  <a:lnTo>
                    <a:pt x="278" y="359"/>
                  </a:lnTo>
                  <a:lnTo>
                    <a:pt x="276" y="359"/>
                  </a:lnTo>
                  <a:lnTo>
                    <a:pt x="274" y="359"/>
                  </a:lnTo>
                  <a:lnTo>
                    <a:pt x="272" y="357"/>
                  </a:lnTo>
                  <a:lnTo>
                    <a:pt x="270" y="357"/>
                  </a:lnTo>
                  <a:lnTo>
                    <a:pt x="266" y="359"/>
                  </a:lnTo>
                  <a:lnTo>
                    <a:pt x="264" y="359"/>
                  </a:lnTo>
                  <a:lnTo>
                    <a:pt x="262" y="359"/>
                  </a:lnTo>
                  <a:lnTo>
                    <a:pt x="262" y="357"/>
                  </a:lnTo>
                  <a:lnTo>
                    <a:pt x="260" y="357"/>
                  </a:lnTo>
                  <a:lnTo>
                    <a:pt x="258" y="357"/>
                  </a:lnTo>
                  <a:lnTo>
                    <a:pt x="256" y="357"/>
                  </a:lnTo>
                  <a:lnTo>
                    <a:pt x="256" y="355"/>
                  </a:lnTo>
                  <a:lnTo>
                    <a:pt x="254" y="353"/>
                  </a:lnTo>
                  <a:lnTo>
                    <a:pt x="252" y="353"/>
                  </a:lnTo>
                  <a:lnTo>
                    <a:pt x="250" y="351"/>
                  </a:lnTo>
                  <a:lnTo>
                    <a:pt x="248" y="349"/>
                  </a:lnTo>
                  <a:lnTo>
                    <a:pt x="246" y="349"/>
                  </a:lnTo>
                  <a:lnTo>
                    <a:pt x="244" y="347"/>
                  </a:lnTo>
                  <a:lnTo>
                    <a:pt x="242" y="345"/>
                  </a:lnTo>
                  <a:lnTo>
                    <a:pt x="240" y="343"/>
                  </a:lnTo>
                  <a:lnTo>
                    <a:pt x="242" y="343"/>
                  </a:lnTo>
                  <a:lnTo>
                    <a:pt x="244" y="343"/>
                  </a:lnTo>
                  <a:lnTo>
                    <a:pt x="246" y="343"/>
                  </a:lnTo>
                  <a:lnTo>
                    <a:pt x="248" y="343"/>
                  </a:lnTo>
                  <a:lnTo>
                    <a:pt x="248" y="345"/>
                  </a:lnTo>
                  <a:lnTo>
                    <a:pt x="250" y="347"/>
                  </a:lnTo>
                  <a:lnTo>
                    <a:pt x="252" y="349"/>
                  </a:lnTo>
                  <a:lnTo>
                    <a:pt x="254" y="349"/>
                  </a:lnTo>
                  <a:lnTo>
                    <a:pt x="256" y="351"/>
                  </a:lnTo>
                  <a:lnTo>
                    <a:pt x="256" y="351"/>
                  </a:lnTo>
                  <a:lnTo>
                    <a:pt x="256" y="353"/>
                  </a:lnTo>
                  <a:lnTo>
                    <a:pt x="258" y="353"/>
                  </a:lnTo>
                  <a:lnTo>
                    <a:pt x="260" y="355"/>
                  </a:lnTo>
                  <a:lnTo>
                    <a:pt x="264" y="353"/>
                  </a:lnTo>
                  <a:lnTo>
                    <a:pt x="268" y="355"/>
                  </a:lnTo>
                  <a:lnTo>
                    <a:pt x="268" y="353"/>
                  </a:lnTo>
                  <a:lnTo>
                    <a:pt x="268" y="355"/>
                  </a:lnTo>
                  <a:lnTo>
                    <a:pt x="270" y="355"/>
                  </a:lnTo>
                  <a:lnTo>
                    <a:pt x="272" y="355"/>
                  </a:lnTo>
                  <a:lnTo>
                    <a:pt x="270" y="353"/>
                  </a:lnTo>
                  <a:lnTo>
                    <a:pt x="268" y="353"/>
                  </a:lnTo>
                  <a:lnTo>
                    <a:pt x="266" y="353"/>
                  </a:lnTo>
                  <a:lnTo>
                    <a:pt x="264" y="353"/>
                  </a:lnTo>
                  <a:lnTo>
                    <a:pt x="262" y="351"/>
                  </a:lnTo>
                  <a:lnTo>
                    <a:pt x="260" y="351"/>
                  </a:lnTo>
                  <a:lnTo>
                    <a:pt x="258" y="351"/>
                  </a:lnTo>
                  <a:lnTo>
                    <a:pt x="258" y="349"/>
                  </a:lnTo>
                  <a:lnTo>
                    <a:pt x="256" y="349"/>
                  </a:lnTo>
                  <a:lnTo>
                    <a:pt x="256" y="349"/>
                  </a:lnTo>
                  <a:lnTo>
                    <a:pt x="254" y="347"/>
                  </a:lnTo>
                  <a:lnTo>
                    <a:pt x="252" y="345"/>
                  </a:lnTo>
                  <a:lnTo>
                    <a:pt x="252" y="343"/>
                  </a:lnTo>
                  <a:lnTo>
                    <a:pt x="252" y="341"/>
                  </a:lnTo>
                  <a:lnTo>
                    <a:pt x="252" y="343"/>
                  </a:lnTo>
                  <a:lnTo>
                    <a:pt x="254" y="343"/>
                  </a:lnTo>
                  <a:lnTo>
                    <a:pt x="254" y="345"/>
                  </a:lnTo>
                  <a:lnTo>
                    <a:pt x="256" y="345"/>
                  </a:lnTo>
                  <a:lnTo>
                    <a:pt x="256" y="347"/>
                  </a:lnTo>
                  <a:lnTo>
                    <a:pt x="258" y="349"/>
                  </a:lnTo>
                  <a:lnTo>
                    <a:pt x="260" y="349"/>
                  </a:lnTo>
                  <a:lnTo>
                    <a:pt x="264" y="349"/>
                  </a:lnTo>
                  <a:lnTo>
                    <a:pt x="266" y="349"/>
                  </a:lnTo>
                  <a:lnTo>
                    <a:pt x="264" y="349"/>
                  </a:lnTo>
                  <a:lnTo>
                    <a:pt x="262" y="349"/>
                  </a:lnTo>
                  <a:lnTo>
                    <a:pt x="260" y="347"/>
                  </a:lnTo>
                  <a:lnTo>
                    <a:pt x="258" y="347"/>
                  </a:lnTo>
                  <a:lnTo>
                    <a:pt x="256" y="345"/>
                  </a:lnTo>
                  <a:lnTo>
                    <a:pt x="256" y="343"/>
                  </a:lnTo>
                  <a:lnTo>
                    <a:pt x="256" y="341"/>
                  </a:lnTo>
                  <a:lnTo>
                    <a:pt x="254" y="339"/>
                  </a:lnTo>
                  <a:lnTo>
                    <a:pt x="252" y="339"/>
                  </a:lnTo>
                  <a:lnTo>
                    <a:pt x="250" y="337"/>
                  </a:lnTo>
                  <a:lnTo>
                    <a:pt x="248" y="337"/>
                  </a:lnTo>
                  <a:lnTo>
                    <a:pt x="246" y="335"/>
                  </a:lnTo>
                  <a:lnTo>
                    <a:pt x="244" y="333"/>
                  </a:lnTo>
                  <a:lnTo>
                    <a:pt x="244" y="331"/>
                  </a:lnTo>
                  <a:lnTo>
                    <a:pt x="242" y="331"/>
                  </a:lnTo>
                  <a:lnTo>
                    <a:pt x="240" y="329"/>
                  </a:lnTo>
                  <a:lnTo>
                    <a:pt x="238" y="329"/>
                  </a:lnTo>
                  <a:lnTo>
                    <a:pt x="238" y="327"/>
                  </a:lnTo>
                  <a:lnTo>
                    <a:pt x="236" y="327"/>
                  </a:lnTo>
                  <a:lnTo>
                    <a:pt x="236" y="325"/>
                  </a:lnTo>
                  <a:lnTo>
                    <a:pt x="234" y="323"/>
                  </a:lnTo>
                  <a:lnTo>
                    <a:pt x="232" y="323"/>
                  </a:lnTo>
                  <a:lnTo>
                    <a:pt x="232" y="323"/>
                  </a:lnTo>
                  <a:lnTo>
                    <a:pt x="232" y="321"/>
                  </a:lnTo>
                  <a:lnTo>
                    <a:pt x="230" y="319"/>
                  </a:lnTo>
                  <a:lnTo>
                    <a:pt x="228" y="317"/>
                  </a:lnTo>
                  <a:lnTo>
                    <a:pt x="224" y="315"/>
                  </a:lnTo>
                  <a:lnTo>
                    <a:pt x="220" y="313"/>
                  </a:lnTo>
                  <a:lnTo>
                    <a:pt x="218" y="311"/>
                  </a:lnTo>
                  <a:lnTo>
                    <a:pt x="216" y="309"/>
                  </a:lnTo>
                  <a:lnTo>
                    <a:pt x="216" y="311"/>
                  </a:lnTo>
                  <a:lnTo>
                    <a:pt x="216" y="309"/>
                  </a:lnTo>
                  <a:lnTo>
                    <a:pt x="214" y="307"/>
                  </a:lnTo>
                  <a:lnTo>
                    <a:pt x="212" y="305"/>
                  </a:lnTo>
                  <a:lnTo>
                    <a:pt x="210" y="303"/>
                  </a:lnTo>
                  <a:lnTo>
                    <a:pt x="208" y="303"/>
                  </a:lnTo>
                  <a:lnTo>
                    <a:pt x="208" y="301"/>
                  </a:lnTo>
                  <a:lnTo>
                    <a:pt x="208" y="303"/>
                  </a:lnTo>
                  <a:lnTo>
                    <a:pt x="208" y="305"/>
                  </a:lnTo>
                  <a:lnTo>
                    <a:pt x="210" y="307"/>
                  </a:lnTo>
                  <a:lnTo>
                    <a:pt x="210" y="309"/>
                  </a:lnTo>
                  <a:lnTo>
                    <a:pt x="210" y="311"/>
                  </a:lnTo>
                  <a:lnTo>
                    <a:pt x="212" y="311"/>
                  </a:lnTo>
                  <a:lnTo>
                    <a:pt x="214" y="311"/>
                  </a:lnTo>
                  <a:lnTo>
                    <a:pt x="214" y="313"/>
                  </a:lnTo>
                  <a:lnTo>
                    <a:pt x="214" y="315"/>
                  </a:lnTo>
                  <a:lnTo>
                    <a:pt x="214" y="317"/>
                  </a:lnTo>
                  <a:lnTo>
                    <a:pt x="212" y="315"/>
                  </a:lnTo>
                  <a:lnTo>
                    <a:pt x="208" y="309"/>
                  </a:lnTo>
                  <a:lnTo>
                    <a:pt x="202" y="301"/>
                  </a:lnTo>
                  <a:lnTo>
                    <a:pt x="200" y="299"/>
                  </a:lnTo>
                  <a:lnTo>
                    <a:pt x="198" y="299"/>
                  </a:lnTo>
                  <a:lnTo>
                    <a:pt x="196" y="299"/>
                  </a:lnTo>
                  <a:lnTo>
                    <a:pt x="194" y="297"/>
                  </a:lnTo>
                  <a:lnTo>
                    <a:pt x="182" y="291"/>
                  </a:lnTo>
                  <a:lnTo>
                    <a:pt x="176" y="287"/>
                  </a:lnTo>
                  <a:lnTo>
                    <a:pt x="170" y="285"/>
                  </a:lnTo>
                  <a:lnTo>
                    <a:pt x="164" y="283"/>
                  </a:lnTo>
                  <a:lnTo>
                    <a:pt x="160" y="279"/>
                  </a:lnTo>
                  <a:lnTo>
                    <a:pt x="154" y="277"/>
                  </a:lnTo>
                  <a:lnTo>
                    <a:pt x="146" y="273"/>
                  </a:lnTo>
                  <a:lnTo>
                    <a:pt x="140" y="267"/>
                  </a:lnTo>
                  <a:lnTo>
                    <a:pt x="138" y="265"/>
                  </a:lnTo>
                  <a:lnTo>
                    <a:pt x="138" y="263"/>
                  </a:lnTo>
                  <a:lnTo>
                    <a:pt x="138" y="261"/>
                  </a:lnTo>
                  <a:lnTo>
                    <a:pt x="140" y="261"/>
                  </a:lnTo>
                  <a:lnTo>
                    <a:pt x="142" y="261"/>
                  </a:lnTo>
                  <a:lnTo>
                    <a:pt x="142" y="263"/>
                  </a:lnTo>
                  <a:lnTo>
                    <a:pt x="144" y="263"/>
                  </a:lnTo>
                  <a:lnTo>
                    <a:pt x="146" y="265"/>
                  </a:lnTo>
                  <a:lnTo>
                    <a:pt x="146" y="267"/>
                  </a:lnTo>
                  <a:lnTo>
                    <a:pt x="146" y="269"/>
                  </a:lnTo>
                  <a:lnTo>
                    <a:pt x="146" y="271"/>
                  </a:lnTo>
                  <a:lnTo>
                    <a:pt x="148" y="273"/>
                  </a:lnTo>
                  <a:lnTo>
                    <a:pt x="150" y="273"/>
                  </a:lnTo>
                  <a:lnTo>
                    <a:pt x="152" y="275"/>
                  </a:lnTo>
                  <a:lnTo>
                    <a:pt x="152" y="273"/>
                  </a:lnTo>
                  <a:lnTo>
                    <a:pt x="154" y="275"/>
                  </a:lnTo>
                  <a:lnTo>
                    <a:pt x="156" y="277"/>
                  </a:lnTo>
                  <a:lnTo>
                    <a:pt x="160" y="279"/>
                  </a:lnTo>
                  <a:lnTo>
                    <a:pt x="162" y="279"/>
                  </a:lnTo>
                  <a:lnTo>
                    <a:pt x="164" y="279"/>
                  </a:lnTo>
                  <a:lnTo>
                    <a:pt x="166" y="281"/>
                  </a:lnTo>
                  <a:lnTo>
                    <a:pt x="170" y="281"/>
                  </a:lnTo>
                  <a:lnTo>
                    <a:pt x="170" y="283"/>
                  </a:lnTo>
                  <a:lnTo>
                    <a:pt x="172" y="283"/>
                  </a:lnTo>
                  <a:lnTo>
                    <a:pt x="172" y="285"/>
                  </a:lnTo>
                  <a:lnTo>
                    <a:pt x="174" y="283"/>
                  </a:lnTo>
                  <a:lnTo>
                    <a:pt x="176" y="283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2" y="289"/>
                  </a:lnTo>
                  <a:lnTo>
                    <a:pt x="184" y="289"/>
                  </a:lnTo>
                  <a:lnTo>
                    <a:pt x="186" y="291"/>
                  </a:lnTo>
                  <a:lnTo>
                    <a:pt x="188" y="291"/>
                  </a:lnTo>
                  <a:lnTo>
                    <a:pt x="192" y="293"/>
                  </a:lnTo>
                  <a:lnTo>
                    <a:pt x="192" y="295"/>
                  </a:lnTo>
                  <a:lnTo>
                    <a:pt x="194" y="297"/>
                  </a:lnTo>
                  <a:lnTo>
                    <a:pt x="194" y="295"/>
                  </a:lnTo>
                  <a:lnTo>
                    <a:pt x="196" y="295"/>
                  </a:lnTo>
                  <a:lnTo>
                    <a:pt x="196" y="293"/>
                  </a:lnTo>
                  <a:lnTo>
                    <a:pt x="194" y="291"/>
                  </a:lnTo>
                  <a:lnTo>
                    <a:pt x="192" y="289"/>
                  </a:lnTo>
                  <a:lnTo>
                    <a:pt x="190" y="287"/>
                  </a:lnTo>
                  <a:lnTo>
                    <a:pt x="188" y="285"/>
                  </a:lnTo>
                  <a:lnTo>
                    <a:pt x="186" y="285"/>
                  </a:lnTo>
                  <a:lnTo>
                    <a:pt x="184" y="285"/>
                  </a:lnTo>
                  <a:lnTo>
                    <a:pt x="184" y="283"/>
                  </a:lnTo>
                  <a:lnTo>
                    <a:pt x="180" y="283"/>
                  </a:lnTo>
                  <a:lnTo>
                    <a:pt x="178" y="279"/>
                  </a:lnTo>
                  <a:lnTo>
                    <a:pt x="176" y="279"/>
                  </a:lnTo>
                  <a:lnTo>
                    <a:pt x="176" y="277"/>
                  </a:lnTo>
                  <a:lnTo>
                    <a:pt x="174" y="277"/>
                  </a:lnTo>
                  <a:lnTo>
                    <a:pt x="174" y="275"/>
                  </a:lnTo>
                  <a:lnTo>
                    <a:pt x="172" y="275"/>
                  </a:lnTo>
                  <a:lnTo>
                    <a:pt x="170" y="275"/>
                  </a:lnTo>
                  <a:lnTo>
                    <a:pt x="168" y="275"/>
                  </a:lnTo>
                  <a:lnTo>
                    <a:pt x="166" y="273"/>
                  </a:lnTo>
                  <a:lnTo>
                    <a:pt x="164" y="273"/>
                  </a:lnTo>
                  <a:lnTo>
                    <a:pt x="162" y="271"/>
                  </a:lnTo>
                  <a:lnTo>
                    <a:pt x="160" y="269"/>
                  </a:lnTo>
                  <a:lnTo>
                    <a:pt x="160" y="267"/>
                  </a:lnTo>
                  <a:lnTo>
                    <a:pt x="160" y="267"/>
                  </a:lnTo>
                  <a:lnTo>
                    <a:pt x="158" y="265"/>
                  </a:lnTo>
                  <a:lnTo>
                    <a:pt x="158" y="263"/>
                  </a:lnTo>
                  <a:lnTo>
                    <a:pt x="158" y="261"/>
                  </a:lnTo>
                  <a:lnTo>
                    <a:pt x="158" y="259"/>
                  </a:lnTo>
                  <a:lnTo>
                    <a:pt x="160" y="257"/>
                  </a:lnTo>
                  <a:lnTo>
                    <a:pt x="160" y="257"/>
                  </a:lnTo>
                  <a:lnTo>
                    <a:pt x="160" y="255"/>
                  </a:lnTo>
                  <a:lnTo>
                    <a:pt x="162" y="253"/>
                  </a:lnTo>
                  <a:lnTo>
                    <a:pt x="162" y="251"/>
                  </a:lnTo>
                  <a:lnTo>
                    <a:pt x="164" y="251"/>
                  </a:lnTo>
                  <a:lnTo>
                    <a:pt x="166" y="253"/>
                  </a:lnTo>
                  <a:lnTo>
                    <a:pt x="166" y="255"/>
                  </a:lnTo>
                  <a:lnTo>
                    <a:pt x="166" y="257"/>
                  </a:lnTo>
                  <a:lnTo>
                    <a:pt x="166" y="259"/>
                  </a:lnTo>
                  <a:close/>
                  <a:moveTo>
                    <a:pt x="294" y="0"/>
                  </a:moveTo>
                  <a:lnTo>
                    <a:pt x="298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4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08" y="2"/>
                  </a:lnTo>
                  <a:lnTo>
                    <a:pt x="308" y="6"/>
                  </a:lnTo>
                  <a:lnTo>
                    <a:pt x="308" y="8"/>
                  </a:lnTo>
                  <a:lnTo>
                    <a:pt x="308" y="18"/>
                  </a:lnTo>
                  <a:lnTo>
                    <a:pt x="308" y="21"/>
                  </a:lnTo>
                  <a:lnTo>
                    <a:pt x="308" y="23"/>
                  </a:lnTo>
                  <a:lnTo>
                    <a:pt x="308" y="27"/>
                  </a:lnTo>
                  <a:lnTo>
                    <a:pt x="308" y="31"/>
                  </a:lnTo>
                  <a:lnTo>
                    <a:pt x="308" y="35"/>
                  </a:lnTo>
                  <a:lnTo>
                    <a:pt x="308" y="41"/>
                  </a:lnTo>
                  <a:lnTo>
                    <a:pt x="308" y="49"/>
                  </a:lnTo>
                  <a:lnTo>
                    <a:pt x="308" y="51"/>
                  </a:lnTo>
                  <a:lnTo>
                    <a:pt x="308" y="59"/>
                  </a:lnTo>
                  <a:lnTo>
                    <a:pt x="308" y="61"/>
                  </a:lnTo>
                  <a:lnTo>
                    <a:pt x="308" y="63"/>
                  </a:lnTo>
                  <a:lnTo>
                    <a:pt x="308" y="73"/>
                  </a:lnTo>
                  <a:lnTo>
                    <a:pt x="308" y="75"/>
                  </a:lnTo>
                  <a:lnTo>
                    <a:pt x="308" y="77"/>
                  </a:lnTo>
                  <a:lnTo>
                    <a:pt x="308" y="79"/>
                  </a:lnTo>
                  <a:lnTo>
                    <a:pt x="308" y="81"/>
                  </a:lnTo>
                  <a:lnTo>
                    <a:pt x="308" y="83"/>
                  </a:lnTo>
                  <a:lnTo>
                    <a:pt x="308" y="83"/>
                  </a:lnTo>
                  <a:lnTo>
                    <a:pt x="306" y="85"/>
                  </a:lnTo>
                  <a:lnTo>
                    <a:pt x="306" y="89"/>
                  </a:lnTo>
                  <a:lnTo>
                    <a:pt x="306" y="95"/>
                  </a:lnTo>
                  <a:lnTo>
                    <a:pt x="306" y="99"/>
                  </a:lnTo>
                  <a:lnTo>
                    <a:pt x="306" y="105"/>
                  </a:lnTo>
                  <a:lnTo>
                    <a:pt x="306" y="109"/>
                  </a:lnTo>
                  <a:lnTo>
                    <a:pt x="306" y="117"/>
                  </a:lnTo>
                  <a:lnTo>
                    <a:pt x="306" y="119"/>
                  </a:lnTo>
                  <a:lnTo>
                    <a:pt x="306" y="123"/>
                  </a:lnTo>
                  <a:lnTo>
                    <a:pt x="306" y="125"/>
                  </a:lnTo>
                  <a:lnTo>
                    <a:pt x="306" y="127"/>
                  </a:lnTo>
                  <a:lnTo>
                    <a:pt x="306" y="131"/>
                  </a:lnTo>
                  <a:lnTo>
                    <a:pt x="306" y="131"/>
                  </a:lnTo>
                  <a:lnTo>
                    <a:pt x="306" y="137"/>
                  </a:lnTo>
                  <a:lnTo>
                    <a:pt x="306" y="147"/>
                  </a:lnTo>
                  <a:lnTo>
                    <a:pt x="306" y="149"/>
                  </a:lnTo>
                  <a:lnTo>
                    <a:pt x="306" y="151"/>
                  </a:lnTo>
                  <a:lnTo>
                    <a:pt x="306" y="155"/>
                  </a:lnTo>
                  <a:lnTo>
                    <a:pt x="306" y="157"/>
                  </a:lnTo>
                  <a:lnTo>
                    <a:pt x="306" y="159"/>
                  </a:lnTo>
                  <a:lnTo>
                    <a:pt x="306" y="163"/>
                  </a:lnTo>
                  <a:lnTo>
                    <a:pt x="306" y="165"/>
                  </a:lnTo>
                  <a:lnTo>
                    <a:pt x="306" y="167"/>
                  </a:lnTo>
                  <a:lnTo>
                    <a:pt x="306" y="173"/>
                  </a:lnTo>
                  <a:lnTo>
                    <a:pt x="306" y="179"/>
                  </a:lnTo>
                  <a:lnTo>
                    <a:pt x="306" y="179"/>
                  </a:lnTo>
                  <a:lnTo>
                    <a:pt x="306" y="181"/>
                  </a:lnTo>
                  <a:lnTo>
                    <a:pt x="306" y="185"/>
                  </a:lnTo>
                  <a:lnTo>
                    <a:pt x="306" y="187"/>
                  </a:lnTo>
                  <a:lnTo>
                    <a:pt x="306" y="189"/>
                  </a:lnTo>
                  <a:lnTo>
                    <a:pt x="306" y="191"/>
                  </a:lnTo>
                  <a:lnTo>
                    <a:pt x="306" y="197"/>
                  </a:lnTo>
                  <a:lnTo>
                    <a:pt x="306" y="201"/>
                  </a:lnTo>
                  <a:lnTo>
                    <a:pt x="306" y="205"/>
                  </a:lnTo>
                  <a:lnTo>
                    <a:pt x="306" y="207"/>
                  </a:lnTo>
                  <a:lnTo>
                    <a:pt x="306" y="215"/>
                  </a:lnTo>
                  <a:lnTo>
                    <a:pt x="306" y="217"/>
                  </a:lnTo>
                  <a:lnTo>
                    <a:pt x="306" y="219"/>
                  </a:lnTo>
                  <a:lnTo>
                    <a:pt x="306" y="223"/>
                  </a:lnTo>
                  <a:lnTo>
                    <a:pt x="306" y="227"/>
                  </a:lnTo>
                  <a:lnTo>
                    <a:pt x="306" y="229"/>
                  </a:lnTo>
                  <a:lnTo>
                    <a:pt x="306" y="231"/>
                  </a:lnTo>
                  <a:lnTo>
                    <a:pt x="306" y="233"/>
                  </a:lnTo>
                  <a:lnTo>
                    <a:pt x="306" y="243"/>
                  </a:lnTo>
                  <a:lnTo>
                    <a:pt x="306" y="247"/>
                  </a:lnTo>
                  <a:lnTo>
                    <a:pt x="306" y="251"/>
                  </a:lnTo>
                  <a:lnTo>
                    <a:pt x="306" y="257"/>
                  </a:lnTo>
                  <a:lnTo>
                    <a:pt x="306" y="259"/>
                  </a:lnTo>
                  <a:lnTo>
                    <a:pt x="306" y="261"/>
                  </a:lnTo>
                  <a:lnTo>
                    <a:pt x="306" y="263"/>
                  </a:lnTo>
                  <a:lnTo>
                    <a:pt x="306" y="267"/>
                  </a:lnTo>
                  <a:lnTo>
                    <a:pt x="306" y="269"/>
                  </a:lnTo>
                  <a:lnTo>
                    <a:pt x="306" y="271"/>
                  </a:lnTo>
                  <a:lnTo>
                    <a:pt x="306" y="273"/>
                  </a:lnTo>
                  <a:lnTo>
                    <a:pt x="306" y="275"/>
                  </a:lnTo>
                  <a:lnTo>
                    <a:pt x="306" y="275"/>
                  </a:lnTo>
                  <a:lnTo>
                    <a:pt x="306" y="277"/>
                  </a:lnTo>
                  <a:lnTo>
                    <a:pt x="306" y="279"/>
                  </a:lnTo>
                  <a:lnTo>
                    <a:pt x="306" y="281"/>
                  </a:lnTo>
                  <a:lnTo>
                    <a:pt x="306" y="283"/>
                  </a:lnTo>
                  <a:lnTo>
                    <a:pt x="306" y="285"/>
                  </a:lnTo>
                  <a:lnTo>
                    <a:pt x="304" y="287"/>
                  </a:lnTo>
                  <a:lnTo>
                    <a:pt x="304" y="289"/>
                  </a:lnTo>
                  <a:lnTo>
                    <a:pt x="304" y="293"/>
                  </a:lnTo>
                  <a:lnTo>
                    <a:pt x="304" y="297"/>
                  </a:lnTo>
                  <a:lnTo>
                    <a:pt x="304" y="301"/>
                  </a:lnTo>
                  <a:lnTo>
                    <a:pt x="304" y="303"/>
                  </a:lnTo>
                  <a:lnTo>
                    <a:pt x="304" y="309"/>
                  </a:lnTo>
                  <a:lnTo>
                    <a:pt x="304" y="311"/>
                  </a:lnTo>
                  <a:lnTo>
                    <a:pt x="304" y="309"/>
                  </a:lnTo>
                  <a:lnTo>
                    <a:pt x="302" y="309"/>
                  </a:lnTo>
                  <a:lnTo>
                    <a:pt x="302" y="307"/>
                  </a:lnTo>
                  <a:lnTo>
                    <a:pt x="302" y="305"/>
                  </a:lnTo>
                  <a:lnTo>
                    <a:pt x="304" y="305"/>
                  </a:lnTo>
                  <a:lnTo>
                    <a:pt x="304" y="305"/>
                  </a:lnTo>
                  <a:lnTo>
                    <a:pt x="304" y="301"/>
                  </a:lnTo>
                  <a:lnTo>
                    <a:pt x="304" y="303"/>
                  </a:lnTo>
                  <a:lnTo>
                    <a:pt x="302" y="303"/>
                  </a:lnTo>
                  <a:lnTo>
                    <a:pt x="300" y="301"/>
                  </a:lnTo>
                  <a:lnTo>
                    <a:pt x="300" y="303"/>
                  </a:lnTo>
                  <a:lnTo>
                    <a:pt x="298" y="303"/>
                  </a:lnTo>
                  <a:lnTo>
                    <a:pt x="296" y="303"/>
                  </a:lnTo>
                  <a:lnTo>
                    <a:pt x="294" y="305"/>
                  </a:lnTo>
                  <a:lnTo>
                    <a:pt x="292" y="303"/>
                  </a:lnTo>
                  <a:lnTo>
                    <a:pt x="290" y="303"/>
                  </a:lnTo>
                  <a:lnTo>
                    <a:pt x="290" y="301"/>
                  </a:lnTo>
                  <a:lnTo>
                    <a:pt x="288" y="301"/>
                  </a:lnTo>
                  <a:lnTo>
                    <a:pt x="286" y="299"/>
                  </a:lnTo>
                  <a:lnTo>
                    <a:pt x="284" y="299"/>
                  </a:lnTo>
                  <a:lnTo>
                    <a:pt x="282" y="297"/>
                  </a:lnTo>
                  <a:lnTo>
                    <a:pt x="284" y="297"/>
                  </a:lnTo>
                  <a:lnTo>
                    <a:pt x="284" y="295"/>
                  </a:lnTo>
                  <a:lnTo>
                    <a:pt x="284" y="293"/>
                  </a:lnTo>
                  <a:lnTo>
                    <a:pt x="284" y="291"/>
                  </a:lnTo>
                  <a:lnTo>
                    <a:pt x="286" y="289"/>
                  </a:lnTo>
                  <a:lnTo>
                    <a:pt x="286" y="287"/>
                  </a:lnTo>
                  <a:lnTo>
                    <a:pt x="284" y="289"/>
                  </a:lnTo>
                  <a:lnTo>
                    <a:pt x="284" y="291"/>
                  </a:lnTo>
                  <a:lnTo>
                    <a:pt x="282" y="291"/>
                  </a:lnTo>
                  <a:lnTo>
                    <a:pt x="282" y="293"/>
                  </a:lnTo>
                  <a:lnTo>
                    <a:pt x="282" y="295"/>
                  </a:lnTo>
                  <a:lnTo>
                    <a:pt x="280" y="297"/>
                  </a:lnTo>
                  <a:lnTo>
                    <a:pt x="280" y="299"/>
                  </a:lnTo>
                  <a:lnTo>
                    <a:pt x="280" y="301"/>
                  </a:lnTo>
                  <a:lnTo>
                    <a:pt x="280" y="303"/>
                  </a:lnTo>
                  <a:lnTo>
                    <a:pt x="280" y="305"/>
                  </a:lnTo>
                  <a:lnTo>
                    <a:pt x="278" y="305"/>
                  </a:lnTo>
                  <a:lnTo>
                    <a:pt x="278" y="307"/>
                  </a:lnTo>
                  <a:lnTo>
                    <a:pt x="278" y="309"/>
                  </a:lnTo>
                  <a:lnTo>
                    <a:pt x="276" y="309"/>
                  </a:lnTo>
                  <a:lnTo>
                    <a:pt x="274" y="311"/>
                  </a:lnTo>
                  <a:lnTo>
                    <a:pt x="274" y="313"/>
                  </a:lnTo>
                  <a:lnTo>
                    <a:pt x="272" y="315"/>
                  </a:lnTo>
                  <a:lnTo>
                    <a:pt x="270" y="315"/>
                  </a:lnTo>
                  <a:lnTo>
                    <a:pt x="268" y="315"/>
                  </a:lnTo>
                  <a:lnTo>
                    <a:pt x="266" y="315"/>
                  </a:lnTo>
                  <a:lnTo>
                    <a:pt x="264" y="315"/>
                  </a:lnTo>
                  <a:lnTo>
                    <a:pt x="262" y="315"/>
                  </a:lnTo>
                  <a:lnTo>
                    <a:pt x="260" y="315"/>
                  </a:lnTo>
                  <a:lnTo>
                    <a:pt x="260" y="313"/>
                  </a:lnTo>
                  <a:lnTo>
                    <a:pt x="258" y="313"/>
                  </a:lnTo>
                  <a:lnTo>
                    <a:pt x="258" y="311"/>
                  </a:lnTo>
                  <a:lnTo>
                    <a:pt x="258" y="309"/>
                  </a:lnTo>
                  <a:lnTo>
                    <a:pt x="258" y="307"/>
                  </a:lnTo>
                  <a:lnTo>
                    <a:pt x="256" y="305"/>
                  </a:lnTo>
                  <a:lnTo>
                    <a:pt x="256" y="303"/>
                  </a:lnTo>
                  <a:lnTo>
                    <a:pt x="256" y="301"/>
                  </a:lnTo>
                  <a:lnTo>
                    <a:pt x="256" y="299"/>
                  </a:lnTo>
                  <a:lnTo>
                    <a:pt x="256" y="297"/>
                  </a:lnTo>
                  <a:lnTo>
                    <a:pt x="254" y="295"/>
                  </a:lnTo>
                  <a:lnTo>
                    <a:pt x="254" y="293"/>
                  </a:lnTo>
                  <a:lnTo>
                    <a:pt x="254" y="291"/>
                  </a:lnTo>
                  <a:lnTo>
                    <a:pt x="254" y="289"/>
                  </a:lnTo>
                  <a:lnTo>
                    <a:pt x="254" y="287"/>
                  </a:lnTo>
                  <a:lnTo>
                    <a:pt x="256" y="287"/>
                  </a:lnTo>
                  <a:lnTo>
                    <a:pt x="256" y="285"/>
                  </a:lnTo>
                  <a:lnTo>
                    <a:pt x="256" y="283"/>
                  </a:lnTo>
                  <a:lnTo>
                    <a:pt x="256" y="285"/>
                  </a:lnTo>
                  <a:lnTo>
                    <a:pt x="256" y="283"/>
                  </a:lnTo>
                  <a:lnTo>
                    <a:pt x="256" y="283"/>
                  </a:lnTo>
                  <a:lnTo>
                    <a:pt x="256" y="281"/>
                  </a:lnTo>
                  <a:lnTo>
                    <a:pt x="256" y="279"/>
                  </a:lnTo>
                  <a:lnTo>
                    <a:pt x="256" y="277"/>
                  </a:lnTo>
                  <a:lnTo>
                    <a:pt x="254" y="279"/>
                  </a:lnTo>
                  <a:lnTo>
                    <a:pt x="252" y="279"/>
                  </a:lnTo>
                  <a:lnTo>
                    <a:pt x="250" y="279"/>
                  </a:lnTo>
                  <a:lnTo>
                    <a:pt x="250" y="277"/>
                  </a:lnTo>
                  <a:lnTo>
                    <a:pt x="248" y="277"/>
                  </a:lnTo>
                  <a:lnTo>
                    <a:pt x="246" y="277"/>
                  </a:lnTo>
                  <a:lnTo>
                    <a:pt x="246" y="275"/>
                  </a:lnTo>
                  <a:lnTo>
                    <a:pt x="244" y="277"/>
                  </a:lnTo>
                  <a:lnTo>
                    <a:pt x="242" y="277"/>
                  </a:lnTo>
                  <a:lnTo>
                    <a:pt x="240" y="277"/>
                  </a:lnTo>
                  <a:lnTo>
                    <a:pt x="238" y="275"/>
                  </a:lnTo>
                  <a:lnTo>
                    <a:pt x="238" y="275"/>
                  </a:lnTo>
                  <a:lnTo>
                    <a:pt x="240" y="273"/>
                  </a:lnTo>
                  <a:lnTo>
                    <a:pt x="238" y="271"/>
                  </a:lnTo>
                  <a:lnTo>
                    <a:pt x="238" y="269"/>
                  </a:lnTo>
                  <a:lnTo>
                    <a:pt x="238" y="267"/>
                  </a:lnTo>
                  <a:lnTo>
                    <a:pt x="238" y="265"/>
                  </a:lnTo>
                  <a:lnTo>
                    <a:pt x="240" y="265"/>
                  </a:lnTo>
                  <a:lnTo>
                    <a:pt x="240" y="263"/>
                  </a:lnTo>
                  <a:lnTo>
                    <a:pt x="240" y="261"/>
                  </a:lnTo>
                  <a:lnTo>
                    <a:pt x="242" y="259"/>
                  </a:lnTo>
                  <a:lnTo>
                    <a:pt x="244" y="257"/>
                  </a:lnTo>
                  <a:lnTo>
                    <a:pt x="246" y="257"/>
                  </a:lnTo>
                  <a:lnTo>
                    <a:pt x="248" y="257"/>
                  </a:lnTo>
                  <a:lnTo>
                    <a:pt x="248" y="255"/>
                  </a:lnTo>
                  <a:lnTo>
                    <a:pt x="246" y="255"/>
                  </a:lnTo>
                  <a:lnTo>
                    <a:pt x="244" y="255"/>
                  </a:lnTo>
                  <a:lnTo>
                    <a:pt x="242" y="255"/>
                  </a:lnTo>
                  <a:lnTo>
                    <a:pt x="240" y="257"/>
                  </a:lnTo>
                  <a:lnTo>
                    <a:pt x="240" y="259"/>
                  </a:lnTo>
                  <a:lnTo>
                    <a:pt x="236" y="259"/>
                  </a:lnTo>
                  <a:lnTo>
                    <a:pt x="234" y="257"/>
                  </a:lnTo>
                  <a:lnTo>
                    <a:pt x="234" y="259"/>
                  </a:lnTo>
                  <a:lnTo>
                    <a:pt x="236" y="261"/>
                  </a:lnTo>
                  <a:lnTo>
                    <a:pt x="236" y="263"/>
                  </a:lnTo>
                  <a:lnTo>
                    <a:pt x="234" y="263"/>
                  </a:lnTo>
                  <a:lnTo>
                    <a:pt x="232" y="261"/>
                  </a:lnTo>
                  <a:lnTo>
                    <a:pt x="230" y="259"/>
                  </a:lnTo>
                  <a:lnTo>
                    <a:pt x="228" y="259"/>
                  </a:lnTo>
                  <a:lnTo>
                    <a:pt x="226" y="259"/>
                  </a:lnTo>
                  <a:lnTo>
                    <a:pt x="224" y="261"/>
                  </a:lnTo>
                  <a:lnTo>
                    <a:pt x="224" y="259"/>
                  </a:lnTo>
                  <a:lnTo>
                    <a:pt x="222" y="259"/>
                  </a:lnTo>
                  <a:lnTo>
                    <a:pt x="222" y="261"/>
                  </a:lnTo>
                  <a:lnTo>
                    <a:pt x="220" y="263"/>
                  </a:lnTo>
                  <a:lnTo>
                    <a:pt x="220" y="261"/>
                  </a:lnTo>
                  <a:lnTo>
                    <a:pt x="220" y="259"/>
                  </a:lnTo>
                  <a:lnTo>
                    <a:pt x="220" y="257"/>
                  </a:lnTo>
                  <a:lnTo>
                    <a:pt x="218" y="255"/>
                  </a:lnTo>
                  <a:lnTo>
                    <a:pt x="218" y="253"/>
                  </a:lnTo>
                  <a:lnTo>
                    <a:pt x="216" y="251"/>
                  </a:lnTo>
                  <a:lnTo>
                    <a:pt x="214" y="251"/>
                  </a:lnTo>
                  <a:lnTo>
                    <a:pt x="214" y="253"/>
                  </a:lnTo>
                  <a:lnTo>
                    <a:pt x="216" y="255"/>
                  </a:lnTo>
                  <a:lnTo>
                    <a:pt x="218" y="257"/>
                  </a:lnTo>
                  <a:lnTo>
                    <a:pt x="218" y="259"/>
                  </a:lnTo>
                  <a:lnTo>
                    <a:pt x="216" y="261"/>
                  </a:lnTo>
                  <a:lnTo>
                    <a:pt x="216" y="263"/>
                  </a:lnTo>
                  <a:lnTo>
                    <a:pt x="214" y="265"/>
                  </a:lnTo>
                  <a:lnTo>
                    <a:pt x="212" y="265"/>
                  </a:lnTo>
                  <a:lnTo>
                    <a:pt x="210" y="265"/>
                  </a:lnTo>
                  <a:lnTo>
                    <a:pt x="208" y="265"/>
                  </a:lnTo>
                  <a:lnTo>
                    <a:pt x="208" y="265"/>
                  </a:lnTo>
                  <a:lnTo>
                    <a:pt x="206" y="265"/>
                  </a:lnTo>
                  <a:lnTo>
                    <a:pt x="204" y="265"/>
                  </a:lnTo>
                  <a:lnTo>
                    <a:pt x="202" y="265"/>
                  </a:lnTo>
                  <a:lnTo>
                    <a:pt x="202" y="267"/>
                  </a:lnTo>
                  <a:lnTo>
                    <a:pt x="200" y="269"/>
                  </a:lnTo>
                  <a:lnTo>
                    <a:pt x="200" y="271"/>
                  </a:lnTo>
                  <a:lnTo>
                    <a:pt x="198" y="271"/>
                  </a:lnTo>
                  <a:lnTo>
                    <a:pt x="198" y="269"/>
                  </a:lnTo>
                  <a:lnTo>
                    <a:pt x="200" y="267"/>
                  </a:lnTo>
                  <a:lnTo>
                    <a:pt x="200" y="265"/>
                  </a:lnTo>
                  <a:lnTo>
                    <a:pt x="202" y="265"/>
                  </a:lnTo>
                  <a:lnTo>
                    <a:pt x="202" y="263"/>
                  </a:lnTo>
                  <a:lnTo>
                    <a:pt x="204" y="263"/>
                  </a:lnTo>
                  <a:lnTo>
                    <a:pt x="202" y="263"/>
                  </a:lnTo>
                  <a:lnTo>
                    <a:pt x="200" y="263"/>
                  </a:lnTo>
                  <a:lnTo>
                    <a:pt x="198" y="263"/>
                  </a:lnTo>
                  <a:lnTo>
                    <a:pt x="200" y="261"/>
                  </a:lnTo>
                  <a:lnTo>
                    <a:pt x="200" y="259"/>
                  </a:lnTo>
                  <a:lnTo>
                    <a:pt x="198" y="259"/>
                  </a:lnTo>
                  <a:lnTo>
                    <a:pt x="196" y="259"/>
                  </a:lnTo>
                  <a:lnTo>
                    <a:pt x="194" y="257"/>
                  </a:lnTo>
                  <a:lnTo>
                    <a:pt x="194" y="255"/>
                  </a:lnTo>
                  <a:lnTo>
                    <a:pt x="192" y="253"/>
                  </a:lnTo>
                  <a:lnTo>
                    <a:pt x="190" y="253"/>
                  </a:lnTo>
                  <a:lnTo>
                    <a:pt x="188" y="253"/>
                  </a:lnTo>
                  <a:lnTo>
                    <a:pt x="186" y="253"/>
                  </a:lnTo>
                  <a:lnTo>
                    <a:pt x="184" y="253"/>
                  </a:lnTo>
                  <a:lnTo>
                    <a:pt x="182" y="251"/>
                  </a:lnTo>
                  <a:lnTo>
                    <a:pt x="184" y="251"/>
                  </a:lnTo>
                  <a:lnTo>
                    <a:pt x="186" y="251"/>
                  </a:lnTo>
                  <a:lnTo>
                    <a:pt x="184" y="249"/>
                  </a:lnTo>
                  <a:lnTo>
                    <a:pt x="186" y="247"/>
                  </a:lnTo>
                  <a:lnTo>
                    <a:pt x="186" y="245"/>
                  </a:lnTo>
                  <a:lnTo>
                    <a:pt x="184" y="247"/>
                  </a:lnTo>
                  <a:lnTo>
                    <a:pt x="184" y="245"/>
                  </a:lnTo>
                  <a:lnTo>
                    <a:pt x="182" y="245"/>
                  </a:lnTo>
                  <a:lnTo>
                    <a:pt x="184" y="247"/>
                  </a:lnTo>
                  <a:lnTo>
                    <a:pt x="182" y="249"/>
                  </a:lnTo>
                  <a:lnTo>
                    <a:pt x="180" y="251"/>
                  </a:lnTo>
                  <a:lnTo>
                    <a:pt x="182" y="253"/>
                  </a:lnTo>
                  <a:lnTo>
                    <a:pt x="180" y="255"/>
                  </a:lnTo>
                  <a:lnTo>
                    <a:pt x="178" y="255"/>
                  </a:lnTo>
                  <a:lnTo>
                    <a:pt x="176" y="253"/>
                  </a:lnTo>
                  <a:lnTo>
                    <a:pt x="176" y="251"/>
                  </a:lnTo>
                  <a:lnTo>
                    <a:pt x="176" y="249"/>
                  </a:lnTo>
                  <a:lnTo>
                    <a:pt x="174" y="249"/>
                  </a:lnTo>
                  <a:lnTo>
                    <a:pt x="172" y="249"/>
                  </a:lnTo>
                  <a:lnTo>
                    <a:pt x="170" y="249"/>
                  </a:lnTo>
                  <a:lnTo>
                    <a:pt x="170" y="247"/>
                  </a:lnTo>
                  <a:lnTo>
                    <a:pt x="170" y="245"/>
                  </a:lnTo>
                  <a:lnTo>
                    <a:pt x="170" y="243"/>
                  </a:lnTo>
                  <a:lnTo>
                    <a:pt x="172" y="243"/>
                  </a:lnTo>
                  <a:lnTo>
                    <a:pt x="172" y="241"/>
                  </a:lnTo>
                  <a:lnTo>
                    <a:pt x="170" y="243"/>
                  </a:lnTo>
                  <a:lnTo>
                    <a:pt x="170" y="245"/>
                  </a:lnTo>
                  <a:lnTo>
                    <a:pt x="168" y="245"/>
                  </a:lnTo>
                  <a:lnTo>
                    <a:pt x="166" y="243"/>
                  </a:lnTo>
                  <a:lnTo>
                    <a:pt x="166" y="241"/>
                  </a:lnTo>
                  <a:lnTo>
                    <a:pt x="164" y="239"/>
                  </a:lnTo>
                  <a:lnTo>
                    <a:pt x="162" y="239"/>
                  </a:lnTo>
                  <a:lnTo>
                    <a:pt x="160" y="237"/>
                  </a:lnTo>
                  <a:lnTo>
                    <a:pt x="160" y="237"/>
                  </a:lnTo>
                  <a:lnTo>
                    <a:pt x="158" y="237"/>
                  </a:lnTo>
                  <a:lnTo>
                    <a:pt x="156" y="237"/>
                  </a:lnTo>
                  <a:lnTo>
                    <a:pt x="154" y="237"/>
                  </a:lnTo>
                  <a:lnTo>
                    <a:pt x="152" y="235"/>
                  </a:lnTo>
                  <a:lnTo>
                    <a:pt x="150" y="235"/>
                  </a:lnTo>
                  <a:lnTo>
                    <a:pt x="148" y="235"/>
                  </a:lnTo>
                  <a:lnTo>
                    <a:pt x="148" y="233"/>
                  </a:lnTo>
                  <a:lnTo>
                    <a:pt x="148" y="231"/>
                  </a:lnTo>
                  <a:lnTo>
                    <a:pt x="146" y="229"/>
                  </a:lnTo>
                  <a:lnTo>
                    <a:pt x="144" y="229"/>
                  </a:lnTo>
                  <a:lnTo>
                    <a:pt x="142" y="227"/>
                  </a:lnTo>
                  <a:lnTo>
                    <a:pt x="140" y="227"/>
                  </a:lnTo>
                  <a:lnTo>
                    <a:pt x="138" y="227"/>
                  </a:lnTo>
                  <a:lnTo>
                    <a:pt x="136" y="229"/>
                  </a:lnTo>
                  <a:lnTo>
                    <a:pt x="134" y="229"/>
                  </a:lnTo>
                  <a:lnTo>
                    <a:pt x="132" y="227"/>
                  </a:lnTo>
                  <a:lnTo>
                    <a:pt x="132" y="227"/>
                  </a:lnTo>
                  <a:lnTo>
                    <a:pt x="134" y="227"/>
                  </a:lnTo>
                  <a:lnTo>
                    <a:pt x="132" y="225"/>
                  </a:lnTo>
                  <a:lnTo>
                    <a:pt x="134" y="225"/>
                  </a:lnTo>
                  <a:lnTo>
                    <a:pt x="136" y="223"/>
                  </a:lnTo>
                  <a:lnTo>
                    <a:pt x="138" y="223"/>
                  </a:lnTo>
                  <a:lnTo>
                    <a:pt x="140" y="221"/>
                  </a:lnTo>
                  <a:lnTo>
                    <a:pt x="142" y="221"/>
                  </a:lnTo>
                  <a:lnTo>
                    <a:pt x="142" y="219"/>
                  </a:lnTo>
                  <a:lnTo>
                    <a:pt x="144" y="217"/>
                  </a:lnTo>
                  <a:lnTo>
                    <a:pt x="146" y="217"/>
                  </a:lnTo>
                  <a:lnTo>
                    <a:pt x="146" y="215"/>
                  </a:lnTo>
                  <a:lnTo>
                    <a:pt x="148" y="213"/>
                  </a:lnTo>
                  <a:lnTo>
                    <a:pt x="148" y="211"/>
                  </a:lnTo>
                  <a:lnTo>
                    <a:pt x="150" y="211"/>
                  </a:lnTo>
                  <a:lnTo>
                    <a:pt x="152" y="211"/>
                  </a:lnTo>
                  <a:lnTo>
                    <a:pt x="154" y="211"/>
                  </a:lnTo>
                  <a:lnTo>
                    <a:pt x="152" y="209"/>
                  </a:lnTo>
                  <a:lnTo>
                    <a:pt x="152" y="207"/>
                  </a:lnTo>
                  <a:lnTo>
                    <a:pt x="152" y="205"/>
                  </a:lnTo>
                  <a:lnTo>
                    <a:pt x="154" y="203"/>
                  </a:lnTo>
                  <a:lnTo>
                    <a:pt x="154" y="205"/>
                  </a:lnTo>
                  <a:lnTo>
                    <a:pt x="156" y="207"/>
                  </a:lnTo>
                  <a:lnTo>
                    <a:pt x="156" y="205"/>
                  </a:lnTo>
                  <a:lnTo>
                    <a:pt x="158" y="205"/>
                  </a:lnTo>
                  <a:lnTo>
                    <a:pt x="160" y="205"/>
                  </a:lnTo>
                  <a:lnTo>
                    <a:pt x="160" y="203"/>
                  </a:lnTo>
                  <a:lnTo>
                    <a:pt x="158" y="203"/>
                  </a:lnTo>
                  <a:lnTo>
                    <a:pt x="158" y="201"/>
                  </a:lnTo>
                  <a:lnTo>
                    <a:pt x="158" y="199"/>
                  </a:lnTo>
                  <a:lnTo>
                    <a:pt x="158" y="197"/>
                  </a:lnTo>
                  <a:lnTo>
                    <a:pt x="158" y="195"/>
                  </a:lnTo>
                  <a:lnTo>
                    <a:pt x="158" y="193"/>
                  </a:lnTo>
                  <a:lnTo>
                    <a:pt x="160" y="193"/>
                  </a:lnTo>
                  <a:lnTo>
                    <a:pt x="160" y="195"/>
                  </a:lnTo>
                  <a:lnTo>
                    <a:pt x="160" y="197"/>
                  </a:lnTo>
                  <a:lnTo>
                    <a:pt x="162" y="195"/>
                  </a:lnTo>
                  <a:lnTo>
                    <a:pt x="162" y="193"/>
                  </a:lnTo>
                  <a:lnTo>
                    <a:pt x="162" y="191"/>
                  </a:lnTo>
                  <a:lnTo>
                    <a:pt x="160" y="191"/>
                  </a:lnTo>
                  <a:lnTo>
                    <a:pt x="160" y="189"/>
                  </a:lnTo>
                  <a:lnTo>
                    <a:pt x="160" y="187"/>
                  </a:lnTo>
                  <a:lnTo>
                    <a:pt x="160" y="187"/>
                  </a:lnTo>
                  <a:lnTo>
                    <a:pt x="162" y="187"/>
                  </a:lnTo>
                  <a:lnTo>
                    <a:pt x="164" y="187"/>
                  </a:lnTo>
                  <a:lnTo>
                    <a:pt x="166" y="187"/>
                  </a:lnTo>
                  <a:lnTo>
                    <a:pt x="168" y="187"/>
                  </a:lnTo>
                  <a:lnTo>
                    <a:pt x="168" y="189"/>
                  </a:lnTo>
                  <a:lnTo>
                    <a:pt x="170" y="189"/>
                  </a:lnTo>
                  <a:lnTo>
                    <a:pt x="170" y="187"/>
                  </a:lnTo>
                  <a:lnTo>
                    <a:pt x="168" y="185"/>
                  </a:lnTo>
                  <a:lnTo>
                    <a:pt x="170" y="183"/>
                  </a:lnTo>
                  <a:lnTo>
                    <a:pt x="170" y="181"/>
                  </a:lnTo>
                  <a:lnTo>
                    <a:pt x="172" y="183"/>
                  </a:lnTo>
                  <a:lnTo>
                    <a:pt x="174" y="183"/>
                  </a:lnTo>
                  <a:lnTo>
                    <a:pt x="176" y="183"/>
                  </a:lnTo>
                  <a:lnTo>
                    <a:pt x="178" y="183"/>
                  </a:lnTo>
                  <a:lnTo>
                    <a:pt x="180" y="183"/>
                  </a:lnTo>
                  <a:lnTo>
                    <a:pt x="182" y="185"/>
                  </a:lnTo>
                  <a:lnTo>
                    <a:pt x="184" y="183"/>
                  </a:lnTo>
                  <a:lnTo>
                    <a:pt x="186" y="183"/>
                  </a:lnTo>
                  <a:lnTo>
                    <a:pt x="188" y="183"/>
                  </a:lnTo>
                  <a:lnTo>
                    <a:pt x="190" y="183"/>
                  </a:lnTo>
                  <a:lnTo>
                    <a:pt x="188" y="185"/>
                  </a:lnTo>
                  <a:lnTo>
                    <a:pt x="188" y="187"/>
                  </a:lnTo>
                  <a:lnTo>
                    <a:pt x="188" y="189"/>
                  </a:lnTo>
                  <a:lnTo>
                    <a:pt x="188" y="187"/>
                  </a:lnTo>
                  <a:lnTo>
                    <a:pt x="190" y="187"/>
                  </a:lnTo>
                  <a:lnTo>
                    <a:pt x="190" y="185"/>
                  </a:lnTo>
                  <a:lnTo>
                    <a:pt x="192" y="183"/>
                  </a:lnTo>
                  <a:lnTo>
                    <a:pt x="194" y="183"/>
                  </a:lnTo>
                  <a:lnTo>
                    <a:pt x="194" y="185"/>
                  </a:lnTo>
                  <a:lnTo>
                    <a:pt x="196" y="185"/>
                  </a:lnTo>
                  <a:lnTo>
                    <a:pt x="196" y="187"/>
                  </a:lnTo>
                  <a:lnTo>
                    <a:pt x="196" y="189"/>
                  </a:lnTo>
                  <a:lnTo>
                    <a:pt x="198" y="189"/>
                  </a:lnTo>
                  <a:lnTo>
                    <a:pt x="200" y="191"/>
                  </a:lnTo>
                  <a:lnTo>
                    <a:pt x="200" y="189"/>
                  </a:lnTo>
                  <a:lnTo>
                    <a:pt x="198" y="187"/>
                  </a:lnTo>
                  <a:lnTo>
                    <a:pt x="196" y="185"/>
                  </a:lnTo>
                  <a:lnTo>
                    <a:pt x="196" y="183"/>
                  </a:lnTo>
                  <a:lnTo>
                    <a:pt x="196" y="181"/>
                  </a:lnTo>
                  <a:lnTo>
                    <a:pt x="198" y="181"/>
                  </a:lnTo>
                  <a:lnTo>
                    <a:pt x="198" y="179"/>
                  </a:lnTo>
                  <a:lnTo>
                    <a:pt x="198" y="179"/>
                  </a:lnTo>
                  <a:lnTo>
                    <a:pt x="198" y="177"/>
                  </a:lnTo>
                  <a:lnTo>
                    <a:pt x="200" y="179"/>
                  </a:lnTo>
                  <a:lnTo>
                    <a:pt x="202" y="177"/>
                  </a:lnTo>
                  <a:lnTo>
                    <a:pt x="204" y="177"/>
                  </a:lnTo>
                  <a:lnTo>
                    <a:pt x="204" y="179"/>
                  </a:lnTo>
                  <a:lnTo>
                    <a:pt x="206" y="179"/>
                  </a:lnTo>
                  <a:lnTo>
                    <a:pt x="206" y="181"/>
                  </a:lnTo>
                  <a:lnTo>
                    <a:pt x="206" y="179"/>
                  </a:lnTo>
                  <a:lnTo>
                    <a:pt x="208" y="179"/>
                  </a:lnTo>
                  <a:lnTo>
                    <a:pt x="206" y="179"/>
                  </a:lnTo>
                  <a:lnTo>
                    <a:pt x="206" y="177"/>
                  </a:lnTo>
                  <a:lnTo>
                    <a:pt x="204" y="175"/>
                  </a:lnTo>
                  <a:lnTo>
                    <a:pt x="204" y="173"/>
                  </a:lnTo>
                  <a:lnTo>
                    <a:pt x="206" y="173"/>
                  </a:lnTo>
                  <a:lnTo>
                    <a:pt x="206" y="171"/>
                  </a:lnTo>
                  <a:lnTo>
                    <a:pt x="206" y="169"/>
                  </a:lnTo>
                  <a:lnTo>
                    <a:pt x="208" y="165"/>
                  </a:lnTo>
                  <a:lnTo>
                    <a:pt x="208" y="163"/>
                  </a:lnTo>
                  <a:lnTo>
                    <a:pt x="208" y="161"/>
                  </a:lnTo>
                  <a:lnTo>
                    <a:pt x="208" y="159"/>
                  </a:lnTo>
                  <a:lnTo>
                    <a:pt x="210" y="159"/>
                  </a:lnTo>
                  <a:lnTo>
                    <a:pt x="210" y="157"/>
                  </a:lnTo>
                  <a:lnTo>
                    <a:pt x="212" y="159"/>
                  </a:lnTo>
                  <a:lnTo>
                    <a:pt x="214" y="159"/>
                  </a:lnTo>
                  <a:lnTo>
                    <a:pt x="214" y="161"/>
                  </a:lnTo>
                  <a:lnTo>
                    <a:pt x="216" y="163"/>
                  </a:lnTo>
                  <a:lnTo>
                    <a:pt x="214" y="165"/>
                  </a:lnTo>
                  <a:lnTo>
                    <a:pt x="214" y="167"/>
                  </a:lnTo>
                  <a:lnTo>
                    <a:pt x="216" y="169"/>
                  </a:lnTo>
                  <a:lnTo>
                    <a:pt x="220" y="169"/>
                  </a:lnTo>
                  <a:lnTo>
                    <a:pt x="220" y="171"/>
                  </a:lnTo>
                  <a:lnTo>
                    <a:pt x="222" y="173"/>
                  </a:lnTo>
                  <a:lnTo>
                    <a:pt x="222" y="175"/>
                  </a:lnTo>
                  <a:lnTo>
                    <a:pt x="224" y="175"/>
                  </a:lnTo>
                  <a:lnTo>
                    <a:pt x="224" y="173"/>
                  </a:lnTo>
                  <a:lnTo>
                    <a:pt x="224" y="171"/>
                  </a:lnTo>
                  <a:lnTo>
                    <a:pt x="224" y="169"/>
                  </a:lnTo>
                  <a:lnTo>
                    <a:pt x="224" y="167"/>
                  </a:lnTo>
                  <a:lnTo>
                    <a:pt x="222" y="167"/>
                  </a:lnTo>
                  <a:lnTo>
                    <a:pt x="220" y="167"/>
                  </a:lnTo>
                  <a:lnTo>
                    <a:pt x="220" y="165"/>
                  </a:lnTo>
                  <a:lnTo>
                    <a:pt x="220" y="167"/>
                  </a:lnTo>
                  <a:lnTo>
                    <a:pt x="218" y="167"/>
                  </a:lnTo>
                  <a:lnTo>
                    <a:pt x="216" y="165"/>
                  </a:lnTo>
                  <a:lnTo>
                    <a:pt x="218" y="165"/>
                  </a:lnTo>
                  <a:lnTo>
                    <a:pt x="216" y="163"/>
                  </a:lnTo>
                  <a:lnTo>
                    <a:pt x="216" y="161"/>
                  </a:lnTo>
                  <a:lnTo>
                    <a:pt x="216" y="159"/>
                  </a:lnTo>
                  <a:lnTo>
                    <a:pt x="216" y="157"/>
                  </a:lnTo>
                  <a:lnTo>
                    <a:pt x="214" y="155"/>
                  </a:lnTo>
                  <a:lnTo>
                    <a:pt x="212" y="155"/>
                  </a:lnTo>
                  <a:lnTo>
                    <a:pt x="210" y="155"/>
                  </a:lnTo>
                  <a:lnTo>
                    <a:pt x="208" y="153"/>
                  </a:lnTo>
                  <a:lnTo>
                    <a:pt x="210" y="151"/>
                  </a:lnTo>
                  <a:lnTo>
                    <a:pt x="210" y="149"/>
                  </a:lnTo>
                  <a:lnTo>
                    <a:pt x="210" y="147"/>
                  </a:lnTo>
                  <a:lnTo>
                    <a:pt x="212" y="147"/>
                  </a:lnTo>
                  <a:lnTo>
                    <a:pt x="212" y="145"/>
                  </a:lnTo>
                  <a:lnTo>
                    <a:pt x="214" y="145"/>
                  </a:lnTo>
                  <a:lnTo>
                    <a:pt x="216" y="145"/>
                  </a:lnTo>
                  <a:lnTo>
                    <a:pt x="216" y="143"/>
                  </a:lnTo>
                  <a:lnTo>
                    <a:pt x="216" y="141"/>
                  </a:lnTo>
                  <a:lnTo>
                    <a:pt x="218" y="141"/>
                  </a:lnTo>
                  <a:lnTo>
                    <a:pt x="220" y="139"/>
                  </a:lnTo>
                  <a:lnTo>
                    <a:pt x="222" y="141"/>
                  </a:lnTo>
                  <a:lnTo>
                    <a:pt x="224" y="141"/>
                  </a:lnTo>
                  <a:lnTo>
                    <a:pt x="226" y="141"/>
                  </a:lnTo>
                  <a:lnTo>
                    <a:pt x="228" y="141"/>
                  </a:lnTo>
                  <a:lnTo>
                    <a:pt x="230" y="143"/>
                  </a:lnTo>
                  <a:lnTo>
                    <a:pt x="232" y="143"/>
                  </a:lnTo>
                  <a:lnTo>
                    <a:pt x="234" y="145"/>
                  </a:lnTo>
                  <a:lnTo>
                    <a:pt x="238" y="147"/>
                  </a:lnTo>
                  <a:lnTo>
                    <a:pt x="242" y="147"/>
                  </a:lnTo>
                  <a:lnTo>
                    <a:pt x="244" y="147"/>
                  </a:lnTo>
                  <a:lnTo>
                    <a:pt x="244" y="145"/>
                  </a:lnTo>
                  <a:lnTo>
                    <a:pt x="238" y="145"/>
                  </a:lnTo>
                  <a:lnTo>
                    <a:pt x="236" y="143"/>
                  </a:lnTo>
                  <a:lnTo>
                    <a:pt x="234" y="143"/>
                  </a:lnTo>
                  <a:lnTo>
                    <a:pt x="234" y="141"/>
                  </a:lnTo>
                  <a:lnTo>
                    <a:pt x="232" y="141"/>
                  </a:lnTo>
                  <a:lnTo>
                    <a:pt x="232" y="139"/>
                  </a:lnTo>
                  <a:lnTo>
                    <a:pt x="228" y="139"/>
                  </a:lnTo>
                  <a:lnTo>
                    <a:pt x="224" y="139"/>
                  </a:lnTo>
                  <a:lnTo>
                    <a:pt x="220" y="139"/>
                  </a:lnTo>
                  <a:lnTo>
                    <a:pt x="220" y="137"/>
                  </a:lnTo>
                  <a:lnTo>
                    <a:pt x="222" y="135"/>
                  </a:lnTo>
                  <a:lnTo>
                    <a:pt x="222" y="133"/>
                  </a:lnTo>
                  <a:lnTo>
                    <a:pt x="222" y="131"/>
                  </a:lnTo>
                  <a:lnTo>
                    <a:pt x="222" y="131"/>
                  </a:lnTo>
                  <a:lnTo>
                    <a:pt x="222" y="129"/>
                  </a:lnTo>
                  <a:lnTo>
                    <a:pt x="222" y="127"/>
                  </a:lnTo>
                  <a:lnTo>
                    <a:pt x="220" y="129"/>
                  </a:lnTo>
                  <a:lnTo>
                    <a:pt x="220" y="131"/>
                  </a:lnTo>
                  <a:lnTo>
                    <a:pt x="218" y="131"/>
                  </a:lnTo>
                  <a:lnTo>
                    <a:pt x="216" y="131"/>
                  </a:lnTo>
                  <a:lnTo>
                    <a:pt x="216" y="133"/>
                  </a:lnTo>
                  <a:lnTo>
                    <a:pt x="216" y="135"/>
                  </a:lnTo>
                  <a:lnTo>
                    <a:pt x="214" y="137"/>
                  </a:lnTo>
                  <a:lnTo>
                    <a:pt x="212" y="139"/>
                  </a:lnTo>
                  <a:lnTo>
                    <a:pt x="210" y="139"/>
                  </a:lnTo>
                  <a:lnTo>
                    <a:pt x="210" y="137"/>
                  </a:lnTo>
                  <a:lnTo>
                    <a:pt x="208" y="135"/>
                  </a:lnTo>
                  <a:lnTo>
                    <a:pt x="208" y="135"/>
                  </a:lnTo>
                  <a:lnTo>
                    <a:pt x="208" y="133"/>
                  </a:lnTo>
                  <a:lnTo>
                    <a:pt x="206" y="131"/>
                  </a:lnTo>
                  <a:lnTo>
                    <a:pt x="206" y="133"/>
                  </a:lnTo>
                  <a:lnTo>
                    <a:pt x="208" y="135"/>
                  </a:lnTo>
                  <a:lnTo>
                    <a:pt x="208" y="137"/>
                  </a:lnTo>
                  <a:lnTo>
                    <a:pt x="208" y="139"/>
                  </a:lnTo>
                  <a:lnTo>
                    <a:pt x="208" y="141"/>
                  </a:lnTo>
                  <a:lnTo>
                    <a:pt x="208" y="143"/>
                  </a:lnTo>
                  <a:lnTo>
                    <a:pt x="208" y="145"/>
                  </a:lnTo>
                  <a:lnTo>
                    <a:pt x="206" y="147"/>
                  </a:lnTo>
                  <a:lnTo>
                    <a:pt x="204" y="147"/>
                  </a:lnTo>
                  <a:lnTo>
                    <a:pt x="204" y="149"/>
                  </a:lnTo>
                  <a:lnTo>
                    <a:pt x="204" y="151"/>
                  </a:lnTo>
                  <a:lnTo>
                    <a:pt x="202" y="151"/>
                  </a:lnTo>
                  <a:lnTo>
                    <a:pt x="202" y="153"/>
                  </a:lnTo>
                  <a:lnTo>
                    <a:pt x="204" y="153"/>
                  </a:lnTo>
                  <a:lnTo>
                    <a:pt x="204" y="155"/>
                  </a:lnTo>
                  <a:lnTo>
                    <a:pt x="204" y="157"/>
                  </a:lnTo>
                  <a:lnTo>
                    <a:pt x="204" y="159"/>
                  </a:lnTo>
                  <a:lnTo>
                    <a:pt x="204" y="161"/>
                  </a:lnTo>
                  <a:lnTo>
                    <a:pt x="204" y="163"/>
                  </a:lnTo>
                  <a:lnTo>
                    <a:pt x="202" y="165"/>
                  </a:lnTo>
                  <a:lnTo>
                    <a:pt x="202" y="167"/>
                  </a:lnTo>
                  <a:lnTo>
                    <a:pt x="202" y="169"/>
                  </a:lnTo>
                  <a:lnTo>
                    <a:pt x="200" y="171"/>
                  </a:lnTo>
                  <a:lnTo>
                    <a:pt x="200" y="173"/>
                  </a:lnTo>
                  <a:lnTo>
                    <a:pt x="198" y="173"/>
                  </a:lnTo>
                  <a:lnTo>
                    <a:pt x="196" y="173"/>
                  </a:lnTo>
                  <a:lnTo>
                    <a:pt x="198" y="173"/>
                  </a:lnTo>
                  <a:lnTo>
                    <a:pt x="196" y="175"/>
                  </a:lnTo>
                  <a:lnTo>
                    <a:pt x="198" y="175"/>
                  </a:lnTo>
                  <a:lnTo>
                    <a:pt x="196" y="175"/>
                  </a:lnTo>
                  <a:lnTo>
                    <a:pt x="196" y="177"/>
                  </a:lnTo>
                  <a:lnTo>
                    <a:pt x="194" y="177"/>
                  </a:lnTo>
                  <a:lnTo>
                    <a:pt x="194" y="175"/>
                  </a:lnTo>
                  <a:lnTo>
                    <a:pt x="192" y="175"/>
                  </a:lnTo>
                  <a:lnTo>
                    <a:pt x="194" y="175"/>
                  </a:lnTo>
                  <a:lnTo>
                    <a:pt x="194" y="173"/>
                  </a:lnTo>
                  <a:lnTo>
                    <a:pt x="196" y="173"/>
                  </a:lnTo>
                  <a:lnTo>
                    <a:pt x="196" y="171"/>
                  </a:lnTo>
                  <a:lnTo>
                    <a:pt x="194" y="171"/>
                  </a:lnTo>
                  <a:lnTo>
                    <a:pt x="194" y="173"/>
                  </a:lnTo>
                  <a:lnTo>
                    <a:pt x="192" y="173"/>
                  </a:lnTo>
                  <a:lnTo>
                    <a:pt x="190" y="173"/>
                  </a:lnTo>
                  <a:lnTo>
                    <a:pt x="190" y="175"/>
                  </a:lnTo>
                  <a:lnTo>
                    <a:pt x="188" y="173"/>
                  </a:lnTo>
                  <a:lnTo>
                    <a:pt x="188" y="171"/>
                  </a:lnTo>
                  <a:lnTo>
                    <a:pt x="188" y="169"/>
                  </a:lnTo>
                  <a:lnTo>
                    <a:pt x="190" y="169"/>
                  </a:lnTo>
                  <a:lnTo>
                    <a:pt x="188" y="169"/>
                  </a:lnTo>
                  <a:lnTo>
                    <a:pt x="188" y="171"/>
                  </a:lnTo>
                  <a:lnTo>
                    <a:pt x="188" y="173"/>
                  </a:lnTo>
                  <a:lnTo>
                    <a:pt x="186" y="175"/>
                  </a:lnTo>
                  <a:lnTo>
                    <a:pt x="184" y="175"/>
                  </a:lnTo>
                  <a:lnTo>
                    <a:pt x="184" y="177"/>
                  </a:lnTo>
                  <a:lnTo>
                    <a:pt x="182" y="179"/>
                  </a:lnTo>
                  <a:lnTo>
                    <a:pt x="180" y="179"/>
                  </a:lnTo>
                  <a:lnTo>
                    <a:pt x="178" y="179"/>
                  </a:lnTo>
                  <a:lnTo>
                    <a:pt x="176" y="179"/>
                  </a:lnTo>
                  <a:lnTo>
                    <a:pt x="176" y="179"/>
                  </a:lnTo>
                  <a:lnTo>
                    <a:pt x="176" y="177"/>
                  </a:lnTo>
                  <a:lnTo>
                    <a:pt x="174" y="177"/>
                  </a:lnTo>
                  <a:lnTo>
                    <a:pt x="174" y="175"/>
                  </a:lnTo>
                  <a:lnTo>
                    <a:pt x="174" y="173"/>
                  </a:lnTo>
                  <a:lnTo>
                    <a:pt x="176" y="173"/>
                  </a:lnTo>
                  <a:lnTo>
                    <a:pt x="176" y="171"/>
                  </a:lnTo>
                  <a:lnTo>
                    <a:pt x="178" y="171"/>
                  </a:lnTo>
                  <a:lnTo>
                    <a:pt x="180" y="169"/>
                  </a:lnTo>
                  <a:lnTo>
                    <a:pt x="180" y="167"/>
                  </a:lnTo>
                  <a:lnTo>
                    <a:pt x="180" y="165"/>
                  </a:lnTo>
                  <a:lnTo>
                    <a:pt x="178" y="167"/>
                  </a:lnTo>
                  <a:lnTo>
                    <a:pt x="178" y="169"/>
                  </a:lnTo>
                  <a:lnTo>
                    <a:pt x="176" y="169"/>
                  </a:lnTo>
                  <a:lnTo>
                    <a:pt x="176" y="167"/>
                  </a:lnTo>
                  <a:lnTo>
                    <a:pt x="178" y="165"/>
                  </a:lnTo>
                  <a:lnTo>
                    <a:pt x="176" y="165"/>
                  </a:lnTo>
                  <a:lnTo>
                    <a:pt x="176" y="167"/>
                  </a:lnTo>
                  <a:lnTo>
                    <a:pt x="174" y="169"/>
                  </a:lnTo>
                  <a:lnTo>
                    <a:pt x="174" y="171"/>
                  </a:lnTo>
                  <a:lnTo>
                    <a:pt x="172" y="173"/>
                  </a:lnTo>
                  <a:lnTo>
                    <a:pt x="170" y="175"/>
                  </a:lnTo>
                  <a:lnTo>
                    <a:pt x="170" y="177"/>
                  </a:lnTo>
                  <a:lnTo>
                    <a:pt x="168" y="177"/>
                  </a:lnTo>
                  <a:lnTo>
                    <a:pt x="166" y="177"/>
                  </a:lnTo>
                  <a:lnTo>
                    <a:pt x="164" y="177"/>
                  </a:lnTo>
                  <a:lnTo>
                    <a:pt x="162" y="177"/>
                  </a:lnTo>
                  <a:lnTo>
                    <a:pt x="162" y="175"/>
                  </a:lnTo>
                  <a:lnTo>
                    <a:pt x="164" y="173"/>
                  </a:lnTo>
                  <a:lnTo>
                    <a:pt x="162" y="173"/>
                  </a:lnTo>
                  <a:lnTo>
                    <a:pt x="160" y="173"/>
                  </a:lnTo>
                  <a:lnTo>
                    <a:pt x="162" y="175"/>
                  </a:lnTo>
                  <a:lnTo>
                    <a:pt x="162" y="177"/>
                  </a:lnTo>
                  <a:lnTo>
                    <a:pt x="162" y="179"/>
                  </a:lnTo>
                  <a:lnTo>
                    <a:pt x="160" y="179"/>
                  </a:lnTo>
                  <a:lnTo>
                    <a:pt x="160" y="179"/>
                  </a:lnTo>
                  <a:lnTo>
                    <a:pt x="158" y="179"/>
                  </a:lnTo>
                  <a:lnTo>
                    <a:pt x="156" y="179"/>
                  </a:lnTo>
                  <a:lnTo>
                    <a:pt x="154" y="179"/>
                  </a:lnTo>
                  <a:lnTo>
                    <a:pt x="154" y="179"/>
                  </a:lnTo>
                  <a:lnTo>
                    <a:pt x="156" y="179"/>
                  </a:lnTo>
                  <a:lnTo>
                    <a:pt x="156" y="177"/>
                  </a:lnTo>
                  <a:lnTo>
                    <a:pt x="154" y="177"/>
                  </a:lnTo>
                  <a:lnTo>
                    <a:pt x="154" y="179"/>
                  </a:lnTo>
                  <a:lnTo>
                    <a:pt x="154" y="177"/>
                  </a:lnTo>
                  <a:lnTo>
                    <a:pt x="152" y="177"/>
                  </a:lnTo>
                  <a:lnTo>
                    <a:pt x="152" y="179"/>
                  </a:lnTo>
                  <a:lnTo>
                    <a:pt x="152" y="179"/>
                  </a:lnTo>
                  <a:lnTo>
                    <a:pt x="152" y="181"/>
                  </a:lnTo>
                  <a:lnTo>
                    <a:pt x="150" y="179"/>
                  </a:lnTo>
                  <a:lnTo>
                    <a:pt x="152" y="179"/>
                  </a:lnTo>
                  <a:lnTo>
                    <a:pt x="152" y="177"/>
                  </a:lnTo>
                  <a:lnTo>
                    <a:pt x="150" y="177"/>
                  </a:lnTo>
                  <a:lnTo>
                    <a:pt x="150" y="179"/>
                  </a:lnTo>
                  <a:lnTo>
                    <a:pt x="150" y="181"/>
                  </a:lnTo>
                  <a:lnTo>
                    <a:pt x="150" y="183"/>
                  </a:lnTo>
                  <a:lnTo>
                    <a:pt x="148" y="185"/>
                  </a:lnTo>
                  <a:lnTo>
                    <a:pt x="148" y="187"/>
                  </a:lnTo>
                  <a:lnTo>
                    <a:pt x="148" y="189"/>
                  </a:lnTo>
                  <a:lnTo>
                    <a:pt x="146" y="191"/>
                  </a:lnTo>
                  <a:lnTo>
                    <a:pt x="144" y="193"/>
                  </a:lnTo>
                  <a:lnTo>
                    <a:pt x="142" y="195"/>
                  </a:lnTo>
                  <a:lnTo>
                    <a:pt x="140" y="195"/>
                  </a:lnTo>
                  <a:lnTo>
                    <a:pt x="138" y="195"/>
                  </a:lnTo>
                  <a:lnTo>
                    <a:pt x="138" y="193"/>
                  </a:lnTo>
                  <a:lnTo>
                    <a:pt x="138" y="191"/>
                  </a:lnTo>
                  <a:lnTo>
                    <a:pt x="138" y="189"/>
                  </a:lnTo>
                  <a:lnTo>
                    <a:pt x="138" y="187"/>
                  </a:lnTo>
                  <a:lnTo>
                    <a:pt x="138" y="185"/>
                  </a:lnTo>
                  <a:lnTo>
                    <a:pt x="138" y="183"/>
                  </a:lnTo>
                  <a:lnTo>
                    <a:pt x="138" y="181"/>
                  </a:lnTo>
                  <a:lnTo>
                    <a:pt x="138" y="179"/>
                  </a:lnTo>
                  <a:lnTo>
                    <a:pt x="136" y="179"/>
                  </a:lnTo>
                  <a:lnTo>
                    <a:pt x="136" y="181"/>
                  </a:lnTo>
                  <a:lnTo>
                    <a:pt x="134" y="181"/>
                  </a:lnTo>
                  <a:lnTo>
                    <a:pt x="132" y="179"/>
                  </a:lnTo>
                  <a:lnTo>
                    <a:pt x="132" y="179"/>
                  </a:lnTo>
                  <a:lnTo>
                    <a:pt x="132" y="177"/>
                  </a:lnTo>
                  <a:lnTo>
                    <a:pt x="130" y="175"/>
                  </a:lnTo>
                  <a:lnTo>
                    <a:pt x="130" y="173"/>
                  </a:lnTo>
                  <a:lnTo>
                    <a:pt x="132" y="171"/>
                  </a:lnTo>
                  <a:lnTo>
                    <a:pt x="134" y="171"/>
                  </a:lnTo>
                  <a:lnTo>
                    <a:pt x="132" y="169"/>
                  </a:lnTo>
                  <a:lnTo>
                    <a:pt x="130" y="169"/>
                  </a:lnTo>
                  <a:lnTo>
                    <a:pt x="130" y="167"/>
                  </a:lnTo>
                  <a:lnTo>
                    <a:pt x="128" y="165"/>
                  </a:lnTo>
                  <a:lnTo>
                    <a:pt x="126" y="165"/>
                  </a:lnTo>
                  <a:lnTo>
                    <a:pt x="126" y="163"/>
                  </a:lnTo>
                  <a:lnTo>
                    <a:pt x="124" y="163"/>
                  </a:lnTo>
                  <a:lnTo>
                    <a:pt x="124" y="161"/>
                  </a:lnTo>
                  <a:lnTo>
                    <a:pt x="122" y="161"/>
                  </a:lnTo>
                  <a:lnTo>
                    <a:pt x="120" y="161"/>
                  </a:lnTo>
                  <a:lnTo>
                    <a:pt x="120" y="159"/>
                  </a:lnTo>
                  <a:lnTo>
                    <a:pt x="122" y="157"/>
                  </a:lnTo>
                  <a:lnTo>
                    <a:pt x="122" y="155"/>
                  </a:lnTo>
                  <a:lnTo>
                    <a:pt x="120" y="155"/>
                  </a:lnTo>
                  <a:lnTo>
                    <a:pt x="120" y="153"/>
                  </a:lnTo>
                  <a:lnTo>
                    <a:pt x="120" y="151"/>
                  </a:lnTo>
                  <a:lnTo>
                    <a:pt x="118" y="151"/>
                  </a:lnTo>
                  <a:lnTo>
                    <a:pt x="116" y="151"/>
                  </a:lnTo>
                  <a:lnTo>
                    <a:pt x="114" y="153"/>
                  </a:lnTo>
                  <a:lnTo>
                    <a:pt x="116" y="155"/>
                  </a:lnTo>
                  <a:lnTo>
                    <a:pt x="116" y="157"/>
                  </a:lnTo>
                  <a:lnTo>
                    <a:pt x="114" y="161"/>
                  </a:lnTo>
                  <a:lnTo>
                    <a:pt x="112" y="163"/>
                  </a:lnTo>
                  <a:lnTo>
                    <a:pt x="112" y="163"/>
                  </a:lnTo>
                  <a:lnTo>
                    <a:pt x="112" y="165"/>
                  </a:lnTo>
                  <a:lnTo>
                    <a:pt x="110" y="165"/>
                  </a:lnTo>
                  <a:lnTo>
                    <a:pt x="108" y="165"/>
                  </a:lnTo>
                  <a:lnTo>
                    <a:pt x="106" y="165"/>
                  </a:lnTo>
                  <a:lnTo>
                    <a:pt x="106" y="163"/>
                  </a:lnTo>
                  <a:lnTo>
                    <a:pt x="104" y="163"/>
                  </a:lnTo>
                  <a:lnTo>
                    <a:pt x="102" y="163"/>
                  </a:lnTo>
                  <a:lnTo>
                    <a:pt x="102" y="165"/>
                  </a:lnTo>
                  <a:lnTo>
                    <a:pt x="104" y="165"/>
                  </a:lnTo>
                  <a:lnTo>
                    <a:pt x="102" y="165"/>
                  </a:lnTo>
                  <a:lnTo>
                    <a:pt x="100" y="165"/>
                  </a:lnTo>
                  <a:lnTo>
                    <a:pt x="100" y="163"/>
                  </a:lnTo>
                  <a:lnTo>
                    <a:pt x="98" y="161"/>
                  </a:lnTo>
                  <a:lnTo>
                    <a:pt x="98" y="159"/>
                  </a:lnTo>
                  <a:lnTo>
                    <a:pt x="96" y="159"/>
                  </a:lnTo>
                  <a:lnTo>
                    <a:pt x="96" y="161"/>
                  </a:lnTo>
                  <a:lnTo>
                    <a:pt x="94" y="163"/>
                  </a:lnTo>
                  <a:lnTo>
                    <a:pt x="92" y="165"/>
                  </a:lnTo>
                  <a:lnTo>
                    <a:pt x="90" y="165"/>
                  </a:lnTo>
                  <a:lnTo>
                    <a:pt x="88" y="165"/>
                  </a:lnTo>
                  <a:lnTo>
                    <a:pt x="86" y="165"/>
                  </a:lnTo>
                  <a:lnTo>
                    <a:pt x="84" y="165"/>
                  </a:lnTo>
                  <a:lnTo>
                    <a:pt x="82" y="165"/>
                  </a:lnTo>
                  <a:lnTo>
                    <a:pt x="80" y="165"/>
                  </a:lnTo>
                  <a:lnTo>
                    <a:pt x="78" y="167"/>
                  </a:lnTo>
                  <a:lnTo>
                    <a:pt x="78" y="165"/>
                  </a:lnTo>
                  <a:lnTo>
                    <a:pt x="76" y="167"/>
                  </a:lnTo>
                  <a:lnTo>
                    <a:pt x="76" y="165"/>
                  </a:lnTo>
                  <a:lnTo>
                    <a:pt x="74" y="165"/>
                  </a:lnTo>
                  <a:lnTo>
                    <a:pt x="74" y="163"/>
                  </a:lnTo>
                  <a:lnTo>
                    <a:pt x="72" y="161"/>
                  </a:lnTo>
                  <a:lnTo>
                    <a:pt x="70" y="161"/>
                  </a:lnTo>
                  <a:lnTo>
                    <a:pt x="70" y="159"/>
                  </a:lnTo>
                  <a:lnTo>
                    <a:pt x="68" y="157"/>
                  </a:lnTo>
                  <a:lnTo>
                    <a:pt x="66" y="157"/>
                  </a:lnTo>
                  <a:lnTo>
                    <a:pt x="66" y="155"/>
                  </a:lnTo>
                  <a:lnTo>
                    <a:pt x="64" y="155"/>
                  </a:lnTo>
                  <a:lnTo>
                    <a:pt x="64" y="157"/>
                  </a:lnTo>
                  <a:lnTo>
                    <a:pt x="66" y="159"/>
                  </a:lnTo>
                  <a:lnTo>
                    <a:pt x="68" y="161"/>
                  </a:lnTo>
                  <a:lnTo>
                    <a:pt x="70" y="163"/>
                  </a:lnTo>
                  <a:lnTo>
                    <a:pt x="72" y="165"/>
                  </a:lnTo>
                  <a:lnTo>
                    <a:pt x="72" y="167"/>
                  </a:lnTo>
                  <a:lnTo>
                    <a:pt x="72" y="169"/>
                  </a:lnTo>
                  <a:lnTo>
                    <a:pt x="72" y="171"/>
                  </a:lnTo>
                  <a:lnTo>
                    <a:pt x="72" y="173"/>
                  </a:lnTo>
                  <a:lnTo>
                    <a:pt x="70" y="173"/>
                  </a:lnTo>
                  <a:lnTo>
                    <a:pt x="70" y="175"/>
                  </a:lnTo>
                  <a:lnTo>
                    <a:pt x="70" y="177"/>
                  </a:lnTo>
                  <a:lnTo>
                    <a:pt x="70" y="179"/>
                  </a:lnTo>
                  <a:lnTo>
                    <a:pt x="70" y="179"/>
                  </a:lnTo>
                  <a:lnTo>
                    <a:pt x="70" y="181"/>
                  </a:lnTo>
                  <a:lnTo>
                    <a:pt x="70" y="183"/>
                  </a:lnTo>
                  <a:lnTo>
                    <a:pt x="68" y="185"/>
                  </a:lnTo>
                  <a:lnTo>
                    <a:pt x="70" y="185"/>
                  </a:lnTo>
                  <a:lnTo>
                    <a:pt x="70" y="187"/>
                  </a:lnTo>
                  <a:lnTo>
                    <a:pt x="70" y="189"/>
                  </a:lnTo>
                  <a:lnTo>
                    <a:pt x="72" y="191"/>
                  </a:lnTo>
                  <a:lnTo>
                    <a:pt x="72" y="193"/>
                  </a:lnTo>
                  <a:lnTo>
                    <a:pt x="72" y="195"/>
                  </a:lnTo>
                  <a:lnTo>
                    <a:pt x="74" y="197"/>
                  </a:lnTo>
                  <a:lnTo>
                    <a:pt x="76" y="199"/>
                  </a:lnTo>
                  <a:lnTo>
                    <a:pt x="78" y="199"/>
                  </a:lnTo>
                  <a:lnTo>
                    <a:pt x="80" y="199"/>
                  </a:lnTo>
                  <a:lnTo>
                    <a:pt x="82" y="201"/>
                  </a:lnTo>
                  <a:lnTo>
                    <a:pt x="84" y="201"/>
                  </a:lnTo>
                  <a:lnTo>
                    <a:pt x="86" y="201"/>
                  </a:lnTo>
                  <a:lnTo>
                    <a:pt x="88" y="201"/>
                  </a:lnTo>
                  <a:lnTo>
                    <a:pt x="88" y="203"/>
                  </a:lnTo>
                  <a:lnTo>
                    <a:pt x="86" y="203"/>
                  </a:lnTo>
                  <a:lnTo>
                    <a:pt x="88" y="203"/>
                  </a:lnTo>
                  <a:lnTo>
                    <a:pt x="88" y="205"/>
                  </a:lnTo>
                  <a:lnTo>
                    <a:pt x="90" y="205"/>
                  </a:lnTo>
                  <a:lnTo>
                    <a:pt x="92" y="203"/>
                  </a:lnTo>
                  <a:lnTo>
                    <a:pt x="90" y="203"/>
                  </a:lnTo>
                  <a:lnTo>
                    <a:pt x="90" y="201"/>
                  </a:lnTo>
                  <a:lnTo>
                    <a:pt x="90" y="199"/>
                  </a:lnTo>
                  <a:lnTo>
                    <a:pt x="92" y="197"/>
                  </a:lnTo>
                  <a:lnTo>
                    <a:pt x="90" y="195"/>
                  </a:lnTo>
                  <a:lnTo>
                    <a:pt x="92" y="193"/>
                  </a:lnTo>
                  <a:lnTo>
                    <a:pt x="94" y="193"/>
                  </a:lnTo>
                  <a:lnTo>
                    <a:pt x="96" y="191"/>
                  </a:lnTo>
                  <a:lnTo>
                    <a:pt x="98" y="189"/>
                  </a:lnTo>
                  <a:lnTo>
                    <a:pt x="100" y="189"/>
                  </a:lnTo>
                  <a:lnTo>
                    <a:pt x="102" y="189"/>
                  </a:lnTo>
                  <a:lnTo>
                    <a:pt x="104" y="189"/>
                  </a:lnTo>
                  <a:lnTo>
                    <a:pt x="106" y="189"/>
                  </a:lnTo>
                  <a:lnTo>
                    <a:pt x="108" y="189"/>
                  </a:lnTo>
                  <a:lnTo>
                    <a:pt x="110" y="189"/>
                  </a:lnTo>
                  <a:lnTo>
                    <a:pt x="110" y="191"/>
                  </a:lnTo>
                  <a:lnTo>
                    <a:pt x="112" y="191"/>
                  </a:lnTo>
                  <a:lnTo>
                    <a:pt x="112" y="191"/>
                  </a:lnTo>
                  <a:lnTo>
                    <a:pt x="114" y="193"/>
                  </a:lnTo>
                  <a:lnTo>
                    <a:pt x="114" y="195"/>
                  </a:lnTo>
                  <a:lnTo>
                    <a:pt x="112" y="197"/>
                  </a:lnTo>
                  <a:lnTo>
                    <a:pt x="112" y="197"/>
                  </a:lnTo>
                  <a:lnTo>
                    <a:pt x="112" y="199"/>
                  </a:lnTo>
                  <a:lnTo>
                    <a:pt x="112" y="201"/>
                  </a:lnTo>
                  <a:lnTo>
                    <a:pt x="114" y="201"/>
                  </a:lnTo>
                  <a:lnTo>
                    <a:pt x="112" y="203"/>
                  </a:lnTo>
                  <a:lnTo>
                    <a:pt x="114" y="203"/>
                  </a:lnTo>
                  <a:lnTo>
                    <a:pt x="116" y="203"/>
                  </a:lnTo>
                  <a:lnTo>
                    <a:pt x="116" y="205"/>
                  </a:lnTo>
                  <a:lnTo>
                    <a:pt x="118" y="205"/>
                  </a:lnTo>
                  <a:lnTo>
                    <a:pt x="118" y="207"/>
                  </a:lnTo>
                  <a:lnTo>
                    <a:pt x="120" y="209"/>
                  </a:lnTo>
                  <a:lnTo>
                    <a:pt x="122" y="207"/>
                  </a:lnTo>
                  <a:lnTo>
                    <a:pt x="122" y="209"/>
                  </a:lnTo>
                  <a:lnTo>
                    <a:pt x="126" y="207"/>
                  </a:lnTo>
                  <a:lnTo>
                    <a:pt x="124" y="209"/>
                  </a:lnTo>
                  <a:lnTo>
                    <a:pt x="126" y="211"/>
                  </a:lnTo>
                  <a:lnTo>
                    <a:pt x="126" y="209"/>
                  </a:lnTo>
                  <a:lnTo>
                    <a:pt x="128" y="211"/>
                  </a:lnTo>
                  <a:lnTo>
                    <a:pt x="128" y="213"/>
                  </a:lnTo>
                  <a:lnTo>
                    <a:pt x="126" y="213"/>
                  </a:lnTo>
                  <a:lnTo>
                    <a:pt x="126" y="215"/>
                  </a:lnTo>
                  <a:lnTo>
                    <a:pt x="126" y="217"/>
                  </a:lnTo>
                  <a:lnTo>
                    <a:pt x="124" y="217"/>
                  </a:lnTo>
                  <a:lnTo>
                    <a:pt x="124" y="219"/>
                  </a:lnTo>
                  <a:lnTo>
                    <a:pt x="122" y="221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2" y="225"/>
                  </a:lnTo>
                  <a:lnTo>
                    <a:pt x="122" y="227"/>
                  </a:lnTo>
                  <a:lnTo>
                    <a:pt x="122" y="227"/>
                  </a:lnTo>
                  <a:lnTo>
                    <a:pt x="122" y="229"/>
                  </a:lnTo>
                  <a:lnTo>
                    <a:pt x="124" y="229"/>
                  </a:lnTo>
                  <a:lnTo>
                    <a:pt x="122" y="231"/>
                  </a:lnTo>
                  <a:lnTo>
                    <a:pt x="124" y="233"/>
                  </a:lnTo>
                  <a:lnTo>
                    <a:pt x="126" y="235"/>
                  </a:lnTo>
                  <a:lnTo>
                    <a:pt x="128" y="235"/>
                  </a:lnTo>
                  <a:lnTo>
                    <a:pt x="128" y="237"/>
                  </a:lnTo>
                  <a:lnTo>
                    <a:pt x="130" y="237"/>
                  </a:lnTo>
                  <a:lnTo>
                    <a:pt x="132" y="237"/>
                  </a:lnTo>
                  <a:lnTo>
                    <a:pt x="134" y="237"/>
                  </a:lnTo>
                  <a:lnTo>
                    <a:pt x="136" y="237"/>
                  </a:lnTo>
                  <a:lnTo>
                    <a:pt x="138" y="239"/>
                  </a:lnTo>
                  <a:lnTo>
                    <a:pt x="138" y="241"/>
                  </a:lnTo>
                  <a:lnTo>
                    <a:pt x="140" y="243"/>
                  </a:lnTo>
                  <a:lnTo>
                    <a:pt x="142" y="245"/>
                  </a:lnTo>
                  <a:lnTo>
                    <a:pt x="144" y="245"/>
                  </a:lnTo>
                  <a:lnTo>
                    <a:pt x="144" y="247"/>
                  </a:lnTo>
                  <a:lnTo>
                    <a:pt x="144" y="249"/>
                  </a:lnTo>
                  <a:lnTo>
                    <a:pt x="142" y="249"/>
                  </a:lnTo>
                  <a:lnTo>
                    <a:pt x="142" y="251"/>
                  </a:lnTo>
                  <a:lnTo>
                    <a:pt x="140" y="251"/>
                  </a:lnTo>
                  <a:lnTo>
                    <a:pt x="140" y="253"/>
                  </a:lnTo>
                  <a:lnTo>
                    <a:pt x="138" y="253"/>
                  </a:lnTo>
                  <a:lnTo>
                    <a:pt x="138" y="251"/>
                  </a:lnTo>
                  <a:lnTo>
                    <a:pt x="136" y="251"/>
                  </a:lnTo>
                  <a:lnTo>
                    <a:pt x="134" y="251"/>
                  </a:lnTo>
                  <a:lnTo>
                    <a:pt x="136" y="249"/>
                  </a:lnTo>
                  <a:lnTo>
                    <a:pt x="134" y="247"/>
                  </a:lnTo>
                  <a:lnTo>
                    <a:pt x="132" y="247"/>
                  </a:lnTo>
                  <a:lnTo>
                    <a:pt x="132" y="245"/>
                  </a:lnTo>
                  <a:lnTo>
                    <a:pt x="130" y="245"/>
                  </a:lnTo>
                  <a:lnTo>
                    <a:pt x="130" y="247"/>
                  </a:lnTo>
                  <a:lnTo>
                    <a:pt x="128" y="247"/>
                  </a:lnTo>
                  <a:lnTo>
                    <a:pt x="126" y="247"/>
                  </a:lnTo>
                  <a:lnTo>
                    <a:pt x="126" y="245"/>
                  </a:lnTo>
                  <a:lnTo>
                    <a:pt x="124" y="245"/>
                  </a:lnTo>
                  <a:lnTo>
                    <a:pt x="122" y="243"/>
                  </a:lnTo>
                  <a:lnTo>
                    <a:pt x="120" y="241"/>
                  </a:lnTo>
                  <a:lnTo>
                    <a:pt x="118" y="239"/>
                  </a:lnTo>
                  <a:lnTo>
                    <a:pt x="114" y="239"/>
                  </a:lnTo>
                  <a:lnTo>
                    <a:pt x="114" y="237"/>
                  </a:lnTo>
                  <a:lnTo>
                    <a:pt x="112" y="237"/>
                  </a:lnTo>
                  <a:lnTo>
                    <a:pt x="112" y="239"/>
                  </a:lnTo>
                  <a:lnTo>
                    <a:pt x="114" y="239"/>
                  </a:lnTo>
                  <a:lnTo>
                    <a:pt x="116" y="241"/>
                  </a:lnTo>
                  <a:lnTo>
                    <a:pt x="118" y="241"/>
                  </a:lnTo>
                  <a:lnTo>
                    <a:pt x="118" y="243"/>
                  </a:lnTo>
                  <a:lnTo>
                    <a:pt x="120" y="245"/>
                  </a:lnTo>
                  <a:lnTo>
                    <a:pt x="124" y="247"/>
                  </a:lnTo>
                  <a:lnTo>
                    <a:pt x="126" y="249"/>
                  </a:lnTo>
                  <a:lnTo>
                    <a:pt x="128" y="251"/>
                  </a:lnTo>
                  <a:lnTo>
                    <a:pt x="130" y="251"/>
                  </a:lnTo>
                  <a:lnTo>
                    <a:pt x="130" y="253"/>
                  </a:lnTo>
                  <a:lnTo>
                    <a:pt x="132" y="253"/>
                  </a:lnTo>
                  <a:lnTo>
                    <a:pt x="134" y="255"/>
                  </a:lnTo>
                  <a:lnTo>
                    <a:pt x="136" y="257"/>
                  </a:lnTo>
                  <a:lnTo>
                    <a:pt x="138" y="257"/>
                  </a:lnTo>
                  <a:lnTo>
                    <a:pt x="136" y="259"/>
                  </a:lnTo>
                  <a:lnTo>
                    <a:pt x="134" y="259"/>
                  </a:lnTo>
                  <a:lnTo>
                    <a:pt x="134" y="261"/>
                  </a:lnTo>
                  <a:lnTo>
                    <a:pt x="132" y="263"/>
                  </a:lnTo>
                  <a:lnTo>
                    <a:pt x="132" y="261"/>
                  </a:lnTo>
                  <a:lnTo>
                    <a:pt x="130" y="259"/>
                  </a:lnTo>
                  <a:lnTo>
                    <a:pt x="128" y="257"/>
                  </a:lnTo>
                  <a:lnTo>
                    <a:pt x="126" y="255"/>
                  </a:lnTo>
                  <a:lnTo>
                    <a:pt x="124" y="253"/>
                  </a:lnTo>
                  <a:lnTo>
                    <a:pt x="122" y="251"/>
                  </a:lnTo>
                  <a:lnTo>
                    <a:pt x="120" y="249"/>
                  </a:lnTo>
                  <a:lnTo>
                    <a:pt x="118" y="247"/>
                  </a:lnTo>
                  <a:lnTo>
                    <a:pt x="116" y="247"/>
                  </a:lnTo>
                  <a:lnTo>
                    <a:pt x="116" y="245"/>
                  </a:lnTo>
                  <a:lnTo>
                    <a:pt x="114" y="245"/>
                  </a:lnTo>
                  <a:lnTo>
                    <a:pt x="114" y="243"/>
                  </a:lnTo>
                  <a:lnTo>
                    <a:pt x="112" y="243"/>
                  </a:lnTo>
                  <a:lnTo>
                    <a:pt x="112" y="241"/>
                  </a:lnTo>
                  <a:lnTo>
                    <a:pt x="110" y="239"/>
                  </a:lnTo>
                  <a:lnTo>
                    <a:pt x="108" y="237"/>
                  </a:lnTo>
                  <a:lnTo>
                    <a:pt x="106" y="235"/>
                  </a:lnTo>
                  <a:lnTo>
                    <a:pt x="104" y="235"/>
                  </a:lnTo>
                  <a:lnTo>
                    <a:pt x="102" y="233"/>
                  </a:lnTo>
                  <a:lnTo>
                    <a:pt x="100" y="233"/>
                  </a:lnTo>
                  <a:lnTo>
                    <a:pt x="98" y="231"/>
                  </a:lnTo>
                  <a:lnTo>
                    <a:pt x="96" y="229"/>
                  </a:lnTo>
                  <a:lnTo>
                    <a:pt x="94" y="229"/>
                  </a:lnTo>
                  <a:lnTo>
                    <a:pt x="94" y="227"/>
                  </a:lnTo>
                  <a:lnTo>
                    <a:pt x="92" y="227"/>
                  </a:lnTo>
                  <a:lnTo>
                    <a:pt x="90" y="227"/>
                  </a:lnTo>
                  <a:lnTo>
                    <a:pt x="88" y="227"/>
                  </a:lnTo>
                  <a:lnTo>
                    <a:pt x="88" y="225"/>
                  </a:lnTo>
                  <a:lnTo>
                    <a:pt x="86" y="225"/>
                  </a:lnTo>
                  <a:lnTo>
                    <a:pt x="84" y="223"/>
                  </a:lnTo>
                  <a:lnTo>
                    <a:pt x="82" y="223"/>
                  </a:lnTo>
                  <a:lnTo>
                    <a:pt x="82" y="221"/>
                  </a:lnTo>
                  <a:lnTo>
                    <a:pt x="80" y="221"/>
                  </a:lnTo>
                  <a:lnTo>
                    <a:pt x="78" y="219"/>
                  </a:lnTo>
                  <a:lnTo>
                    <a:pt x="76" y="217"/>
                  </a:lnTo>
                  <a:lnTo>
                    <a:pt x="74" y="217"/>
                  </a:lnTo>
                  <a:lnTo>
                    <a:pt x="72" y="215"/>
                  </a:lnTo>
                  <a:lnTo>
                    <a:pt x="70" y="215"/>
                  </a:lnTo>
                  <a:lnTo>
                    <a:pt x="70" y="213"/>
                  </a:lnTo>
                  <a:lnTo>
                    <a:pt x="68" y="213"/>
                  </a:lnTo>
                  <a:lnTo>
                    <a:pt x="66" y="211"/>
                  </a:lnTo>
                  <a:lnTo>
                    <a:pt x="64" y="211"/>
                  </a:lnTo>
                  <a:lnTo>
                    <a:pt x="64" y="209"/>
                  </a:lnTo>
                  <a:lnTo>
                    <a:pt x="62" y="209"/>
                  </a:lnTo>
                  <a:lnTo>
                    <a:pt x="60" y="207"/>
                  </a:lnTo>
                  <a:lnTo>
                    <a:pt x="58" y="205"/>
                  </a:lnTo>
                  <a:lnTo>
                    <a:pt x="56" y="205"/>
                  </a:lnTo>
                  <a:lnTo>
                    <a:pt x="56" y="203"/>
                  </a:lnTo>
                  <a:lnTo>
                    <a:pt x="54" y="203"/>
                  </a:lnTo>
                  <a:lnTo>
                    <a:pt x="52" y="201"/>
                  </a:lnTo>
                  <a:lnTo>
                    <a:pt x="50" y="199"/>
                  </a:lnTo>
                  <a:lnTo>
                    <a:pt x="48" y="199"/>
                  </a:lnTo>
                  <a:lnTo>
                    <a:pt x="46" y="199"/>
                  </a:lnTo>
                  <a:lnTo>
                    <a:pt x="44" y="197"/>
                  </a:lnTo>
                  <a:lnTo>
                    <a:pt x="42" y="197"/>
                  </a:lnTo>
                  <a:lnTo>
                    <a:pt x="40" y="195"/>
                  </a:lnTo>
                  <a:lnTo>
                    <a:pt x="38" y="195"/>
                  </a:lnTo>
                  <a:lnTo>
                    <a:pt x="38" y="193"/>
                  </a:lnTo>
                  <a:lnTo>
                    <a:pt x="36" y="193"/>
                  </a:lnTo>
                  <a:lnTo>
                    <a:pt x="34" y="191"/>
                  </a:lnTo>
                  <a:lnTo>
                    <a:pt x="32" y="191"/>
                  </a:lnTo>
                  <a:lnTo>
                    <a:pt x="30" y="189"/>
                  </a:lnTo>
                  <a:lnTo>
                    <a:pt x="28" y="189"/>
                  </a:lnTo>
                  <a:lnTo>
                    <a:pt x="26" y="187"/>
                  </a:lnTo>
                  <a:lnTo>
                    <a:pt x="24" y="187"/>
                  </a:lnTo>
                  <a:lnTo>
                    <a:pt x="22" y="185"/>
                  </a:lnTo>
                  <a:lnTo>
                    <a:pt x="20" y="185"/>
                  </a:lnTo>
                  <a:lnTo>
                    <a:pt x="18" y="183"/>
                  </a:lnTo>
                  <a:lnTo>
                    <a:pt x="16" y="183"/>
                  </a:lnTo>
                  <a:lnTo>
                    <a:pt x="16" y="181"/>
                  </a:lnTo>
                  <a:lnTo>
                    <a:pt x="14" y="181"/>
                  </a:lnTo>
                  <a:lnTo>
                    <a:pt x="12" y="179"/>
                  </a:lnTo>
                  <a:lnTo>
                    <a:pt x="10" y="179"/>
                  </a:lnTo>
                  <a:lnTo>
                    <a:pt x="8" y="179"/>
                  </a:lnTo>
                  <a:lnTo>
                    <a:pt x="2" y="177"/>
                  </a:lnTo>
                  <a:lnTo>
                    <a:pt x="0" y="177"/>
                  </a:lnTo>
                  <a:lnTo>
                    <a:pt x="0" y="175"/>
                  </a:lnTo>
                  <a:lnTo>
                    <a:pt x="0" y="173"/>
                  </a:lnTo>
                  <a:lnTo>
                    <a:pt x="0" y="171"/>
                  </a:lnTo>
                  <a:lnTo>
                    <a:pt x="0" y="169"/>
                  </a:lnTo>
                  <a:lnTo>
                    <a:pt x="0" y="167"/>
                  </a:lnTo>
                  <a:lnTo>
                    <a:pt x="2" y="163"/>
                  </a:lnTo>
                  <a:lnTo>
                    <a:pt x="2" y="161"/>
                  </a:lnTo>
                  <a:lnTo>
                    <a:pt x="2" y="159"/>
                  </a:lnTo>
                  <a:lnTo>
                    <a:pt x="2" y="157"/>
                  </a:lnTo>
                  <a:lnTo>
                    <a:pt x="2" y="155"/>
                  </a:lnTo>
                  <a:lnTo>
                    <a:pt x="2" y="153"/>
                  </a:lnTo>
                  <a:lnTo>
                    <a:pt x="2" y="151"/>
                  </a:lnTo>
                  <a:lnTo>
                    <a:pt x="2" y="149"/>
                  </a:lnTo>
                  <a:lnTo>
                    <a:pt x="2" y="143"/>
                  </a:lnTo>
                  <a:lnTo>
                    <a:pt x="2" y="141"/>
                  </a:lnTo>
                  <a:lnTo>
                    <a:pt x="2" y="139"/>
                  </a:lnTo>
                  <a:lnTo>
                    <a:pt x="2" y="137"/>
                  </a:lnTo>
                  <a:lnTo>
                    <a:pt x="2" y="135"/>
                  </a:lnTo>
                  <a:lnTo>
                    <a:pt x="2" y="133"/>
                  </a:lnTo>
                  <a:lnTo>
                    <a:pt x="2" y="129"/>
                  </a:lnTo>
                  <a:lnTo>
                    <a:pt x="2" y="127"/>
                  </a:lnTo>
                  <a:lnTo>
                    <a:pt x="2" y="125"/>
                  </a:lnTo>
                  <a:lnTo>
                    <a:pt x="2" y="123"/>
                  </a:lnTo>
                  <a:lnTo>
                    <a:pt x="2" y="117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11"/>
                  </a:lnTo>
                  <a:lnTo>
                    <a:pt x="2" y="105"/>
                  </a:lnTo>
                  <a:lnTo>
                    <a:pt x="4" y="105"/>
                  </a:lnTo>
                  <a:lnTo>
                    <a:pt x="6" y="105"/>
                  </a:lnTo>
                  <a:lnTo>
                    <a:pt x="8" y="103"/>
                  </a:lnTo>
                  <a:lnTo>
                    <a:pt x="10" y="101"/>
                  </a:lnTo>
                  <a:lnTo>
                    <a:pt x="12" y="101"/>
                  </a:lnTo>
                  <a:lnTo>
                    <a:pt x="12" y="99"/>
                  </a:lnTo>
                  <a:lnTo>
                    <a:pt x="12" y="97"/>
                  </a:lnTo>
                  <a:lnTo>
                    <a:pt x="16" y="95"/>
                  </a:lnTo>
                  <a:lnTo>
                    <a:pt x="16" y="93"/>
                  </a:lnTo>
                  <a:lnTo>
                    <a:pt x="20" y="91"/>
                  </a:lnTo>
                  <a:lnTo>
                    <a:pt x="22" y="91"/>
                  </a:lnTo>
                  <a:lnTo>
                    <a:pt x="24" y="91"/>
                  </a:lnTo>
                  <a:lnTo>
                    <a:pt x="24" y="93"/>
                  </a:lnTo>
                  <a:lnTo>
                    <a:pt x="26" y="93"/>
                  </a:lnTo>
                  <a:lnTo>
                    <a:pt x="28" y="93"/>
                  </a:lnTo>
                  <a:lnTo>
                    <a:pt x="30" y="91"/>
                  </a:lnTo>
                  <a:lnTo>
                    <a:pt x="32" y="91"/>
                  </a:lnTo>
                  <a:lnTo>
                    <a:pt x="34" y="91"/>
                  </a:lnTo>
                  <a:lnTo>
                    <a:pt x="34" y="89"/>
                  </a:lnTo>
                  <a:lnTo>
                    <a:pt x="36" y="89"/>
                  </a:lnTo>
                  <a:lnTo>
                    <a:pt x="38" y="89"/>
                  </a:lnTo>
                  <a:lnTo>
                    <a:pt x="40" y="91"/>
                  </a:lnTo>
                  <a:lnTo>
                    <a:pt x="40" y="93"/>
                  </a:lnTo>
                  <a:lnTo>
                    <a:pt x="42" y="93"/>
                  </a:lnTo>
                  <a:lnTo>
                    <a:pt x="44" y="95"/>
                  </a:lnTo>
                  <a:lnTo>
                    <a:pt x="46" y="95"/>
                  </a:lnTo>
                  <a:lnTo>
                    <a:pt x="48" y="95"/>
                  </a:lnTo>
                  <a:lnTo>
                    <a:pt x="48" y="93"/>
                  </a:lnTo>
                  <a:lnTo>
                    <a:pt x="50" y="93"/>
                  </a:lnTo>
                  <a:lnTo>
                    <a:pt x="50" y="91"/>
                  </a:lnTo>
                  <a:lnTo>
                    <a:pt x="52" y="93"/>
                  </a:lnTo>
                  <a:lnTo>
                    <a:pt x="54" y="93"/>
                  </a:lnTo>
                  <a:lnTo>
                    <a:pt x="56" y="93"/>
                  </a:lnTo>
                  <a:lnTo>
                    <a:pt x="58" y="93"/>
                  </a:lnTo>
                  <a:lnTo>
                    <a:pt x="58" y="91"/>
                  </a:lnTo>
                  <a:lnTo>
                    <a:pt x="60" y="91"/>
                  </a:lnTo>
                  <a:lnTo>
                    <a:pt x="60" y="89"/>
                  </a:lnTo>
                  <a:lnTo>
                    <a:pt x="62" y="89"/>
                  </a:lnTo>
                  <a:lnTo>
                    <a:pt x="64" y="89"/>
                  </a:lnTo>
                  <a:lnTo>
                    <a:pt x="64" y="87"/>
                  </a:lnTo>
                  <a:lnTo>
                    <a:pt x="64" y="85"/>
                  </a:lnTo>
                  <a:lnTo>
                    <a:pt x="66" y="83"/>
                  </a:lnTo>
                  <a:lnTo>
                    <a:pt x="66" y="83"/>
                  </a:lnTo>
                  <a:lnTo>
                    <a:pt x="66" y="81"/>
                  </a:lnTo>
                  <a:lnTo>
                    <a:pt x="66" y="79"/>
                  </a:lnTo>
                  <a:lnTo>
                    <a:pt x="68" y="79"/>
                  </a:lnTo>
                  <a:lnTo>
                    <a:pt x="68" y="77"/>
                  </a:lnTo>
                  <a:lnTo>
                    <a:pt x="70" y="77"/>
                  </a:lnTo>
                  <a:lnTo>
                    <a:pt x="72" y="75"/>
                  </a:lnTo>
                  <a:lnTo>
                    <a:pt x="74" y="75"/>
                  </a:lnTo>
                  <a:lnTo>
                    <a:pt x="76" y="75"/>
                  </a:lnTo>
                  <a:lnTo>
                    <a:pt x="78" y="75"/>
                  </a:lnTo>
                  <a:lnTo>
                    <a:pt x="80" y="75"/>
                  </a:lnTo>
                  <a:lnTo>
                    <a:pt x="82" y="75"/>
                  </a:lnTo>
                  <a:lnTo>
                    <a:pt x="84" y="75"/>
                  </a:lnTo>
                  <a:lnTo>
                    <a:pt x="86" y="75"/>
                  </a:lnTo>
                  <a:lnTo>
                    <a:pt x="92" y="77"/>
                  </a:lnTo>
                  <a:lnTo>
                    <a:pt x="94" y="77"/>
                  </a:lnTo>
                  <a:lnTo>
                    <a:pt x="96" y="77"/>
                  </a:lnTo>
                  <a:lnTo>
                    <a:pt x="98" y="77"/>
                  </a:lnTo>
                  <a:lnTo>
                    <a:pt x="102" y="77"/>
                  </a:lnTo>
                  <a:lnTo>
                    <a:pt x="104" y="77"/>
                  </a:lnTo>
                  <a:lnTo>
                    <a:pt x="106" y="77"/>
                  </a:lnTo>
                  <a:lnTo>
                    <a:pt x="112" y="77"/>
                  </a:lnTo>
                  <a:lnTo>
                    <a:pt x="112" y="77"/>
                  </a:lnTo>
                  <a:lnTo>
                    <a:pt x="114" y="77"/>
                  </a:lnTo>
                  <a:lnTo>
                    <a:pt x="116" y="77"/>
                  </a:lnTo>
                  <a:lnTo>
                    <a:pt x="118" y="77"/>
                  </a:lnTo>
                  <a:lnTo>
                    <a:pt x="120" y="77"/>
                  </a:lnTo>
                  <a:lnTo>
                    <a:pt x="124" y="77"/>
                  </a:lnTo>
                  <a:lnTo>
                    <a:pt x="130" y="77"/>
                  </a:lnTo>
                  <a:lnTo>
                    <a:pt x="134" y="77"/>
                  </a:lnTo>
                  <a:lnTo>
                    <a:pt x="138" y="77"/>
                  </a:lnTo>
                  <a:lnTo>
                    <a:pt x="142" y="77"/>
                  </a:lnTo>
                  <a:lnTo>
                    <a:pt x="146" y="77"/>
                  </a:lnTo>
                  <a:lnTo>
                    <a:pt x="148" y="77"/>
                  </a:lnTo>
                  <a:lnTo>
                    <a:pt x="150" y="77"/>
                  </a:lnTo>
                  <a:lnTo>
                    <a:pt x="152" y="77"/>
                  </a:lnTo>
                  <a:lnTo>
                    <a:pt x="156" y="77"/>
                  </a:lnTo>
                  <a:lnTo>
                    <a:pt x="158" y="77"/>
                  </a:lnTo>
                  <a:lnTo>
                    <a:pt x="160" y="77"/>
                  </a:lnTo>
                  <a:lnTo>
                    <a:pt x="160" y="77"/>
                  </a:lnTo>
                  <a:lnTo>
                    <a:pt x="162" y="77"/>
                  </a:lnTo>
                  <a:lnTo>
                    <a:pt x="164" y="77"/>
                  </a:lnTo>
                  <a:lnTo>
                    <a:pt x="166" y="77"/>
                  </a:lnTo>
                  <a:lnTo>
                    <a:pt x="168" y="77"/>
                  </a:lnTo>
                  <a:lnTo>
                    <a:pt x="170" y="77"/>
                  </a:lnTo>
                  <a:lnTo>
                    <a:pt x="172" y="77"/>
                  </a:lnTo>
                  <a:lnTo>
                    <a:pt x="174" y="77"/>
                  </a:lnTo>
                  <a:lnTo>
                    <a:pt x="176" y="77"/>
                  </a:lnTo>
                  <a:lnTo>
                    <a:pt x="180" y="77"/>
                  </a:lnTo>
                  <a:lnTo>
                    <a:pt x="182" y="77"/>
                  </a:lnTo>
                  <a:lnTo>
                    <a:pt x="188" y="77"/>
                  </a:lnTo>
                  <a:lnTo>
                    <a:pt x="190" y="77"/>
                  </a:lnTo>
                  <a:lnTo>
                    <a:pt x="194" y="77"/>
                  </a:lnTo>
                  <a:lnTo>
                    <a:pt x="196" y="77"/>
                  </a:lnTo>
                  <a:lnTo>
                    <a:pt x="198" y="77"/>
                  </a:lnTo>
                  <a:lnTo>
                    <a:pt x="200" y="77"/>
                  </a:lnTo>
                  <a:lnTo>
                    <a:pt x="202" y="77"/>
                  </a:lnTo>
                  <a:lnTo>
                    <a:pt x="204" y="77"/>
                  </a:lnTo>
                  <a:lnTo>
                    <a:pt x="206" y="77"/>
                  </a:lnTo>
                  <a:lnTo>
                    <a:pt x="208" y="77"/>
                  </a:lnTo>
                  <a:lnTo>
                    <a:pt x="208" y="77"/>
                  </a:lnTo>
                  <a:lnTo>
                    <a:pt x="210" y="77"/>
                  </a:lnTo>
                  <a:lnTo>
                    <a:pt x="214" y="77"/>
                  </a:lnTo>
                  <a:lnTo>
                    <a:pt x="220" y="77"/>
                  </a:lnTo>
                  <a:lnTo>
                    <a:pt x="222" y="77"/>
                  </a:lnTo>
                  <a:lnTo>
                    <a:pt x="224" y="77"/>
                  </a:lnTo>
                  <a:lnTo>
                    <a:pt x="226" y="77"/>
                  </a:lnTo>
                  <a:lnTo>
                    <a:pt x="232" y="77"/>
                  </a:lnTo>
                  <a:lnTo>
                    <a:pt x="236" y="77"/>
                  </a:lnTo>
                  <a:lnTo>
                    <a:pt x="238" y="77"/>
                  </a:lnTo>
                  <a:lnTo>
                    <a:pt x="240" y="79"/>
                  </a:lnTo>
                  <a:lnTo>
                    <a:pt x="242" y="79"/>
                  </a:lnTo>
                  <a:lnTo>
                    <a:pt x="244" y="79"/>
                  </a:lnTo>
                  <a:lnTo>
                    <a:pt x="248" y="79"/>
                  </a:lnTo>
                  <a:lnTo>
                    <a:pt x="250" y="79"/>
                  </a:lnTo>
                  <a:lnTo>
                    <a:pt x="252" y="79"/>
                  </a:lnTo>
                  <a:lnTo>
                    <a:pt x="256" y="79"/>
                  </a:lnTo>
                  <a:lnTo>
                    <a:pt x="256" y="77"/>
                  </a:lnTo>
                  <a:lnTo>
                    <a:pt x="256" y="75"/>
                  </a:lnTo>
                  <a:lnTo>
                    <a:pt x="256" y="73"/>
                  </a:lnTo>
                  <a:lnTo>
                    <a:pt x="256" y="71"/>
                  </a:lnTo>
                  <a:lnTo>
                    <a:pt x="256" y="69"/>
                  </a:lnTo>
                  <a:lnTo>
                    <a:pt x="256" y="67"/>
                  </a:lnTo>
                  <a:lnTo>
                    <a:pt x="256" y="65"/>
                  </a:lnTo>
                  <a:lnTo>
                    <a:pt x="256" y="63"/>
                  </a:lnTo>
                  <a:lnTo>
                    <a:pt x="256" y="61"/>
                  </a:lnTo>
                  <a:lnTo>
                    <a:pt x="256" y="57"/>
                  </a:lnTo>
                  <a:lnTo>
                    <a:pt x="256" y="55"/>
                  </a:lnTo>
                  <a:lnTo>
                    <a:pt x="256" y="53"/>
                  </a:lnTo>
                  <a:lnTo>
                    <a:pt x="256" y="51"/>
                  </a:lnTo>
                  <a:lnTo>
                    <a:pt x="256" y="47"/>
                  </a:lnTo>
                  <a:lnTo>
                    <a:pt x="256" y="45"/>
                  </a:lnTo>
                  <a:lnTo>
                    <a:pt x="256" y="43"/>
                  </a:lnTo>
                  <a:lnTo>
                    <a:pt x="256" y="41"/>
                  </a:lnTo>
                  <a:lnTo>
                    <a:pt x="256" y="39"/>
                  </a:lnTo>
                  <a:lnTo>
                    <a:pt x="256" y="37"/>
                  </a:lnTo>
                  <a:lnTo>
                    <a:pt x="256" y="35"/>
                  </a:lnTo>
                  <a:lnTo>
                    <a:pt x="256" y="35"/>
                  </a:lnTo>
                  <a:lnTo>
                    <a:pt x="256" y="33"/>
                  </a:lnTo>
                  <a:lnTo>
                    <a:pt x="256" y="31"/>
                  </a:lnTo>
                  <a:lnTo>
                    <a:pt x="256" y="29"/>
                  </a:lnTo>
                  <a:lnTo>
                    <a:pt x="256" y="27"/>
                  </a:lnTo>
                  <a:lnTo>
                    <a:pt x="256" y="23"/>
                  </a:lnTo>
                  <a:lnTo>
                    <a:pt x="256" y="8"/>
                  </a:lnTo>
                  <a:lnTo>
                    <a:pt x="256" y="6"/>
                  </a:lnTo>
                  <a:lnTo>
                    <a:pt x="256" y="4"/>
                  </a:lnTo>
                  <a:lnTo>
                    <a:pt x="256" y="2"/>
                  </a:lnTo>
                  <a:lnTo>
                    <a:pt x="256" y="0"/>
                  </a:lnTo>
                  <a:lnTo>
                    <a:pt x="258" y="0"/>
                  </a:lnTo>
                  <a:lnTo>
                    <a:pt x="264" y="0"/>
                  </a:lnTo>
                  <a:lnTo>
                    <a:pt x="270" y="0"/>
                  </a:lnTo>
                  <a:lnTo>
                    <a:pt x="272" y="0"/>
                  </a:lnTo>
                  <a:lnTo>
                    <a:pt x="274" y="0"/>
                  </a:lnTo>
                  <a:lnTo>
                    <a:pt x="276" y="0"/>
                  </a:lnTo>
                  <a:lnTo>
                    <a:pt x="282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8" y="0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57" name="Freeform 224">
              <a:extLst>
                <a:ext uri="{FF2B5EF4-FFF2-40B4-BE49-F238E27FC236}">
                  <a16:creationId xmlns:a16="http://schemas.microsoft.com/office/drawing/2014/main" id="{4D70B76F-C7BC-ADAB-76A1-AAA4091B1C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8825" y="-247650"/>
              <a:ext cx="331788" cy="579438"/>
            </a:xfrm>
            <a:custGeom>
              <a:avLst/>
              <a:gdLst>
                <a:gd name="T0" fmla="*/ 96 w 209"/>
                <a:gd name="T1" fmla="*/ 353 h 365"/>
                <a:gd name="T2" fmla="*/ 120 w 209"/>
                <a:gd name="T3" fmla="*/ 355 h 365"/>
                <a:gd name="T4" fmla="*/ 140 w 209"/>
                <a:gd name="T5" fmla="*/ 357 h 365"/>
                <a:gd name="T6" fmla="*/ 130 w 209"/>
                <a:gd name="T7" fmla="*/ 359 h 365"/>
                <a:gd name="T8" fmla="*/ 84 w 209"/>
                <a:gd name="T9" fmla="*/ 355 h 365"/>
                <a:gd name="T10" fmla="*/ 58 w 209"/>
                <a:gd name="T11" fmla="*/ 355 h 365"/>
                <a:gd name="T12" fmla="*/ 36 w 209"/>
                <a:gd name="T13" fmla="*/ 357 h 365"/>
                <a:gd name="T14" fmla="*/ 16 w 209"/>
                <a:gd name="T15" fmla="*/ 359 h 365"/>
                <a:gd name="T16" fmla="*/ 4 w 209"/>
                <a:gd name="T17" fmla="*/ 357 h 365"/>
                <a:gd name="T18" fmla="*/ 26 w 209"/>
                <a:gd name="T19" fmla="*/ 353 h 365"/>
                <a:gd name="T20" fmla="*/ 46 w 209"/>
                <a:gd name="T21" fmla="*/ 351 h 365"/>
                <a:gd name="T22" fmla="*/ 66 w 209"/>
                <a:gd name="T23" fmla="*/ 351 h 365"/>
                <a:gd name="T24" fmla="*/ 178 w 209"/>
                <a:gd name="T25" fmla="*/ 349 h 365"/>
                <a:gd name="T26" fmla="*/ 194 w 209"/>
                <a:gd name="T27" fmla="*/ 351 h 365"/>
                <a:gd name="T28" fmla="*/ 201 w 209"/>
                <a:gd name="T29" fmla="*/ 365 h 365"/>
                <a:gd name="T30" fmla="*/ 166 w 209"/>
                <a:gd name="T31" fmla="*/ 363 h 365"/>
                <a:gd name="T32" fmla="*/ 158 w 209"/>
                <a:gd name="T33" fmla="*/ 349 h 365"/>
                <a:gd name="T34" fmla="*/ 36 w 209"/>
                <a:gd name="T35" fmla="*/ 0 h 365"/>
                <a:gd name="T36" fmla="*/ 58 w 209"/>
                <a:gd name="T37" fmla="*/ 2 h 365"/>
                <a:gd name="T38" fmla="*/ 84 w 209"/>
                <a:gd name="T39" fmla="*/ 2 h 365"/>
                <a:gd name="T40" fmla="*/ 114 w 209"/>
                <a:gd name="T41" fmla="*/ 2 h 365"/>
                <a:gd name="T42" fmla="*/ 146 w 209"/>
                <a:gd name="T43" fmla="*/ 2 h 365"/>
                <a:gd name="T44" fmla="*/ 182 w 209"/>
                <a:gd name="T45" fmla="*/ 2 h 365"/>
                <a:gd name="T46" fmla="*/ 209 w 209"/>
                <a:gd name="T47" fmla="*/ 8 h 365"/>
                <a:gd name="T48" fmla="*/ 209 w 209"/>
                <a:gd name="T49" fmla="*/ 36 h 365"/>
                <a:gd name="T50" fmla="*/ 209 w 209"/>
                <a:gd name="T51" fmla="*/ 78 h 365"/>
                <a:gd name="T52" fmla="*/ 207 w 209"/>
                <a:gd name="T53" fmla="*/ 114 h 365"/>
                <a:gd name="T54" fmla="*/ 207 w 209"/>
                <a:gd name="T55" fmla="*/ 148 h 365"/>
                <a:gd name="T56" fmla="*/ 207 w 209"/>
                <a:gd name="T57" fmla="*/ 188 h 365"/>
                <a:gd name="T58" fmla="*/ 207 w 209"/>
                <a:gd name="T59" fmla="*/ 214 h 365"/>
                <a:gd name="T60" fmla="*/ 207 w 209"/>
                <a:gd name="T61" fmla="*/ 252 h 365"/>
                <a:gd name="T62" fmla="*/ 207 w 209"/>
                <a:gd name="T63" fmla="*/ 309 h 365"/>
                <a:gd name="T64" fmla="*/ 194 w 209"/>
                <a:gd name="T65" fmla="*/ 321 h 365"/>
                <a:gd name="T66" fmla="*/ 180 w 209"/>
                <a:gd name="T67" fmla="*/ 299 h 365"/>
                <a:gd name="T68" fmla="*/ 192 w 209"/>
                <a:gd name="T69" fmla="*/ 293 h 365"/>
                <a:gd name="T70" fmla="*/ 176 w 209"/>
                <a:gd name="T71" fmla="*/ 289 h 365"/>
                <a:gd name="T72" fmla="*/ 166 w 209"/>
                <a:gd name="T73" fmla="*/ 301 h 365"/>
                <a:gd name="T74" fmla="*/ 156 w 209"/>
                <a:gd name="T75" fmla="*/ 283 h 365"/>
                <a:gd name="T76" fmla="*/ 160 w 209"/>
                <a:gd name="T77" fmla="*/ 297 h 365"/>
                <a:gd name="T78" fmla="*/ 152 w 209"/>
                <a:gd name="T79" fmla="*/ 319 h 365"/>
                <a:gd name="T80" fmla="*/ 134 w 209"/>
                <a:gd name="T81" fmla="*/ 321 h 365"/>
                <a:gd name="T82" fmla="*/ 114 w 209"/>
                <a:gd name="T83" fmla="*/ 333 h 365"/>
                <a:gd name="T84" fmla="*/ 104 w 209"/>
                <a:gd name="T85" fmla="*/ 323 h 365"/>
                <a:gd name="T86" fmla="*/ 106 w 209"/>
                <a:gd name="T87" fmla="*/ 311 h 365"/>
                <a:gd name="T88" fmla="*/ 106 w 209"/>
                <a:gd name="T89" fmla="*/ 329 h 365"/>
                <a:gd name="T90" fmla="*/ 92 w 209"/>
                <a:gd name="T91" fmla="*/ 335 h 365"/>
                <a:gd name="T92" fmla="*/ 92 w 209"/>
                <a:gd name="T93" fmla="*/ 337 h 365"/>
                <a:gd name="T94" fmla="*/ 108 w 209"/>
                <a:gd name="T95" fmla="*/ 349 h 365"/>
                <a:gd name="T96" fmla="*/ 70 w 209"/>
                <a:gd name="T97" fmla="*/ 347 h 365"/>
                <a:gd name="T98" fmla="*/ 34 w 209"/>
                <a:gd name="T99" fmla="*/ 347 h 365"/>
                <a:gd name="T100" fmla="*/ 8 w 209"/>
                <a:gd name="T101" fmla="*/ 347 h 365"/>
                <a:gd name="T102" fmla="*/ 0 w 209"/>
                <a:gd name="T103" fmla="*/ 335 h 365"/>
                <a:gd name="T104" fmla="*/ 2 w 209"/>
                <a:gd name="T105" fmla="*/ 279 h 365"/>
                <a:gd name="T106" fmla="*/ 2 w 209"/>
                <a:gd name="T107" fmla="*/ 248 h 365"/>
                <a:gd name="T108" fmla="*/ 4 w 209"/>
                <a:gd name="T109" fmla="*/ 208 h 365"/>
                <a:gd name="T110" fmla="*/ 4 w 209"/>
                <a:gd name="T111" fmla="*/ 162 h 365"/>
                <a:gd name="T112" fmla="*/ 4 w 209"/>
                <a:gd name="T113" fmla="*/ 128 h 365"/>
                <a:gd name="T114" fmla="*/ 6 w 209"/>
                <a:gd name="T115" fmla="*/ 76 h 365"/>
                <a:gd name="T116" fmla="*/ 6 w 209"/>
                <a:gd name="T117" fmla="*/ 42 h 365"/>
                <a:gd name="T118" fmla="*/ 14 w 209"/>
                <a:gd name="T119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9" h="365">
                  <a:moveTo>
                    <a:pt x="74" y="351"/>
                  </a:moveTo>
                  <a:lnTo>
                    <a:pt x="76" y="353"/>
                  </a:lnTo>
                  <a:lnTo>
                    <a:pt x="78" y="353"/>
                  </a:lnTo>
                  <a:lnTo>
                    <a:pt x="80" y="353"/>
                  </a:lnTo>
                  <a:lnTo>
                    <a:pt x="82" y="353"/>
                  </a:lnTo>
                  <a:lnTo>
                    <a:pt x="84" y="353"/>
                  </a:lnTo>
                  <a:lnTo>
                    <a:pt x="88" y="353"/>
                  </a:lnTo>
                  <a:lnTo>
                    <a:pt x="90" y="353"/>
                  </a:lnTo>
                  <a:lnTo>
                    <a:pt x="92" y="353"/>
                  </a:lnTo>
                  <a:lnTo>
                    <a:pt x="94" y="353"/>
                  </a:lnTo>
                  <a:lnTo>
                    <a:pt x="96" y="353"/>
                  </a:lnTo>
                  <a:lnTo>
                    <a:pt x="98" y="353"/>
                  </a:lnTo>
                  <a:lnTo>
                    <a:pt x="100" y="353"/>
                  </a:lnTo>
                  <a:lnTo>
                    <a:pt x="102" y="353"/>
                  </a:lnTo>
                  <a:lnTo>
                    <a:pt x="104" y="353"/>
                  </a:lnTo>
                  <a:lnTo>
                    <a:pt x="106" y="353"/>
                  </a:lnTo>
                  <a:lnTo>
                    <a:pt x="110" y="355"/>
                  </a:lnTo>
                  <a:lnTo>
                    <a:pt x="112" y="355"/>
                  </a:lnTo>
                  <a:lnTo>
                    <a:pt x="114" y="355"/>
                  </a:lnTo>
                  <a:lnTo>
                    <a:pt x="116" y="355"/>
                  </a:lnTo>
                  <a:lnTo>
                    <a:pt x="118" y="355"/>
                  </a:lnTo>
                  <a:lnTo>
                    <a:pt x="120" y="355"/>
                  </a:lnTo>
                  <a:lnTo>
                    <a:pt x="122" y="355"/>
                  </a:lnTo>
                  <a:lnTo>
                    <a:pt x="124" y="355"/>
                  </a:lnTo>
                  <a:lnTo>
                    <a:pt x="126" y="355"/>
                  </a:lnTo>
                  <a:lnTo>
                    <a:pt x="128" y="355"/>
                  </a:lnTo>
                  <a:lnTo>
                    <a:pt x="130" y="355"/>
                  </a:lnTo>
                  <a:lnTo>
                    <a:pt x="132" y="355"/>
                  </a:lnTo>
                  <a:lnTo>
                    <a:pt x="132" y="355"/>
                  </a:lnTo>
                  <a:lnTo>
                    <a:pt x="134" y="355"/>
                  </a:lnTo>
                  <a:lnTo>
                    <a:pt x="136" y="357"/>
                  </a:lnTo>
                  <a:lnTo>
                    <a:pt x="138" y="357"/>
                  </a:lnTo>
                  <a:lnTo>
                    <a:pt x="140" y="357"/>
                  </a:lnTo>
                  <a:lnTo>
                    <a:pt x="142" y="357"/>
                  </a:lnTo>
                  <a:lnTo>
                    <a:pt x="142" y="359"/>
                  </a:lnTo>
                  <a:lnTo>
                    <a:pt x="142" y="361"/>
                  </a:lnTo>
                  <a:lnTo>
                    <a:pt x="140" y="361"/>
                  </a:lnTo>
                  <a:lnTo>
                    <a:pt x="138" y="361"/>
                  </a:lnTo>
                  <a:lnTo>
                    <a:pt x="136" y="361"/>
                  </a:lnTo>
                  <a:lnTo>
                    <a:pt x="134" y="361"/>
                  </a:lnTo>
                  <a:lnTo>
                    <a:pt x="132" y="361"/>
                  </a:lnTo>
                  <a:lnTo>
                    <a:pt x="132" y="359"/>
                  </a:lnTo>
                  <a:lnTo>
                    <a:pt x="132" y="359"/>
                  </a:lnTo>
                  <a:lnTo>
                    <a:pt x="130" y="359"/>
                  </a:lnTo>
                  <a:lnTo>
                    <a:pt x="128" y="359"/>
                  </a:lnTo>
                  <a:lnTo>
                    <a:pt x="126" y="359"/>
                  </a:lnTo>
                  <a:lnTo>
                    <a:pt x="124" y="359"/>
                  </a:lnTo>
                  <a:lnTo>
                    <a:pt x="122" y="359"/>
                  </a:lnTo>
                  <a:lnTo>
                    <a:pt x="120" y="359"/>
                  </a:lnTo>
                  <a:lnTo>
                    <a:pt x="118" y="357"/>
                  </a:lnTo>
                  <a:lnTo>
                    <a:pt x="116" y="357"/>
                  </a:lnTo>
                  <a:lnTo>
                    <a:pt x="114" y="357"/>
                  </a:lnTo>
                  <a:lnTo>
                    <a:pt x="112" y="357"/>
                  </a:lnTo>
                  <a:lnTo>
                    <a:pt x="110" y="357"/>
                  </a:lnTo>
                  <a:lnTo>
                    <a:pt x="84" y="355"/>
                  </a:lnTo>
                  <a:lnTo>
                    <a:pt x="78" y="355"/>
                  </a:lnTo>
                  <a:lnTo>
                    <a:pt x="76" y="355"/>
                  </a:lnTo>
                  <a:lnTo>
                    <a:pt x="74" y="355"/>
                  </a:lnTo>
                  <a:lnTo>
                    <a:pt x="72" y="355"/>
                  </a:lnTo>
                  <a:lnTo>
                    <a:pt x="70" y="355"/>
                  </a:lnTo>
                  <a:lnTo>
                    <a:pt x="68" y="355"/>
                  </a:lnTo>
                  <a:lnTo>
                    <a:pt x="66" y="355"/>
                  </a:lnTo>
                  <a:lnTo>
                    <a:pt x="64" y="355"/>
                  </a:lnTo>
                  <a:lnTo>
                    <a:pt x="62" y="355"/>
                  </a:lnTo>
                  <a:lnTo>
                    <a:pt x="60" y="355"/>
                  </a:lnTo>
                  <a:lnTo>
                    <a:pt x="58" y="355"/>
                  </a:lnTo>
                  <a:lnTo>
                    <a:pt x="56" y="355"/>
                  </a:lnTo>
                  <a:lnTo>
                    <a:pt x="52" y="355"/>
                  </a:lnTo>
                  <a:lnTo>
                    <a:pt x="50" y="355"/>
                  </a:lnTo>
                  <a:lnTo>
                    <a:pt x="48" y="355"/>
                  </a:lnTo>
                  <a:lnTo>
                    <a:pt x="46" y="357"/>
                  </a:lnTo>
                  <a:lnTo>
                    <a:pt x="44" y="357"/>
                  </a:lnTo>
                  <a:lnTo>
                    <a:pt x="42" y="357"/>
                  </a:lnTo>
                  <a:lnTo>
                    <a:pt x="40" y="357"/>
                  </a:lnTo>
                  <a:lnTo>
                    <a:pt x="38" y="357"/>
                  </a:lnTo>
                  <a:lnTo>
                    <a:pt x="36" y="357"/>
                  </a:lnTo>
                  <a:lnTo>
                    <a:pt x="36" y="357"/>
                  </a:lnTo>
                  <a:lnTo>
                    <a:pt x="34" y="357"/>
                  </a:lnTo>
                  <a:lnTo>
                    <a:pt x="32" y="357"/>
                  </a:lnTo>
                  <a:lnTo>
                    <a:pt x="30" y="357"/>
                  </a:lnTo>
                  <a:lnTo>
                    <a:pt x="28" y="357"/>
                  </a:lnTo>
                  <a:lnTo>
                    <a:pt x="26" y="357"/>
                  </a:lnTo>
                  <a:lnTo>
                    <a:pt x="24" y="357"/>
                  </a:lnTo>
                  <a:lnTo>
                    <a:pt x="22" y="357"/>
                  </a:lnTo>
                  <a:lnTo>
                    <a:pt x="20" y="357"/>
                  </a:lnTo>
                  <a:lnTo>
                    <a:pt x="20" y="359"/>
                  </a:lnTo>
                  <a:lnTo>
                    <a:pt x="18" y="359"/>
                  </a:lnTo>
                  <a:lnTo>
                    <a:pt x="16" y="359"/>
                  </a:lnTo>
                  <a:lnTo>
                    <a:pt x="14" y="359"/>
                  </a:lnTo>
                  <a:lnTo>
                    <a:pt x="12" y="359"/>
                  </a:lnTo>
                  <a:lnTo>
                    <a:pt x="10" y="359"/>
                  </a:lnTo>
                  <a:lnTo>
                    <a:pt x="8" y="359"/>
                  </a:lnTo>
                  <a:lnTo>
                    <a:pt x="6" y="359"/>
                  </a:lnTo>
                  <a:lnTo>
                    <a:pt x="4" y="361"/>
                  </a:lnTo>
                  <a:lnTo>
                    <a:pt x="2" y="361"/>
                  </a:lnTo>
                  <a:lnTo>
                    <a:pt x="0" y="361"/>
                  </a:lnTo>
                  <a:lnTo>
                    <a:pt x="0" y="357"/>
                  </a:lnTo>
                  <a:lnTo>
                    <a:pt x="2" y="357"/>
                  </a:lnTo>
                  <a:lnTo>
                    <a:pt x="4" y="357"/>
                  </a:lnTo>
                  <a:lnTo>
                    <a:pt x="6" y="357"/>
                  </a:lnTo>
                  <a:lnTo>
                    <a:pt x="8" y="355"/>
                  </a:lnTo>
                  <a:lnTo>
                    <a:pt x="10" y="355"/>
                  </a:lnTo>
                  <a:lnTo>
                    <a:pt x="12" y="357"/>
                  </a:lnTo>
                  <a:lnTo>
                    <a:pt x="14" y="355"/>
                  </a:lnTo>
                  <a:lnTo>
                    <a:pt x="16" y="355"/>
                  </a:lnTo>
                  <a:lnTo>
                    <a:pt x="18" y="355"/>
                  </a:lnTo>
                  <a:lnTo>
                    <a:pt x="20" y="355"/>
                  </a:lnTo>
                  <a:lnTo>
                    <a:pt x="22" y="355"/>
                  </a:lnTo>
                  <a:lnTo>
                    <a:pt x="24" y="353"/>
                  </a:lnTo>
                  <a:lnTo>
                    <a:pt x="26" y="353"/>
                  </a:lnTo>
                  <a:lnTo>
                    <a:pt x="28" y="353"/>
                  </a:lnTo>
                  <a:lnTo>
                    <a:pt x="30" y="353"/>
                  </a:lnTo>
                  <a:lnTo>
                    <a:pt x="32" y="353"/>
                  </a:lnTo>
                  <a:lnTo>
                    <a:pt x="34" y="351"/>
                  </a:lnTo>
                  <a:lnTo>
                    <a:pt x="36" y="351"/>
                  </a:lnTo>
                  <a:lnTo>
                    <a:pt x="36" y="351"/>
                  </a:lnTo>
                  <a:lnTo>
                    <a:pt x="38" y="351"/>
                  </a:lnTo>
                  <a:lnTo>
                    <a:pt x="40" y="351"/>
                  </a:lnTo>
                  <a:lnTo>
                    <a:pt x="42" y="351"/>
                  </a:lnTo>
                  <a:lnTo>
                    <a:pt x="44" y="351"/>
                  </a:lnTo>
                  <a:lnTo>
                    <a:pt x="46" y="351"/>
                  </a:lnTo>
                  <a:lnTo>
                    <a:pt x="48" y="351"/>
                  </a:lnTo>
                  <a:lnTo>
                    <a:pt x="50" y="351"/>
                  </a:lnTo>
                  <a:lnTo>
                    <a:pt x="52" y="351"/>
                  </a:lnTo>
                  <a:lnTo>
                    <a:pt x="54" y="353"/>
                  </a:lnTo>
                  <a:lnTo>
                    <a:pt x="56" y="353"/>
                  </a:lnTo>
                  <a:lnTo>
                    <a:pt x="58" y="353"/>
                  </a:lnTo>
                  <a:lnTo>
                    <a:pt x="60" y="351"/>
                  </a:lnTo>
                  <a:lnTo>
                    <a:pt x="62" y="353"/>
                  </a:lnTo>
                  <a:lnTo>
                    <a:pt x="62" y="351"/>
                  </a:lnTo>
                  <a:lnTo>
                    <a:pt x="64" y="351"/>
                  </a:lnTo>
                  <a:lnTo>
                    <a:pt x="66" y="351"/>
                  </a:lnTo>
                  <a:lnTo>
                    <a:pt x="68" y="351"/>
                  </a:lnTo>
                  <a:lnTo>
                    <a:pt x="70" y="351"/>
                  </a:lnTo>
                  <a:lnTo>
                    <a:pt x="72" y="351"/>
                  </a:lnTo>
                  <a:lnTo>
                    <a:pt x="74" y="351"/>
                  </a:lnTo>
                  <a:close/>
                  <a:moveTo>
                    <a:pt x="164" y="347"/>
                  </a:moveTo>
                  <a:lnTo>
                    <a:pt x="172" y="349"/>
                  </a:lnTo>
                  <a:lnTo>
                    <a:pt x="174" y="349"/>
                  </a:lnTo>
                  <a:lnTo>
                    <a:pt x="176" y="349"/>
                  </a:lnTo>
                  <a:lnTo>
                    <a:pt x="176" y="351"/>
                  </a:lnTo>
                  <a:lnTo>
                    <a:pt x="178" y="351"/>
                  </a:lnTo>
                  <a:lnTo>
                    <a:pt x="178" y="349"/>
                  </a:lnTo>
                  <a:lnTo>
                    <a:pt x="180" y="349"/>
                  </a:lnTo>
                  <a:lnTo>
                    <a:pt x="180" y="347"/>
                  </a:lnTo>
                  <a:lnTo>
                    <a:pt x="182" y="347"/>
                  </a:lnTo>
                  <a:lnTo>
                    <a:pt x="184" y="347"/>
                  </a:lnTo>
                  <a:lnTo>
                    <a:pt x="184" y="349"/>
                  </a:lnTo>
                  <a:lnTo>
                    <a:pt x="186" y="349"/>
                  </a:lnTo>
                  <a:lnTo>
                    <a:pt x="186" y="351"/>
                  </a:lnTo>
                  <a:lnTo>
                    <a:pt x="188" y="351"/>
                  </a:lnTo>
                  <a:lnTo>
                    <a:pt x="190" y="351"/>
                  </a:lnTo>
                  <a:lnTo>
                    <a:pt x="192" y="351"/>
                  </a:lnTo>
                  <a:lnTo>
                    <a:pt x="194" y="351"/>
                  </a:lnTo>
                  <a:lnTo>
                    <a:pt x="196" y="351"/>
                  </a:lnTo>
                  <a:lnTo>
                    <a:pt x="199" y="351"/>
                  </a:lnTo>
                  <a:lnTo>
                    <a:pt x="201" y="353"/>
                  </a:lnTo>
                  <a:lnTo>
                    <a:pt x="203" y="353"/>
                  </a:lnTo>
                  <a:lnTo>
                    <a:pt x="205" y="353"/>
                  </a:lnTo>
                  <a:lnTo>
                    <a:pt x="205" y="359"/>
                  </a:lnTo>
                  <a:lnTo>
                    <a:pt x="205" y="361"/>
                  </a:lnTo>
                  <a:lnTo>
                    <a:pt x="205" y="363"/>
                  </a:lnTo>
                  <a:lnTo>
                    <a:pt x="205" y="365"/>
                  </a:lnTo>
                  <a:lnTo>
                    <a:pt x="203" y="365"/>
                  </a:lnTo>
                  <a:lnTo>
                    <a:pt x="201" y="365"/>
                  </a:lnTo>
                  <a:lnTo>
                    <a:pt x="199" y="365"/>
                  </a:lnTo>
                  <a:lnTo>
                    <a:pt x="196" y="365"/>
                  </a:lnTo>
                  <a:lnTo>
                    <a:pt x="194" y="365"/>
                  </a:lnTo>
                  <a:lnTo>
                    <a:pt x="192" y="365"/>
                  </a:lnTo>
                  <a:lnTo>
                    <a:pt x="188" y="363"/>
                  </a:lnTo>
                  <a:lnTo>
                    <a:pt x="186" y="363"/>
                  </a:lnTo>
                  <a:lnTo>
                    <a:pt x="184" y="363"/>
                  </a:lnTo>
                  <a:lnTo>
                    <a:pt x="182" y="363"/>
                  </a:lnTo>
                  <a:lnTo>
                    <a:pt x="180" y="363"/>
                  </a:lnTo>
                  <a:lnTo>
                    <a:pt x="176" y="363"/>
                  </a:lnTo>
                  <a:lnTo>
                    <a:pt x="166" y="363"/>
                  </a:lnTo>
                  <a:lnTo>
                    <a:pt x="150" y="363"/>
                  </a:lnTo>
                  <a:lnTo>
                    <a:pt x="148" y="363"/>
                  </a:lnTo>
                  <a:lnTo>
                    <a:pt x="148" y="361"/>
                  </a:lnTo>
                  <a:lnTo>
                    <a:pt x="144" y="357"/>
                  </a:lnTo>
                  <a:lnTo>
                    <a:pt x="144" y="355"/>
                  </a:lnTo>
                  <a:lnTo>
                    <a:pt x="150" y="349"/>
                  </a:lnTo>
                  <a:lnTo>
                    <a:pt x="152" y="347"/>
                  </a:lnTo>
                  <a:lnTo>
                    <a:pt x="152" y="345"/>
                  </a:lnTo>
                  <a:lnTo>
                    <a:pt x="154" y="345"/>
                  </a:lnTo>
                  <a:lnTo>
                    <a:pt x="156" y="345"/>
                  </a:lnTo>
                  <a:lnTo>
                    <a:pt x="158" y="349"/>
                  </a:lnTo>
                  <a:lnTo>
                    <a:pt x="160" y="349"/>
                  </a:lnTo>
                  <a:lnTo>
                    <a:pt x="158" y="347"/>
                  </a:lnTo>
                  <a:lnTo>
                    <a:pt x="158" y="343"/>
                  </a:lnTo>
                  <a:lnTo>
                    <a:pt x="158" y="341"/>
                  </a:lnTo>
                  <a:lnTo>
                    <a:pt x="164" y="347"/>
                  </a:lnTo>
                  <a:close/>
                  <a:moveTo>
                    <a:pt x="26" y="0"/>
                  </a:moveTo>
                  <a:lnTo>
                    <a:pt x="28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4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50" y="2"/>
                  </a:lnTo>
                  <a:lnTo>
                    <a:pt x="52" y="2"/>
                  </a:lnTo>
                  <a:lnTo>
                    <a:pt x="56" y="2"/>
                  </a:lnTo>
                  <a:lnTo>
                    <a:pt x="58" y="2"/>
                  </a:lnTo>
                  <a:lnTo>
                    <a:pt x="62" y="2"/>
                  </a:lnTo>
                  <a:lnTo>
                    <a:pt x="64" y="2"/>
                  </a:lnTo>
                  <a:lnTo>
                    <a:pt x="66" y="2"/>
                  </a:lnTo>
                  <a:lnTo>
                    <a:pt x="68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2"/>
                  </a:lnTo>
                  <a:lnTo>
                    <a:pt x="84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92" y="2"/>
                  </a:lnTo>
                  <a:lnTo>
                    <a:pt x="96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4" y="2"/>
                  </a:lnTo>
                  <a:lnTo>
                    <a:pt x="106" y="2"/>
                  </a:lnTo>
                  <a:lnTo>
                    <a:pt x="110" y="2"/>
                  </a:lnTo>
                  <a:lnTo>
                    <a:pt x="112" y="2"/>
                  </a:lnTo>
                  <a:lnTo>
                    <a:pt x="114" y="2"/>
                  </a:lnTo>
                  <a:lnTo>
                    <a:pt x="118" y="2"/>
                  </a:lnTo>
                  <a:lnTo>
                    <a:pt x="120" y="2"/>
                  </a:lnTo>
                  <a:lnTo>
                    <a:pt x="124" y="2"/>
                  </a:lnTo>
                  <a:lnTo>
                    <a:pt x="128" y="2"/>
                  </a:lnTo>
                  <a:lnTo>
                    <a:pt x="132" y="2"/>
                  </a:lnTo>
                  <a:lnTo>
                    <a:pt x="132" y="2"/>
                  </a:lnTo>
                  <a:lnTo>
                    <a:pt x="136" y="2"/>
                  </a:lnTo>
                  <a:lnTo>
                    <a:pt x="138" y="2"/>
                  </a:lnTo>
                  <a:lnTo>
                    <a:pt x="142" y="2"/>
                  </a:lnTo>
                  <a:lnTo>
                    <a:pt x="144" y="2"/>
                  </a:lnTo>
                  <a:lnTo>
                    <a:pt x="146" y="2"/>
                  </a:lnTo>
                  <a:lnTo>
                    <a:pt x="152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4" y="2"/>
                  </a:lnTo>
                  <a:lnTo>
                    <a:pt x="166" y="2"/>
                  </a:lnTo>
                  <a:lnTo>
                    <a:pt x="170" y="2"/>
                  </a:lnTo>
                  <a:lnTo>
                    <a:pt x="172" y="2"/>
                  </a:lnTo>
                  <a:lnTo>
                    <a:pt x="174" y="2"/>
                  </a:lnTo>
                  <a:lnTo>
                    <a:pt x="176" y="2"/>
                  </a:lnTo>
                  <a:lnTo>
                    <a:pt x="180" y="2"/>
                  </a:lnTo>
                  <a:lnTo>
                    <a:pt x="182" y="2"/>
                  </a:lnTo>
                  <a:lnTo>
                    <a:pt x="188" y="2"/>
                  </a:lnTo>
                  <a:lnTo>
                    <a:pt x="190" y="2"/>
                  </a:lnTo>
                  <a:lnTo>
                    <a:pt x="194" y="2"/>
                  </a:lnTo>
                  <a:lnTo>
                    <a:pt x="196" y="2"/>
                  </a:lnTo>
                  <a:lnTo>
                    <a:pt x="199" y="2"/>
                  </a:lnTo>
                  <a:lnTo>
                    <a:pt x="201" y="2"/>
                  </a:lnTo>
                  <a:lnTo>
                    <a:pt x="203" y="2"/>
                  </a:lnTo>
                  <a:lnTo>
                    <a:pt x="205" y="2"/>
                  </a:lnTo>
                  <a:lnTo>
                    <a:pt x="207" y="2"/>
                  </a:lnTo>
                  <a:lnTo>
                    <a:pt x="209" y="2"/>
                  </a:lnTo>
                  <a:lnTo>
                    <a:pt x="209" y="8"/>
                  </a:lnTo>
                  <a:lnTo>
                    <a:pt x="209" y="10"/>
                  </a:lnTo>
                  <a:lnTo>
                    <a:pt x="209" y="12"/>
                  </a:lnTo>
                  <a:lnTo>
                    <a:pt x="209" y="14"/>
                  </a:lnTo>
                  <a:lnTo>
                    <a:pt x="209" y="16"/>
                  </a:lnTo>
                  <a:lnTo>
                    <a:pt x="209" y="20"/>
                  </a:lnTo>
                  <a:lnTo>
                    <a:pt x="209" y="24"/>
                  </a:lnTo>
                  <a:lnTo>
                    <a:pt x="209" y="28"/>
                  </a:lnTo>
                  <a:lnTo>
                    <a:pt x="209" y="30"/>
                  </a:lnTo>
                  <a:lnTo>
                    <a:pt x="209" y="32"/>
                  </a:lnTo>
                  <a:lnTo>
                    <a:pt x="209" y="34"/>
                  </a:lnTo>
                  <a:lnTo>
                    <a:pt x="209" y="36"/>
                  </a:lnTo>
                  <a:lnTo>
                    <a:pt x="209" y="44"/>
                  </a:lnTo>
                  <a:lnTo>
                    <a:pt x="209" y="46"/>
                  </a:lnTo>
                  <a:lnTo>
                    <a:pt x="209" y="52"/>
                  </a:lnTo>
                  <a:lnTo>
                    <a:pt x="209" y="54"/>
                  </a:lnTo>
                  <a:lnTo>
                    <a:pt x="209" y="58"/>
                  </a:lnTo>
                  <a:lnTo>
                    <a:pt x="209" y="62"/>
                  </a:lnTo>
                  <a:lnTo>
                    <a:pt x="209" y="64"/>
                  </a:lnTo>
                  <a:lnTo>
                    <a:pt x="209" y="68"/>
                  </a:lnTo>
                  <a:lnTo>
                    <a:pt x="209" y="72"/>
                  </a:lnTo>
                  <a:lnTo>
                    <a:pt x="209" y="74"/>
                  </a:lnTo>
                  <a:lnTo>
                    <a:pt x="209" y="78"/>
                  </a:lnTo>
                  <a:lnTo>
                    <a:pt x="209" y="82"/>
                  </a:lnTo>
                  <a:lnTo>
                    <a:pt x="209" y="84"/>
                  </a:lnTo>
                  <a:lnTo>
                    <a:pt x="209" y="88"/>
                  </a:lnTo>
                  <a:lnTo>
                    <a:pt x="209" y="92"/>
                  </a:lnTo>
                  <a:lnTo>
                    <a:pt x="209" y="94"/>
                  </a:lnTo>
                  <a:lnTo>
                    <a:pt x="209" y="96"/>
                  </a:lnTo>
                  <a:lnTo>
                    <a:pt x="207" y="102"/>
                  </a:lnTo>
                  <a:lnTo>
                    <a:pt x="207" y="104"/>
                  </a:lnTo>
                  <a:lnTo>
                    <a:pt x="207" y="108"/>
                  </a:lnTo>
                  <a:lnTo>
                    <a:pt x="207" y="110"/>
                  </a:lnTo>
                  <a:lnTo>
                    <a:pt x="207" y="114"/>
                  </a:lnTo>
                  <a:lnTo>
                    <a:pt x="207" y="122"/>
                  </a:lnTo>
                  <a:lnTo>
                    <a:pt x="207" y="128"/>
                  </a:lnTo>
                  <a:lnTo>
                    <a:pt x="207" y="130"/>
                  </a:lnTo>
                  <a:lnTo>
                    <a:pt x="207" y="132"/>
                  </a:lnTo>
                  <a:lnTo>
                    <a:pt x="207" y="134"/>
                  </a:lnTo>
                  <a:lnTo>
                    <a:pt x="207" y="138"/>
                  </a:lnTo>
                  <a:lnTo>
                    <a:pt x="207" y="140"/>
                  </a:lnTo>
                  <a:lnTo>
                    <a:pt x="207" y="142"/>
                  </a:lnTo>
                  <a:lnTo>
                    <a:pt x="207" y="144"/>
                  </a:lnTo>
                  <a:lnTo>
                    <a:pt x="207" y="146"/>
                  </a:lnTo>
                  <a:lnTo>
                    <a:pt x="207" y="148"/>
                  </a:lnTo>
                  <a:lnTo>
                    <a:pt x="207" y="150"/>
                  </a:lnTo>
                  <a:lnTo>
                    <a:pt x="207" y="152"/>
                  </a:lnTo>
                  <a:lnTo>
                    <a:pt x="207" y="158"/>
                  </a:lnTo>
                  <a:lnTo>
                    <a:pt x="207" y="160"/>
                  </a:lnTo>
                  <a:lnTo>
                    <a:pt x="207" y="162"/>
                  </a:lnTo>
                  <a:lnTo>
                    <a:pt x="207" y="172"/>
                  </a:lnTo>
                  <a:lnTo>
                    <a:pt x="207" y="174"/>
                  </a:lnTo>
                  <a:lnTo>
                    <a:pt x="207" y="176"/>
                  </a:lnTo>
                  <a:lnTo>
                    <a:pt x="207" y="180"/>
                  </a:lnTo>
                  <a:lnTo>
                    <a:pt x="207" y="182"/>
                  </a:lnTo>
                  <a:lnTo>
                    <a:pt x="207" y="188"/>
                  </a:lnTo>
                  <a:lnTo>
                    <a:pt x="207" y="190"/>
                  </a:lnTo>
                  <a:lnTo>
                    <a:pt x="207" y="192"/>
                  </a:lnTo>
                  <a:lnTo>
                    <a:pt x="207" y="194"/>
                  </a:lnTo>
                  <a:lnTo>
                    <a:pt x="207" y="196"/>
                  </a:lnTo>
                  <a:lnTo>
                    <a:pt x="207" y="198"/>
                  </a:lnTo>
                  <a:lnTo>
                    <a:pt x="207" y="200"/>
                  </a:lnTo>
                  <a:lnTo>
                    <a:pt x="207" y="202"/>
                  </a:lnTo>
                  <a:lnTo>
                    <a:pt x="207" y="204"/>
                  </a:lnTo>
                  <a:lnTo>
                    <a:pt x="207" y="208"/>
                  </a:lnTo>
                  <a:lnTo>
                    <a:pt x="207" y="210"/>
                  </a:lnTo>
                  <a:lnTo>
                    <a:pt x="207" y="214"/>
                  </a:lnTo>
                  <a:lnTo>
                    <a:pt x="207" y="218"/>
                  </a:lnTo>
                  <a:lnTo>
                    <a:pt x="207" y="220"/>
                  </a:lnTo>
                  <a:lnTo>
                    <a:pt x="207" y="222"/>
                  </a:lnTo>
                  <a:lnTo>
                    <a:pt x="207" y="224"/>
                  </a:lnTo>
                  <a:lnTo>
                    <a:pt x="207" y="226"/>
                  </a:lnTo>
                  <a:lnTo>
                    <a:pt x="207" y="232"/>
                  </a:lnTo>
                  <a:lnTo>
                    <a:pt x="207" y="234"/>
                  </a:lnTo>
                  <a:lnTo>
                    <a:pt x="207" y="240"/>
                  </a:lnTo>
                  <a:lnTo>
                    <a:pt x="207" y="244"/>
                  </a:lnTo>
                  <a:lnTo>
                    <a:pt x="207" y="250"/>
                  </a:lnTo>
                  <a:lnTo>
                    <a:pt x="207" y="252"/>
                  </a:lnTo>
                  <a:lnTo>
                    <a:pt x="207" y="254"/>
                  </a:lnTo>
                  <a:lnTo>
                    <a:pt x="207" y="256"/>
                  </a:lnTo>
                  <a:lnTo>
                    <a:pt x="207" y="266"/>
                  </a:lnTo>
                  <a:lnTo>
                    <a:pt x="207" y="275"/>
                  </a:lnTo>
                  <a:lnTo>
                    <a:pt x="207" y="279"/>
                  </a:lnTo>
                  <a:lnTo>
                    <a:pt x="207" y="287"/>
                  </a:lnTo>
                  <a:lnTo>
                    <a:pt x="207" y="289"/>
                  </a:lnTo>
                  <a:lnTo>
                    <a:pt x="207" y="295"/>
                  </a:lnTo>
                  <a:lnTo>
                    <a:pt x="207" y="297"/>
                  </a:lnTo>
                  <a:lnTo>
                    <a:pt x="207" y="307"/>
                  </a:lnTo>
                  <a:lnTo>
                    <a:pt x="207" y="309"/>
                  </a:lnTo>
                  <a:lnTo>
                    <a:pt x="207" y="311"/>
                  </a:lnTo>
                  <a:lnTo>
                    <a:pt x="207" y="313"/>
                  </a:lnTo>
                  <a:lnTo>
                    <a:pt x="207" y="315"/>
                  </a:lnTo>
                  <a:lnTo>
                    <a:pt x="207" y="317"/>
                  </a:lnTo>
                  <a:lnTo>
                    <a:pt x="207" y="319"/>
                  </a:lnTo>
                  <a:lnTo>
                    <a:pt x="207" y="321"/>
                  </a:lnTo>
                  <a:lnTo>
                    <a:pt x="205" y="321"/>
                  </a:lnTo>
                  <a:lnTo>
                    <a:pt x="205" y="323"/>
                  </a:lnTo>
                  <a:lnTo>
                    <a:pt x="203" y="321"/>
                  </a:lnTo>
                  <a:lnTo>
                    <a:pt x="199" y="321"/>
                  </a:lnTo>
                  <a:lnTo>
                    <a:pt x="194" y="321"/>
                  </a:lnTo>
                  <a:lnTo>
                    <a:pt x="192" y="323"/>
                  </a:lnTo>
                  <a:lnTo>
                    <a:pt x="188" y="317"/>
                  </a:lnTo>
                  <a:lnTo>
                    <a:pt x="186" y="315"/>
                  </a:lnTo>
                  <a:lnTo>
                    <a:pt x="184" y="313"/>
                  </a:lnTo>
                  <a:lnTo>
                    <a:pt x="184" y="311"/>
                  </a:lnTo>
                  <a:lnTo>
                    <a:pt x="182" y="309"/>
                  </a:lnTo>
                  <a:lnTo>
                    <a:pt x="180" y="307"/>
                  </a:lnTo>
                  <a:lnTo>
                    <a:pt x="180" y="305"/>
                  </a:lnTo>
                  <a:lnTo>
                    <a:pt x="180" y="303"/>
                  </a:lnTo>
                  <a:lnTo>
                    <a:pt x="180" y="301"/>
                  </a:lnTo>
                  <a:lnTo>
                    <a:pt x="180" y="299"/>
                  </a:lnTo>
                  <a:lnTo>
                    <a:pt x="180" y="297"/>
                  </a:lnTo>
                  <a:lnTo>
                    <a:pt x="180" y="295"/>
                  </a:lnTo>
                  <a:lnTo>
                    <a:pt x="180" y="293"/>
                  </a:lnTo>
                  <a:lnTo>
                    <a:pt x="180" y="293"/>
                  </a:lnTo>
                  <a:lnTo>
                    <a:pt x="180" y="291"/>
                  </a:lnTo>
                  <a:lnTo>
                    <a:pt x="182" y="293"/>
                  </a:lnTo>
                  <a:lnTo>
                    <a:pt x="184" y="293"/>
                  </a:lnTo>
                  <a:lnTo>
                    <a:pt x="186" y="293"/>
                  </a:lnTo>
                  <a:lnTo>
                    <a:pt x="188" y="293"/>
                  </a:lnTo>
                  <a:lnTo>
                    <a:pt x="190" y="293"/>
                  </a:lnTo>
                  <a:lnTo>
                    <a:pt x="192" y="293"/>
                  </a:lnTo>
                  <a:lnTo>
                    <a:pt x="192" y="291"/>
                  </a:lnTo>
                  <a:lnTo>
                    <a:pt x="192" y="289"/>
                  </a:lnTo>
                  <a:lnTo>
                    <a:pt x="190" y="289"/>
                  </a:lnTo>
                  <a:lnTo>
                    <a:pt x="188" y="289"/>
                  </a:lnTo>
                  <a:lnTo>
                    <a:pt x="186" y="289"/>
                  </a:lnTo>
                  <a:lnTo>
                    <a:pt x="184" y="289"/>
                  </a:lnTo>
                  <a:lnTo>
                    <a:pt x="182" y="289"/>
                  </a:lnTo>
                  <a:lnTo>
                    <a:pt x="180" y="289"/>
                  </a:lnTo>
                  <a:lnTo>
                    <a:pt x="180" y="289"/>
                  </a:lnTo>
                  <a:lnTo>
                    <a:pt x="176" y="289"/>
                  </a:lnTo>
                  <a:lnTo>
                    <a:pt x="176" y="289"/>
                  </a:lnTo>
                  <a:lnTo>
                    <a:pt x="176" y="291"/>
                  </a:lnTo>
                  <a:lnTo>
                    <a:pt x="176" y="293"/>
                  </a:lnTo>
                  <a:lnTo>
                    <a:pt x="176" y="295"/>
                  </a:lnTo>
                  <a:lnTo>
                    <a:pt x="176" y="299"/>
                  </a:lnTo>
                  <a:lnTo>
                    <a:pt x="174" y="299"/>
                  </a:lnTo>
                  <a:lnTo>
                    <a:pt x="174" y="301"/>
                  </a:lnTo>
                  <a:lnTo>
                    <a:pt x="168" y="303"/>
                  </a:lnTo>
                  <a:lnTo>
                    <a:pt x="168" y="301"/>
                  </a:lnTo>
                  <a:lnTo>
                    <a:pt x="168" y="299"/>
                  </a:lnTo>
                  <a:lnTo>
                    <a:pt x="166" y="299"/>
                  </a:lnTo>
                  <a:lnTo>
                    <a:pt x="166" y="301"/>
                  </a:lnTo>
                  <a:lnTo>
                    <a:pt x="164" y="301"/>
                  </a:lnTo>
                  <a:lnTo>
                    <a:pt x="164" y="297"/>
                  </a:lnTo>
                  <a:lnTo>
                    <a:pt x="162" y="295"/>
                  </a:lnTo>
                  <a:lnTo>
                    <a:pt x="162" y="293"/>
                  </a:lnTo>
                  <a:lnTo>
                    <a:pt x="160" y="293"/>
                  </a:lnTo>
                  <a:lnTo>
                    <a:pt x="162" y="289"/>
                  </a:lnTo>
                  <a:lnTo>
                    <a:pt x="162" y="289"/>
                  </a:lnTo>
                  <a:lnTo>
                    <a:pt x="160" y="287"/>
                  </a:lnTo>
                  <a:lnTo>
                    <a:pt x="158" y="285"/>
                  </a:lnTo>
                  <a:lnTo>
                    <a:pt x="158" y="283"/>
                  </a:lnTo>
                  <a:lnTo>
                    <a:pt x="156" y="283"/>
                  </a:lnTo>
                  <a:lnTo>
                    <a:pt x="154" y="283"/>
                  </a:lnTo>
                  <a:lnTo>
                    <a:pt x="152" y="283"/>
                  </a:lnTo>
                  <a:lnTo>
                    <a:pt x="152" y="285"/>
                  </a:lnTo>
                  <a:lnTo>
                    <a:pt x="156" y="287"/>
                  </a:lnTo>
                  <a:lnTo>
                    <a:pt x="158" y="289"/>
                  </a:lnTo>
                  <a:lnTo>
                    <a:pt x="158" y="289"/>
                  </a:lnTo>
                  <a:lnTo>
                    <a:pt x="160" y="291"/>
                  </a:lnTo>
                  <a:lnTo>
                    <a:pt x="156" y="293"/>
                  </a:lnTo>
                  <a:lnTo>
                    <a:pt x="158" y="295"/>
                  </a:lnTo>
                  <a:lnTo>
                    <a:pt x="158" y="297"/>
                  </a:lnTo>
                  <a:lnTo>
                    <a:pt x="160" y="297"/>
                  </a:lnTo>
                  <a:lnTo>
                    <a:pt x="160" y="299"/>
                  </a:lnTo>
                  <a:lnTo>
                    <a:pt x="160" y="301"/>
                  </a:lnTo>
                  <a:lnTo>
                    <a:pt x="160" y="303"/>
                  </a:lnTo>
                  <a:lnTo>
                    <a:pt x="162" y="305"/>
                  </a:lnTo>
                  <a:lnTo>
                    <a:pt x="162" y="307"/>
                  </a:lnTo>
                  <a:lnTo>
                    <a:pt x="162" y="309"/>
                  </a:lnTo>
                  <a:lnTo>
                    <a:pt x="160" y="313"/>
                  </a:lnTo>
                  <a:lnTo>
                    <a:pt x="158" y="315"/>
                  </a:lnTo>
                  <a:lnTo>
                    <a:pt x="156" y="317"/>
                  </a:lnTo>
                  <a:lnTo>
                    <a:pt x="154" y="317"/>
                  </a:lnTo>
                  <a:lnTo>
                    <a:pt x="152" y="319"/>
                  </a:lnTo>
                  <a:lnTo>
                    <a:pt x="150" y="319"/>
                  </a:lnTo>
                  <a:lnTo>
                    <a:pt x="148" y="319"/>
                  </a:lnTo>
                  <a:lnTo>
                    <a:pt x="146" y="321"/>
                  </a:lnTo>
                  <a:lnTo>
                    <a:pt x="144" y="321"/>
                  </a:lnTo>
                  <a:lnTo>
                    <a:pt x="142" y="321"/>
                  </a:lnTo>
                  <a:lnTo>
                    <a:pt x="142" y="319"/>
                  </a:lnTo>
                  <a:lnTo>
                    <a:pt x="140" y="319"/>
                  </a:lnTo>
                  <a:lnTo>
                    <a:pt x="138" y="319"/>
                  </a:lnTo>
                  <a:lnTo>
                    <a:pt x="136" y="321"/>
                  </a:lnTo>
                  <a:lnTo>
                    <a:pt x="136" y="319"/>
                  </a:lnTo>
                  <a:lnTo>
                    <a:pt x="134" y="321"/>
                  </a:lnTo>
                  <a:lnTo>
                    <a:pt x="132" y="321"/>
                  </a:lnTo>
                  <a:lnTo>
                    <a:pt x="132" y="323"/>
                  </a:lnTo>
                  <a:lnTo>
                    <a:pt x="130" y="325"/>
                  </a:lnTo>
                  <a:lnTo>
                    <a:pt x="128" y="327"/>
                  </a:lnTo>
                  <a:lnTo>
                    <a:pt x="128" y="329"/>
                  </a:lnTo>
                  <a:lnTo>
                    <a:pt x="126" y="331"/>
                  </a:lnTo>
                  <a:lnTo>
                    <a:pt x="124" y="333"/>
                  </a:lnTo>
                  <a:lnTo>
                    <a:pt x="124" y="335"/>
                  </a:lnTo>
                  <a:lnTo>
                    <a:pt x="122" y="337"/>
                  </a:lnTo>
                  <a:lnTo>
                    <a:pt x="120" y="335"/>
                  </a:lnTo>
                  <a:lnTo>
                    <a:pt x="114" y="333"/>
                  </a:lnTo>
                  <a:lnTo>
                    <a:pt x="110" y="333"/>
                  </a:lnTo>
                  <a:lnTo>
                    <a:pt x="108" y="331"/>
                  </a:lnTo>
                  <a:lnTo>
                    <a:pt x="108" y="329"/>
                  </a:lnTo>
                  <a:lnTo>
                    <a:pt x="108" y="327"/>
                  </a:lnTo>
                  <a:lnTo>
                    <a:pt x="108" y="325"/>
                  </a:lnTo>
                  <a:lnTo>
                    <a:pt x="110" y="325"/>
                  </a:lnTo>
                  <a:lnTo>
                    <a:pt x="110" y="323"/>
                  </a:lnTo>
                  <a:lnTo>
                    <a:pt x="106" y="321"/>
                  </a:lnTo>
                  <a:lnTo>
                    <a:pt x="106" y="319"/>
                  </a:lnTo>
                  <a:lnTo>
                    <a:pt x="106" y="321"/>
                  </a:lnTo>
                  <a:lnTo>
                    <a:pt x="104" y="323"/>
                  </a:lnTo>
                  <a:lnTo>
                    <a:pt x="104" y="321"/>
                  </a:lnTo>
                  <a:lnTo>
                    <a:pt x="104" y="319"/>
                  </a:lnTo>
                  <a:lnTo>
                    <a:pt x="104" y="317"/>
                  </a:lnTo>
                  <a:lnTo>
                    <a:pt x="106" y="315"/>
                  </a:lnTo>
                  <a:lnTo>
                    <a:pt x="106" y="313"/>
                  </a:lnTo>
                  <a:lnTo>
                    <a:pt x="106" y="311"/>
                  </a:lnTo>
                  <a:lnTo>
                    <a:pt x="108" y="309"/>
                  </a:lnTo>
                  <a:lnTo>
                    <a:pt x="106" y="309"/>
                  </a:lnTo>
                  <a:lnTo>
                    <a:pt x="104" y="309"/>
                  </a:lnTo>
                  <a:lnTo>
                    <a:pt x="104" y="311"/>
                  </a:lnTo>
                  <a:lnTo>
                    <a:pt x="106" y="311"/>
                  </a:lnTo>
                  <a:lnTo>
                    <a:pt x="104" y="313"/>
                  </a:lnTo>
                  <a:lnTo>
                    <a:pt x="104" y="315"/>
                  </a:lnTo>
                  <a:lnTo>
                    <a:pt x="102" y="317"/>
                  </a:lnTo>
                  <a:lnTo>
                    <a:pt x="104" y="317"/>
                  </a:lnTo>
                  <a:lnTo>
                    <a:pt x="100" y="319"/>
                  </a:lnTo>
                  <a:lnTo>
                    <a:pt x="100" y="321"/>
                  </a:lnTo>
                  <a:lnTo>
                    <a:pt x="98" y="325"/>
                  </a:lnTo>
                  <a:lnTo>
                    <a:pt x="100" y="325"/>
                  </a:lnTo>
                  <a:lnTo>
                    <a:pt x="102" y="325"/>
                  </a:lnTo>
                  <a:lnTo>
                    <a:pt x="102" y="327"/>
                  </a:lnTo>
                  <a:lnTo>
                    <a:pt x="106" y="329"/>
                  </a:lnTo>
                  <a:lnTo>
                    <a:pt x="104" y="331"/>
                  </a:lnTo>
                  <a:lnTo>
                    <a:pt x="102" y="331"/>
                  </a:lnTo>
                  <a:lnTo>
                    <a:pt x="102" y="333"/>
                  </a:lnTo>
                  <a:lnTo>
                    <a:pt x="102" y="335"/>
                  </a:lnTo>
                  <a:lnTo>
                    <a:pt x="100" y="337"/>
                  </a:lnTo>
                  <a:lnTo>
                    <a:pt x="98" y="337"/>
                  </a:lnTo>
                  <a:lnTo>
                    <a:pt x="98" y="337"/>
                  </a:lnTo>
                  <a:lnTo>
                    <a:pt x="96" y="335"/>
                  </a:lnTo>
                  <a:lnTo>
                    <a:pt x="94" y="335"/>
                  </a:lnTo>
                  <a:lnTo>
                    <a:pt x="92" y="333"/>
                  </a:lnTo>
                  <a:lnTo>
                    <a:pt x="92" y="335"/>
                  </a:lnTo>
                  <a:lnTo>
                    <a:pt x="92" y="337"/>
                  </a:lnTo>
                  <a:lnTo>
                    <a:pt x="90" y="337"/>
                  </a:lnTo>
                  <a:lnTo>
                    <a:pt x="88" y="335"/>
                  </a:lnTo>
                  <a:lnTo>
                    <a:pt x="86" y="333"/>
                  </a:lnTo>
                  <a:lnTo>
                    <a:pt x="86" y="335"/>
                  </a:lnTo>
                  <a:lnTo>
                    <a:pt x="84" y="337"/>
                  </a:lnTo>
                  <a:lnTo>
                    <a:pt x="84" y="337"/>
                  </a:lnTo>
                  <a:lnTo>
                    <a:pt x="84" y="337"/>
                  </a:lnTo>
                  <a:lnTo>
                    <a:pt x="86" y="335"/>
                  </a:lnTo>
                  <a:lnTo>
                    <a:pt x="90" y="337"/>
                  </a:lnTo>
                  <a:lnTo>
                    <a:pt x="92" y="337"/>
                  </a:lnTo>
                  <a:lnTo>
                    <a:pt x="94" y="337"/>
                  </a:lnTo>
                  <a:lnTo>
                    <a:pt x="94" y="337"/>
                  </a:lnTo>
                  <a:lnTo>
                    <a:pt x="96" y="337"/>
                  </a:lnTo>
                  <a:lnTo>
                    <a:pt x="98" y="339"/>
                  </a:lnTo>
                  <a:lnTo>
                    <a:pt x="100" y="339"/>
                  </a:lnTo>
                  <a:lnTo>
                    <a:pt x="102" y="337"/>
                  </a:lnTo>
                  <a:lnTo>
                    <a:pt x="104" y="337"/>
                  </a:lnTo>
                  <a:lnTo>
                    <a:pt x="106" y="337"/>
                  </a:lnTo>
                  <a:lnTo>
                    <a:pt x="106" y="341"/>
                  </a:lnTo>
                  <a:lnTo>
                    <a:pt x="108" y="347"/>
                  </a:lnTo>
                  <a:lnTo>
                    <a:pt x="108" y="349"/>
                  </a:lnTo>
                  <a:lnTo>
                    <a:pt x="106" y="349"/>
                  </a:lnTo>
                  <a:lnTo>
                    <a:pt x="104" y="349"/>
                  </a:lnTo>
                  <a:lnTo>
                    <a:pt x="102" y="349"/>
                  </a:lnTo>
                  <a:lnTo>
                    <a:pt x="102" y="351"/>
                  </a:lnTo>
                  <a:lnTo>
                    <a:pt x="100" y="351"/>
                  </a:lnTo>
                  <a:lnTo>
                    <a:pt x="98" y="351"/>
                  </a:lnTo>
                  <a:lnTo>
                    <a:pt x="90" y="349"/>
                  </a:lnTo>
                  <a:lnTo>
                    <a:pt x="82" y="349"/>
                  </a:lnTo>
                  <a:lnTo>
                    <a:pt x="78" y="349"/>
                  </a:lnTo>
                  <a:lnTo>
                    <a:pt x="74" y="349"/>
                  </a:lnTo>
                  <a:lnTo>
                    <a:pt x="70" y="347"/>
                  </a:lnTo>
                  <a:lnTo>
                    <a:pt x="62" y="347"/>
                  </a:lnTo>
                  <a:lnTo>
                    <a:pt x="60" y="347"/>
                  </a:lnTo>
                  <a:lnTo>
                    <a:pt x="58" y="347"/>
                  </a:lnTo>
                  <a:lnTo>
                    <a:pt x="54" y="349"/>
                  </a:lnTo>
                  <a:lnTo>
                    <a:pt x="48" y="347"/>
                  </a:lnTo>
                  <a:lnTo>
                    <a:pt x="46" y="347"/>
                  </a:lnTo>
                  <a:lnTo>
                    <a:pt x="42" y="347"/>
                  </a:lnTo>
                  <a:lnTo>
                    <a:pt x="40" y="345"/>
                  </a:lnTo>
                  <a:lnTo>
                    <a:pt x="36" y="347"/>
                  </a:lnTo>
                  <a:lnTo>
                    <a:pt x="36" y="347"/>
                  </a:lnTo>
                  <a:lnTo>
                    <a:pt x="34" y="347"/>
                  </a:lnTo>
                  <a:lnTo>
                    <a:pt x="32" y="349"/>
                  </a:lnTo>
                  <a:lnTo>
                    <a:pt x="30" y="349"/>
                  </a:lnTo>
                  <a:lnTo>
                    <a:pt x="30" y="351"/>
                  </a:lnTo>
                  <a:lnTo>
                    <a:pt x="28" y="349"/>
                  </a:lnTo>
                  <a:lnTo>
                    <a:pt x="24" y="351"/>
                  </a:lnTo>
                  <a:lnTo>
                    <a:pt x="24" y="349"/>
                  </a:lnTo>
                  <a:lnTo>
                    <a:pt x="20" y="349"/>
                  </a:lnTo>
                  <a:lnTo>
                    <a:pt x="16" y="347"/>
                  </a:lnTo>
                  <a:lnTo>
                    <a:pt x="14" y="347"/>
                  </a:lnTo>
                  <a:lnTo>
                    <a:pt x="12" y="347"/>
                  </a:lnTo>
                  <a:lnTo>
                    <a:pt x="8" y="347"/>
                  </a:lnTo>
                  <a:lnTo>
                    <a:pt x="6" y="349"/>
                  </a:lnTo>
                  <a:lnTo>
                    <a:pt x="4" y="351"/>
                  </a:lnTo>
                  <a:lnTo>
                    <a:pt x="4" y="349"/>
                  </a:lnTo>
                  <a:lnTo>
                    <a:pt x="0" y="349"/>
                  </a:lnTo>
                  <a:lnTo>
                    <a:pt x="0" y="347"/>
                  </a:lnTo>
                  <a:lnTo>
                    <a:pt x="0" y="345"/>
                  </a:lnTo>
                  <a:lnTo>
                    <a:pt x="0" y="343"/>
                  </a:lnTo>
                  <a:lnTo>
                    <a:pt x="0" y="341"/>
                  </a:lnTo>
                  <a:lnTo>
                    <a:pt x="0" y="339"/>
                  </a:lnTo>
                  <a:lnTo>
                    <a:pt x="0" y="337"/>
                  </a:lnTo>
                  <a:lnTo>
                    <a:pt x="0" y="335"/>
                  </a:lnTo>
                  <a:lnTo>
                    <a:pt x="0" y="331"/>
                  </a:lnTo>
                  <a:lnTo>
                    <a:pt x="0" y="323"/>
                  </a:lnTo>
                  <a:lnTo>
                    <a:pt x="0" y="313"/>
                  </a:lnTo>
                  <a:lnTo>
                    <a:pt x="0" y="311"/>
                  </a:lnTo>
                  <a:lnTo>
                    <a:pt x="0" y="305"/>
                  </a:lnTo>
                  <a:lnTo>
                    <a:pt x="0" y="299"/>
                  </a:lnTo>
                  <a:lnTo>
                    <a:pt x="0" y="293"/>
                  </a:lnTo>
                  <a:lnTo>
                    <a:pt x="0" y="291"/>
                  </a:lnTo>
                  <a:lnTo>
                    <a:pt x="2" y="289"/>
                  </a:lnTo>
                  <a:lnTo>
                    <a:pt x="2" y="285"/>
                  </a:lnTo>
                  <a:lnTo>
                    <a:pt x="2" y="279"/>
                  </a:lnTo>
                  <a:lnTo>
                    <a:pt x="2" y="277"/>
                  </a:lnTo>
                  <a:lnTo>
                    <a:pt x="2" y="275"/>
                  </a:lnTo>
                  <a:lnTo>
                    <a:pt x="2" y="270"/>
                  </a:lnTo>
                  <a:lnTo>
                    <a:pt x="2" y="268"/>
                  </a:lnTo>
                  <a:lnTo>
                    <a:pt x="2" y="266"/>
                  </a:lnTo>
                  <a:lnTo>
                    <a:pt x="2" y="264"/>
                  </a:lnTo>
                  <a:lnTo>
                    <a:pt x="2" y="262"/>
                  </a:lnTo>
                  <a:lnTo>
                    <a:pt x="2" y="258"/>
                  </a:lnTo>
                  <a:lnTo>
                    <a:pt x="2" y="254"/>
                  </a:lnTo>
                  <a:lnTo>
                    <a:pt x="2" y="252"/>
                  </a:lnTo>
                  <a:lnTo>
                    <a:pt x="2" y="248"/>
                  </a:lnTo>
                  <a:lnTo>
                    <a:pt x="2" y="246"/>
                  </a:lnTo>
                  <a:lnTo>
                    <a:pt x="2" y="240"/>
                  </a:lnTo>
                  <a:lnTo>
                    <a:pt x="2" y="240"/>
                  </a:lnTo>
                  <a:lnTo>
                    <a:pt x="2" y="236"/>
                  </a:lnTo>
                  <a:lnTo>
                    <a:pt x="2" y="230"/>
                  </a:lnTo>
                  <a:lnTo>
                    <a:pt x="2" y="228"/>
                  </a:lnTo>
                  <a:lnTo>
                    <a:pt x="2" y="224"/>
                  </a:lnTo>
                  <a:lnTo>
                    <a:pt x="2" y="220"/>
                  </a:lnTo>
                  <a:lnTo>
                    <a:pt x="4" y="214"/>
                  </a:lnTo>
                  <a:lnTo>
                    <a:pt x="4" y="212"/>
                  </a:lnTo>
                  <a:lnTo>
                    <a:pt x="4" y="208"/>
                  </a:lnTo>
                  <a:lnTo>
                    <a:pt x="4" y="202"/>
                  </a:lnTo>
                  <a:lnTo>
                    <a:pt x="4" y="200"/>
                  </a:lnTo>
                  <a:lnTo>
                    <a:pt x="4" y="196"/>
                  </a:lnTo>
                  <a:lnTo>
                    <a:pt x="4" y="192"/>
                  </a:lnTo>
                  <a:lnTo>
                    <a:pt x="4" y="190"/>
                  </a:lnTo>
                  <a:lnTo>
                    <a:pt x="4" y="186"/>
                  </a:lnTo>
                  <a:lnTo>
                    <a:pt x="4" y="180"/>
                  </a:lnTo>
                  <a:lnTo>
                    <a:pt x="4" y="178"/>
                  </a:lnTo>
                  <a:lnTo>
                    <a:pt x="4" y="176"/>
                  </a:lnTo>
                  <a:lnTo>
                    <a:pt x="4" y="174"/>
                  </a:lnTo>
                  <a:lnTo>
                    <a:pt x="4" y="162"/>
                  </a:lnTo>
                  <a:lnTo>
                    <a:pt x="4" y="156"/>
                  </a:lnTo>
                  <a:lnTo>
                    <a:pt x="4" y="146"/>
                  </a:lnTo>
                  <a:lnTo>
                    <a:pt x="4" y="144"/>
                  </a:lnTo>
                  <a:lnTo>
                    <a:pt x="4" y="144"/>
                  </a:lnTo>
                  <a:lnTo>
                    <a:pt x="4" y="142"/>
                  </a:lnTo>
                  <a:lnTo>
                    <a:pt x="4" y="138"/>
                  </a:lnTo>
                  <a:lnTo>
                    <a:pt x="4" y="136"/>
                  </a:lnTo>
                  <a:lnTo>
                    <a:pt x="4" y="134"/>
                  </a:lnTo>
                  <a:lnTo>
                    <a:pt x="4" y="132"/>
                  </a:lnTo>
                  <a:lnTo>
                    <a:pt x="4" y="130"/>
                  </a:lnTo>
                  <a:lnTo>
                    <a:pt x="4" y="128"/>
                  </a:lnTo>
                  <a:lnTo>
                    <a:pt x="4" y="126"/>
                  </a:lnTo>
                  <a:lnTo>
                    <a:pt x="4" y="118"/>
                  </a:lnTo>
                  <a:lnTo>
                    <a:pt x="4" y="114"/>
                  </a:lnTo>
                  <a:lnTo>
                    <a:pt x="6" y="112"/>
                  </a:lnTo>
                  <a:lnTo>
                    <a:pt x="6" y="110"/>
                  </a:lnTo>
                  <a:lnTo>
                    <a:pt x="6" y="108"/>
                  </a:lnTo>
                  <a:lnTo>
                    <a:pt x="6" y="100"/>
                  </a:lnTo>
                  <a:lnTo>
                    <a:pt x="6" y="96"/>
                  </a:lnTo>
                  <a:lnTo>
                    <a:pt x="6" y="92"/>
                  </a:lnTo>
                  <a:lnTo>
                    <a:pt x="6" y="88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6" y="70"/>
                  </a:lnTo>
                  <a:lnTo>
                    <a:pt x="6" y="66"/>
                  </a:lnTo>
                  <a:lnTo>
                    <a:pt x="6" y="64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4"/>
                  </a:lnTo>
                  <a:lnTo>
                    <a:pt x="6" y="52"/>
                  </a:lnTo>
                  <a:lnTo>
                    <a:pt x="6" y="48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6" y="40"/>
                  </a:lnTo>
                  <a:lnTo>
                    <a:pt x="6" y="36"/>
                  </a:lnTo>
                  <a:lnTo>
                    <a:pt x="6" y="34"/>
                  </a:lnTo>
                  <a:lnTo>
                    <a:pt x="6" y="28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8" y="4"/>
                  </a:lnTo>
                  <a:lnTo>
                    <a:pt x="8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58" name="Freeform 229">
              <a:extLst>
                <a:ext uri="{FF2B5EF4-FFF2-40B4-BE49-F238E27FC236}">
                  <a16:creationId xmlns:a16="http://schemas.microsoft.com/office/drawing/2014/main" id="{D76DCB86-955F-08A8-06BF-F8F4E68CC9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9250" y="-247650"/>
              <a:ext cx="422275" cy="611188"/>
            </a:xfrm>
            <a:custGeom>
              <a:avLst/>
              <a:gdLst>
                <a:gd name="T0" fmla="*/ 198 w 266"/>
                <a:gd name="T1" fmla="*/ 367 h 385"/>
                <a:gd name="T2" fmla="*/ 226 w 266"/>
                <a:gd name="T3" fmla="*/ 361 h 385"/>
                <a:gd name="T4" fmla="*/ 150 w 266"/>
                <a:gd name="T5" fmla="*/ 0 h 385"/>
                <a:gd name="T6" fmla="*/ 194 w 266"/>
                <a:gd name="T7" fmla="*/ 0 h 385"/>
                <a:gd name="T8" fmla="*/ 232 w 266"/>
                <a:gd name="T9" fmla="*/ 0 h 385"/>
                <a:gd name="T10" fmla="*/ 264 w 266"/>
                <a:gd name="T11" fmla="*/ 18 h 385"/>
                <a:gd name="T12" fmla="*/ 264 w 266"/>
                <a:gd name="T13" fmla="*/ 66 h 385"/>
                <a:gd name="T14" fmla="*/ 262 w 266"/>
                <a:gd name="T15" fmla="*/ 128 h 385"/>
                <a:gd name="T16" fmla="*/ 262 w 266"/>
                <a:gd name="T17" fmla="*/ 178 h 385"/>
                <a:gd name="T18" fmla="*/ 260 w 266"/>
                <a:gd name="T19" fmla="*/ 230 h 385"/>
                <a:gd name="T20" fmla="*/ 260 w 266"/>
                <a:gd name="T21" fmla="*/ 275 h 385"/>
                <a:gd name="T22" fmla="*/ 258 w 266"/>
                <a:gd name="T23" fmla="*/ 337 h 385"/>
                <a:gd name="T24" fmla="*/ 246 w 266"/>
                <a:gd name="T25" fmla="*/ 349 h 385"/>
                <a:gd name="T26" fmla="*/ 216 w 266"/>
                <a:gd name="T27" fmla="*/ 353 h 385"/>
                <a:gd name="T28" fmla="*/ 186 w 266"/>
                <a:gd name="T29" fmla="*/ 355 h 385"/>
                <a:gd name="T30" fmla="*/ 156 w 266"/>
                <a:gd name="T31" fmla="*/ 361 h 385"/>
                <a:gd name="T32" fmla="*/ 124 w 266"/>
                <a:gd name="T33" fmla="*/ 367 h 385"/>
                <a:gd name="T34" fmla="*/ 100 w 266"/>
                <a:gd name="T35" fmla="*/ 371 h 385"/>
                <a:gd name="T36" fmla="*/ 66 w 266"/>
                <a:gd name="T37" fmla="*/ 385 h 385"/>
                <a:gd name="T38" fmla="*/ 64 w 266"/>
                <a:gd name="T39" fmla="*/ 371 h 385"/>
                <a:gd name="T40" fmla="*/ 90 w 266"/>
                <a:gd name="T41" fmla="*/ 365 h 385"/>
                <a:gd name="T42" fmla="*/ 114 w 266"/>
                <a:gd name="T43" fmla="*/ 353 h 385"/>
                <a:gd name="T44" fmla="*/ 146 w 266"/>
                <a:gd name="T45" fmla="*/ 353 h 385"/>
                <a:gd name="T46" fmla="*/ 178 w 266"/>
                <a:gd name="T47" fmla="*/ 333 h 385"/>
                <a:gd name="T48" fmla="*/ 198 w 266"/>
                <a:gd name="T49" fmla="*/ 329 h 385"/>
                <a:gd name="T50" fmla="*/ 218 w 266"/>
                <a:gd name="T51" fmla="*/ 327 h 385"/>
                <a:gd name="T52" fmla="*/ 198 w 266"/>
                <a:gd name="T53" fmla="*/ 319 h 385"/>
                <a:gd name="T54" fmla="*/ 174 w 266"/>
                <a:gd name="T55" fmla="*/ 311 h 385"/>
                <a:gd name="T56" fmla="*/ 150 w 266"/>
                <a:gd name="T57" fmla="*/ 293 h 385"/>
                <a:gd name="T58" fmla="*/ 156 w 266"/>
                <a:gd name="T59" fmla="*/ 277 h 385"/>
                <a:gd name="T60" fmla="*/ 158 w 266"/>
                <a:gd name="T61" fmla="*/ 270 h 385"/>
                <a:gd name="T62" fmla="*/ 164 w 266"/>
                <a:gd name="T63" fmla="*/ 254 h 385"/>
                <a:gd name="T64" fmla="*/ 154 w 266"/>
                <a:gd name="T65" fmla="*/ 244 h 385"/>
                <a:gd name="T66" fmla="*/ 146 w 266"/>
                <a:gd name="T67" fmla="*/ 236 h 385"/>
                <a:gd name="T68" fmla="*/ 154 w 266"/>
                <a:gd name="T69" fmla="*/ 252 h 385"/>
                <a:gd name="T70" fmla="*/ 138 w 266"/>
                <a:gd name="T71" fmla="*/ 272 h 385"/>
                <a:gd name="T72" fmla="*/ 130 w 266"/>
                <a:gd name="T73" fmla="*/ 301 h 385"/>
                <a:gd name="T74" fmla="*/ 114 w 266"/>
                <a:gd name="T75" fmla="*/ 327 h 385"/>
                <a:gd name="T76" fmla="*/ 108 w 266"/>
                <a:gd name="T77" fmla="*/ 307 h 385"/>
                <a:gd name="T78" fmla="*/ 100 w 266"/>
                <a:gd name="T79" fmla="*/ 279 h 385"/>
                <a:gd name="T80" fmla="*/ 86 w 266"/>
                <a:gd name="T81" fmla="*/ 260 h 385"/>
                <a:gd name="T82" fmla="*/ 68 w 266"/>
                <a:gd name="T83" fmla="*/ 244 h 385"/>
                <a:gd name="T84" fmla="*/ 66 w 266"/>
                <a:gd name="T85" fmla="*/ 258 h 385"/>
                <a:gd name="T86" fmla="*/ 58 w 266"/>
                <a:gd name="T87" fmla="*/ 264 h 385"/>
                <a:gd name="T88" fmla="*/ 42 w 266"/>
                <a:gd name="T89" fmla="*/ 242 h 385"/>
                <a:gd name="T90" fmla="*/ 30 w 266"/>
                <a:gd name="T91" fmla="*/ 230 h 385"/>
                <a:gd name="T92" fmla="*/ 26 w 266"/>
                <a:gd name="T93" fmla="*/ 214 h 385"/>
                <a:gd name="T94" fmla="*/ 22 w 266"/>
                <a:gd name="T95" fmla="*/ 186 h 385"/>
                <a:gd name="T96" fmla="*/ 18 w 266"/>
                <a:gd name="T97" fmla="*/ 166 h 385"/>
                <a:gd name="T98" fmla="*/ 4 w 266"/>
                <a:gd name="T99" fmla="*/ 162 h 385"/>
                <a:gd name="T100" fmla="*/ 4 w 266"/>
                <a:gd name="T101" fmla="*/ 132 h 385"/>
                <a:gd name="T102" fmla="*/ 4 w 266"/>
                <a:gd name="T103" fmla="*/ 120 h 385"/>
                <a:gd name="T104" fmla="*/ 4 w 266"/>
                <a:gd name="T105" fmla="*/ 94 h 385"/>
                <a:gd name="T106" fmla="*/ 4 w 266"/>
                <a:gd name="T107" fmla="*/ 76 h 385"/>
                <a:gd name="T108" fmla="*/ 12 w 266"/>
                <a:gd name="T109" fmla="*/ 52 h 385"/>
                <a:gd name="T110" fmla="*/ 24 w 266"/>
                <a:gd name="T111" fmla="*/ 40 h 385"/>
                <a:gd name="T112" fmla="*/ 38 w 266"/>
                <a:gd name="T113" fmla="*/ 22 h 385"/>
                <a:gd name="T114" fmla="*/ 54 w 266"/>
                <a:gd name="T115" fmla="*/ 18 h 385"/>
                <a:gd name="T116" fmla="*/ 68 w 266"/>
                <a:gd name="T117" fmla="*/ 2 h 385"/>
                <a:gd name="T118" fmla="*/ 104 w 266"/>
                <a:gd name="T119" fmla="*/ 0 h 385"/>
                <a:gd name="T120" fmla="*/ 136 w 266"/>
                <a:gd name="T121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6" h="385">
                  <a:moveTo>
                    <a:pt x="258" y="357"/>
                  </a:moveTo>
                  <a:lnTo>
                    <a:pt x="258" y="361"/>
                  </a:lnTo>
                  <a:lnTo>
                    <a:pt x="234" y="365"/>
                  </a:lnTo>
                  <a:lnTo>
                    <a:pt x="228" y="365"/>
                  </a:lnTo>
                  <a:lnTo>
                    <a:pt x="222" y="365"/>
                  </a:lnTo>
                  <a:lnTo>
                    <a:pt x="220" y="367"/>
                  </a:lnTo>
                  <a:lnTo>
                    <a:pt x="218" y="367"/>
                  </a:lnTo>
                  <a:lnTo>
                    <a:pt x="212" y="367"/>
                  </a:lnTo>
                  <a:lnTo>
                    <a:pt x="206" y="369"/>
                  </a:lnTo>
                  <a:lnTo>
                    <a:pt x="202" y="369"/>
                  </a:lnTo>
                  <a:lnTo>
                    <a:pt x="198" y="371"/>
                  </a:lnTo>
                  <a:lnTo>
                    <a:pt x="198" y="369"/>
                  </a:lnTo>
                  <a:lnTo>
                    <a:pt x="198" y="367"/>
                  </a:lnTo>
                  <a:lnTo>
                    <a:pt x="198" y="367"/>
                  </a:lnTo>
                  <a:lnTo>
                    <a:pt x="200" y="367"/>
                  </a:lnTo>
                  <a:lnTo>
                    <a:pt x="202" y="367"/>
                  </a:lnTo>
                  <a:lnTo>
                    <a:pt x="204" y="367"/>
                  </a:lnTo>
                  <a:lnTo>
                    <a:pt x="206" y="367"/>
                  </a:lnTo>
                  <a:lnTo>
                    <a:pt x="208" y="365"/>
                  </a:lnTo>
                  <a:lnTo>
                    <a:pt x="210" y="365"/>
                  </a:lnTo>
                  <a:lnTo>
                    <a:pt x="212" y="365"/>
                  </a:lnTo>
                  <a:lnTo>
                    <a:pt x="214" y="365"/>
                  </a:lnTo>
                  <a:lnTo>
                    <a:pt x="216" y="363"/>
                  </a:lnTo>
                  <a:lnTo>
                    <a:pt x="218" y="363"/>
                  </a:lnTo>
                  <a:lnTo>
                    <a:pt x="220" y="363"/>
                  </a:lnTo>
                  <a:lnTo>
                    <a:pt x="222" y="363"/>
                  </a:lnTo>
                  <a:lnTo>
                    <a:pt x="224" y="363"/>
                  </a:lnTo>
                  <a:lnTo>
                    <a:pt x="226" y="361"/>
                  </a:lnTo>
                  <a:lnTo>
                    <a:pt x="230" y="361"/>
                  </a:lnTo>
                  <a:lnTo>
                    <a:pt x="234" y="361"/>
                  </a:lnTo>
                  <a:lnTo>
                    <a:pt x="236" y="359"/>
                  </a:lnTo>
                  <a:lnTo>
                    <a:pt x="238" y="361"/>
                  </a:lnTo>
                  <a:lnTo>
                    <a:pt x="240" y="361"/>
                  </a:lnTo>
                  <a:lnTo>
                    <a:pt x="242" y="361"/>
                  </a:lnTo>
                  <a:lnTo>
                    <a:pt x="244" y="359"/>
                  </a:lnTo>
                  <a:lnTo>
                    <a:pt x="246" y="359"/>
                  </a:lnTo>
                  <a:lnTo>
                    <a:pt x="258" y="357"/>
                  </a:lnTo>
                  <a:close/>
                  <a:moveTo>
                    <a:pt x="140" y="0"/>
                  </a:moveTo>
                  <a:lnTo>
                    <a:pt x="142" y="0"/>
                  </a:lnTo>
                  <a:lnTo>
                    <a:pt x="144" y="0"/>
                  </a:lnTo>
                  <a:lnTo>
                    <a:pt x="146" y="0"/>
                  </a:lnTo>
                  <a:lnTo>
                    <a:pt x="150" y="0"/>
                  </a:lnTo>
                  <a:lnTo>
                    <a:pt x="152" y="0"/>
                  </a:lnTo>
                  <a:lnTo>
                    <a:pt x="154" y="0"/>
                  </a:lnTo>
                  <a:lnTo>
                    <a:pt x="156" y="0"/>
                  </a:lnTo>
                  <a:lnTo>
                    <a:pt x="158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4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4" y="0"/>
                  </a:lnTo>
                  <a:lnTo>
                    <a:pt x="196" y="0"/>
                  </a:lnTo>
                  <a:lnTo>
                    <a:pt x="198" y="0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4" y="0"/>
                  </a:lnTo>
                  <a:lnTo>
                    <a:pt x="206" y="0"/>
                  </a:lnTo>
                  <a:lnTo>
                    <a:pt x="208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6" y="0"/>
                  </a:lnTo>
                  <a:lnTo>
                    <a:pt x="218" y="0"/>
                  </a:lnTo>
                  <a:lnTo>
                    <a:pt x="224" y="0"/>
                  </a:lnTo>
                  <a:lnTo>
                    <a:pt x="230" y="0"/>
                  </a:lnTo>
                  <a:lnTo>
                    <a:pt x="232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2" y="0"/>
                  </a:lnTo>
                  <a:lnTo>
                    <a:pt x="244" y="0"/>
                  </a:lnTo>
                  <a:lnTo>
                    <a:pt x="252" y="0"/>
                  </a:lnTo>
                  <a:lnTo>
                    <a:pt x="254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4" y="0"/>
                  </a:lnTo>
                  <a:lnTo>
                    <a:pt x="266" y="0"/>
                  </a:lnTo>
                  <a:lnTo>
                    <a:pt x="266" y="2"/>
                  </a:lnTo>
                  <a:lnTo>
                    <a:pt x="266" y="4"/>
                  </a:lnTo>
                  <a:lnTo>
                    <a:pt x="264" y="18"/>
                  </a:lnTo>
                  <a:lnTo>
                    <a:pt x="264" y="24"/>
                  </a:lnTo>
                  <a:lnTo>
                    <a:pt x="264" y="28"/>
                  </a:lnTo>
                  <a:lnTo>
                    <a:pt x="264" y="34"/>
                  </a:lnTo>
                  <a:lnTo>
                    <a:pt x="264" y="36"/>
                  </a:lnTo>
                  <a:lnTo>
                    <a:pt x="264" y="40"/>
                  </a:lnTo>
                  <a:lnTo>
                    <a:pt x="264" y="42"/>
                  </a:lnTo>
                  <a:lnTo>
                    <a:pt x="264" y="44"/>
                  </a:lnTo>
                  <a:lnTo>
                    <a:pt x="264" y="48"/>
                  </a:lnTo>
                  <a:lnTo>
                    <a:pt x="264" y="52"/>
                  </a:lnTo>
                  <a:lnTo>
                    <a:pt x="264" y="54"/>
                  </a:lnTo>
                  <a:lnTo>
                    <a:pt x="264" y="58"/>
                  </a:lnTo>
                  <a:lnTo>
                    <a:pt x="264" y="62"/>
                  </a:lnTo>
                  <a:lnTo>
                    <a:pt x="264" y="64"/>
                  </a:lnTo>
                  <a:lnTo>
                    <a:pt x="264" y="66"/>
                  </a:lnTo>
                  <a:lnTo>
                    <a:pt x="264" y="70"/>
                  </a:lnTo>
                  <a:lnTo>
                    <a:pt x="264" y="74"/>
                  </a:lnTo>
                  <a:lnTo>
                    <a:pt x="264" y="76"/>
                  </a:lnTo>
                  <a:lnTo>
                    <a:pt x="264" y="88"/>
                  </a:lnTo>
                  <a:lnTo>
                    <a:pt x="264" y="92"/>
                  </a:lnTo>
                  <a:lnTo>
                    <a:pt x="264" y="96"/>
                  </a:lnTo>
                  <a:lnTo>
                    <a:pt x="264" y="100"/>
                  </a:lnTo>
                  <a:lnTo>
                    <a:pt x="264" y="108"/>
                  </a:lnTo>
                  <a:lnTo>
                    <a:pt x="264" y="110"/>
                  </a:lnTo>
                  <a:lnTo>
                    <a:pt x="264" y="112"/>
                  </a:lnTo>
                  <a:lnTo>
                    <a:pt x="262" y="114"/>
                  </a:lnTo>
                  <a:lnTo>
                    <a:pt x="262" y="118"/>
                  </a:lnTo>
                  <a:lnTo>
                    <a:pt x="262" y="126"/>
                  </a:lnTo>
                  <a:lnTo>
                    <a:pt x="262" y="128"/>
                  </a:lnTo>
                  <a:lnTo>
                    <a:pt x="262" y="130"/>
                  </a:lnTo>
                  <a:lnTo>
                    <a:pt x="262" y="132"/>
                  </a:lnTo>
                  <a:lnTo>
                    <a:pt x="262" y="134"/>
                  </a:lnTo>
                  <a:lnTo>
                    <a:pt x="262" y="136"/>
                  </a:lnTo>
                  <a:lnTo>
                    <a:pt x="262" y="138"/>
                  </a:lnTo>
                  <a:lnTo>
                    <a:pt x="262" y="142"/>
                  </a:lnTo>
                  <a:lnTo>
                    <a:pt x="262" y="144"/>
                  </a:lnTo>
                  <a:lnTo>
                    <a:pt x="262" y="144"/>
                  </a:lnTo>
                  <a:lnTo>
                    <a:pt x="262" y="146"/>
                  </a:lnTo>
                  <a:lnTo>
                    <a:pt x="262" y="156"/>
                  </a:lnTo>
                  <a:lnTo>
                    <a:pt x="262" y="162"/>
                  </a:lnTo>
                  <a:lnTo>
                    <a:pt x="262" y="174"/>
                  </a:lnTo>
                  <a:lnTo>
                    <a:pt x="262" y="176"/>
                  </a:lnTo>
                  <a:lnTo>
                    <a:pt x="262" y="178"/>
                  </a:lnTo>
                  <a:lnTo>
                    <a:pt x="262" y="180"/>
                  </a:lnTo>
                  <a:lnTo>
                    <a:pt x="262" y="186"/>
                  </a:lnTo>
                  <a:lnTo>
                    <a:pt x="262" y="190"/>
                  </a:lnTo>
                  <a:lnTo>
                    <a:pt x="262" y="192"/>
                  </a:lnTo>
                  <a:lnTo>
                    <a:pt x="262" y="196"/>
                  </a:lnTo>
                  <a:lnTo>
                    <a:pt x="262" y="200"/>
                  </a:lnTo>
                  <a:lnTo>
                    <a:pt x="262" y="202"/>
                  </a:lnTo>
                  <a:lnTo>
                    <a:pt x="262" y="208"/>
                  </a:lnTo>
                  <a:lnTo>
                    <a:pt x="262" y="212"/>
                  </a:lnTo>
                  <a:lnTo>
                    <a:pt x="262" y="214"/>
                  </a:lnTo>
                  <a:lnTo>
                    <a:pt x="260" y="220"/>
                  </a:lnTo>
                  <a:lnTo>
                    <a:pt x="260" y="224"/>
                  </a:lnTo>
                  <a:lnTo>
                    <a:pt x="260" y="228"/>
                  </a:lnTo>
                  <a:lnTo>
                    <a:pt x="260" y="230"/>
                  </a:lnTo>
                  <a:lnTo>
                    <a:pt x="260" y="236"/>
                  </a:lnTo>
                  <a:lnTo>
                    <a:pt x="260" y="240"/>
                  </a:lnTo>
                  <a:lnTo>
                    <a:pt x="260" y="240"/>
                  </a:lnTo>
                  <a:lnTo>
                    <a:pt x="260" y="246"/>
                  </a:lnTo>
                  <a:lnTo>
                    <a:pt x="260" y="248"/>
                  </a:lnTo>
                  <a:lnTo>
                    <a:pt x="260" y="252"/>
                  </a:lnTo>
                  <a:lnTo>
                    <a:pt x="260" y="254"/>
                  </a:lnTo>
                  <a:lnTo>
                    <a:pt x="260" y="258"/>
                  </a:lnTo>
                  <a:lnTo>
                    <a:pt x="260" y="262"/>
                  </a:lnTo>
                  <a:lnTo>
                    <a:pt x="260" y="264"/>
                  </a:lnTo>
                  <a:lnTo>
                    <a:pt x="260" y="266"/>
                  </a:lnTo>
                  <a:lnTo>
                    <a:pt x="260" y="268"/>
                  </a:lnTo>
                  <a:lnTo>
                    <a:pt x="260" y="270"/>
                  </a:lnTo>
                  <a:lnTo>
                    <a:pt x="260" y="275"/>
                  </a:lnTo>
                  <a:lnTo>
                    <a:pt x="260" y="277"/>
                  </a:lnTo>
                  <a:lnTo>
                    <a:pt x="260" y="279"/>
                  </a:lnTo>
                  <a:lnTo>
                    <a:pt x="260" y="285"/>
                  </a:lnTo>
                  <a:lnTo>
                    <a:pt x="260" y="289"/>
                  </a:lnTo>
                  <a:lnTo>
                    <a:pt x="258" y="291"/>
                  </a:lnTo>
                  <a:lnTo>
                    <a:pt x="258" y="293"/>
                  </a:lnTo>
                  <a:lnTo>
                    <a:pt x="258" y="299"/>
                  </a:lnTo>
                  <a:lnTo>
                    <a:pt x="258" y="305"/>
                  </a:lnTo>
                  <a:lnTo>
                    <a:pt x="258" y="311"/>
                  </a:lnTo>
                  <a:lnTo>
                    <a:pt x="258" y="313"/>
                  </a:lnTo>
                  <a:lnTo>
                    <a:pt x="258" y="323"/>
                  </a:lnTo>
                  <a:lnTo>
                    <a:pt x="258" y="331"/>
                  </a:lnTo>
                  <a:lnTo>
                    <a:pt x="258" y="335"/>
                  </a:lnTo>
                  <a:lnTo>
                    <a:pt x="258" y="337"/>
                  </a:lnTo>
                  <a:lnTo>
                    <a:pt x="258" y="339"/>
                  </a:lnTo>
                  <a:lnTo>
                    <a:pt x="258" y="341"/>
                  </a:lnTo>
                  <a:lnTo>
                    <a:pt x="258" y="343"/>
                  </a:lnTo>
                  <a:lnTo>
                    <a:pt x="258" y="345"/>
                  </a:lnTo>
                  <a:lnTo>
                    <a:pt x="258" y="347"/>
                  </a:lnTo>
                  <a:lnTo>
                    <a:pt x="258" y="349"/>
                  </a:lnTo>
                  <a:lnTo>
                    <a:pt x="256" y="349"/>
                  </a:lnTo>
                  <a:lnTo>
                    <a:pt x="254" y="349"/>
                  </a:lnTo>
                  <a:lnTo>
                    <a:pt x="252" y="349"/>
                  </a:lnTo>
                  <a:lnTo>
                    <a:pt x="252" y="347"/>
                  </a:lnTo>
                  <a:lnTo>
                    <a:pt x="250" y="347"/>
                  </a:lnTo>
                  <a:lnTo>
                    <a:pt x="248" y="347"/>
                  </a:lnTo>
                  <a:lnTo>
                    <a:pt x="246" y="349"/>
                  </a:lnTo>
                  <a:lnTo>
                    <a:pt x="246" y="349"/>
                  </a:lnTo>
                  <a:lnTo>
                    <a:pt x="244" y="351"/>
                  </a:lnTo>
                  <a:lnTo>
                    <a:pt x="242" y="351"/>
                  </a:lnTo>
                  <a:lnTo>
                    <a:pt x="240" y="351"/>
                  </a:lnTo>
                  <a:lnTo>
                    <a:pt x="238" y="351"/>
                  </a:lnTo>
                  <a:lnTo>
                    <a:pt x="236" y="351"/>
                  </a:lnTo>
                  <a:lnTo>
                    <a:pt x="234" y="351"/>
                  </a:lnTo>
                  <a:lnTo>
                    <a:pt x="232" y="351"/>
                  </a:lnTo>
                  <a:lnTo>
                    <a:pt x="230" y="351"/>
                  </a:lnTo>
                  <a:lnTo>
                    <a:pt x="228" y="353"/>
                  </a:lnTo>
                  <a:lnTo>
                    <a:pt x="226" y="353"/>
                  </a:lnTo>
                  <a:lnTo>
                    <a:pt x="222" y="353"/>
                  </a:lnTo>
                  <a:lnTo>
                    <a:pt x="220" y="353"/>
                  </a:lnTo>
                  <a:lnTo>
                    <a:pt x="218" y="353"/>
                  </a:lnTo>
                  <a:lnTo>
                    <a:pt x="216" y="353"/>
                  </a:lnTo>
                  <a:lnTo>
                    <a:pt x="214" y="353"/>
                  </a:lnTo>
                  <a:lnTo>
                    <a:pt x="212" y="353"/>
                  </a:lnTo>
                  <a:lnTo>
                    <a:pt x="208" y="353"/>
                  </a:lnTo>
                  <a:lnTo>
                    <a:pt x="206" y="353"/>
                  </a:lnTo>
                  <a:lnTo>
                    <a:pt x="204" y="353"/>
                  </a:lnTo>
                  <a:lnTo>
                    <a:pt x="202" y="355"/>
                  </a:lnTo>
                  <a:lnTo>
                    <a:pt x="200" y="355"/>
                  </a:lnTo>
                  <a:lnTo>
                    <a:pt x="198" y="355"/>
                  </a:lnTo>
                  <a:lnTo>
                    <a:pt x="198" y="355"/>
                  </a:lnTo>
                  <a:lnTo>
                    <a:pt x="194" y="355"/>
                  </a:lnTo>
                  <a:lnTo>
                    <a:pt x="192" y="355"/>
                  </a:lnTo>
                  <a:lnTo>
                    <a:pt x="190" y="355"/>
                  </a:lnTo>
                  <a:lnTo>
                    <a:pt x="188" y="355"/>
                  </a:lnTo>
                  <a:lnTo>
                    <a:pt x="186" y="355"/>
                  </a:lnTo>
                  <a:lnTo>
                    <a:pt x="184" y="355"/>
                  </a:lnTo>
                  <a:lnTo>
                    <a:pt x="182" y="355"/>
                  </a:lnTo>
                  <a:lnTo>
                    <a:pt x="180" y="357"/>
                  </a:lnTo>
                  <a:lnTo>
                    <a:pt x="178" y="357"/>
                  </a:lnTo>
                  <a:lnTo>
                    <a:pt x="176" y="357"/>
                  </a:lnTo>
                  <a:lnTo>
                    <a:pt x="174" y="357"/>
                  </a:lnTo>
                  <a:lnTo>
                    <a:pt x="172" y="357"/>
                  </a:lnTo>
                  <a:lnTo>
                    <a:pt x="170" y="359"/>
                  </a:lnTo>
                  <a:lnTo>
                    <a:pt x="166" y="359"/>
                  </a:lnTo>
                  <a:lnTo>
                    <a:pt x="164" y="359"/>
                  </a:lnTo>
                  <a:lnTo>
                    <a:pt x="162" y="361"/>
                  </a:lnTo>
                  <a:lnTo>
                    <a:pt x="160" y="361"/>
                  </a:lnTo>
                  <a:lnTo>
                    <a:pt x="158" y="361"/>
                  </a:lnTo>
                  <a:lnTo>
                    <a:pt x="156" y="361"/>
                  </a:lnTo>
                  <a:lnTo>
                    <a:pt x="152" y="361"/>
                  </a:lnTo>
                  <a:lnTo>
                    <a:pt x="150" y="361"/>
                  </a:lnTo>
                  <a:lnTo>
                    <a:pt x="150" y="361"/>
                  </a:lnTo>
                  <a:lnTo>
                    <a:pt x="148" y="361"/>
                  </a:lnTo>
                  <a:lnTo>
                    <a:pt x="146" y="363"/>
                  </a:lnTo>
                  <a:lnTo>
                    <a:pt x="144" y="363"/>
                  </a:lnTo>
                  <a:lnTo>
                    <a:pt x="142" y="363"/>
                  </a:lnTo>
                  <a:lnTo>
                    <a:pt x="140" y="363"/>
                  </a:lnTo>
                  <a:lnTo>
                    <a:pt x="138" y="363"/>
                  </a:lnTo>
                  <a:lnTo>
                    <a:pt x="136" y="365"/>
                  </a:lnTo>
                  <a:lnTo>
                    <a:pt x="134" y="365"/>
                  </a:lnTo>
                  <a:lnTo>
                    <a:pt x="130" y="365"/>
                  </a:lnTo>
                  <a:lnTo>
                    <a:pt x="126" y="367"/>
                  </a:lnTo>
                  <a:lnTo>
                    <a:pt x="124" y="367"/>
                  </a:lnTo>
                  <a:lnTo>
                    <a:pt x="122" y="367"/>
                  </a:lnTo>
                  <a:lnTo>
                    <a:pt x="120" y="367"/>
                  </a:lnTo>
                  <a:lnTo>
                    <a:pt x="120" y="365"/>
                  </a:lnTo>
                  <a:lnTo>
                    <a:pt x="118" y="367"/>
                  </a:lnTo>
                  <a:lnTo>
                    <a:pt x="116" y="367"/>
                  </a:lnTo>
                  <a:lnTo>
                    <a:pt x="114" y="369"/>
                  </a:lnTo>
                  <a:lnTo>
                    <a:pt x="112" y="369"/>
                  </a:lnTo>
                  <a:lnTo>
                    <a:pt x="110" y="369"/>
                  </a:lnTo>
                  <a:lnTo>
                    <a:pt x="108" y="369"/>
                  </a:lnTo>
                  <a:lnTo>
                    <a:pt x="104" y="371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100" y="373"/>
                  </a:lnTo>
                  <a:lnTo>
                    <a:pt x="100" y="371"/>
                  </a:lnTo>
                  <a:lnTo>
                    <a:pt x="98" y="373"/>
                  </a:lnTo>
                  <a:lnTo>
                    <a:pt x="96" y="373"/>
                  </a:lnTo>
                  <a:lnTo>
                    <a:pt x="94" y="375"/>
                  </a:lnTo>
                  <a:lnTo>
                    <a:pt x="92" y="375"/>
                  </a:lnTo>
                  <a:lnTo>
                    <a:pt x="86" y="377"/>
                  </a:lnTo>
                  <a:lnTo>
                    <a:pt x="84" y="377"/>
                  </a:lnTo>
                  <a:lnTo>
                    <a:pt x="82" y="377"/>
                  </a:lnTo>
                  <a:lnTo>
                    <a:pt x="80" y="379"/>
                  </a:lnTo>
                  <a:lnTo>
                    <a:pt x="78" y="381"/>
                  </a:lnTo>
                  <a:lnTo>
                    <a:pt x="76" y="381"/>
                  </a:lnTo>
                  <a:lnTo>
                    <a:pt x="74" y="381"/>
                  </a:lnTo>
                  <a:lnTo>
                    <a:pt x="70" y="383"/>
                  </a:lnTo>
                  <a:lnTo>
                    <a:pt x="68" y="383"/>
                  </a:lnTo>
                  <a:lnTo>
                    <a:pt x="66" y="385"/>
                  </a:lnTo>
                  <a:lnTo>
                    <a:pt x="64" y="385"/>
                  </a:lnTo>
                  <a:lnTo>
                    <a:pt x="62" y="385"/>
                  </a:lnTo>
                  <a:lnTo>
                    <a:pt x="62" y="383"/>
                  </a:lnTo>
                  <a:lnTo>
                    <a:pt x="60" y="383"/>
                  </a:lnTo>
                  <a:lnTo>
                    <a:pt x="58" y="381"/>
                  </a:lnTo>
                  <a:lnTo>
                    <a:pt x="56" y="379"/>
                  </a:lnTo>
                  <a:lnTo>
                    <a:pt x="54" y="377"/>
                  </a:lnTo>
                  <a:lnTo>
                    <a:pt x="56" y="377"/>
                  </a:lnTo>
                  <a:lnTo>
                    <a:pt x="58" y="377"/>
                  </a:lnTo>
                  <a:lnTo>
                    <a:pt x="60" y="375"/>
                  </a:lnTo>
                  <a:lnTo>
                    <a:pt x="62" y="375"/>
                  </a:lnTo>
                  <a:lnTo>
                    <a:pt x="62" y="373"/>
                  </a:lnTo>
                  <a:lnTo>
                    <a:pt x="62" y="371"/>
                  </a:lnTo>
                  <a:lnTo>
                    <a:pt x="64" y="371"/>
                  </a:lnTo>
                  <a:lnTo>
                    <a:pt x="66" y="371"/>
                  </a:lnTo>
                  <a:lnTo>
                    <a:pt x="68" y="371"/>
                  </a:lnTo>
                  <a:lnTo>
                    <a:pt x="70" y="371"/>
                  </a:lnTo>
                  <a:lnTo>
                    <a:pt x="72" y="373"/>
                  </a:lnTo>
                  <a:lnTo>
                    <a:pt x="74" y="373"/>
                  </a:lnTo>
                  <a:lnTo>
                    <a:pt x="76" y="373"/>
                  </a:lnTo>
                  <a:lnTo>
                    <a:pt x="80" y="373"/>
                  </a:lnTo>
                  <a:lnTo>
                    <a:pt x="82" y="373"/>
                  </a:lnTo>
                  <a:lnTo>
                    <a:pt x="84" y="371"/>
                  </a:lnTo>
                  <a:lnTo>
                    <a:pt x="86" y="371"/>
                  </a:lnTo>
                  <a:lnTo>
                    <a:pt x="88" y="369"/>
                  </a:lnTo>
                  <a:lnTo>
                    <a:pt x="88" y="367"/>
                  </a:lnTo>
                  <a:lnTo>
                    <a:pt x="88" y="365"/>
                  </a:lnTo>
                  <a:lnTo>
                    <a:pt x="90" y="365"/>
                  </a:lnTo>
                  <a:lnTo>
                    <a:pt x="90" y="363"/>
                  </a:lnTo>
                  <a:lnTo>
                    <a:pt x="92" y="363"/>
                  </a:lnTo>
                  <a:lnTo>
                    <a:pt x="94" y="361"/>
                  </a:lnTo>
                  <a:lnTo>
                    <a:pt x="96" y="361"/>
                  </a:lnTo>
                  <a:lnTo>
                    <a:pt x="98" y="361"/>
                  </a:lnTo>
                  <a:lnTo>
                    <a:pt x="100" y="359"/>
                  </a:lnTo>
                  <a:lnTo>
                    <a:pt x="102" y="357"/>
                  </a:lnTo>
                  <a:lnTo>
                    <a:pt x="104" y="357"/>
                  </a:lnTo>
                  <a:lnTo>
                    <a:pt x="106" y="357"/>
                  </a:lnTo>
                  <a:lnTo>
                    <a:pt x="106" y="355"/>
                  </a:lnTo>
                  <a:lnTo>
                    <a:pt x="108" y="355"/>
                  </a:lnTo>
                  <a:lnTo>
                    <a:pt x="110" y="355"/>
                  </a:lnTo>
                  <a:lnTo>
                    <a:pt x="112" y="353"/>
                  </a:lnTo>
                  <a:lnTo>
                    <a:pt x="114" y="353"/>
                  </a:lnTo>
                  <a:lnTo>
                    <a:pt x="116" y="353"/>
                  </a:lnTo>
                  <a:lnTo>
                    <a:pt x="118" y="353"/>
                  </a:lnTo>
                  <a:lnTo>
                    <a:pt x="120" y="353"/>
                  </a:lnTo>
                  <a:lnTo>
                    <a:pt x="122" y="353"/>
                  </a:lnTo>
                  <a:lnTo>
                    <a:pt x="124" y="353"/>
                  </a:lnTo>
                  <a:lnTo>
                    <a:pt x="126" y="353"/>
                  </a:lnTo>
                  <a:lnTo>
                    <a:pt x="130" y="353"/>
                  </a:lnTo>
                  <a:lnTo>
                    <a:pt x="134" y="353"/>
                  </a:lnTo>
                  <a:lnTo>
                    <a:pt x="136" y="353"/>
                  </a:lnTo>
                  <a:lnTo>
                    <a:pt x="138" y="353"/>
                  </a:lnTo>
                  <a:lnTo>
                    <a:pt x="140" y="353"/>
                  </a:lnTo>
                  <a:lnTo>
                    <a:pt x="142" y="353"/>
                  </a:lnTo>
                  <a:lnTo>
                    <a:pt x="144" y="353"/>
                  </a:lnTo>
                  <a:lnTo>
                    <a:pt x="146" y="353"/>
                  </a:lnTo>
                  <a:lnTo>
                    <a:pt x="148" y="351"/>
                  </a:lnTo>
                  <a:lnTo>
                    <a:pt x="150" y="351"/>
                  </a:lnTo>
                  <a:lnTo>
                    <a:pt x="152" y="349"/>
                  </a:lnTo>
                  <a:lnTo>
                    <a:pt x="154" y="347"/>
                  </a:lnTo>
                  <a:lnTo>
                    <a:pt x="156" y="347"/>
                  </a:lnTo>
                  <a:lnTo>
                    <a:pt x="160" y="345"/>
                  </a:lnTo>
                  <a:lnTo>
                    <a:pt x="164" y="343"/>
                  </a:lnTo>
                  <a:lnTo>
                    <a:pt x="166" y="341"/>
                  </a:lnTo>
                  <a:lnTo>
                    <a:pt x="168" y="339"/>
                  </a:lnTo>
                  <a:lnTo>
                    <a:pt x="170" y="339"/>
                  </a:lnTo>
                  <a:lnTo>
                    <a:pt x="170" y="337"/>
                  </a:lnTo>
                  <a:lnTo>
                    <a:pt x="172" y="337"/>
                  </a:lnTo>
                  <a:lnTo>
                    <a:pt x="174" y="335"/>
                  </a:lnTo>
                  <a:lnTo>
                    <a:pt x="178" y="333"/>
                  </a:lnTo>
                  <a:lnTo>
                    <a:pt x="180" y="331"/>
                  </a:lnTo>
                  <a:lnTo>
                    <a:pt x="182" y="329"/>
                  </a:lnTo>
                  <a:lnTo>
                    <a:pt x="182" y="327"/>
                  </a:lnTo>
                  <a:lnTo>
                    <a:pt x="184" y="327"/>
                  </a:lnTo>
                  <a:lnTo>
                    <a:pt x="186" y="325"/>
                  </a:lnTo>
                  <a:lnTo>
                    <a:pt x="188" y="325"/>
                  </a:lnTo>
                  <a:lnTo>
                    <a:pt x="188" y="323"/>
                  </a:lnTo>
                  <a:lnTo>
                    <a:pt x="190" y="323"/>
                  </a:lnTo>
                  <a:lnTo>
                    <a:pt x="190" y="321"/>
                  </a:lnTo>
                  <a:lnTo>
                    <a:pt x="192" y="323"/>
                  </a:lnTo>
                  <a:lnTo>
                    <a:pt x="194" y="323"/>
                  </a:lnTo>
                  <a:lnTo>
                    <a:pt x="196" y="325"/>
                  </a:lnTo>
                  <a:lnTo>
                    <a:pt x="198" y="327"/>
                  </a:lnTo>
                  <a:lnTo>
                    <a:pt x="198" y="329"/>
                  </a:lnTo>
                  <a:lnTo>
                    <a:pt x="198" y="331"/>
                  </a:lnTo>
                  <a:lnTo>
                    <a:pt x="200" y="331"/>
                  </a:lnTo>
                  <a:lnTo>
                    <a:pt x="202" y="331"/>
                  </a:lnTo>
                  <a:lnTo>
                    <a:pt x="204" y="331"/>
                  </a:lnTo>
                  <a:lnTo>
                    <a:pt x="206" y="331"/>
                  </a:lnTo>
                  <a:lnTo>
                    <a:pt x="208" y="331"/>
                  </a:lnTo>
                  <a:lnTo>
                    <a:pt x="210" y="331"/>
                  </a:lnTo>
                  <a:lnTo>
                    <a:pt x="212" y="331"/>
                  </a:lnTo>
                  <a:lnTo>
                    <a:pt x="214" y="331"/>
                  </a:lnTo>
                  <a:lnTo>
                    <a:pt x="216" y="331"/>
                  </a:lnTo>
                  <a:lnTo>
                    <a:pt x="218" y="331"/>
                  </a:lnTo>
                  <a:lnTo>
                    <a:pt x="220" y="329"/>
                  </a:lnTo>
                  <a:lnTo>
                    <a:pt x="218" y="329"/>
                  </a:lnTo>
                  <a:lnTo>
                    <a:pt x="218" y="327"/>
                  </a:lnTo>
                  <a:lnTo>
                    <a:pt x="216" y="329"/>
                  </a:lnTo>
                  <a:lnTo>
                    <a:pt x="214" y="327"/>
                  </a:lnTo>
                  <a:lnTo>
                    <a:pt x="212" y="327"/>
                  </a:lnTo>
                  <a:lnTo>
                    <a:pt x="210" y="327"/>
                  </a:lnTo>
                  <a:lnTo>
                    <a:pt x="208" y="327"/>
                  </a:lnTo>
                  <a:lnTo>
                    <a:pt x="206" y="327"/>
                  </a:lnTo>
                  <a:lnTo>
                    <a:pt x="204" y="327"/>
                  </a:lnTo>
                  <a:lnTo>
                    <a:pt x="202" y="327"/>
                  </a:lnTo>
                  <a:lnTo>
                    <a:pt x="200" y="327"/>
                  </a:lnTo>
                  <a:lnTo>
                    <a:pt x="198" y="325"/>
                  </a:lnTo>
                  <a:lnTo>
                    <a:pt x="198" y="323"/>
                  </a:lnTo>
                  <a:lnTo>
                    <a:pt x="198" y="321"/>
                  </a:lnTo>
                  <a:lnTo>
                    <a:pt x="198" y="321"/>
                  </a:lnTo>
                  <a:lnTo>
                    <a:pt x="198" y="319"/>
                  </a:lnTo>
                  <a:lnTo>
                    <a:pt x="196" y="319"/>
                  </a:lnTo>
                  <a:lnTo>
                    <a:pt x="194" y="317"/>
                  </a:lnTo>
                  <a:lnTo>
                    <a:pt x="194" y="319"/>
                  </a:lnTo>
                  <a:lnTo>
                    <a:pt x="192" y="319"/>
                  </a:lnTo>
                  <a:lnTo>
                    <a:pt x="192" y="317"/>
                  </a:lnTo>
                  <a:lnTo>
                    <a:pt x="190" y="317"/>
                  </a:lnTo>
                  <a:lnTo>
                    <a:pt x="188" y="315"/>
                  </a:lnTo>
                  <a:lnTo>
                    <a:pt x="186" y="315"/>
                  </a:lnTo>
                  <a:lnTo>
                    <a:pt x="184" y="315"/>
                  </a:lnTo>
                  <a:lnTo>
                    <a:pt x="182" y="315"/>
                  </a:lnTo>
                  <a:lnTo>
                    <a:pt x="180" y="313"/>
                  </a:lnTo>
                  <a:lnTo>
                    <a:pt x="178" y="313"/>
                  </a:lnTo>
                  <a:lnTo>
                    <a:pt x="176" y="311"/>
                  </a:lnTo>
                  <a:lnTo>
                    <a:pt x="174" y="311"/>
                  </a:lnTo>
                  <a:lnTo>
                    <a:pt x="174" y="309"/>
                  </a:lnTo>
                  <a:lnTo>
                    <a:pt x="172" y="309"/>
                  </a:lnTo>
                  <a:lnTo>
                    <a:pt x="168" y="307"/>
                  </a:lnTo>
                  <a:lnTo>
                    <a:pt x="168" y="305"/>
                  </a:lnTo>
                  <a:lnTo>
                    <a:pt x="166" y="303"/>
                  </a:lnTo>
                  <a:lnTo>
                    <a:pt x="164" y="303"/>
                  </a:lnTo>
                  <a:lnTo>
                    <a:pt x="162" y="301"/>
                  </a:lnTo>
                  <a:lnTo>
                    <a:pt x="160" y="299"/>
                  </a:lnTo>
                  <a:lnTo>
                    <a:pt x="158" y="299"/>
                  </a:lnTo>
                  <a:lnTo>
                    <a:pt x="156" y="299"/>
                  </a:lnTo>
                  <a:lnTo>
                    <a:pt x="156" y="297"/>
                  </a:lnTo>
                  <a:lnTo>
                    <a:pt x="154" y="297"/>
                  </a:lnTo>
                  <a:lnTo>
                    <a:pt x="152" y="295"/>
                  </a:lnTo>
                  <a:lnTo>
                    <a:pt x="150" y="293"/>
                  </a:lnTo>
                  <a:lnTo>
                    <a:pt x="150" y="291"/>
                  </a:lnTo>
                  <a:lnTo>
                    <a:pt x="148" y="291"/>
                  </a:lnTo>
                  <a:lnTo>
                    <a:pt x="150" y="289"/>
                  </a:lnTo>
                  <a:lnTo>
                    <a:pt x="150" y="289"/>
                  </a:lnTo>
                  <a:lnTo>
                    <a:pt x="152" y="289"/>
                  </a:lnTo>
                  <a:lnTo>
                    <a:pt x="152" y="287"/>
                  </a:lnTo>
                  <a:lnTo>
                    <a:pt x="152" y="285"/>
                  </a:lnTo>
                  <a:lnTo>
                    <a:pt x="150" y="283"/>
                  </a:lnTo>
                  <a:lnTo>
                    <a:pt x="152" y="281"/>
                  </a:lnTo>
                  <a:lnTo>
                    <a:pt x="154" y="283"/>
                  </a:lnTo>
                  <a:lnTo>
                    <a:pt x="156" y="283"/>
                  </a:lnTo>
                  <a:lnTo>
                    <a:pt x="156" y="281"/>
                  </a:lnTo>
                  <a:lnTo>
                    <a:pt x="154" y="279"/>
                  </a:lnTo>
                  <a:lnTo>
                    <a:pt x="156" y="277"/>
                  </a:lnTo>
                  <a:lnTo>
                    <a:pt x="156" y="281"/>
                  </a:lnTo>
                  <a:lnTo>
                    <a:pt x="156" y="283"/>
                  </a:lnTo>
                  <a:lnTo>
                    <a:pt x="158" y="283"/>
                  </a:lnTo>
                  <a:lnTo>
                    <a:pt x="160" y="283"/>
                  </a:lnTo>
                  <a:lnTo>
                    <a:pt x="160" y="281"/>
                  </a:lnTo>
                  <a:lnTo>
                    <a:pt x="162" y="281"/>
                  </a:lnTo>
                  <a:lnTo>
                    <a:pt x="160" y="279"/>
                  </a:lnTo>
                  <a:lnTo>
                    <a:pt x="162" y="277"/>
                  </a:lnTo>
                  <a:lnTo>
                    <a:pt x="160" y="279"/>
                  </a:lnTo>
                  <a:lnTo>
                    <a:pt x="160" y="277"/>
                  </a:lnTo>
                  <a:lnTo>
                    <a:pt x="158" y="277"/>
                  </a:lnTo>
                  <a:lnTo>
                    <a:pt x="156" y="275"/>
                  </a:lnTo>
                  <a:lnTo>
                    <a:pt x="156" y="272"/>
                  </a:lnTo>
                  <a:lnTo>
                    <a:pt x="158" y="270"/>
                  </a:lnTo>
                  <a:lnTo>
                    <a:pt x="156" y="270"/>
                  </a:lnTo>
                  <a:lnTo>
                    <a:pt x="158" y="268"/>
                  </a:lnTo>
                  <a:lnTo>
                    <a:pt x="156" y="266"/>
                  </a:lnTo>
                  <a:lnTo>
                    <a:pt x="158" y="266"/>
                  </a:lnTo>
                  <a:lnTo>
                    <a:pt x="156" y="266"/>
                  </a:lnTo>
                  <a:lnTo>
                    <a:pt x="156" y="264"/>
                  </a:lnTo>
                  <a:lnTo>
                    <a:pt x="158" y="264"/>
                  </a:lnTo>
                  <a:lnTo>
                    <a:pt x="158" y="262"/>
                  </a:lnTo>
                  <a:lnTo>
                    <a:pt x="158" y="260"/>
                  </a:lnTo>
                  <a:lnTo>
                    <a:pt x="160" y="260"/>
                  </a:lnTo>
                  <a:lnTo>
                    <a:pt x="160" y="258"/>
                  </a:lnTo>
                  <a:lnTo>
                    <a:pt x="162" y="256"/>
                  </a:lnTo>
                  <a:lnTo>
                    <a:pt x="162" y="254"/>
                  </a:lnTo>
                  <a:lnTo>
                    <a:pt x="164" y="254"/>
                  </a:lnTo>
                  <a:lnTo>
                    <a:pt x="164" y="252"/>
                  </a:lnTo>
                  <a:lnTo>
                    <a:pt x="166" y="250"/>
                  </a:lnTo>
                  <a:lnTo>
                    <a:pt x="164" y="248"/>
                  </a:lnTo>
                  <a:lnTo>
                    <a:pt x="162" y="246"/>
                  </a:lnTo>
                  <a:lnTo>
                    <a:pt x="162" y="244"/>
                  </a:lnTo>
                  <a:lnTo>
                    <a:pt x="160" y="244"/>
                  </a:lnTo>
                  <a:lnTo>
                    <a:pt x="158" y="244"/>
                  </a:lnTo>
                  <a:lnTo>
                    <a:pt x="156" y="244"/>
                  </a:lnTo>
                  <a:lnTo>
                    <a:pt x="158" y="246"/>
                  </a:lnTo>
                  <a:lnTo>
                    <a:pt x="160" y="246"/>
                  </a:lnTo>
                  <a:lnTo>
                    <a:pt x="158" y="248"/>
                  </a:lnTo>
                  <a:lnTo>
                    <a:pt x="156" y="246"/>
                  </a:lnTo>
                  <a:lnTo>
                    <a:pt x="154" y="246"/>
                  </a:lnTo>
                  <a:lnTo>
                    <a:pt x="154" y="244"/>
                  </a:lnTo>
                  <a:lnTo>
                    <a:pt x="152" y="242"/>
                  </a:lnTo>
                  <a:lnTo>
                    <a:pt x="152" y="240"/>
                  </a:lnTo>
                  <a:lnTo>
                    <a:pt x="150" y="240"/>
                  </a:lnTo>
                  <a:lnTo>
                    <a:pt x="150" y="238"/>
                  </a:lnTo>
                  <a:lnTo>
                    <a:pt x="150" y="236"/>
                  </a:lnTo>
                  <a:lnTo>
                    <a:pt x="148" y="234"/>
                  </a:lnTo>
                  <a:lnTo>
                    <a:pt x="146" y="234"/>
                  </a:lnTo>
                  <a:lnTo>
                    <a:pt x="146" y="232"/>
                  </a:lnTo>
                  <a:lnTo>
                    <a:pt x="144" y="232"/>
                  </a:lnTo>
                  <a:lnTo>
                    <a:pt x="142" y="230"/>
                  </a:lnTo>
                  <a:lnTo>
                    <a:pt x="142" y="232"/>
                  </a:lnTo>
                  <a:lnTo>
                    <a:pt x="144" y="234"/>
                  </a:lnTo>
                  <a:lnTo>
                    <a:pt x="146" y="234"/>
                  </a:lnTo>
                  <a:lnTo>
                    <a:pt x="146" y="236"/>
                  </a:lnTo>
                  <a:lnTo>
                    <a:pt x="144" y="236"/>
                  </a:lnTo>
                  <a:lnTo>
                    <a:pt x="144" y="238"/>
                  </a:lnTo>
                  <a:lnTo>
                    <a:pt x="144" y="240"/>
                  </a:lnTo>
                  <a:lnTo>
                    <a:pt x="146" y="240"/>
                  </a:lnTo>
                  <a:lnTo>
                    <a:pt x="148" y="242"/>
                  </a:lnTo>
                  <a:lnTo>
                    <a:pt x="150" y="242"/>
                  </a:lnTo>
                  <a:lnTo>
                    <a:pt x="150" y="244"/>
                  </a:lnTo>
                  <a:lnTo>
                    <a:pt x="150" y="246"/>
                  </a:lnTo>
                  <a:lnTo>
                    <a:pt x="150" y="248"/>
                  </a:lnTo>
                  <a:lnTo>
                    <a:pt x="152" y="250"/>
                  </a:lnTo>
                  <a:lnTo>
                    <a:pt x="154" y="250"/>
                  </a:lnTo>
                  <a:lnTo>
                    <a:pt x="154" y="252"/>
                  </a:lnTo>
                  <a:lnTo>
                    <a:pt x="156" y="252"/>
                  </a:lnTo>
                  <a:lnTo>
                    <a:pt x="154" y="252"/>
                  </a:lnTo>
                  <a:lnTo>
                    <a:pt x="154" y="254"/>
                  </a:lnTo>
                  <a:lnTo>
                    <a:pt x="152" y="254"/>
                  </a:lnTo>
                  <a:lnTo>
                    <a:pt x="152" y="256"/>
                  </a:lnTo>
                  <a:lnTo>
                    <a:pt x="152" y="258"/>
                  </a:lnTo>
                  <a:lnTo>
                    <a:pt x="150" y="260"/>
                  </a:lnTo>
                  <a:lnTo>
                    <a:pt x="150" y="262"/>
                  </a:lnTo>
                  <a:lnTo>
                    <a:pt x="150" y="264"/>
                  </a:lnTo>
                  <a:lnTo>
                    <a:pt x="150" y="266"/>
                  </a:lnTo>
                  <a:lnTo>
                    <a:pt x="148" y="266"/>
                  </a:lnTo>
                  <a:lnTo>
                    <a:pt x="146" y="266"/>
                  </a:lnTo>
                  <a:lnTo>
                    <a:pt x="144" y="266"/>
                  </a:lnTo>
                  <a:lnTo>
                    <a:pt x="142" y="268"/>
                  </a:lnTo>
                  <a:lnTo>
                    <a:pt x="140" y="270"/>
                  </a:lnTo>
                  <a:lnTo>
                    <a:pt x="138" y="272"/>
                  </a:lnTo>
                  <a:lnTo>
                    <a:pt x="138" y="275"/>
                  </a:lnTo>
                  <a:lnTo>
                    <a:pt x="138" y="277"/>
                  </a:lnTo>
                  <a:lnTo>
                    <a:pt x="138" y="279"/>
                  </a:lnTo>
                  <a:lnTo>
                    <a:pt x="138" y="281"/>
                  </a:lnTo>
                  <a:lnTo>
                    <a:pt x="136" y="283"/>
                  </a:lnTo>
                  <a:lnTo>
                    <a:pt x="136" y="285"/>
                  </a:lnTo>
                  <a:lnTo>
                    <a:pt x="134" y="287"/>
                  </a:lnTo>
                  <a:lnTo>
                    <a:pt x="134" y="289"/>
                  </a:lnTo>
                  <a:lnTo>
                    <a:pt x="134" y="289"/>
                  </a:lnTo>
                  <a:lnTo>
                    <a:pt x="134" y="291"/>
                  </a:lnTo>
                  <a:lnTo>
                    <a:pt x="134" y="293"/>
                  </a:lnTo>
                  <a:lnTo>
                    <a:pt x="132" y="295"/>
                  </a:lnTo>
                  <a:lnTo>
                    <a:pt x="130" y="299"/>
                  </a:lnTo>
                  <a:lnTo>
                    <a:pt x="130" y="301"/>
                  </a:lnTo>
                  <a:lnTo>
                    <a:pt x="128" y="305"/>
                  </a:lnTo>
                  <a:lnTo>
                    <a:pt x="126" y="307"/>
                  </a:lnTo>
                  <a:lnTo>
                    <a:pt x="126" y="309"/>
                  </a:lnTo>
                  <a:lnTo>
                    <a:pt x="126" y="311"/>
                  </a:lnTo>
                  <a:lnTo>
                    <a:pt x="124" y="313"/>
                  </a:lnTo>
                  <a:lnTo>
                    <a:pt x="124" y="315"/>
                  </a:lnTo>
                  <a:lnTo>
                    <a:pt x="124" y="317"/>
                  </a:lnTo>
                  <a:lnTo>
                    <a:pt x="124" y="319"/>
                  </a:lnTo>
                  <a:lnTo>
                    <a:pt x="124" y="323"/>
                  </a:lnTo>
                  <a:lnTo>
                    <a:pt x="122" y="325"/>
                  </a:lnTo>
                  <a:lnTo>
                    <a:pt x="120" y="325"/>
                  </a:lnTo>
                  <a:lnTo>
                    <a:pt x="118" y="325"/>
                  </a:lnTo>
                  <a:lnTo>
                    <a:pt x="116" y="325"/>
                  </a:lnTo>
                  <a:lnTo>
                    <a:pt x="114" y="327"/>
                  </a:lnTo>
                  <a:lnTo>
                    <a:pt x="112" y="329"/>
                  </a:lnTo>
                  <a:lnTo>
                    <a:pt x="110" y="331"/>
                  </a:lnTo>
                  <a:lnTo>
                    <a:pt x="108" y="329"/>
                  </a:lnTo>
                  <a:lnTo>
                    <a:pt x="106" y="327"/>
                  </a:lnTo>
                  <a:lnTo>
                    <a:pt x="104" y="327"/>
                  </a:lnTo>
                  <a:lnTo>
                    <a:pt x="104" y="325"/>
                  </a:lnTo>
                  <a:lnTo>
                    <a:pt x="106" y="323"/>
                  </a:lnTo>
                  <a:lnTo>
                    <a:pt x="106" y="321"/>
                  </a:lnTo>
                  <a:lnTo>
                    <a:pt x="108" y="317"/>
                  </a:lnTo>
                  <a:lnTo>
                    <a:pt x="108" y="315"/>
                  </a:lnTo>
                  <a:lnTo>
                    <a:pt x="108" y="313"/>
                  </a:lnTo>
                  <a:lnTo>
                    <a:pt x="108" y="311"/>
                  </a:lnTo>
                  <a:lnTo>
                    <a:pt x="108" y="309"/>
                  </a:lnTo>
                  <a:lnTo>
                    <a:pt x="108" y="307"/>
                  </a:lnTo>
                  <a:lnTo>
                    <a:pt x="108" y="305"/>
                  </a:lnTo>
                  <a:lnTo>
                    <a:pt x="108" y="303"/>
                  </a:lnTo>
                  <a:lnTo>
                    <a:pt x="106" y="301"/>
                  </a:lnTo>
                  <a:lnTo>
                    <a:pt x="106" y="299"/>
                  </a:lnTo>
                  <a:lnTo>
                    <a:pt x="106" y="297"/>
                  </a:lnTo>
                  <a:lnTo>
                    <a:pt x="106" y="295"/>
                  </a:lnTo>
                  <a:lnTo>
                    <a:pt x="108" y="291"/>
                  </a:lnTo>
                  <a:lnTo>
                    <a:pt x="108" y="289"/>
                  </a:lnTo>
                  <a:lnTo>
                    <a:pt x="108" y="289"/>
                  </a:lnTo>
                  <a:lnTo>
                    <a:pt x="108" y="287"/>
                  </a:lnTo>
                  <a:lnTo>
                    <a:pt x="106" y="285"/>
                  </a:lnTo>
                  <a:lnTo>
                    <a:pt x="102" y="281"/>
                  </a:lnTo>
                  <a:lnTo>
                    <a:pt x="102" y="281"/>
                  </a:lnTo>
                  <a:lnTo>
                    <a:pt x="100" y="279"/>
                  </a:lnTo>
                  <a:lnTo>
                    <a:pt x="98" y="279"/>
                  </a:lnTo>
                  <a:lnTo>
                    <a:pt x="96" y="277"/>
                  </a:lnTo>
                  <a:lnTo>
                    <a:pt x="94" y="277"/>
                  </a:lnTo>
                  <a:lnTo>
                    <a:pt x="92" y="277"/>
                  </a:lnTo>
                  <a:lnTo>
                    <a:pt x="92" y="275"/>
                  </a:lnTo>
                  <a:lnTo>
                    <a:pt x="92" y="272"/>
                  </a:lnTo>
                  <a:lnTo>
                    <a:pt x="92" y="270"/>
                  </a:lnTo>
                  <a:lnTo>
                    <a:pt x="92" y="268"/>
                  </a:lnTo>
                  <a:lnTo>
                    <a:pt x="92" y="266"/>
                  </a:lnTo>
                  <a:lnTo>
                    <a:pt x="90" y="264"/>
                  </a:lnTo>
                  <a:lnTo>
                    <a:pt x="88" y="262"/>
                  </a:lnTo>
                  <a:lnTo>
                    <a:pt x="86" y="262"/>
                  </a:lnTo>
                  <a:lnTo>
                    <a:pt x="84" y="262"/>
                  </a:lnTo>
                  <a:lnTo>
                    <a:pt x="86" y="260"/>
                  </a:lnTo>
                  <a:lnTo>
                    <a:pt x="86" y="258"/>
                  </a:lnTo>
                  <a:lnTo>
                    <a:pt x="86" y="256"/>
                  </a:lnTo>
                  <a:lnTo>
                    <a:pt x="84" y="254"/>
                  </a:lnTo>
                  <a:lnTo>
                    <a:pt x="82" y="252"/>
                  </a:lnTo>
                  <a:lnTo>
                    <a:pt x="82" y="250"/>
                  </a:lnTo>
                  <a:lnTo>
                    <a:pt x="82" y="248"/>
                  </a:lnTo>
                  <a:lnTo>
                    <a:pt x="80" y="248"/>
                  </a:lnTo>
                  <a:lnTo>
                    <a:pt x="78" y="246"/>
                  </a:lnTo>
                  <a:lnTo>
                    <a:pt x="76" y="246"/>
                  </a:lnTo>
                  <a:lnTo>
                    <a:pt x="74" y="246"/>
                  </a:lnTo>
                  <a:lnTo>
                    <a:pt x="72" y="246"/>
                  </a:lnTo>
                  <a:lnTo>
                    <a:pt x="70" y="246"/>
                  </a:lnTo>
                  <a:lnTo>
                    <a:pt x="68" y="246"/>
                  </a:lnTo>
                  <a:lnTo>
                    <a:pt x="68" y="244"/>
                  </a:lnTo>
                  <a:lnTo>
                    <a:pt x="66" y="244"/>
                  </a:lnTo>
                  <a:lnTo>
                    <a:pt x="64" y="246"/>
                  </a:lnTo>
                  <a:lnTo>
                    <a:pt x="62" y="246"/>
                  </a:lnTo>
                  <a:lnTo>
                    <a:pt x="62" y="248"/>
                  </a:lnTo>
                  <a:lnTo>
                    <a:pt x="64" y="248"/>
                  </a:lnTo>
                  <a:lnTo>
                    <a:pt x="62" y="250"/>
                  </a:lnTo>
                  <a:lnTo>
                    <a:pt x="60" y="252"/>
                  </a:lnTo>
                  <a:lnTo>
                    <a:pt x="62" y="252"/>
                  </a:lnTo>
                  <a:lnTo>
                    <a:pt x="62" y="254"/>
                  </a:lnTo>
                  <a:lnTo>
                    <a:pt x="64" y="254"/>
                  </a:lnTo>
                  <a:lnTo>
                    <a:pt x="62" y="256"/>
                  </a:lnTo>
                  <a:lnTo>
                    <a:pt x="62" y="258"/>
                  </a:lnTo>
                  <a:lnTo>
                    <a:pt x="64" y="258"/>
                  </a:lnTo>
                  <a:lnTo>
                    <a:pt x="66" y="258"/>
                  </a:lnTo>
                  <a:lnTo>
                    <a:pt x="66" y="256"/>
                  </a:lnTo>
                  <a:lnTo>
                    <a:pt x="68" y="258"/>
                  </a:lnTo>
                  <a:lnTo>
                    <a:pt x="68" y="260"/>
                  </a:lnTo>
                  <a:lnTo>
                    <a:pt x="66" y="260"/>
                  </a:lnTo>
                  <a:lnTo>
                    <a:pt x="68" y="262"/>
                  </a:lnTo>
                  <a:lnTo>
                    <a:pt x="70" y="262"/>
                  </a:lnTo>
                  <a:lnTo>
                    <a:pt x="68" y="264"/>
                  </a:lnTo>
                  <a:lnTo>
                    <a:pt x="68" y="266"/>
                  </a:lnTo>
                  <a:lnTo>
                    <a:pt x="70" y="266"/>
                  </a:lnTo>
                  <a:lnTo>
                    <a:pt x="68" y="268"/>
                  </a:lnTo>
                  <a:lnTo>
                    <a:pt x="66" y="268"/>
                  </a:lnTo>
                  <a:lnTo>
                    <a:pt x="66" y="266"/>
                  </a:lnTo>
                  <a:lnTo>
                    <a:pt x="60" y="264"/>
                  </a:lnTo>
                  <a:lnTo>
                    <a:pt x="58" y="264"/>
                  </a:lnTo>
                  <a:lnTo>
                    <a:pt x="56" y="264"/>
                  </a:lnTo>
                  <a:lnTo>
                    <a:pt x="54" y="262"/>
                  </a:lnTo>
                  <a:lnTo>
                    <a:pt x="54" y="262"/>
                  </a:lnTo>
                  <a:lnTo>
                    <a:pt x="52" y="262"/>
                  </a:lnTo>
                  <a:lnTo>
                    <a:pt x="52" y="260"/>
                  </a:lnTo>
                  <a:lnTo>
                    <a:pt x="50" y="260"/>
                  </a:lnTo>
                  <a:lnTo>
                    <a:pt x="50" y="258"/>
                  </a:lnTo>
                  <a:lnTo>
                    <a:pt x="48" y="254"/>
                  </a:lnTo>
                  <a:lnTo>
                    <a:pt x="46" y="252"/>
                  </a:lnTo>
                  <a:lnTo>
                    <a:pt x="46" y="250"/>
                  </a:lnTo>
                  <a:lnTo>
                    <a:pt x="44" y="248"/>
                  </a:lnTo>
                  <a:lnTo>
                    <a:pt x="44" y="246"/>
                  </a:lnTo>
                  <a:lnTo>
                    <a:pt x="42" y="244"/>
                  </a:lnTo>
                  <a:lnTo>
                    <a:pt x="42" y="242"/>
                  </a:lnTo>
                  <a:lnTo>
                    <a:pt x="40" y="242"/>
                  </a:lnTo>
                  <a:lnTo>
                    <a:pt x="40" y="240"/>
                  </a:lnTo>
                  <a:lnTo>
                    <a:pt x="40" y="240"/>
                  </a:lnTo>
                  <a:lnTo>
                    <a:pt x="40" y="238"/>
                  </a:lnTo>
                  <a:lnTo>
                    <a:pt x="38" y="238"/>
                  </a:lnTo>
                  <a:lnTo>
                    <a:pt x="36" y="238"/>
                  </a:lnTo>
                  <a:lnTo>
                    <a:pt x="34" y="238"/>
                  </a:lnTo>
                  <a:lnTo>
                    <a:pt x="34" y="236"/>
                  </a:lnTo>
                  <a:lnTo>
                    <a:pt x="32" y="236"/>
                  </a:lnTo>
                  <a:lnTo>
                    <a:pt x="34" y="234"/>
                  </a:lnTo>
                  <a:lnTo>
                    <a:pt x="34" y="232"/>
                  </a:lnTo>
                  <a:lnTo>
                    <a:pt x="32" y="232"/>
                  </a:lnTo>
                  <a:lnTo>
                    <a:pt x="30" y="232"/>
                  </a:lnTo>
                  <a:lnTo>
                    <a:pt x="30" y="230"/>
                  </a:lnTo>
                  <a:lnTo>
                    <a:pt x="28" y="230"/>
                  </a:lnTo>
                  <a:lnTo>
                    <a:pt x="28" y="228"/>
                  </a:lnTo>
                  <a:lnTo>
                    <a:pt x="28" y="226"/>
                  </a:lnTo>
                  <a:lnTo>
                    <a:pt x="26" y="226"/>
                  </a:lnTo>
                  <a:lnTo>
                    <a:pt x="26" y="224"/>
                  </a:lnTo>
                  <a:lnTo>
                    <a:pt x="26" y="222"/>
                  </a:lnTo>
                  <a:lnTo>
                    <a:pt x="28" y="222"/>
                  </a:lnTo>
                  <a:lnTo>
                    <a:pt x="30" y="222"/>
                  </a:lnTo>
                  <a:lnTo>
                    <a:pt x="30" y="220"/>
                  </a:lnTo>
                  <a:lnTo>
                    <a:pt x="28" y="220"/>
                  </a:lnTo>
                  <a:lnTo>
                    <a:pt x="26" y="218"/>
                  </a:lnTo>
                  <a:lnTo>
                    <a:pt x="26" y="216"/>
                  </a:lnTo>
                  <a:lnTo>
                    <a:pt x="28" y="214"/>
                  </a:lnTo>
                  <a:lnTo>
                    <a:pt x="26" y="214"/>
                  </a:lnTo>
                  <a:lnTo>
                    <a:pt x="26" y="212"/>
                  </a:lnTo>
                  <a:lnTo>
                    <a:pt x="24" y="206"/>
                  </a:lnTo>
                  <a:lnTo>
                    <a:pt x="24" y="204"/>
                  </a:lnTo>
                  <a:lnTo>
                    <a:pt x="24" y="202"/>
                  </a:lnTo>
                  <a:lnTo>
                    <a:pt x="24" y="200"/>
                  </a:lnTo>
                  <a:lnTo>
                    <a:pt x="22" y="200"/>
                  </a:lnTo>
                  <a:lnTo>
                    <a:pt x="24" y="198"/>
                  </a:lnTo>
                  <a:lnTo>
                    <a:pt x="24" y="196"/>
                  </a:lnTo>
                  <a:lnTo>
                    <a:pt x="22" y="196"/>
                  </a:lnTo>
                  <a:lnTo>
                    <a:pt x="22" y="194"/>
                  </a:lnTo>
                  <a:lnTo>
                    <a:pt x="22" y="192"/>
                  </a:lnTo>
                  <a:lnTo>
                    <a:pt x="22" y="192"/>
                  </a:lnTo>
                  <a:lnTo>
                    <a:pt x="22" y="190"/>
                  </a:lnTo>
                  <a:lnTo>
                    <a:pt x="22" y="186"/>
                  </a:lnTo>
                  <a:lnTo>
                    <a:pt x="22" y="184"/>
                  </a:lnTo>
                  <a:lnTo>
                    <a:pt x="22" y="182"/>
                  </a:lnTo>
                  <a:lnTo>
                    <a:pt x="20" y="182"/>
                  </a:lnTo>
                  <a:lnTo>
                    <a:pt x="20" y="180"/>
                  </a:lnTo>
                  <a:lnTo>
                    <a:pt x="20" y="178"/>
                  </a:lnTo>
                  <a:lnTo>
                    <a:pt x="18" y="178"/>
                  </a:lnTo>
                  <a:lnTo>
                    <a:pt x="18" y="176"/>
                  </a:lnTo>
                  <a:lnTo>
                    <a:pt x="20" y="176"/>
                  </a:lnTo>
                  <a:lnTo>
                    <a:pt x="22" y="176"/>
                  </a:lnTo>
                  <a:lnTo>
                    <a:pt x="22" y="172"/>
                  </a:lnTo>
                  <a:lnTo>
                    <a:pt x="20" y="170"/>
                  </a:lnTo>
                  <a:lnTo>
                    <a:pt x="20" y="168"/>
                  </a:lnTo>
                  <a:lnTo>
                    <a:pt x="20" y="166"/>
                  </a:lnTo>
                  <a:lnTo>
                    <a:pt x="18" y="166"/>
                  </a:lnTo>
                  <a:lnTo>
                    <a:pt x="18" y="168"/>
                  </a:lnTo>
                  <a:lnTo>
                    <a:pt x="16" y="168"/>
                  </a:lnTo>
                  <a:lnTo>
                    <a:pt x="18" y="168"/>
                  </a:lnTo>
                  <a:lnTo>
                    <a:pt x="16" y="166"/>
                  </a:lnTo>
                  <a:lnTo>
                    <a:pt x="14" y="164"/>
                  </a:lnTo>
                  <a:lnTo>
                    <a:pt x="12" y="164"/>
                  </a:lnTo>
                  <a:lnTo>
                    <a:pt x="10" y="164"/>
                  </a:lnTo>
                  <a:lnTo>
                    <a:pt x="8" y="164"/>
                  </a:lnTo>
                  <a:lnTo>
                    <a:pt x="6" y="164"/>
                  </a:lnTo>
                  <a:lnTo>
                    <a:pt x="8" y="164"/>
                  </a:lnTo>
                  <a:lnTo>
                    <a:pt x="6" y="166"/>
                  </a:lnTo>
                  <a:lnTo>
                    <a:pt x="6" y="164"/>
                  </a:lnTo>
                  <a:lnTo>
                    <a:pt x="4" y="164"/>
                  </a:lnTo>
                  <a:lnTo>
                    <a:pt x="4" y="162"/>
                  </a:lnTo>
                  <a:lnTo>
                    <a:pt x="4" y="162"/>
                  </a:lnTo>
                  <a:lnTo>
                    <a:pt x="4" y="160"/>
                  </a:lnTo>
                  <a:lnTo>
                    <a:pt x="2" y="160"/>
                  </a:lnTo>
                  <a:lnTo>
                    <a:pt x="2" y="158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2" y="146"/>
                  </a:lnTo>
                  <a:lnTo>
                    <a:pt x="2" y="144"/>
                  </a:lnTo>
                  <a:lnTo>
                    <a:pt x="2" y="142"/>
                  </a:lnTo>
                  <a:lnTo>
                    <a:pt x="4" y="138"/>
                  </a:lnTo>
                  <a:lnTo>
                    <a:pt x="4" y="136"/>
                  </a:lnTo>
                  <a:lnTo>
                    <a:pt x="2" y="134"/>
                  </a:lnTo>
                  <a:lnTo>
                    <a:pt x="2" y="132"/>
                  </a:lnTo>
                  <a:lnTo>
                    <a:pt x="4" y="132"/>
                  </a:lnTo>
                  <a:lnTo>
                    <a:pt x="4" y="130"/>
                  </a:lnTo>
                  <a:lnTo>
                    <a:pt x="2" y="132"/>
                  </a:lnTo>
                  <a:lnTo>
                    <a:pt x="2" y="130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2" y="126"/>
                  </a:lnTo>
                  <a:lnTo>
                    <a:pt x="4" y="124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4" y="122"/>
                  </a:lnTo>
                  <a:lnTo>
                    <a:pt x="4" y="124"/>
                  </a:lnTo>
                  <a:lnTo>
                    <a:pt x="4" y="122"/>
                  </a:lnTo>
                  <a:lnTo>
                    <a:pt x="4" y="122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4" y="116"/>
                  </a:lnTo>
                  <a:lnTo>
                    <a:pt x="6" y="116"/>
                  </a:lnTo>
                  <a:lnTo>
                    <a:pt x="8" y="112"/>
                  </a:lnTo>
                  <a:lnTo>
                    <a:pt x="8" y="108"/>
                  </a:lnTo>
                  <a:lnTo>
                    <a:pt x="6" y="108"/>
                  </a:lnTo>
                  <a:lnTo>
                    <a:pt x="6" y="106"/>
                  </a:lnTo>
                  <a:lnTo>
                    <a:pt x="6" y="102"/>
                  </a:lnTo>
                  <a:lnTo>
                    <a:pt x="6" y="100"/>
                  </a:lnTo>
                  <a:lnTo>
                    <a:pt x="4" y="100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4" y="94"/>
                  </a:lnTo>
                  <a:lnTo>
                    <a:pt x="4" y="94"/>
                  </a:lnTo>
                  <a:lnTo>
                    <a:pt x="2" y="94"/>
                  </a:lnTo>
                  <a:lnTo>
                    <a:pt x="2" y="92"/>
                  </a:lnTo>
                  <a:lnTo>
                    <a:pt x="4" y="90"/>
                  </a:lnTo>
                  <a:lnTo>
                    <a:pt x="2" y="90"/>
                  </a:lnTo>
                  <a:lnTo>
                    <a:pt x="0" y="90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2" y="84"/>
                  </a:lnTo>
                  <a:lnTo>
                    <a:pt x="2" y="82"/>
                  </a:lnTo>
                  <a:lnTo>
                    <a:pt x="2" y="80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4" y="78"/>
                  </a:lnTo>
                  <a:lnTo>
                    <a:pt x="4" y="76"/>
                  </a:lnTo>
                  <a:lnTo>
                    <a:pt x="6" y="76"/>
                  </a:lnTo>
                  <a:lnTo>
                    <a:pt x="6" y="74"/>
                  </a:lnTo>
                  <a:lnTo>
                    <a:pt x="4" y="74"/>
                  </a:lnTo>
                  <a:lnTo>
                    <a:pt x="6" y="70"/>
                  </a:lnTo>
                  <a:lnTo>
                    <a:pt x="8" y="68"/>
                  </a:lnTo>
                  <a:lnTo>
                    <a:pt x="10" y="66"/>
                  </a:lnTo>
                  <a:lnTo>
                    <a:pt x="12" y="66"/>
                  </a:lnTo>
                  <a:lnTo>
                    <a:pt x="14" y="66"/>
                  </a:lnTo>
                  <a:lnTo>
                    <a:pt x="14" y="62"/>
                  </a:lnTo>
                  <a:lnTo>
                    <a:pt x="12" y="62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2" y="56"/>
                  </a:lnTo>
                  <a:lnTo>
                    <a:pt x="12" y="52"/>
                  </a:lnTo>
                  <a:lnTo>
                    <a:pt x="14" y="52"/>
                  </a:lnTo>
                  <a:lnTo>
                    <a:pt x="14" y="50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4" y="44"/>
                  </a:lnTo>
                  <a:lnTo>
                    <a:pt x="16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2" y="38"/>
                  </a:lnTo>
                  <a:lnTo>
                    <a:pt x="22" y="40"/>
                  </a:lnTo>
                  <a:lnTo>
                    <a:pt x="24" y="42"/>
                  </a:lnTo>
                  <a:lnTo>
                    <a:pt x="24" y="40"/>
                  </a:lnTo>
                  <a:lnTo>
                    <a:pt x="24" y="38"/>
                  </a:lnTo>
                  <a:lnTo>
                    <a:pt x="26" y="38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30" y="36"/>
                  </a:lnTo>
                  <a:lnTo>
                    <a:pt x="32" y="34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6" y="30"/>
                  </a:lnTo>
                  <a:lnTo>
                    <a:pt x="36" y="28"/>
                  </a:lnTo>
                  <a:lnTo>
                    <a:pt x="38" y="24"/>
                  </a:lnTo>
                  <a:lnTo>
                    <a:pt x="36" y="24"/>
                  </a:lnTo>
                  <a:lnTo>
                    <a:pt x="36" y="22"/>
                  </a:lnTo>
                  <a:lnTo>
                    <a:pt x="38" y="22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20"/>
                  </a:lnTo>
                  <a:lnTo>
                    <a:pt x="42" y="20"/>
                  </a:lnTo>
                  <a:lnTo>
                    <a:pt x="42" y="22"/>
                  </a:lnTo>
                  <a:lnTo>
                    <a:pt x="44" y="22"/>
                  </a:lnTo>
                  <a:lnTo>
                    <a:pt x="46" y="22"/>
                  </a:lnTo>
                  <a:lnTo>
                    <a:pt x="46" y="20"/>
                  </a:lnTo>
                  <a:lnTo>
                    <a:pt x="48" y="20"/>
                  </a:lnTo>
                  <a:lnTo>
                    <a:pt x="50" y="22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4" y="16"/>
                  </a:lnTo>
                  <a:lnTo>
                    <a:pt x="56" y="14"/>
                  </a:lnTo>
                  <a:lnTo>
                    <a:pt x="56" y="12"/>
                  </a:lnTo>
                  <a:lnTo>
                    <a:pt x="58" y="12"/>
                  </a:lnTo>
                  <a:lnTo>
                    <a:pt x="58" y="14"/>
                  </a:lnTo>
                  <a:lnTo>
                    <a:pt x="60" y="14"/>
                  </a:lnTo>
                  <a:lnTo>
                    <a:pt x="60" y="12"/>
                  </a:lnTo>
                  <a:lnTo>
                    <a:pt x="62" y="12"/>
                  </a:lnTo>
                  <a:lnTo>
                    <a:pt x="62" y="10"/>
                  </a:lnTo>
                  <a:lnTo>
                    <a:pt x="64" y="8"/>
                  </a:lnTo>
                  <a:lnTo>
                    <a:pt x="66" y="8"/>
                  </a:lnTo>
                  <a:lnTo>
                    <a:pt x="68" y="6"/>
                  </a:lnTo>
                  <a:lnTo>
                    <a:pt x="68" y="4"/>
                  </a:lnTo>
                  <a:lnTo>
                    <a:pt x="68" y="2"/>
                  </a:lnTo>
                  <a:lnTo>
                    <a:pt x="68" y="0"/>
                  </a:lnTo>
                  <a:lnTo>
                    <a:pt x="70" y="2"/>
                  </a:lnTo>
                  <a:lnTo>
                    <a:pt x="72" y="2"/>
                  </a:lnTo>
                  <a:lnTo>
                    <a:pt x="74" y="2"/>
                  </a:lnTo>
                  <a:lnTo>
                    <a:pt x="74" y="0"/>
                  </a:lnTo>
                  <a:lnTo>
                    <a:pt x="76" y="0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4" y="0"/>
                  </a:lnTo>
                  <a:lnTo>
                    <a:pt x="116" y="0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2" y="0"/>
                  </a:lnTo>
                  <a:lnTo>
                    <a:pt x="134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8" y="0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</p:grpSp>
      <p:sp>
        <p:nvSpPr>
          <p:cNvPr id="136259" name="Freeform 6838">
            <a:extLst>
              <a:ext uri="{FF2B5EF4-FFF2-40B4-BE49-F238E27FC236}">
                <a16:creationId xmlns:a16="http://schemas.microsoft.com/office/drawing/2014/main" id="{873C753C-2ECE-192F-C169-C8DAEEB7652B}"/>
              </a:ext>
            </a:extLst>
          </p:cNvPr>
          <p:cNvSpPr>
            <a:spLocks noEditPoints="1"/>
          </p:cNvSpPr>
          <p:nvPr/>
        </p:nvSpPr>
        <p:spPr bwMode="auto">
          <a:xfrm>
            <a:off x="4023066" y="2019746"/>
            <a:ext cx="2008987" cy="1709671"/>
          </a:xfrm>
          <a:custGeom>
            <a:avLst/>
            <a:gdLst>
              <a:gd name="T0" fmla="*/ 1597 w 1631"/>
              <a:gd name="T1" fmla="*/ 919 h 1388"/>
              <a:gd name="T2" fmla="*/ 1611 w 1631"/>
              <a:gd name="T3" fmla="*/ 835 h 1388"/>
              <a:gd name="T4" fmla="*/ 1604 w 1631"/>
              <a:gd name="T5" fmla="*/ 884 h 1388"/>
              <a:gd name="T6" fmla="*/ 1607 w 1631"/>
              <a:gd name="T7" fmla="*/ 821 h 1388"/>
              <a:gd name="T8" fmla="*/ 1603 w 1631"/>
              <a:gd name="T9" fmla="*/ 744 h 1388"/>
              <a:gd name="T10" fmla="*/ 1612 w 1631"/>
              <a:gd name="T11" fmla="*/ 709 h 1388"/>
              <a:gd name="T12" fmla="*/ 1612 w 1631"/>
              <a:gd name="T13" fmla="*/ 679 h 1388"/>
              <a:gd name="T14" fmla="*/ 1608 w 1631"/>
              <a:gd name="T15" fmla="*/ 643 h 1388"/>
              <a:gd name="T16" fmla="*/ 1604 w 1631"/>
              <a:gd name="T17" fmla="*/ 634 h 1388"/>
              <a:gd name="T18" fmla="*/ 1608 w 1631"/>
              <a:gd name="T19" fmla="*/ 593 h 1388"/>
              <a:gd name="T20" fmla="*/ 1627 w 1631"/>
              <a:gd name="T21" fmla="*/ 552 h 1388"/>
              <a:gd name="T22" fmla="*/ 1622 w 1631"/>
              <a:gd name="T23" fmla="*/ 634 h 1388"/>
              <a:gd name="T24" fmla="*/ 1619 w 1631"/>
              <a:gd name="T25" fmla="*/ 707 h 1388"/>
              <a:gd name="T26" fmla="*/ 1620 w 1631"/>
              <a:gd name="T27" fmla="*/ 764 h 1388"/>
              <a:gd name="T28" fmla="*/ 1607 w 1631"/>
              <a:gd name="T29" fmla="*/ 909 h 1388"/>
              <a:gd name="T30" fmla="*/ 1614 w 1631"/>
              <a:gd name="T31" fmla="*/ 836 h 1388"/>
              <a:gd name="T32" fmla="*/ 1616 w 1631"/>
              <a:gd name="T33" fmla="*/ 771 h 1388"/>
              <a:gd name="T34" fmla="*/ 1614 w 1631"/>
              <a:gd name="T35" fmla="*/ 705 h 1388"/>
              <a:gd name="T36" fmla="*/ 1613 w 1631"/>
              <a:gd name="T37" fmla="*/ 631 h 1388"/>
              <a:gd name="T38" fmla="*/ 1608 w 1631"/>
              <a:gd name="T39" fmla="*/ 580 h 1388"/>
              <a:gd name="T40" fmla="*/ 1610 w 1631"/>
              <a:gd name="T41" fmla="*/ 521 h 1388"/>
              <a:gd name="T42" fmla="*/ 1629 w 1631"/>
              <a:gd name="T43" fmla="*/ 428 h 1388"/>
              <a:gd name="T44" fmla="*/ 1603 w 1631"/>
              <a:gd name="T45" fmla="*/ 350 h 1388"/>
              <a:gd name="T46" fmla="*/ 1604 w 1631"/>
              <a:gd name="T47" fmla="*/ 340 h 1388"/>
              <a:gd name="T48" fmla="*/ 1547 w 1631"/>
              <a:gd name="T49" fmla="*/ 38 h 1388"/>
              <a:gd name="T50" fmla="*/ 1594 w 1631"/>
              <a:gd name="T51" fmla="*/ 208 h 1388"/>
              <a:gd name="T52" fmla="*/ 1621 w 1631"/>
              <a:gd name="T53" fmla="*/ 331 h 1388"/>
              <a:gd name="T54" fmla="*/ 1616 w 1631"/>
              <a:gd name="T55" fmla="*/ 423 h 1388"/>
              <a:gd name="T56" fmla="*/ 1624 w 1631"/>
              <a:gd name="T57" fmla="*/ 370 h 1388"/>
              <a:gd name="T58" fmla="*/ 1618 w 1631"/>
              <a:gd name="T59" fmla="*/ 330 h 1388"/>
              <a:gd name="T60" fmla="*/ 1606 w 1631"/>
              <a:gd name="T61" fmla="*/ 297 h 1388"/>
              <a:gd name="T62" fmla="*/ 1609 w 1631"/>
              <a:gd name="T63" fmla="*/ 323 h 1388"/>
              <a:gd name="T64" fmla="*/ 1589 w 1631"/>
              <a:gd name="T65" fmla="*/ 276 h 1388"/>
              <a:gd name="T66" fmla="*/ 1586 w 1631"/>
              <a:gd name="T67" fmla="*/ 325 h 1388"/>
              <a:gd name="T68" fmla="*/ 1591 w 1631"/>
              <a:gd name="T69" fmla="*/ 357 h 1388"/>
              <a:gd name="T70" fmla="*/ 1598 w 1631"/>
              <a:gd name="T71" fmla="*/ 398 h 1388"/>
              <a:gd name="T72" fmla="*/ 1594 w 1631"/>
              <a:gd name="T73" fmla="*/ 444 h 1388"/>
              <a:gd name="T74" fmla="*/ 1596 w 1631"/>
              <a:gd name="T75" fmla="*/ 494 h 1388"/>
              <a:gd name="T76" fmla="*/ 1594 w 1631"/>
              <a:gd name="T77" fmla="*/ 562 h 1388"/>
              <a:gd name="T78" fmla="*/ 1597 w 1631"/>
              <a:gd name="T79" fmla="*/ 633 h 1388"/>
              <a:gd name="T80" fmla="*/ 1601 w 1631"/>
              <a:gd name="T81" fmla="*/ 702 h 1388"/>
              <a:gd name="T82" fmla="*/ 1601 w 1631"/>
              <a:gd name="T83" fmla="*/ 751 h 1388"/>
              <a:gd name="T84" fmla="*/ 1597 w 1631"/>
              <a:gd name="T85" fmla="*/ 804 h 1388"/>
              <a:gd name="T86" fmla="*/ 1595 w 1631"/>
              <a:gd name="T87" fmla="*/ 850 h 1388"/>
              <a:gd name="T88" fmla="*/ 1590 w 1631"/>
              <a:gd name="T89" fmla="*/ 885 h 1388"/>
              <a:gd name="T90" fmla="*/ 1589 w 1631"/>
              <a:gd name="T91" fmla="*/ 933 h 1388"/>
              <a:gd name="T92" fmla="*/ 1597 w 1631"/>
              <a:gd name="T93" fmla="*/ 941 h 1388"/>
              <a:gd name="T94" fmla="*/ 1601 w 1631"/>
              <a:gd name="T95" fmla="*/ 941 h 1388"/>
              <a:gd name="T96" fmla="*/ 1579 w 1631"/>
              <a:gd name="T97" fmla="*/ 1098 h 1388"/>
              <a:gd name="T98" fmla="*/ 1563 w 1631"/>
              <a:gd name="T99" fmla="*/ 1240 h 1388"/>
              <a:gd name="T100" fmla="*/ 1552 w 1631"/>
              <a:gd name="T101" fmla="*/ 1359 h 1388"/>
              <a:gd name="T102" fmla="*/ 1504 w 1631"/>
              <a:gd name="T103" fmla="*/ 1384 h 1388"/>
              <a:gd name="T104" fmla="*/ 1437 w 1631"/>
              <a:gd name="T105" fmla="*/ 1373 h 1388"/>
              <a:gd name="T106" fmla="*/ 1337 w 1631"/>
              <a:gd name="T107" fmla="*/ 1373 h 1388"/>
              <a:gd name="T108" fmla="*/ 1250 w 1631"/>
              <a:gd name="T109" fmla="*/ 1357 h 1388"/>
              <a:gd name="T110" fmla="*/ 583 w 1631"/>
              <a:gd name="T111" fmla="*/ 1359 h 1388"/>
              <a:gd name="T112" fmla="*/ 7 w 1631"/>
              <a:gd name="T113" fmla="*/ 1181 h 1388"/>
              <a:gd name="T114" fmla="*/ 0 w 1631"/>
              <a:gd name="T115" fmla="*/ 456 h 1388"/>
              <a:gd name="T116" fmla="*/ 855 w 1631"/>
              <a:gd name="T117" fmla="*/ 28 h 1388"/>
              <a:gd name="T118" fmla="*/ 1083 w 1631"/>
              <a:gd name="T119" fmla="*/ 28 h 1388"/>
              <a:gd name="T120" fmla="*/ 1326 w 1631"/>
              <a:gd name="T121" fmla="*/ 30 h 1388"/>
              <a:gd name="T122" fmla="*/ 1419 w 1631"/>
              <a:gd name="T123" fmla="*/ 12 h 1388"/>
              <a:gd name="T124" fmla="*/ 1505 w 1631"/>
              <a:gd name="T125" fmla="*/ 1 h 1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31" h="1388">
                <a:moveTo>
                  <a:pt x="1597" y="931"/>
                </a:moveTo>
                <a:lnTo>
                  <a:pt x="1596" y="933"/>
                </a:lnTo>
                <a:lnTo>
                  <a:pt x="1596" y="934"/>
                </a:lnTo>
                <a:lnTo>
                  <a:pt x="1596" y="935"/>
                </a:lnTo>
                <a:lnTo>
                  <a:pt x="1596" y="936"/>
                </a:lnTo>
                <a:lnTo>
                  <a:pt x="1596" y="937"/>
                </a:lnTo>
                <a:lnTo>
                  <a:pt x="1590" y="937"/>
                </a:lnTo>
                <a:lnTo>
                  <a:pt x="1590" y="935"/>
                </a:lnTo>
                <a:lnTo>
                  <a:pt x="1595" y="935"/>
                </a:lnTo>
                <a:lnTo>
                  <a:pt x="1590" y="935"/>
                </a:lnTo>
                <a:lnTo>
                  <a:pt x="1591" y="933"/>
                </a:lnTo>
                <a:lnTo>
                  <a:pt x="1595" y="933"/>
                </a:lnTo>
                <a:lnTo>
                  <a:pt x="1595" y="931"/>
                </a:lnTo>
                <a:lnTo>
                  <a:pt x="1592" y="931"/>
                </a:lnTo>
                <a:lnTo>
                  <a:pt x="1592" y="933"/>
                </a:lnTo>
                <a:lnTo>
                  <a:pt x="1591" y="933"/>
                </a:lnTo>
                <a:lnTo>
                  <a:pt x="1591" y="930"/>
                </a:lnTo>
                <a:lnTo>
                  <a:pt x="1591" y="929"/>
                </a:lnTo>
                <a:lnTo>
                  <a:pt x="1592" y="928"/>
                </a:lnTo>
                <a:lnTo>
                  <a:pt x="1594" y="928"/>
                </a:lnTo>
                <a:lnTo>
                  <a:pt x="1595" y="928"/>
                </a:lnTo>
                <a:lnTo>
                  <a:pt x="1596" y="928"/>
                </a:lnTo>
                <a:lnTo>
                  <a:pt x="1596" y="929"/>
                </a:lnTo>
                <a:lnTo>
                  <a:pt x="1597" y="930"/>
                </a:lnTo>
                <a:lnTo>
                  <a:pt x="1597" y="931"/>
                </a:lnTo>
                <a:close/>
                <a:moveTo>
                  <a:pt x="1597" y="929"/>
                </a:moveTo>
                <a:lnTo>
                  <a:pt x="1597" y="928"/>
                </a:lnTo>
                <a:lnTo>
                  <a:pt x="1596" y="927"/>
                </a:lnTo>
                <a:lnTo>
                  <a:pt x="1596" y="926"/>
                </a:lnTo>
                <a:lnTo>
                  <a:pt x="1596" y="925"/>
                </a:lnTo>
                <a:lnTo>
                  <a:pt x="1596" y="924"/>
                </a:lnTo>
                <a:lnTo>
                  <a:pt x="1599" y="922"/>
                </a:lnTo>
                <a:lnTo>
                  <a:pt x="1599" y="923"/>
                </a:lnTo>
                <a:lnTo>
                  <a:pt x="1600" y="923"/>
                </a:lnTo>
                <a:lnTo>
                  <a:pt x="1599" y="923"/>
                </a:lnTo>
                <a:lnTo>
                  <a:pt x="1599" y="924"/>
                </a:lnTo>
                <a:lnTo>
                  <a:pt x="1599" y="925"/>
                </a:lnTo>
                <a:lnTo>
                  <a:pt x="1599" y="926"/>
                </a:lnTo>
                <a:lnTo>
                  <a:pt x="1598" y="928"/>
                </a:lnTo>
                <a:lnTo>
                  <a:pt x="1598" y="929"/>
                </a:lnTo>
                <a:lnTo>
                  <a:pt x="1597" y="929"/>
                </a:lnTo>
                <a:close/>
                <a:moveTo>
                  <a:pt x="1601" y="915"/>
                </a:moveTo>
                <a:lnTo>
                  <a:pt x="1602" y="915"/>
                </a:lnTo>
                <a:lnTo>
                  <a:pt x="1601" y="916"/>
                </a:lnTo>
                <a:lnTo>
                  <a:pt x="1601" y="918"/>
                </a:lnTo>
                <a:lnTo>
                  <a:pt x="1600" y="919"/>
                </a:lnTo>
                <a:lnTo>
                  <a:pt x="1600" y="921"/>
                </a:lnTo>
                <a:lnTo>
                  <a:pt x="1599" y="922"/>
                </a:lnTo>
                <a:lnTo>
                  <a:pt x="1598" y="922"/>
                </a:lnTo>
                <a:lnTo>
                  <a:pt x="1597" y="922"/>
                </a:lnTo>
                <a:lnTo>
                  <a:pt x="1597" y="923"/>
                </a:lnTo>
                <a:lnTo>
                  <a:pt x="1596" y="923"/>
                </a:lnTo>
                <a:lnTo>
                  <a:pt x="1596" y="922"/>
                </a:lnTo>
                <a:lnTo>
                  <a:pt x="1596" y="919"/>
                </a:lnTo>
                <a:lnTo>
                  <a:pt x="1597" y="919"/>
                </a:lnTo>
                <a:lnTo>
                  <a:pt x="1598" y="919"/>
                </a:lnTo>
                <a:lnTo>
                  <a:pt x="1596" y="919"/>
                </a:lnTo>
                <a:lnTo>
                  <a:pt x="1596" y="918"/>
                </a:lnTo>
                <a:lnTo>
                  <a:pt x="1597" y="917"/>
                </a:lnTo>
                <a:lnTo>
                  <a:pt x="1599" y="917"/>
                </a:lnTo>
                <a:lnTo>
                  <a:pt x="1596" y="917"/>
                </a:lnTo>
                <a:lnTo>
                  <a:pt x="1596" y="915"/>
                </a:lnTo>
                <a:lnTo>
                  <a:pt x="1600" y="915"/>
                </a:lnTo>
                <a:lnTo>
                  <a:pt x="1596" y="915"/>
                </a:lnTo>
                <a:lnTo>
                  <a:pt x="1596" y="914"/>
                </a:lnTo>
                <a:lnTo>
                  <a:pt x="1601" y="914"/>
                </a:lnTo>
                <a:lnTo>
                  <a:pt x="1601" y="915"/>
                </a:lnTo>
                <a:close/>
                <a:moveTo>
                  <a:pt x="1610" y="868"/>
                </a:moveTo>
                <a:lnTo>
                  <a:pt x="1609" y="870"/>
                </a:lnTo>
                <a:lnTo>
                  <a:pt x="1609" y="873"/>
                </a:lnTo>
                <a:lnTo>
                  <a:pt x="1609" y="874"/>
                </a:lnTo>
                <a:lnTo>
                  <a:pt x="1608" y="874"/>
                </a:lnTo>
                <a:lnTo>
                  <a:pt x="1608" y="875"/>
                </a:lnTo>
                <a:lnTo>
                  <a:pt x="1607" y="875"/>
                </a:lnTo>
                <a:lnTo>
                  <a:pt x="1606" y="875"/>
                </a:lnTo>
                <a:lnTo>
                  <a:pt x="1604" y="875"/>
                </a:lnTo>
                <a:lnTo>
                  <a:pt x="1604" y="874"/>
                </a:lnTo>
                <a:lnTo>
                  <a:pt x="1604" y="873"/>
                </a:lnTo>
                <a:lnTo>
                  <a:pt x="1604" y="872"/>
                </a:lnTo>
                <a:lnTo>
                  <a:pt x="1604" y="870"/>
                </a:lnTo>
                <a:lnTo>
                  <a:pt x="1606" y="869"/>
                </a:lnTo>
                <a:lnTo>
                  <a:pt x="1604" y="869"/>
                </a:lnTo>
                <a:lnTo>
                  <a:pt x="1606" y="869"/>
                </a:lnTo>
                <a:lnTo>
                  <a:pt x="1606" y="868"/>
                </a:lnTo>
                <a:lnTo>
                  <a:pt x="1607" y="868"/>
                </a:lnTo>
                <a:lnTo>
                  <a:pt x="1608" y="868"/>
                </a:lnTo>
                <a:lnTo>
                  <a:pt x="1608" y="867"/>
                </a:lnTo>
                <a:lnTo>
                  <a:pt x="1608" y="866"/>
                </a:lnTo>
                <a:lnTo>
                  <a:pt x="1608" y="865"/>
                </a:lnTo>
                <a:lnTo>
                  <a:pt x="1608" y="864"/>
                </a:lnTo>
                <a:lnTo>
                  <a:pt x="1608" y="863"/>
                </a:lnTo>
                <a:lnTo>
                  <a:pt x="1608" y="862"/>
                </a:lnTo>
                <a:lnTo>
                  <a:pt x="1609" y="862"/>
                </a:lnTo>
                <a:lnTo>
                  <a:pt x="1609" y="863"/>
                </a:lnTo>
                <a:lnTo>
                  <a:pt x="1610" y="863"/>
                </a:lnTo>
                <a:lnTo>
                  <a:pt x="1610" y="865"/>
                </a:lnTo>
                <a:lnTo>
                  <a:pt x="1609" y="866"/>
                </a:lnTo>
                <a:lnTo>
                  <a:pt x="1610" y="867"/>
                </a:lnTo>
                <a:lnTo>
                  <a:pt x="1610" y="868"/>
                </a:lnTo>
                <a:close/>
                <a:moveTo>
                  <a:pt x="1610" y="824"/>
                </a:moveTo>
                <a:lnTo>
                  <a:pt x="1609" y="825"/>
                </a:lnTo>
                <a:lnTo>
                  <a:pt x="1609" y="827"/>
                </a:lnTo>
                <a:lnTo>
                  <a:pt x="1609" y="828"/>
                </a:lnTo>
                <a:lnTo>
                  <a:pt x="1609" y="829"/>
                </a:lnTo>
                <a:lnTo>
                  <a:pt x="1610" y="829"/>
                </a:lnTo>
                <a:lnTo>
                  <a:pt x="1611" y="830"/>
                </a:lnTo>
                <a:lnTo>
                  <a:pt x="1611" y="831"/>
                </a:lnTo>
                <a:lnTo>
                  <a:pt x="1611" y="832"/>
                </a:lnTo>
                <a:lnTo>
                  <a:pt x="1611" y="833"/>
                </a:lnTo>
                <a:lnTo>
                  <a:pt x="1611" y="835"/>
                </a:lnTo>
                <a:lnTo>
                  <a:pt x="1611" y="836"/>
                </a:lnTo>
                <a:lnTo>
                  <a:pt x="1611" y="838"/>
                </a:lnTo>
                <a:lnTo>
                  <a:pt x="1611" y="839"/>
                </a:lnTo>
                <a:lnTo>
                  <a:pt x="1611" y="841"/>
                </a:lnTo>
                <a:lnTo>
                  <a:pt x="1610" y="841"/>
                </a:lnTo>
                <a:lnTo>
                  <a:pt x="1610" y="842"/>
                </a:lnTo>
                <a:lnTo>
                  <a:pt x="1610" y="843"/>
                </a:lnTo>
                <a:lnTo>
                  <a:pt x="1609" y="844"/>
                </a:lnTo>
                <a:lnTo>
                  <a:pt x="1609" y="845"/>
                </a:lnTo>
                <a:lnTo>
                  <a:pt x="1609" y="847"/>
                </a:lnTo>
                <a:lnTo>
                  <a:pt x="1609" y="848"/>
                </a:lnTo>
                <a:lnTo>
                  <a:pt x="1610" y="848"/>
                </a:lnTo>
                <a:lnTo>
                  <a:pt x="1610" y="849"/>
                </a:lnTo>
                <a:lnTo>
                  <a:pt x="1610" y="850"/>
                </a:lnTo>
                <a:lnTo>
                  <a:pt x="1609" y="850"/>
                </a:lnTo>
                <a:lnTo>
                  <a:pt x="1609" y="851"/>
                </a:lnTo>
                <a:lnTo>
                  <a:pt x="1609" y="852"/>
                </a:lnTo>
                <a:lnTo>
                  <a:pt x="1609" y="853"/>
                </a:lnTo>
                <a:lnTo>
                  <a:pt x="1610" y="853"/>
                </a:lnTo>
                <a:lnTo>
                  <a:pt x="1610" y="854"/>
                </a:lnTo>
                <a:lnTo>
                  <a:pt x="1610" y="855"/>
                </a:lnTo>
                <a:lnTo>
                  <a:pt x="1609" y="855"/>
                </a:lnTo>
                <a:lnTo>
                  <a:pt x="1608" y="856"/>
                </a:lnTo>
                <a:lnTo>
                  <a:pt x="1608" y="857"/>
                </a:lnTo>
                <a:lnTo>
                  <a:pt x="1608" y="858"/>
                </a:lnTo>
                <a:lnTo>
                  <a:pt x="1608" y="860"/>
                </a:lnTo>
                <a:lnTo>
                  <a:pt x="1608" y="861"/>
                </a:lnTo>
                <a:lnTo>
                  <a:pt x="1608" y="862"/>
                </a:lnTo>
                <a:lnTo>
                  <a:pt x="1608" y="863"/>
                </a:lnTo>
                <a:lnTo>
                  <a:pt x="1607" y="863"/>
                </a:lnTo>
                <a:lnTo>
                  <a:pt x="1607" y="862"/>
                </a:lnTo>
                <a:lnTo>
                  <a:pt x="1606" y="862"/>
                </a:lnTo>
                <a:lnTo>
                  <a:pt x="1604" y="862"/>
                </a:lnTo>
                <a:lnTo>
                  <a:pt x="1604" y="863"/>
                </a:lnTo>
                <a:lnTo>
                  <a:pt x="1604" y="864"/>
                </a:lnTo>
                <a:lnTo>
                  <a:pt x="1604" y="865"/>
                </a:lnTo>
                <a:lnTo>
                  <a:pt x="1604" y="866"/>
                </a:lnTo>
                <a:lnTo>
                  <a:pt x="1604" y="867"/>
                </a:lnTo>
                <a:lnTo>
                  <a:pt x="1604" y="868"/>
                </a:lnTo>
                <a:lnTo>
                  <a:pt x="1604" y="869"/>
                </a:lnTo>
                <a:lnTo>
                  <a:pt x="1603" y="870"/>
                </a:lnTo>
                <a:lnTo>
                  <a:pt x="1603" y="872"/>
                </a:lnTo>
                <a:lnTo>
                  <a:pt x="1603" y="873"/>
                </a:lnTo>
                <a:lnTo>
                  <a:pt x="1603" y="874"/>
                </a:lnTo>
                <a:lnTo>
                  <a:pt x="1603" y="875"/>
                </a:lnTo>
                <a:lnTo>
                  <a:pt x="1603" y="876"/>
                </a:lnTo>
                <a:lnTo>
                  <a:pt x="1603" y="877"/>
                </a:lnTo>
                <a:lnTo>
                  <a:pt x="1603" y="878"/>
                </a:lnTo>
                <a:lnTo>
                  <a:pt x="1603" y="879"/>
                </a:lnTo>
                <a:lnTo>
                  <a:pt x="1603" y="880"/>
                </a:lnTo>
                <a:lnTo>
                  <a:pt x="1603" y="881"/>
                </a:lnTo>
                <a:lnTo>
                  <a:pt x="1603" y="882"/>
                </a:lnTo>
                <a:lnTo>
                  <a:pt x="1603" y="884"/>
                </a:lnTo>
                <a:lnTo>
                  <a:pt x="1604" y="882"/>
                </a:lnTo>
                <a:lnTo>
                  <a:pt x="1604" y="884"/>
                </a:lnTo>
                <a:lnTo>
                  <a:pt x="1603" y="884"/>
                </a:lnTo>
                <a:lnTo>
                  <a:pt x="1603" y="885"/>
                </a:lnTo>
                <a:lnTo>
                  <a:pt x="1602" y="885"/>
                </a:lnTo>
                <a:lnTo>
                  <a:pt x="1601" y="885"/>
                </a:lnTo>
                <a:lnTo>
                  <a:pt x="1601" y="884"/>
                </a:lnTo>
                <a:lnTo>
                  <a:pt x="1601" y="882"/>
                </a:lnTo>
                <a:lnTo>
                  <a:pt x="1601" y="878"/>
                </a:lnTo>
                <a:lnTo>
                  <a:pt x="1601" y="877"/>
                </a:lnTo>
                <a:lnTo>
                  <a:pt x="1601" y="876"/>
                </a:lnTo>
                <a:lnTo>
                  <a:pt x="1602" y="876"/>
                </a:lnTo>
                <a:lnTo>
                  <a:pt x="1602" y="875"/>
                </a:lnTo>
                <a:lnTo>
                  <a:pt x="1602" y="874"/>
                </a:lnTo>
                <a:lnTo>
                  <a:pt x="1602" y="873"/>
                </a:lnTo>
                <a:lnTo>
                  <a:pt x="1602" y="872"/>
                </a:lnTo>
                <a:lnTo>
                  <a:pt x="1602" y="870"/>
                </a:lnTo>
                <a:lnTo>
                  <a:pt x="1602" y="869"/>
                </a:lnTo>
                <a:lnTo>
                  <a:pt x="1602" y="868"/>
                </a:lnTo>
                <a:lnTo>
                  <a:pt x="1602" y="867"/>
                </a:lnTo>
                <a:lnTo>
                  <a:pt x="1602" y="866"/>
                </a:lnTo>
                <a:lnTo>
                  <a:pt x="1602" y="865"/>
                </a:lnTo>
                <a:lnTo>
                  <a:pt x="1602" y="864"/>
                </a:lnTo>
                <a:lnTo>
                  <a:pt x="1602" y="863"/>
                </a:lnTo>
                <a:lnTo>
                  <a:pt x="1603" y="861"/>
                </a:lnTo>
                <a:lnTo>
                  <a:pt x="1603" y="860"/>
                </a:lnTo>
                <a:lnTo>
                  <a:pt x="1603" y="858"/>
                </a:lnTo>
                <a:lnTo>
                  <a:pt x="1603" y="856"/>
                </a:lnTo>
                <a:lnTo>
                  <a:pt x="1604" y="852"/>
                </a:lnTo>
                <a:lnTo>
                  <a:pt x="1604" y="851"/>
                </a:lnTo>
                <a:lnTo>
                  <a:pt x="1604" y="850"/>
                </a:lnTo>
                <a:lnTo>
                  <a:pt x="1604" y="849"/>
                </a:lnTo>
                <a:lnTo>
                  <a:pt x="1604" y="848"/>
                </a:lnTo>
                <a:lnTo>
                  <a:pt x="1604" y="845"/>
                </a:lnTo>
                <a:lnTo>
                  <a:pt x="1604" y="843"/>
                </a:lnTo>
                <a:lnTo>
                  <a:pt x="1604" y="842"/>
                </a:lnTo>
                <a:lnTo>
                  <a:pt x="1604" y="841"/>
                </a:lnTo>
                <a:lnTo>
                  <a:pt x="1604" y="840"/>
                </a:lnTo>
                <a:lnTo>
                  <a:pt x="1604" y="839"/>
                </a:lnTo>
                <a:lnTo>
                  <a:pt x="1604" y="838"/>
                </a:lnTo>
                <a:lnTo>
                  <a:pt x="1604" y="837"/>
                </a:lnTo>
                <a:lnTo>
                  <a:pt x="1604" y="836"/>
                </a:lnTo>
                <a:lnTo>
                  <a:pt x="1604" y="835"/>
                </a:lnTo>
                <a:lnTo>
                  <a:pt x="1604" y="833"/>
                </a:lnTo>
                <a:lnTo>
                  <a:pt x="1604" y="832"/>
                </a:lnTo>
                <a:lnTo>
                  <a:pt x="1604" y="831"/>
                </a:lnTo>
                <a:lnTo>
                  <a:pt x="1604" y="830"/>
                </a:lnTo>
                <a:lnTo>
                  <a:pt x="1606" y="830"/>
                </a:lnTo>
                <a:lnTo>
                  <a:pt x="1606" y="829"/>
                </a:lnTo>
                <a:lnTo>
                  <a:pt x="1606" y="828"/>
                </a:lnTo>
                <a:lnTo>
                  <a:pt x="1606" y="827"/>
                </a:lnTo>
                <a:lnTo>
                  <a:pt x="1606" y="826"/>
                </a:lnTo>
                <a:lnTo>
                  <a:pt x="1606" y="825"/>
                </a:lnTo>
                <a:lnTo>
                  <a:pt x="1606" y="824"/>
                </a:lnTo>
                <a:lnTo>
                  <a:pt x="1604" y="823"/>
                </a:lnTo>
                <a:lnTo>
                  <a:pt x="1606" y="821"/>
                </a:lnTo>
                <a:lnTo>
                  <a:pt x="1607" y="821"/>
                </a:lnTo>
                <a:lnTo>
                  <a:pt x="1607" y="820"/>
                </a:lnTo>
                <a:lnTo>
                  <a:pt x="1607" y="819"/>
                </a:lnTo>
                <a:lnTo>
                  <a:pt x="1608" y="818"/>
                </a:lnTo>
                <a:lnTo>
                  <a:pt x="1608" y="817"/>
                </a:lnTo>
                <a:lnTo>
                  <a:pt x="1608" y="816"/>
                </a:lnTo>
                <a:lnTo>
                  <a:pt x="1608" y="815"/>
                </a:lnTo>
                <a:lnTo>
                  <a:pt x="1608" y="814"/>
                </a:lnTo>
                <a:lnTo>
                  <a:pt x="1608" y="813"/>
                </a:lnTo>
                <a:lnTo>
                  <a:pt x="1609" y="812"/>
                </a:lnTo>
                <a:lnTo>
                  <a:pt x="1609" y="811"/>
                </a:lnTo>
                <a:lnTo>
                  <a:pt x="1609" y="810"/>
                </a:lnTo>
                <a:lnTo>
                  <a:pt x="1609" y="808"/>
                </a:lnTo>
                <a:lnTo>
                  <a:pt x="1609" y="807"/>
                </a:lnTo>
                <a:lnTo>
                  <a:pt x="1609" y="806"/>
                </a:lnTo>
                <a:lnTo>
                  <a:pt x="1609" y="805"/>
                </a:lnTo>
                <a:lnTo>
                  <a:pt x="1609" y="804"/>
                </a:lnTo>
                <a:lnTo>
                  <a:pt x="1610" y="804"/>
                </a:lnTo>
                <a:lnTo>
                  <a:pt x="1610" y="803"/>
                </a:lnTo>
                <a:lnTo>
                  <a:pt x="1611" y="803"/>
                </a:lnTo>
                <a:lnTo>
                  <a:pt x="1612" y="803"/>
                </a:lnTo>
                <a:lnTo>
                  <a:pt x="1612" y="804"/>
                </a:lnTo>
                <a:lnTo>
                  <a:pt x="1612" y="805"/>
                </a:lnTo>
                <a:lnTo>
                  <a:pt x="1612" y="806"/>
                </a:lnTo>
                <a:lnTo>
                  <a:pt x="1611" y="806"/>
                </a:lnTo>
                <a:lnTo>
                  <a:pt x="1611" y="807"/>
                </a:lnTo>
                <a:lnTo>
                  <a:pt x="1611" y="808"/>
                </a:lnTo>
                <a:lnTo>
                  <a:pt x="1611" y="810"/>
                </a:lnTo>
                <a:lnTo>
                  <a:pt x="1611" y="811"/>
                </a:lnTo>
                <a:lnTo>
                  <a:pt x="1611" y="812"/>
                </a:lnTo>
                <a:lnTo>
                  <a:pt x="1611" y="813"/>
                </a:lnTo>
                <a:lnTo>
                  <a:pt x="1610" y="814"/>
                </a:lnTo>
                <a:lnTo>
                  <a:pt x="1610" y="815"/>
                </a:lnTo>
                <a:lnTo>
                  <a:pt x="1610" y="817"/>
                </a:lnTo>
                <a:lnTo>
                  <a:pt x="1610" y="818"/>
                </a:lnTo>
                <a:lnTo>
                  <a:pt x="1610" y="819"/>
                </a:lnTo>
                <a:lnTo>
                  <a:pt x="1610" y="820"/>
                </a:lnTo>
                <a:lnTo>
                  <a:pt x="1610" y="821"/>
                </a:lnTo>
                <a:lnTo>
                  <a:pt x="1610" y="823"/>
                </a:lnTo>
                <a:lnTo>
                  <a:pt x="1610" y="824"/>
                </a:lnTo>
                <a:close/>
                <a:moveTo>
                  <a:pt x="1602" y="751"/>
                </a:moveTo>
                <a:lnTo>
                  <a:pt x="1602" y="750"/>
                </a:lnTo>
                <a:lnTo>
                  <a:pt x="1603" y="750"/>
                </a:lnTo>
                <a:lnTo>
                  <a:pt x="1603" y="749"/>
                </a:lnTo>
                <a:lnTo>
                  <a:pt x="1603" y="750"/>
                </a:lnTo>
                <a:lnTo>
                  <a:pt x="1603" y="751"/>
                </a:lnTo>
                <a:lnTo>
                  <a:pt x="1602" y="751"/>
                </a:lnTo>
                <a:close/>
                <a:moveTo>
                  <a:pt x="1603" y="745"/>
                </a:moveTo>
                <a:lnTo>
                  <a:pt x="1603" y="746"/>
                </a:lnTo>
                <a:lnTo>
                  <a:pt x="1603" y="745"/>
                </a:lnTo>
                <a:lnTo>
                  <a:pt x="1603" y="746"/>
                </a:lnTo>
                <a:lnTo>
                  <a:pt x="1603" y="745"/>
                </a:lnTo>
                <a:lnTo>
                  <a:pt x="1602" y="745"/>
                </a:lnTo>
                <a:lnTo>
                  <a:pt x="1603" y="744"/>
                </a:lnTo>
                <a:lnTo>
                  <a:pt x="1603" y="743"/>
                </a:lnTo>
                <a:lnTo>
                  <a:pt x="1603" y="744"/>
                </a:lnTo>
                <a:lnTo>
                  <a:pt x="1603" y="745"/>
                </a:lnTo>
                <a:close/>
                <a:moveTo>
                  <a:pt x="1604" y="737"/>
                </a:moveTo>
                <a:lnTo>
                  <a:pt x="1604" y="738"/>
                </a:lnTo>
                <a:lnTo>
                  <a:pt x="1604" y="739"/>
                </a:lnTo>
                <a:lnTo>
                  <a:pt x="1603" y="739"/>
                </a:lnTo>
                <a:lnTo>
                  <a:pt x="1603" y="738"/>
                </a:lnTo>
                <a:lnTo>
                  <a:pt x="1604" y="738"/>
                </a:lnTo>
                <a:lnTo>
                  <a:pt x="1603" y="738"/>
                </a:lnTo>
                <a:lnTo>
                  <a:pt x="1604" y="738"/>
                </a:lnTo>
                <a:lnTo>
                  <a:pt x="1603" y="738"/>
                </a:lnTo>
                <a:lnTo>
                  <a:pt x="1603" y="737"/>
                </a:lnTo>
                <a:lnTo>
                  <a:pt x="1604" y="737"/>
                </a:lnTo>
                <a:close/>
                <a:moveTo>
                  <a:pt x="1603" y="733"/>
                </a:moveTo>
                <a:lnTo>
                  <a:pt x="1603" y="732"/>
                </a:lnTo>
                <a:lnTo>
                  <a:pt x="1602" y="732"/>
                </a:lnTo>
                <a:lnTo>
                  <a:pt x="1602" y="731"/>
                </a:lnTo>
                <a:lnTo>
                  <a:pt x="1603" y="731"/>
                </a:lnTo>
                <a:lnTo>
                  <a:pt x="1604" y="731"/>
                </a:lnTo>
                <a:lnTo>
                  <a:pt x="1604" y="732"/>
                </a:lnTo>
                <a:lnTo>
                  <a:pt x="1604" y="733"/>
                </a:lnTo>
                <a:lnTo>
                  <a:pt x="1603" y="733"/>
                </a:lnTo>
                <a:close/>
                <a:moveTo>
                  <a:pt x="1612" y="730"/>
                </a:moveTo>
                <a:lnTo>
                  <a:pt x="1612" y="729"/>
                </a:lnTo>
                <a:lnTo>
                  <a:pt x="1612" y="728"/>
                </a:lnTo>
                <a:lnTo>
                  <a:pt x="1612" y="729"/>
                </a:lnTo>
                <a:lnTo>
                  <a:pt x="1613" y="729"/>
                </a:lnTo>
                <a:lnTo>
                  <a:pt x="1613" y="730"/>
                </a:lnTo>
                <a:lnTo>
                  <a:pt x="1612" y="730"/>
                </a:lnTo>
                <a:close/>
                <a:moveTo>
                  <a:pt x="1603" y="728"/>
                </a:moveTo>
                <a:lnTo>
                  <a:pt x="1603" y="727"/>
                </a:lnTo>
                <a:lnTo>
                  <a:pt x="1603" y="726"/>
                </a:lnTo>
                <a:lnTo>
                  <a:pt x="1603" y="725"/>
                </a:lnTo>
                <a:lnTo>
                  <a:pt x="1604" y="725"/>
                </a:lnTo>
                <a:lnTo>
                  <a:pt x="1604" y="726"/>
                </a:lnTo>
                <a:lnTo>
                  <a:pt x="1604" y="727"/>
                </a:lnTo>
                <a:lnTo>
                  <a:pt x="1604" y="728"/>
                </a:lnTo>
                <a:lnTo>
                  <a:pt x="1603" y="728"/>
                </a:lnTo>
                <a:close/>
                <a:moveTo>
                  <a:pt x="1613" y="726"/>
                </a:moveTo>
                <a:lnTo>
                  <a:pt x="1612" y="726"/>
                </a:lnTo>
                <a:lnTo>
                  <a:pt x="1612" y="725"/>
                </a:lnTo>
                <a:lnTo>
                  <a:pt x="1612" y="724"/>
                </a:lnTo>
                <a:lnTo>
                  <a:pt x="1613" y="724"/>
                </a:lnTo>
                <a:lnTo>
                  <a:pt x="1613" y="725"/>
                </a:lnTo>
                <a:lnTo>
                  <a:pt x="1613" y="726"/>
                </a:lnTo>
                <a:close/>
                <a:moveTo>
                  <a:pt x="1613" y="717"/>
                </a:moveTo>
                <a:lnTo>
                  <a:pt x="1610" y="717"/>
                </a:lnTo>
                <a:lnTo>
                  <a:pt x="1610" y="713"/>
                </a:lnTo>
                <a:lnTo>
                  <a:pt x="1609" y="709"/>
                </a:lnTo>
                <a:lnTo>
                  <a:pt x="1609" y="708"/>
                </a:lnTo>
                <a:lnTo>
                  <a:pt x="1609" y="707"/>
                </a:lnTo>
                <a:lnTo>
                  <a:pt x="1609" y="705"/>
                </a:lnTo>
                <a:lnTo>
                  <a:pt x="1609" y="704"/>
                </a:lnTo>
                <a:lnTo>
                  <a:pt x="1610" y="704"/>
                </a:lnTo>
                <a:lnTo>
                  <a:pt x="1611" y="704"/>
                </a:lnTo>
                <a:lnTo>
                  <a:pt x="1612" y="709"/>
                </a:lnTo>
                <a:lnTo>
                  <a:pt x="1612" y="712"/>
                </a:lnTo>
                <a:lnTo>
                  <a:pt x="1612" y="713"/>
                </a:lnTo>
                <a:lnTo>
                  <a:pt x="1613" y="714"/>
                </a:lnTo>
                <a:lnTo>
                  <a:pt x="1613" y="716"/>
                </a:lnTo>
                <a:lnTo>
                  <a:pt x="1613" y="717"/>
                </a:lnTo>
                <a:close/>
                <a:moveTo>
                  <a:pt x="1612" y="693"/>
                </a:moveTo>
                <a:lnTo>
                  <a:pt x="1613" y="693"/>
                </a:lnTo>
                <a:lnTo>
                  <a:pt x="1613" y="694"/>
                </a:lnTo>
                <a:lnTo>
                  <a:pt x="1613" y="693"/>
                </a:lnTo>
                <a:lnTo>
                  <a:pt x="1612" y="693"/>
                </a:lnTo>
                <a:lnTo>
                  <a:pt x="1611" y="693"/>
                </a:lnTo>
                <a:lnTo>
                  <a:pt x="1612" y="693"/>
                </a:lnTo>
                <a:close/>
                <a:moveTo>
                  <a:pt x="1610" y="690"/>
                </a:moveTo>
                <a:lnTo>
                  <a:pt x="1610" y="691"/>
                </a:lnTo>
                <a:lnTo>
                  <a:pt x="1610" y="690"/>
                </a:lnTo>
                <a:lnTo>
                  <a:pt x="1611" y="690"/>
                </a:lnTo>
                <a:lnTo>
                  <a:pt x="1611" y="691"/>
                </a:lnTo>
                <a:lnTo>
                  <a:pt x="1611" y="692"/>
                </a:lnTo>
                <a:lnTo>
                  <a:pt x="1610" y="692"/>
                </a:lnTo>
                <a:lnTo>
                  <a:pt x="1611" y="692"/>
                </a:lnTo>
                <a:lnTo>
                  <a:pt x="1611" y="691"/>
                </a:lnTo>
                <a:lnTo>
                  <a:pt x="1611" y="690"/>
                </a:lnTo>
                <a:lnTo>
                  <a:pt x="1611" y="691"/>
                </a:lnTo>
                <a:lnTo>
                  <a:pt x="1611" y="692"/>
                </a:lnTo>
                <a:lnTo>
                  <a:pt x="1610" y="693"/>
                </a:lnTo>
                <a:lnTo>
                  <a:pt x="1611" y="693"/>
                </a:lnTo>
                <a:lnTo>
                  <a:pt x="1611" y="694"/>
                </a:lnTo>
                <a:lnTo>
                  <a:pt x="1610" y="694"/>
                </a:lnTo>
                <a:lnTo>
                  <a:pt x="1610" y="695"/>
                </a:lnTo>
                <a:lnTo>
                  <a:pt x="1611" y="695"/>
                </a:lnTo>
                <a:lnTo>
                  <a:pt x="1610" y="695"/>
                </a:lnTo>
                <a:lnTo>
                  <a:pt x="1610" y="694"/>
                </a:lnTo>
                <a:lnTo>
                  <a:pt x="1611" y="694"/>
                </a:lnTo>
                <a:lnTo>
                  <a:pt x="1611" y="695"/>
                </a:lnTo>
                <a:lnTo>
                  <a:pt x="1611" y="696"/>
                </a:lnTo>
                <a:lnTo>
                  <a:pt x="1610" y="696"/>
                </a:lnTo>
                <a:lnTo>
                  <a:pt x="1610" y="695"/>
                </a:lnTo>
                <a:lnTo>
                  <a:pt x="1610" y="694"/>
                </a:lnTo>
                <a:lnTo>
                  <a:pt x="1609" y="693"/>
                </a:lnTo>
                <a:lnTo>
                  <a:pt x="1609" y="692"/>
                </a:lnTo>
                <a:lnTo>
                  <a:pt x="1610" y="692"/>
                </a:lnTo>
                <a:lnTo>
                  <a:pt x="1610" y="691"/>
                </a:lnTo>
                <a:lnTo>
                  <a:pt x="1609" y="690"/>
                </a:lnTo>
                <a:lnTo>
                  <a:pt x="1609" y="689"/>
                </a:lnTo>
                <a:lnTo>
                  <a:pt x="1610" y="689"/>
                </a:lnTo>
                <a:lnTo>
                  <a:pt x="1610" y="690"/>
                </a:lnTo>
                <a:close/>
                <a:moveTo>
                  <a:pt x="1609" y="680"/>
                </a:moveTo>
                <a:lnTo>
                  <a:pt x="1609" y="679"/>
                </a:lnTo>
                <a:lnTo>
                  <a:pt x="1609" y="680"/>
                </a:lnTo>
                <a:close/>
                <a:moveTo>
                  <a:pt x="1612" y="680"/>
                </a:moveTo>
                <a:lnTo>
                  <a:pt x="1613" y="680"/>
                </a:lnTo>
                <a:lnTo>
                  <a:pt x="1612" y="680"/>
                </a:lnTo>
                <a:close/>
                <a:moveTo>
                  <a:pt x="1614" y="679"/>
                </a:moveTo>
                <a:lnTo>
                  <a:pt x="1613" y="679"/>
                </a:lnTo>
                <a:lnTo>
                  <a:pt x="1612" y="679"/>
                </a:lnTo>
                <a:lnTo>
                  <a:pt x="1611" y="679"/>
                </a:lnTo>
                <a:lnTo>
                  <a:pt x="1612" y="679"/>
                </a:lnTo>
                <a:lnTo>
                  <a:pt x="1613" y="679"/>
                </a:lnTo>
                <a:lnTo>
                  <a:pt x="1614" y="679"/>
                </a:lnTo>
                <a:close/>
                <a:moveTo>
                  <a:pt x="1612" y="675"/>
                </a:moveTo>
                <a:lnTo>
                  <a:pt x="1611" y="675"/>
                </a:lnTo>
                <a:lnTo>
                  <a:pt x="1610" y="675"/>
                </a:lnTo>
                <a:lnTo>
                  <a:pt x="1610" y="673"/>
                </a:lnTo>
                <a:lnTo>
                  <a:pt x="1611" y="673"/>
                </a:lnTo>
                <a:lnTo>
                  <a:pt x="1611" y="672"/>
                </a:lnTo>
                <a:lnTo>
                  <a:pt x="1612" y="672"/>
                </a:lnTo>
                <a:lnTo>
                  <a:pt x="1612" y="671"/>
                </a:lnTo>
                <a:lnTo>
                  <a:pt x="1612" y="670"/>
                </a:lnTo>
                <a:lnTo>
                  <a:pt x="1612" y="671"/>
                </a:lnTo>
                <a:lnTo>
                  <a:pt x="1612" y="672"/>
                </a:lnTo>
                <a:lnTo>
                  <a:pt x="1612" y="673"/>
                </a:lnTo>
                <a:lnTo>
                  <a:pt x="1613" y="673"/>
                </a:lnTo>
                <a:lnTo>
                  <a:pt x="1613" y="675"/>
                </a:lnTo>
                <a:lnTo>
                  <a:pt x="1612" y="675"/>
                </a:lnTo>
                <a:close/>
                <a:moveTo>
                  <a:pt x="1614" y="650"/>
                </a:moveTo>
                <a:lnTo>
                  <a:pt x="1614" y="651"/>
                </a:lnTo>
                <a:lnTo>
                  <a:pt x="1614" y="650"/>
                </a:lnTo>
                <a:close/>
                <a:moveTo>
                  <a:pt x="1610" y="650"/>
                </a:moveTo>
                <a:lnTo>
                  <a:pt x="1610" y="648"/>
                </a:lnTo>
                <a:lnTo>
                  <a:pt x="1610" y="650"/>
                </a:lnTo>
                <a:close/>
                <a:moveTo>
                  <a:pt x="1614" y="650"/>
                </a:moveTo>
                <a:lnTo>
                  <a:pt x="1614" y="648"/>
                </a:lnTo>
                <a:lnTo>
                  <a:pt x="1615" y="648"/>
                </a:lnTo>
                <a:lnTo>
                  <a:pt x="1615" y="650"/>
                </a:lnTo>
                <a:lnTo>
                  <a:pt x="1614" y="650"/>
                </a:lnTo>
                <a:close/>
                <a:moveTo>
                  <a:pt x="1615" y="647"/>
                </a:moveTo>
                <a:lnTo>
                  <a:pt x="1615" y="648"/>
                </a:lnTo>
                <a:lnTo>
                  <a:pt x="1614" y="648"/>
                </a:lnTo>
                <a:lnTo>
                  <a:pt x="1614" y="647"/>
                </a:lnTo>
                <a:lnTo>
                  <a:pt x="1615" y="647"/>
                </a:lnTo>
                <a:close/>
                <a:moveTo>
                  <a:pt x="1607" y="646"/>
                </a:moveTo>
                <a:lnTo>
                  <a:pt x="1607" y="645"/>
                </a:lnTo>
                <a:lnTo>
                  <a:pt x="1607" y="646"/>
                </a:lnTo>
                <a:close/>
                <a:moveTo>
                  <a:pt x="1610" y="643"/>
                </a:moveTo>
                <a:lnTo>
                  <a:pt x="1609" y="643"/>
                </a:lnTo>
                <a:lnTo>
                  <a:pt x="1608" y="643"/>
                </a:lnTo>
                <a:lnTo>
                  <a:pt x="1608" y="644"/>
                </a:lnTo>
                <a:lnTo>
                  <a:pt x="1609" y="644"/>
                </a:lnTo>
                <a:lnTo>
                  <a:pt x="1610" y="644"/>
                </a:lnTo>
                <a:lnTo>
                  <a:pt x="1610" y="645"/>
                </a:lnTo>
                <a:lnTo>
                  <a:pt x="1610" y="646"/>
                </a:lnTo>
                <a:lnTo>
                  <a:pt x="1610" y="647"/>
                </a:lnTo>
                <a:lnTo>
                  <a:pt x="1610" y="646"/>
                </a:lnTo>
                <a:lnTo>
                  <a:pt x="1609" y="646"/>
                </a:lnTo>
                <a:lnTo>
                  <a:pt x="1609" y="645"/>
                </a:lnTo>
                <a:lnTo>
                  <a:pt x="1609" y="644"/>
                </a:lnTo>
                <a:lnTo>
                  <a:pt x="1608" y="644"/>
                </a:lnTo>
                <a:lnTo>
                  <a:pt x="1607" y="644"/>
                </a:lnTo>
                <a:lnTo>
                  <a:pt x="1607" y="643"/>
                </a:lnTo>
                <a:lnTo>
                  <a:pt x="1608" y="643"/>
                </a:lnTo>
                <a:lnTo>
                  <a:pt x="1609" y="643"/>
                </a:lnTo>
                <a:lnTo>
                  <a:pt x="1610" y="642"/>
                </a:lnTo>
                <a:lnTo>
                  <a:pt x="1610" y="643"/>
                </a:lnTo>
                <a:close/>
                <a:moveTo>
                  <a:pt x="1610" y="642"/>
                </a:moveTo>
                <a:lnTo>
                  <a:pt x="1609" y="642"/>
                </a:lnTo>
                <a:lnTo>
                  <a:pt x="1608" y="642"/>
                </a:lnTo>
                <a:lnTo>
                  <a:pt x="1608" y="643"/>
                </a:lnTo>
                <a:lnTo>
                  <a:pt x="1607" y="643"/>
                </a:lnTo>
                <a:lnTo>
                  <a:pt x="1607" y="642"/>
                </a:lnTo>
                <a:lnTo>
                  <a:pt x="1608" y="642"/>
                </a:lnTo>
                <a:lnTo>
                  <a:pt x="1609" y="642"/>
                </a:lnTo>
                <a:lnTo>
                  <a:pt x="1610" y="642"/>
                </a:lnTo>
                <a:lnTo>
                  <a:pt x="1611" y="642"/>
                </a:lnTo>
                <a:lnTo>
                  <a:pt x="1610" y="642"/>
                </a:lnTo>
                <a:close/>
                <a:moveTo>
                  <a:pt x="1609" y="641"/>
                </a:moveTo>
                <a:lnTo>
                  <a:pt x="1609" y="640"/>
                </a:lnTo>
                <a:lnTo>
                  <a:pt x="1609" y="639"/>
                </a:lnTo>
                <a:lnTo>
                  <a:pt x="1609" y="638"/>
                </a:lnTo>
                <a:lnTo>
                  <a:pt x="1609" y="636"/>
                </a:lnTo>
                <a:lnTo>
                  <a:pt x="1608" y="636"/>
                </a:lnTo>
                <a:lnTo>
                  <a:pt x="1608" y="635"/>
                </a:lnTo>
                <a:lnTo>
                  <a:pt x="1608" y="634"/>
                </a:lnTo>
                <a:lnTo>
                  <a:pt x="1609" y="633"/>
                </a:lnTo>
                <a:lnTo>
                  <a:pt x="1609" y="634"/>
                </a:lnTo>
                <a:lnTo>
                  <a:pt x="1609" y="635"/>
                </a:lnTo>
                <a:lnTo>
                  <a:pt x="1609" y="636"/>
                </a:lnTo>
                <a:lnTo>
                  <a:pt x="1610" y="636"/>
                </a:lnTo>
                <a:lnTo>
                  <a:pt x="1610" y="638"/>
                </a:lnTo>
                <a:lnTo>
                  <a:pt x="1610" y="639"/>
                </a:lnTo>
                <a:lnTo>
                  <a:pt x="1610" y="640"/>
                </a:lnTo>
                <a:lnTo>
                  <a:pt x="1610" y="641"/>
                </a:lnTo>
                <a:lnTo>
                  <a:pt x="1609" y="641"/>
                </a:lnTo>
                <a:close/>
                <a:moveTo>
                  <a:pt x="1609" y="633"/>
                </a:moveTo>
                <a:lnTo>
                  <a:pt x="1608" y="633"/>
                </a:lnTo>
                <a:lnTo>
                  <a:pt x="1607" y="633"/>
                </a:lnTo>
                <a:lnTo>
                  <a:pt x="1607" y="634"/>
                </a:lnTo>
                <a:lnTo>
                  <a:pt x="1607" y="635"/>
                </a:lnTo>
                <a:lnTo>
                  <a:pt x="1608" y="635"/>
                </a:lnTo>
                <a:lnTo>
                  <a:pt x="1608" y="636"/>
                </a:lnTo>
                <a:lnTo>
                  <a:pt x="1607" y="636"/>
                </a:lnTo>
                <a:lnTo>
                  <a:pt x="1607" y="638"/>
                </a:lnTo>
                <a:lnTo>
                  <a:pt x="1608" y="638"/>
                </a:lnTo>
                <a:lnTo>
                  <a:pt x="1608" y="639"/>
                </a:lnTo>
                <a:lnTo>
                  <a:pt x="1608" y="640"/>
                </a:lnTo>
                <a:lnTo>
                  <a:pt x="1607" y="640"/>
                </a:lnTo>
                <a:lnTo>
                  <a:pt x="1607" y="641"/>
                </a:lnTo>
                <a:lnTo>
                  <a:pt x="1607" y="642"/>
                </a:lnTo>
                <a:lnTo>
                  <a:pt x="1607" y="641"/>
                </a:lnTo>
                <a:lnTo>
                  <a:pt x="1606" y="641"/>
                </a:lnTo>
                <a:lnTo>
                  <a:pt x="1606" y="640"/>
                </a:lnTo>
                <a:lnTo>
                  <a:pt x="1606" y="639"/>
                </a:lnTo>
                <a:lnTo>
                  <a:pt x="1606" y="638"/>
                </a:lnTo>
                <a:lnTo>
                  <a:pt x="1606" y="636"/>
                </a:lnTo>
                <a:lnTo>
                  <a:pt x="1604" y="635"/>
                </a:lnTo>
                <a:lnTo>
                  <a:pt x="1604" y="634"/>
                </a:lnTo>
                <a:lnTo>
                  <a:pt x="1604" y="633"/>
                </a:lnTo>
                <a:lnTo>
                  <a:pt x="1603" y="633"/>
                </a:lnTo>
                <a:lnTo>
                  <a:pt x="1603" y="632"/>
                </a:lnTo>
                <a:lnTo>
                  <a:pt x="1604" y="632"/>
                </a:lnTo>
                <a:lnTo>
                  <a:pt x="1606" y="631"/>
                </a:lnTo>
                <a:lnTo>
                  <a:pt x="1607" y="631"/>
                </a:lnTo>
                <a:lnTo>
                  <a:pt x="1608" y="631"/>
                </a:lnTo>
                <a:lnTo>
                  <a:pt x="1609" y="631"/>
                </a:lnTo>
                <a:lnTo>
                  <a:pt x="1610" y="631"/>
                </a:lnTo>
                <a:lnTo>
                  <a:pt x="1611" y="631"/>
                </a:lnTo>
                <a:lnTo>
                  <a:pt x="1612" y="631"/>
                </a:lnTo>
                <a:lnTo>
                  <a:pt x="1612" y="632"/>
                </a:lnTo>
                <a:lnTo>
                  <a:pt x="1611" y="632"/>
                </a:lnTo>
                <a:lnTo>
                  <a:pt x="1609" y="632"/>
                </a:lnTo>
                <a:lnTo>
                  <a:pt x="1609" y="633"/>
                </a:lnTo>
                <a:close/>
                <a:moveTo>
                  <a:pt x="1608" y="623"/>
                </a:moveTo>
                <a:lnTo>
                  <a:pt x="1608" y="625"/>
                </a:lnTo>
                <a:lnTo>
                  <a:pt x="1607" y="623"/>
                </a:lnTo>
                <a:lnTo>
                  <a:pt x="1606" y="623"/>
                </a:lnTo>
                <a:lnTo>
                  <a:pt x="1607" y="621"/>
                </a:lnTo>
                <a:lnTo>
                  <a:pt x="1607" y="622"/>
                </a:lnTo>
                <a:lnTo>
                  <a:pt x="1608" y="623"/>
                </a:lnTo>
                <a:close/>
                <a:moveTo>
                  <a:pt x="1610" y="594"/>
                </a:moveTo>
                <a:lnTo>
                  <a:pt x="1609" y="594"/>
                </a:lnTo>
                <a:lnTo>
                  <a:pt x="1609" y="592"/>
                </a:lnTo>
                <a:lnTo>
                  <a:pt x="1610" y="592"/>
                </a:lnTo>
                <a:lnTo>
                  <a:pt x="1611" y="592"/>
                </a:lnTo>
                <a:lnTo>
                  <a:pt x="1611" y="594"/>
                </a:lnTo>
                <a:lnTo>
                  <a:pt x="1610" y="594"/>
                </a:lnTo>
                <a:close/>
                <a:moveTo>
                  <a:pt x="1606" y="603"/>
                </a:moveTo>
                <a:lnTo>
                  <a:pt x="1606" y="602"/>
                </a:lnTo>
                <a:lnTo>
                  <a:pt x="1606" y="599"/>
                </a:lnTo>
                <a:lnTo>
                  <a:pt x="1606" y="595"/>
                </a:lnTo>
                <a:lnTo>
                  <a:pt x="1606" y="594"/>
                </a:lnTo>
                <a:lnTo>
                  <a:pt x="1606" y="592"/>
                </a:lnTo>
                <a:lnTo>
                  <a:pt x="1606" y="590"/>
                </a:lnTo>
                <a:lnTo>
                  <a:pt x="1606" y="588"/>
                </a:lnTo>
                <a:lnTo>
                  <a:pt x="1606" y="586"/>
                </a:lnTo>
                <a:lnTo>
                  <a:pt x="1606" y="584"/>
                </a:lnTo>
                <a:lnTo>
                  <a:pt x="1606" y="583"/>
                </a:lnTo>
                <a:lnTo>
                  <a:pt x="1606" y="581"/>
                </a:lnTo>
                <a:lnTo>
                  <a:pt x="1606" y="580"/>
                </a:lnTo>
                <a:lnTo>
                  <a:pt x="1607" y="580"/>
                </a:lnTo>
                <a:lnTo>
                  <a:pt x="1607" y="581"/>
                </a:lnTo>
                <a:lnTo>
                  <a:pt x="1607" y="582"/>
                </a:lnTo>
                <a:lnTo>
                  <a:pt x="1608" y="583"/>
                </a:lnTo>
                <a:lnTo>
                  <a:pt x="1608" y="584"/>
                </a:lnTo>
                <a:lnTo>
                  <a:pt x="1608" y="585"/>
                </a:lnTo>
                <a:lnTo>
                  <a:pt x="1608" y="586"/>
                </a:lnTo>
                <a:lnTo>
                  <a:pt x="1608" y="588"/>
                </a:lnTo>
                <a:lnTo>
                  <a:pt x="1608" y="589"/>
                </a:lnTo>
                <a:lnTo>
                  <a:pt x="1608" y="590"/>
                </a:lnTo>
                <a:lnTo>
                  <a:pt x="1608" y="591"/>
                </a:lnTo>
                <a:lnTo>
                  <a:pt x="1608" y="592"/>
                </a:lnTo>
                <a:lnTo>
                  <a:pt x="1608" y="593"/>
                </a:lnTo>
                <a:lnTo>
                  <a:pt x="1608" y="594"/>
                </a:lnTo>
                <a:lnTo>
                  <a:pt x="1608" y="595"/>
                </a:lnTo>
                <a:lnTo>
                  <a:pt x="1608" y="596"/>
                </a:lnTo>
                <a:lnTo>
                  <a:pt x="1608" y="597"/>
                </a:lnTo>
                <a:lnTo>
                  <a:pt x="1608" y="602"/>
                </a:lnTo>
                <a:lnTo>
                  <a:pt x="1608" y="603"/>
                </a:lnTo>
                <a:lnTo>
                  <a:pt x="1606" y="603"/>
                </a:lnTo>
                <a:close/>
                <a:moveTo>
                  <a:pt x="1597" y="564"/>
                </a:moveTo>
                <a:lnTo>
                  <a:pt x="1598" y="564"/>
                </a:lnTo>
                <a:lnTo>
                  <a:pt x="1598" y="562"/>
                </a:lnTo>
                <a:lnTo>
                  <a:pt x="1598" y="561"/>
                </a:lnTo>
                <a:lnTo>
                  <a:pt x="1599" y="561"/>
                </a:lnTo>
                <a:lnTo>
                  <a:pt x="1599" y="562"/>
                </a:lnTo>
                <a:lnTo>
                  <a:pt x="1598" y="562"/>
                </a:lnTo>
                <a:lnTo>
                  <a:pt x="1598" y="564"/>
                </a:lnTo>
                <a:lnTo>
                  <a:pt x="1597" y="564"/>
                </a:lnTo>
                <a:close/>
                <a:moveTo>
                  <a:pt x="1597" y="561"/>
                </a:moveTo>
                <a:lnTo>
                  <a:pt x="1597" y="560"/>
                </a:lnTo>
                <a:lnTo>
                  <a:pt x="1598" y="560"/>
                </a:lnTo>
                <a:lnTo>
                  <a:pt x="1598" y="561"/>
                </a:lnTo>
                <a:lnTo>
                  <a:pt x="1597" y="561"/>
                </a:lnTo>
                <a:close/>
                <a:moveTo>
                  <a:pt x="1599" y="560"/>
                </a:moveTo>
                <a:lnTo>
                  <a:pt x="1599" y="561"/>
                </a:lnTo>
                <a:lnTo>
                  <a:pt x="1599" y="560"/>
                </a:lnTo>
                <a:lnTo>
                  <a:pt x="1598" y="560"/>
                </a:lnTo>
                <a:lnTo>
                  <a:pt x="1599" y="560"/>
                </a:lnTo>
                <a:close/>
                <a:moveTo>
                  <a:pt x="1622" y="472"/>
                </a:moveTo>
                <a:lnTo>
                  <a:pt x="1622" y="475"/>
                </a:lnTo>
                <a:lnTo>
                  <a:pt x="1623" y="482"/>
                </a:lnTo>
                <a:lnTo>
                  <a:pt x="1623" y="491"/>
                </a:lnTo>
                <a:lnTo>
                  <a:pt x="1623" y="492"/>
                </a:lnTo>
                <a:lnTo>
                  <a:pt x="1623" y="496"/>
                </a:lnTo>
                <a:lnTo>
                  <a:pt x="1623" y="499"/>
                </a:lnTo>
                <a:lnTo>
                  <a:pt x="1623" y="502"/>
                </a:lnTo>
                <a:lnTo>
                  <a:pt x="1623" y="504"/>
                </a:lnTo>
                <a:lnTo>
                  <a:pt x="1623" y="505"/>
                </a:lnTo>
                <a:lnTo>
                  <a:pt x="1623" y="506"/>
                </a:lnTo>
                <a:lnTo>
                  <a:pt x="1623" y="508"/>
                </a:lnTo>
                <a:lnTo>
                  <a:pt x="1623" y="512"/>
                </a:lnTo>
                <a:lnTo>
                  <a:pt x="1623" y="516"/>
                </a:lnTo>
                <a:lnTo>
                  <a:pt x="1623" y="518"/>
                </a:lnTo>
                <a:lnTo>
                  <a:pt x="1623" y="520"/>
                </a:lnTo>
                <a:lnTo>
                  <a:pt x="1623" y="521"/>
                </a:lnTo>
                <a:lnTo>
                  <a:pt x="1624" y="524"/>
                </a:lnTo>
                <a:lnTo>
                  <a:pt x="1624" y="525"/>
                </a:lnTo>
                <a:lnTo>
                  <a:pt x="1624" y="527"/>
                </a:lnTo>
                <a:lnTo>
                  <a:pt x="1624" y="528"/>
                </a:lnTo>
                <a:lnTo>
                  <a:pt x="1624" y="529"/>
                </a:lnTo>
                <a:lnTo>
                  <a:pt x="1625" y="533"/>
                </a:lnTo>
                <a:lnTo>
                  <a:pt x="1625" y="539"/>
                </a:lnTo>
                <a:lnTo>
                  <a:pt x="1626" y="543"/>
                </a:lnTo>
                <a:lnTo>
                  <a:pt x="1626" y="546"/>
                </a:lnTo>
                <a:lnTo>
                  <a:pt x="1627" y="548"/>
                </a:lnTo>
                <a:lnTo>
                  <a:pt x="1627" y="549"/>
                </a:lnTo>
                <a:lnTo>
                  <a:pt x="1627" y="552"/>
                </a:lnTo>
                <a:lnTo>
                  <a:pt x="1627" y="555"/>
                </a:lnTo>
                <a:lnTo>
                  <a:pt x="1627" y="564"/>
                </a:lnTo>
                <a:lnTo>
                  <a:pt x="1627" y="566"/>
                </a:lnTo>
                <a:lnTo>
                  <a:pt x="1627" y="569"/>
                </a:lnTo>
                <a:lnTo>
                  <a:pt x="1627" y="571"/>
                </a:lnTo>
                <a:lnTo>
                  <a:pt x="1627" y="572"/>
                </a:lnTo>
                <a:lnTo>
                  <a:pt x="1627" y="576"/>
                </a:lnTo>
                <a:lnTo>
                  <a:pt x="1627" y="578"/>
                </a:lnTo>
                <a:lnTo>
                  <a:pt x="1627" y="580"/>
                </a:lnTo>
                <a:lnTo>
                  <a:pt x="1627" y="581"/>
                </a:lnTo>
                <a:lnTo>
                  <a:pt x="1626" y="581"/>
                </a:lnTo>
                <a:lnTo>
                  <a:pt x="1626" y="582"/>
                </a:lnTo>
                <a:lnTo>
                  <a:pt x="1626" y="583"/>
                </a:lnTo>
                <a:lnTo>
                  <a:pt x="1626" y="584"/>
                </a:lnTo>
                <a:lnTo>
                  <a:pt x="1626" y="585"/>
                </a:lnTo>
                <a:lnTo>
                  <a:pt x="1626" y="586"/>
                </a:lnTo>
                <a:lnTo>
                  <a:pt x="1626" y="590"/>
                </a:lnTo>
                <a:lnTo>
                  <a:pt x="1626" y="591"/>
                </a:lnTo>
                <a:lnTo>
                  <a:pt x="1626" y="592"/>
                </a:lnTo>
                <a:lnTo>
                  <a:pt x="1626" y="593"/>
                </a:lnTo>
                <a:lnTo>
                  <a:pt x="1626" y="594"/>
                </a:lnTo>
                <a:lnTo>
                  <a:pt x="1626" y="595"/>
                </a:lnTo>
                <a:lnTo>
                  <a:pt x="1626" y="596"/>
                </a:lnTo>
                <a:lnTo>
                  <a:pt x="1626" y="597"/>
                </a:lnTo>
                <a:lnTo>
                  <a:pt x="1625" y="598"/>
                </a:lnTo>
                <a:lnTo>
                  <a:pt x="1625" y="599"/>
                </a:lnTo>
                <a:lnTo>
                  <a:pt x="1625" y="601"/>
                </a:lnTo>
                <a:lnTo>
                  <a:pt x="1625" y="602"/>
                </a:lnTo>
                <a:lnTo>
                  <a:pt x="1625" y="603"/>
                </a:lnTo>
                <a:lnTo>
                  <a:pt x="1625" y="604"/>
                </a:lnTo>
                <a:lnTo>
                  <a:pt x="1625" y="605"/>
                </a:lnTo>
                <a:lnTo>
                  <a:pt x="1625" y="606"/>
                </a:lnTo>
                <a:lnTo>
                  <a:pt x="1625" y="607"/>
                </a:lnTo>
                <a:lnTo>
                  <a:pt x="1624" y="608"/>
                </a:lnTo>
                <a:lnTo>
                  <a:pt x="1624" y="609"/>
                </a:lnTo>
                <a:lnTo>
                  <a:pt x="1624" y="610"/>
                </a:lnTo>
                <a:lnTo>
                  <a:pt x="1624" y="611"/>
                </a:lnTo>
                <a:lnTo>
                  <a:pt x="1624" y="613"/>
                </a:lnTo>
                <a:lnTo>
                  <a:pt x="1624" y="614"/>
                </a:lnTo>
                <a:lnTo>
                  <a:pt x="1623" y="615"/>
                </a:lnTo>
                <a:lnTo>
                  <a:pt x="1623" y="616"/>
                </a:lnTo>
                <a:lnTo>
                  <a:pt x="1623" y="617"/>
                </a:lnTo>
                <a:lnTo>
                  <a:pt x="1623" y="618"/>
                </a:lnTo>
                <a:lnTo>
                  <a:pt x="1623" y="619"/>
                </a:lnTo>
                <a:lnTo>
                  <a:pt x="1623" y="620"/>
                </a:lnTo>
                <a:lnTo>
                  <a:pt x="1623" y="621"/>
                </a:lnTo>
                <a:lnTo>
                  <a:pt x="1623" y="622"/>
                </a:lnTo>
                <a:lnTo>
                  <a:pt x="1623" y="623"/>
                </a:lnTo>
                <a:lnTo>
                  <a:pt x="1623" y="625"/>
                </a:lnTo>
                <a:lnTo>
                  <a:pt x="1622" y="628"/>
                </a:lnTo>
                <a:lnTo>
                  <a:pt x="1622" y="629"/>
                </a:lnTo>
                <a:lnTo>
                  <a:pt x="1622" y="631"/>
                </a:lnTo>
                <a:lnTo>
                  <a:pt x="1622" y="632"/>
                </a:lnTo>
                <a:lnTo>
                  <a:pt x="1622" y="633"/>
                </a:lnTo>
                <a:lnTo>
                  <a:pt x="1622" y="634"/>
                </a:lnTo>
                <a:lnTo>
                  <a:pt x="1622" y="650"/>
                </a:lnTo>
                <a:lnTo>
                  <a:pt x="1622" y="651"/>
                </a:lnTo>
                <a:lnTo>
                  <a:pt x="1622" y="652"/>
                </a:lnTo>
                <a:lnTo>
                  <a:pt x="1621" y="652"/>
                </a:lnTo>
                <a:lnTo>
                  <a:pt x="1622" y="652"/>
                </a:lnTo>
                <a:lnTo>
                  <a:pt x="1621" y="652"/>
                </a:lnTo>
                <a:lnTo>
                  <a:pt x="1621" y="653"/>
                </a:lnTo>
                <a:lnTo>
                  <a:pt x="1621" y="654"/>
                </a:lnTo>
                <a:lnTo>
                  <a:pt x="1621" y="655"/>
                </a:lnTo>
                <a:lnTo>
                  <a:pt x="1621" y="656"/>
                </a:lnTo>
                <a:lnTo>
                  <a:pt x="1621" y="657"/>
                </a:lnTo>
                <a:lnTo>
                  <a:pt x="1620" y="658"/>
                </a:lnTo>
                <a:lnTo>
                  <a:pt x="1620" y="659"/>
                </a:lnTo>
                <a:lnTo>
                  <a:pt x="1620" y="660"/>
                </a:lnTo>
                <a:lnTo>
                  <a:pt x="1620" y="662"/>
                </a:lnTo>
                <a:lnTo>
                  <a:pt x="1620" y="663"/>
                </a:lnTo>
                <a:lnTo>
                  <a:pt x="1620" y="664"/>
                </a:lnTo>
                <a:lnTo>
                  <a:pt x="1620" y="665"/>
                </a:lnTo>
                <a:lnTo>
                  <a:pt x="1620" y="668"/>
                </a:lnTo>
                <a:lnTo>
                  <a:pt x="1620" y="669"/>
                </a:lnTo>
                <a:lnTo>
                  <a:pt x="1620" y="670"/>
                </a:lnTo>
                <a:lnTo>
                  <a:pt x="1620" y="671"/>
                </a:lnTo>
                <a:lnTo>
                  <a:pt x="1620" y="672"/>
                </a:lnTo>
                <a:lnTo>
                  <a:pt x="1620" y="673"/>
                </a:lnTo>
                <a:lnTo>
                  <a:pt x="1620" y="675"/>
                </a:lnTo>
                <a:lnTo>
                  <a:pt x="1620" y="676"/>
                </a:lnTo>
                <a:lnTo>
                  <a:pt x="1620" y="677"/>
                </a:lnTo>
                <a:lnTo>
                  <a:pt x="1620" y="678"/>
                </a:lnTo>
                <a:lnTo>
                  <a:pt x="1620" y="679"/>
                </a:lnTo>
                <a:lnTo>
                  <a:pt x="1620" y="680"/>
                </a:lnTo>
                <a:lnTo>
                  <a:pt x="1620" y="681"/>
                </a:lnTo>
                <a:lnTo>
                  <a:pt x="1620" y="682"/>
                </a:lnTo>
                <a:lnTo>
                  <a:pt x="1620" y="683"/>
                </a:lnTo>
                <a:lnTo>
                  <a:pt x="1620" y="684"/>
                </a:lnTo>
                <a:lnTo>
                  <a:pt x="1620" y="685"/>
                </a:lnTo>
                <a:lnTo>
                  <a:pt x="1620" y="687"/>
                </a:lnTo>
                <a:lnTo>
                  <a:pt x="1620" y="688"/>
                </a:lnTo>
                <a:lnTo>
                  <a:pt x="1620" y="689"/>
                </a:lnTo>
                <a:lnTo>
                  <a:pt x="1620" y="690"/>
                </a:lnTo>
                <a:lnTo>
                  <a:pt x="1620" y="691"/>
                </a:lnTo>
                <a:lnTo>
                  <a:pt x="1620" y="692"/>
                </a:lnTo>
                <a:lnTo>
                  <a:pt x="1620" y="693"/>
                </a:lnTo>
                <a:lnTo>
                  <a:pt x="1620" y="694"/>
                </a:lnTo>
                <a:lnTo>
                  <a:pt x="1619" y="695"/>
                </a:lnTo>
                <a:lnTo>
                  <a:pt x="1619" y="696"/>
                </a:lnTo>
                <a:lnTo>
                  <a:pt x="1619" y="697"/>
                </a:lnTo>
                <a:lnTo>
                  <a:pt x="1619" y="699"/>
                </a:lnTo>
                <a:lnTo>
                  <a:pt x="1619" y="700"/>
                </a:lnTo>
                <a:lnTo>
                  <a:pt x="1619" y="701"/>
                </a:lnTo>
                <a:lnTo>
                  <a:pt x="1619" y="702"/>
                </a:lnTo>
                <a:lnTo>
                  <a:pt x="1619" y="703"/>
                </a:lnTo>
                <a:lnTo>
                  <a:pt x="1619" y="704"/>
                </a:lnTo>
                <a:lnTo>
                  <a:pt x="1619" y="705"/>
                </a:lnTo>
                <a:lnTo>
                  <a:pt x="1619" y="706"/>
                </a:lnTo>
                <a:lnTo>
                  <a:pt x="1619" y="707"/>
                </a:lnTo>
                <a:lnTo>
                  <a:pt x="1619" y="708"/>
                </a:lnTo>
                <a:lnTo>
                  <a:pt x="1619" y="709"/>
                </a:lnTo>
                <a:lnTo>
                  <a:pt x="1619" y="710"/>
                </a:lnTo>
                <a:lnTo>
                  <a:pt x="1619" y="712"/>
                </a:lnTo>
                <a:lnTo>
                  <a:pt x="1619" y="713"/>
                </a:lnTo>
                <a:lnTo>
                  <a:pt x="1619" y="714"/>
                </a:lnTo>
                <a:lnTo>
                  <a:pt x="1619" y="715"/>
                </a:lnTo>
                <a:lnTo>
                  <a:pt x="1619" y="716"/>
                </a:lnTo>
                <a:lnTo>
                  <a:pt x="1620" y="716"/>
                </a:lnTo>
                <a:lnTo>
                  <a:pt x="1620" y="717"/>
                </a:lnTo>
                <a:lnTo>
                  <a:pt x="1620" y="718"/>
                </a:lnTo>
                <a:lnTo>
                  <a:pt x="1620" y="719"/>
                </a:lnTo>
                <a:lnTo>
                  <a:pt x="1619" y="719"/>
                </a:lnTo>
                <a:lnTo>
                  <a:pt x="1620" y="720"/>
                </a:lnTo>
                <a:lnTo>
                  <a:pt x="1620" y="721"/>
                </a:lnTo>
                <a:lnTo>
                  <a:pt x="1620" y="722"/>
                </a:lnTo>
                <a:lnTo>
                  <a:pt x="1620" y="724"/>
                </a:lnTo>
                <a:lnTo>
                  <a:pt x="1620" y="725"/>
                </a:lnTo>
                <a:lnTo>
                  <a:pt x="1620" y="726"/>
                </a:lnTo>
                <a:lnTo>
                  <a:pt x="1620" y="727"/>
                </a:lnTo>
                <a:lnTo>
                  <a:pt x="1620" y="728"/>
                </a:lnTo>
                <a:lnTo>
                  <a:pt x="1620" y="729"/>
                </a:lnTo>
                <a:lnTo>
                  <a:pt x="1620" y="730"/>
                </a:lnTo>
                <a:lnTo>
                  <a:pt x="1620" y="731"/>
                </a:lnTo>
                <a:lnTo>
                  <a:pt x="1620" y="732"/>
                </a:lnTo>
                <a:lnTo>
                  <a:pt x="1620" y="733"/>
                </a:lnTo>
                <a:lnTo>
                  <a:pt x="1620" y="734"/>
                </a:lnTo>
                <a:lnTo>
                  <a:pt x="1620" y="736"/>
                </a:lnTo>
                <a:lnTo>
                  <a:pt x="1620" y="737"/>
                </a:lnTo>
                <a:lnTo>
                  <a:pt x="1620" y="738"/>
                </a:lnTo>
                <a:lnTo>
                  <a:pt x="1620" y="739"/>
                </a:lnTo>
                <a:lnTo>
                  <a:pt x="1620" y="740"/>
                </a:lnTo>
                <a:lnTo>
                  <a:pt x="1620" y="741"/>
                </a:lnTo>
                <a:lnTo>
                  <a:pt x="1620" y="743"/>
                </a:lnTo>
                <a:lnTo>
                  <a:pt x="1620" y="744"/>
                </a:lnTo>
                <a:lnTo>
                  <a:pt x="1620" y="745"/>
                </a:lnTo>
                <a:lnTo>
                  <a:pt x="1620" y="746"/>
                </a:lnTo>
                <a:lnTo>
                  <a:pt x="1620" y="747"/>
                </a:lnTo>
                <a:lnTo>
                  <a:pt x="1620" y="749"/>
                </a:lnTo>
                <a:lnTo>
                  <a:pt x="1620" y="750"/>
                </a:lnTo>
                <a:lnTo>
                  <a:pt x="1620" y="751"/>
                </a:lnTo>
                <a:lnTo>
                  <a:pt x="1621" y="752"/>
                </a:lnTo>
                <a:lnTo>
                  <a:pt x="1620" y="753"/>
                </a:lnTo>
                <a:lnTo>
                  <a:pt x="1621" y="754"/>
                </a:lnTo>
                <a:lnTo>
                  <a:pt x="1620" y="754"/>
                </a:lnTo>
                <a:lnTo>
                  <a:pt x="1620" y="755"/>
                </a:lnTo>
                <a:lnTo>
                  <a:pt x="1620" y="756"/>
                </a:lnTo>
                <a:lnTo>
                  <a:pt x="1621" y="757"/>
                </a:lnTo>
                <a:lnTo>
                  <a:pt x="1621" y="758"/>
                </a:lnTo>
                <a:lnTo>
                  <a:pt x="1620" y="758"/>
                </a:lnTo>
                <a:lnTo>
                  <a:pt x="1620" y="759"/>
                </a:lnTo>
                <a:lnTo>
                  <a:pt x="1620" y="761"/>
                </a:lnTo>
                <a:lnTo>
                  <a:pt x="1620" y="762"/>
                </a:lnTo>
                <a:lnTo>
                  <a:pt x="1620" y="763"/>
                </a:lnTo>
                <a:lnTo>
                  <a:pt x="1620" y="764"/>
                </a:lnTo>
                <a:lnTo>
                  <a:pt x="1620" y="765"/>
                </a:lnTo>
                <a:lnTo>
                  <a:pt x="1620" y="766"/>
                </a:lnTo>
                <a:lnTo>
                  <a:pt x="1621" y="766"/>
                </a:lnTo>
                <a:lnTo>
                  <a:pt x="1621" y="767"/>
                </a:lnTo>
                <a:lnTo>
                  <a:pt x="1621" y="768"/>
                </a:lnTo>
                <a:lnTo>
                  <a:pt x="1620" y="768"/>
                </a:lnTo>
                <a:lnTo>
                  <a:pt x="1621" y="768"/>
                </a:lnTo>
                <a:lnTo>
                  <a:pt x="1620" y="769"/>
                </a:lnTo>
                <a:lnTo>
                  <a:pt x="1620" y="770"/>
                </a:lnTo>
                <a:lnTo>
                  <a:pt x="1620" y="771"/>
                </a:lnTo>
                <a:lnTo>
                  <a:pt x="1620" y="773"/>
                </a:lnTo>
                <a:lnTo>
                  <a:pt x="1621" y="773"/>
                </a:lnTo>
                <a:lnTo>
                  <a:pt x="1620" y="774"/>
                </a:lnTo>
                <a:lnTo>
                  <a:pt x="1620" y="775"/>
                </a:lnTo>
                <a:lnTo>
                  <a:pt x="1620" y="776"/>
                </a:lnTo>
                <a:lnTo>
                  <a:pt x="1620" y="777"/>
                </a:lnTo>
                <a:lnTo>
                  <a:pt x="1620" y="778"/>
                </a:lnTo>
                <a:lnTo>
                  <a:pt x="1620" y="779"/>
                </a:lnTo>
                <a:lnTo>
                  <a:pt x="1620" y="780"/>
                </a:lnTo>
                <a:lnTo>
                  <a:pt x="1620" y="781"/>
                </a:lnTo>
                <a:lnTo>
                  <a:pt x="1620" y="783"/>
                </a:lnTo>
                <a:lnTo>
                  <a:pt x="1620" y="784"/>
                </a:lnTo>
                <a:lnTo>
                  <a:pt x="1620" y="786"/>
                </a:lnTo>
                <a:lnTo>
                  <a:pt x="1620" y="787"/>
                </a:lnTo>
                <a:lnTo>
                  <a:pt x="1620" y="788"/>
                </a:lnTo>
                <a:lnTo>
                  <a:pt x="1620" y="789"/>
                </a:lnTo>
                <a:lnTo>
                  <a:pt x="1620" y="791"/>
                </a:lnTo>
                <a:lnTo>
                  <a:pt x="1620" y="792"/>
                </a:lnTo>
                <a:lnTo>
                  <a:pt x="1620" y="793"/>
                </a:lnTo>
                <a:lnTo>
                  <a:pt x="1620" y="794"/>
                </a:lnTo>
                <a:lnTo>
                  <a:pt x="1620" y="795"/>
                </a:lnTo>
                <a:lnTo>
                  <a:pt x="1620" y="796"/>
                </a:lnTo>
                <a:lnTo>
                  <a:pt x="1620" y="798"/>
                </a:lnTo>
                <a:lnTo>
                  <a:pt x="1620" y="799"/>
                </a:lnTo>
                <a:lnTo>
                  <a:pt x="1620" y="800"/>
                </a:lnTo>
                <a:lnTo>
                  <a:pt x="1620" y="801"/>
                </a:lnTo>
                <a:lnTo>
                  <a:pt x="1620" y="802"/>
                </a:lnTo>
                <a:lnTo>
                  <a:pt x="1620" y="803"/>
                </a:lnTo>
                <a:lnTo>
                  <a:pt x="1620" y="804"/>
                </a:lnTo>
                <a:lnTo>
                  <a:pt x="1620" y="805"/>
                </a:lnTo>
                <a:lnTo>
                  <a:pt x="1620" y="806"/>
                </a:lnTo>
                <a:lnTo>
                  <a:pt x="1620" y="808"/>
                </a:lnTo>
                <a:lnTo>
                  <a:pt x="1620" y="810"/>
                </a:lnTo>
                <a:lnTo>
                  <a:pt x="1620" y="811"/>
                </a:lnTo>
                <a:lnTo>
                  <a:pt x="1619" y="814"/>
                </a:lnTo>
                <a:lnTo>
                  <a:pt x="1619" y="816"/>
                </a:lnTo>
                <a:lnTo>
                  <a:pt x="1619" y="818"/>
                </a:lnTo>
                <a:lnTo>
                  <a:pt x="1619" y="820"/>
                </a:lnTo>
                <a:lnTo>
                  <a:pt x="1619" y="823"/>
                </a:lnTo>
                <a:lnTo>
                  <a:pt x="1619" y="824"/>
                </a:lnTo>
                <a:lnTo>
                  <a:pt x="1619" y="827"/>
                </a:lnTo>
                <a:lnTo>
                  <a:pt x="1615" y="858"/>
                </a:lnTo>
                <a:lnTo>
                  <a:pt x="1610" y="888"/>
                </a:lnTo>
                <a:lnTo>
                  <a:pt x="1610" y="910"/>
                </a:lnTo>
                <a:lnTo>
                  <a:pt x="1607" y="909"/>
                </a:lnTo>
                <a:lnTo>
                  <a:pt x="1604" y="909"/>
                </a:lnTo>
                <a:lnTo>
                  <a:pt x="1600" y="907"/>
                </a:lnTo>
                <a:lnTo>
                  <a:pt x="1600" y="906"/>
                </a:lnTo>
                <a:lnTo>
                  <a:pt x="1600" y="905"/>
                </a:lnTo>
                <a:lnTo>
                  <a:pt x="1600" y="904"/>
                </a:lnTo>
                <a:lnTo>
                  <a:pt x="1601" y="904"/>
                </a:lnTo>
                <a:lnTo>
                  <a:pt x="1602" y="905"/>
                </a:lnTo>
                <a:lnTo>
                  <a:pt x="1603" y="905"/>
                </a:lnTo>
                <a:lnTo>
                  <a:pt x="1603" y="906"/>
                </a:lnTo>
                <a:lnTo>
                  <a:pt x="1604" y="906"/>
                </a:lnTo>
                <a:lnTo>
                  <a:pt x="1603" y="906"/>
                </a:lnTo>
                <a:lnTo>
                  <a:pt x="1602" y="905"/>
                </a:lnTo>
                <a:lnTo>
                  <a:pt x="1602" y="906"/>
                </a:lnTo>
                <a:lnTo>
                  <a:pt x="1603" y="907"/>
                </a:lnTo>
                <a:lnTo>
                  <a:pt x="1603" y="906"/>
                </a:lnTo>
                <a:lnTo>
                  <a:pt x="1603" y="907"/>
                </a:lnTo>
                <a:lnTo>
                  <a:pt x="1604" y="907"/>
                </a:lnTo>
                <a:lnTo>
                  <a:pt x="1604" y="909"/>
                </a:lnTo>
                <a:lnTo>
                  <a:pt x="1606" y="907"/>
                </a:lnTo>
                <a:lnTo>
                  <a:pt x="1607" y="907"/>
                </a:lnTo>
                <a:lnTo>
                  <a:pt x="1607" y="906"/>
                </a:lnTo>
                <a:lnTo>
                  <a:pt x="1606" y="905"/>
                </a:lnTo>
                <a:lnTo>
                  <a:pt x="1604" y="904"/>
                </a:lnTo>
                <a:lnTo>
                  <a:pt x="1606" y="904"/>
                </a:lnTo>
                <a:lnTo>
                  <a:pt x="1606" y="903"/>
                </a:lnTo>
                <a:lnTo>
                  <a:pt x="1606" y="902"/>
                </a:lnTo>
                <a:lnTo>
                  <a:pt x="1607" y="902"/>
                </a:lnTo>
                <a:lnTo>
                  <a:pt x="1607" y="901"/>
                </a:lnTo>
                <a:lnTo>
                  <a:pt x="1607" y="900"/>
                </a:lnTo>
                <a:lnTo>
                  <a:pt x="1608" y="899"/>
                </a:lnTo>
                <a:lnTo>
                  <a:pt x="1608" y="898"/>
                </a:lnTo>
                <a:lnTo>
                  <a:pt x="1607" y="895"/>
                </a:lnTo>
                <a:lnTo>
                  <a:pt x="1608" y="889"/>
                </a:lnTo>
                <a:lnTo>
                  <a:pt x="1608" y="884"/>
                </a:lnTo>
                <a:lnTo>
                  <a:pt x="1608" y="882"/>
                </a:lnTo>
                <a:lnTo>
                  <a:pt x="1608" y="881"/>
                </a:lnTo>
                <a:lnTo>
                  <a:pt x="1608" y="880"/>
                </a:lnTo>
                <a:lnTo>
                  <a:pt x="1609" y="880"/>
                </a:lnTo>
                <a:lnTo>
                  <a:pt x="1608" y="880"/>
                </a:lnTo>
                <a:lnTo>
                  <a:pt x="1609" y="879"/>
                </a:lnTo>
                <a:lnTo>
                  <a:pt x="1609" y="878"/>
                </a:lnTo>
                <a:lnTo>
                  <a:pt x="1610" y="874"/>
                </a:lnTo>
                <a:lnTo>
                  <a:pt x="1612" y="863"/>
                </a:lnTo>
                <a:lnTo>
                  <a:pt x="1612" y="860"/>
                </a:lnTo>
                <a:lnTo>
                  <a:pt x="1612" y="857"/>
                </a:lnTo>
                <a:lnTo>
                  <a:pt x="1613" y="855"/>
                </a:lnTo>
                <a:lnTo>
                  <a:pt x="1613" y="852"/>
                </a:lnTo>
                <a:lnTo>
                  <a:pt x="1613" y="851"/>
                </a:lnTo>
                <a:lnTo>
                  <a:pt x="1613" y="849"/>
                </a:lnTo>
                <a:lnTo>
                  <a:pt x="1613" y="847"/>
                </a:lnTo>
                <a:lnTo>
                  <a:pt x="1614" y="842"/>
                </a:lnTo>
                <a:lnTo>
                  <a:pt x="1614" y="840"/>
                </a:lnTo>
                <a:lnTo>
                  <a:pt x="1614" y="838"/>
                </a:lnTo>
                <a:lnTo>
                  <a:pt x="1614" y="837"/>
                </a:lnTo>
                <a:lnTo>
                  <a:pt x="1614" y="836"/>
                </a:lnTo>
                <a:lnTo>
                  <a:pt x="1614" y="835"/>
                </a:lnTo>
                <a:lnTo>
                  <a:pt x="1613" y="835"/>
                </a:lnTo>
                <a:lnTo>
                  <a:pt x="1613" y="833"/>
                </a:lnTo>
                <a:lnTo>
                  <a:pt x="1613" y="832"/>
                </a:lnTo>
                <a:lnTo>
                  <a:pt x="1613" y="831"/>
                </a:lnTo>
                <a:lnTo>
                  <a:pt x="1612" y="831"/>
                </a:lnTo>
                <a:lnTo>
                  <a:pt x="1613" y="831"/>
                </a:lnTo>
                <a:lnTo>
                  <a:pt x="1612" y="831"/>
                </a:lnTo>
                <a:lnTo>
                  <a:pt x="1612" y="830"/>
                </a:lnTo>
                <a:lnTo>
                  <a:pt x="1611" y="830"/>
                </a:lnTo>
                <a:lnTo>
                  <a:pt x="1611" y="829"/>
                </a:lnTo>
                <a:lnTo>
                  <a:pt x="1610" y="829"/>
                </a:lnTo>
                <a:lnTo>
                  <a:pt x="1610" y="828"/>
                </a:lnTo>
                <a:lnTo>
                  <a:pt x="1610" y="827"/>
                </a:lnTo>
                <a:lnTo>
                  <a:pt x="1610" y="826"/>
                </a:lnTo>
                <a:lnTo>
                  <a:pt x="1610" y="825"/>
                </a:lnTo>
                <a:lnTo>
                  <a:pt x="1610" y="824"/>
                </a:lnTo>
                <a:lnTo>
                  <a:pt x="1611" y="824"/>
                </a:lnTo>
                <a:lnTo>
                  <a:pt x="1611" y="823"/>
                </a:lnTo>
                <a:lnTo>
                  <a:pt x="1611" y="821"/>
                </a:lnTo>
                <a:lnTo>
                  <a:pt x="1611" y="820"/>
                </a:lnTo>
                <a:lnTo>
                  <a:pt x="1612" y="819"/>
                </a:lnTo>
                <a:lnTo>
                  <a:pt x="1612" y="818"/>
                </a:lnTo>
                <a:lnTo>
                  <a:pt x="1613" y="816"/>
                </a:lnTo>
                <a:lnTo>
                  <a:pt x="1613" y="813"/>
                </a:lnTo>
                <a:lnTo>
                  <a:pt x="1614" y="807"/>
                </a:lnTo>
                <a:lnTo>
                  <a:pt x="1614" y="806"/>
                </a:lnTo>
                <a:lnTo>
                  <a:pt x="1614" y="805"/>
                </a:lnTo>
                <a:lnTo>
                  <a:pt x="1614" y="804"/>
                </a:lnTo>
                <a:lnTo>
                  <a:pt x="1614" y="803"/>
                </a:lnTo>
                <a:lnTo>
                  <a:pt x="1614" y="802"/>
                </a:lnTo>
                <a:lnTo>
                  <a:pt x="1615" y="801"/>
                </a:lnTo>
                <a:lnTo>
                  <a:pt x="1615" y="800"/>
                </a:lnTo>
                <a:lnTo>
                  <a:pt x="1615" y="799"/>
                </a:lnTo>
                <a:lnTo>
                  <a:pt x="1615" y="798"/>
                </a:lnTo>
                <a:lnTo>
                  <a:pt x="1615" y="796"/>
                </a:lnTo>
                <a:lnTo>
                  <a:pt x="1615" y="795"/>
                </a:lnTo>
                <a:lnTo>
                  <a:pt x="1615" y="794"/>
                </a:lnTo>
                <a:lnTo>
                  <a:pt x="1615" y="793"/>
                </a:lnTo>
                <a:lnTo>
                  <a:pt x="1615" y="792"/>
                </a:lnTo>
                <a:lnTo>
                  <a:pt x="1615" y="791"/>
                </a:lnTo>
                <a:lnTo>
                  <a:pt x="1615" y="789"/>
                </a:lnTo>
                <a:lnTo>
                  <a:pt x="1616" y="787"/>
                </a:lnTo>
                <a:lnTo>
                  <a:pt x="1615" y="786"/>
                </a:lnTo>
                <a:lnTo>
                  <a:pt x="1615" y="784"/>
                </a:lnTo>
                <a:lnTo>
                  <a:pt x="1615" y="783"/>
                </a:lnTo>
                <a:lnTo>
                  <a:pt x="1616" y="782"/>
                </a:lnTo>
                <a:lnTo>
                  <a:pt x="1616" y="780"/>
                </a:lnTo>
                <a:lnTo>
                  <a:pt x="1616" y="778"/>
                </a:lnTo>
                <a:lnTo>
                  <a:pt x="1616" y="777"/>
                </a:lnTo>
                <a:lnTo>
                  <a:pt x="1616" y="776"/>
                </a:lnTo>
                <a:lnTo>
                  <a:pt x="1616" y="775"/>
                </a:lnTo>
                <a:lnTo>
                  <a:pt x="1616" y="774"/>
                </a:lnTo>
                <a:lnTo>
                  <a:pt x="1616" y="773"/>
                </a:lnTo>
                <a:lnTo>
                  <a:pt x="1616" y="771"/>
                </a:lnTo>
                <a:lnTo>
                  <a:pt x="1616" y="770"/>
                </a:lnTo>
                <a:lnTo>
                  <a:pt x="1615" y="770"/>
                </a:lnTo>
                <a:lnTo>
                  <a:pt x="1613" y="770"/>
                </a:lnTo>
                <a:lnTo>
                  <a:pt x="1613" y="769"/>
                </a:lnTo>
                <a:lnTo>
                  <a:pt x="1616" y="769"/>
                </a:lnTo>
                <a:lnTo>
                  <a:pt x="1616" y="768"/>
                </a:lnTo>
                <a:lnTo>
                  <a:pt x="1615" y="767"/>
                </a:lnTo>
                <a:lnTo>
                  <a:pt x="1615" y="766"/>
                </a:lnTo>
                <a:lnTo>
                  <a:pt x="1615" y="765"/>
                </a:lnTo>
                <a:lnTo>
                  <a:pt x="1615" y="764"/>
                </a:lnTo>
                <a:lnTo>
                  <a:pt x="1615" y="763"/>
                </a:lnTo>
                <a:lnTo>
                  <a:pt x="1615" y="762"/>
                </a:lnTo>
                <a:lnTo>
                  <a:pt x="1615" y="761"/>
                </a:lnTo>
                <a:lnTo>
                  <a:pt x="1611" y="761"/>
                </a:lnTo>
                <a:lnTo>
                  <a:pt x="1611" y="759"/>
                </a:lnTo>
                <a:lnTo>
                  <a:pt x="1610" y="759"/>
                </a:lnTo>
                <a:lnTo>
                  <a:pt x="1611" y="759"/>
                </a:lnTo>
                <a:lnTo>
                  <a:pt x="1612" y="759"/>
                </a:lnTo>
                <a:lnTo>
                  <a:pt x="1613" y="759"/>
                </a:lnTo>
                <a:lnTo>
                  <a:pt x="1613" y="758"/>
                </a:lnTo>
                <a:lnTo>
                  <a:pt x="1613" y="756"/>
                </a:lnTo>
                <a:lnTo>
                  <a:pt x="1613" y="755"/>
                </a:lnTo>
                <a:lnTo>
                  <a:pt x="1613" y="753"/>
                </a:lnTo>
                <a:lnTo>
                  <a:pt x="1613" y="751"/>
                </a:lnTo>
                <a:lnTo>
                  <a:pt x="1613" y="747"/>
                </a:lnTo>
                <a:lnTo>
                  <a:pt x="1613" y="746"/>
                </a:lnTo>
                <a:lnTo>
                  <a:pt x="1613" y="744"/>
                </a:lnTo>
                <a:lnTo>
                  <a:pt x="1613" y="743"/>
                </a:lnTo>
                <a:lnTo>
                  <a:pt x="1614" y="743"/>
                </a:lnTo>
                <a:lnTo>
                  <a:pt x="1615" y="743"/>
                </a:lnTo>
                <a:lnTo>
                  <a:pt x="1615" y="742"/>
                </a:lnTo>
                <a:lnTo>
                  <a:pt x="1615" y="741"/>
                </a:lnTo>
                <a:lnTo>
                  <a:pt x="1615" y="740"/>
                </a:lnTo>
                <a:lnTo>
                  <a:pt x="1615" y="739"/>
                </a:lnTo>
                <a:lnTo>
                  <a:pt x="1614" y="738"/>
                </a:lnTo>
                <a:lnTo>
                  <a:pt x="1614" y="736"/>
                </a:lnTo>
                <a:lnTo>
                  <a:pt x="1613" y="736"/>
                </a:lnTo>
                <a:lnTo>
                  <a:pt x="1613" y="734"/>
                </a:lnTo>
                <a:lnTo>
                  <a:pt x="1613" y="732"/>
                </a:lnTo>
                <a:lnTo>
                  <a:pt x="1613" y="729"/>
                </a:lnTo>
                <a:lnTo>
                  <a:pt x="1613" y="727"/>
                </a:lnTo>
                <a:lnTo>
                  <a:pt x="1613" y="725"/>
                </a:lnTo>
                <a:lnTo>
                  <a:pt x="1614" y="719"/>
                </a:lnTo>
                <a:lnTo>
                  <a:pt x="1614" y="718"/>
                </a:lnTo>
                <a:lnTo>
                  <a:pt x="1614" y="717"/>
                </a:lnTo>
                <a:lnTo>
                  <a:pt x="1614" y="716"/>
                </a:lnTo>
                <a:lnTo>
                  <a:pt x="1614" y="715"/>
                </a:lnTo>
                <a:lnTo>
                  <a:pt x="1614" y="712"/>
                </a:lnTo>
                <a:lnTo>
                  <a:pt x="1614" y="709"/>
                </a:lnTo>
                <a:lnTo>
                  <a:pt x="1612" y="709"/>
                </a:lnTo>
                <a:lnTo>
                  <a:pt x="1613" y="709"/>
                </a:lnTo>
                <a:lnTo>
                  <a:pt x="1614" y="708"/>
                </a:lnTo>
                <a:lnTo>
                  <a:pt x="1614" y="707"/>
                </a:lnTo>
                <a:lnTo>
                  <a:pt x="1614" y="706"/>
                </a:lnTo>
                <a:lnTo>
                  <a:pt x="1614" y="705"/>
                </a:lnTo>
                <a:lnTo>
                  <a:pt x="1614" y="704"/>
                </a:lnTo>
                <a:lnTo>
                  <a:pt x="1614" y="703"/>
                </a:lnTo>
                <a:lnTo>
                  <a:pt x="1614" y="702"/>
                </a:lnTo>
                <a:lnTo>
                  <a:pt x="1615" y="700"/>
                </a:lnTo>
                <a:lnTo>
                  <a:pt x="1615" y="697"/>
                </a:lnTo>
                <a:lnTo>
                  <a:pt x="1614" y="696"/>
                </a:lnTo>
                <a:lnTo>
                  <a:pt x="1614" y="694"/>
                </a:lnTo>
                <a:lnTo>
                  <a:pt x="1614" y="693"/>
                </a:lnTo>
                <a:lnTo>
                  <a:pt x="1615" y="693"/>
                </a:lnTo>
                <a:lnTo>
                  <a:pt x="1615" y="692"/>
                </a:lnTo>
                <a:lnTo>
                  <a:pt x="1616" y="692"/>
                </a:lnTo>
                <a:lnTo>
                  <a:pt x="1616" y="688"/>
                </a:lnTo>
                <a:lnTo>
                  <a:pt x="1616" y="687"/>
                </a:lnTo>
                <a:lnTo>
                  <a:pt x="1616" y="682"/>
                </a:lnTo>
                <a:lnTo>
                  <a:pt x="1616" y="681"/>
                </a:lnTo>
                <a:lnTo>
                  <a:pt x="1616" y="680"/>
                </a:lnTo>
                <a:lnTo>
                  <a:pt x="1616" y="679"/>
                </a:lnTo>
                <a:lnTo>
                  <a:pt x="1616" y="677"/>
                </a:lnTo>
                <a:lnTo>
                  <a:pt x="1616" y="675"/>
                </a:lnTo>
                <a:lnTo>
                  <a:pt x="1616" y="673"/>
                </a:lnTo>
                <a:lnTo>
                  <a:pt x="1616" y="672"/>
                </a:lnTo>
                <a:lnTo>
                  <a:pt x="1616" y="671"/>
                </a:lnTo>
                <a:lnTo>
                  <a:pt x="1616" y="669"/>
                </a:lnTo>
                <a:lnTo>
                  <a:pt x="1616" y="667"/>
                </a:lnTo>
                <a:lnTo>
                  <a:pt x="1616" y="666"/>
                </a:lnTo>
                <a:lnTo>
                  <a:pt x="1616" y="665"/>
                </a:lnTo>
                <a:lnTo>
                  <a:pt x="1616" y="663"/>
                </a:lnTo>
                <a:lnTo>
                  <a:pt x="1616" y="662"/>
                </a:lnTo>
                <a:lnTo>
                  <a:pt x="1616" y="659"/>
                </a:lnTo>
                <a:lnTo>
                  <a:pt x="1616" y="658"/>
                </a:lnTo>
                <a:lnTo>
                  <a:pt x="1616" y="657"/>
                </a:lnTo>
                <a:lnTo>
                  <a:pt x="1616" y="656"/>
                </a:lnTo>
                <a:lnTo>
                  <a:pt x="1615" y="655"/>
                </a:lnTo>
                <a:lnTo>
                  <a:pt x="1615" y="654"/>
                </a:lnTo>
                <a:lnTo>
                  <a:pt x="1615" y="653"/>
                </a:lnTo>
                <a:lnTo>
                  <a:pt x="1615" y="651"/>
                </a:lnTo>
                <a:lnTo>
                  <a:pt x="1615" y="650"/>
                </a:lnTo>
                <a:lnTo>
                  <a:pt x="1615" y="648"/>
                </a:lnTo>
                <a:lnTo>
                  <a:pt x="1616" y="648"/>
                </a:lnTo>
                <a:lnTo>
                  <a:pt x="1616" y="646"/>
                </a:lnTo>
                <a:lnTo>
                  <a:pt x="1615" y="644"/>
                </a:lnTo>
                <a:lnTo>
                  <a:pt x="1616" y="643"/>
                </a:lnTo>
                <a:lnTo>
                  <a:pt x="1615" y="643"/>
                </a:lnTo>
                <a:lnTo>
                  <a:pt x="1615" y="642"/>
                </a:lnTo>
                <a:lnTo>
                  <a:pt x="1615" y="641"/>
                </a:lnTo>
                <a:lnTo>
                  <a:pt x="1615" y="640"/>
                </a:lnTo>
                <a:lnTo>
                  <a:pt x="1614" y="639"/>
                </a:lnTo>
                <a:lnTo>
                  <a:pt x="1615" y="638"/>
                </a:lnTo>
                <a:lnTo>
                  <a:pt x="1615" y="636"/>
                </a:lnTo>
                <a:lnTo>
                  <a:pt x="1614" y="636"/>
                </a:lnTo>
                <a:lnTo>
                  <a:pt x="1614" y="635"/>
                </a:lnTo>
                <a:lnTo>
                  <a:pt x="1614" y="634"/>
                </a:lnTo>
                <a:lnTo>
                  <a:pt x="1614" y="632"/>
                </a:lnTo>
                <a:lnTo>
                  <a:pt x="1614" y="631"/>
                </a:lnTo>
                <a:lnTo>
                  <a:pt x="1613" y="631"/>
                </a:lnTo>
                <a:lnTo>
                  <a:pt x="1613" y="630"/>
                </a:lnTo>
                <a:lnTo>
                  <a:pt x="1614" y="627"/>
                </a:lnTo>
                <a:lnTo>
                  <a:pt x="1614" y="626"/>
                </a:lnTo>
                <a:lnTo>
                  <a:pt x="1614" y="625"/>
                </a:lnTo>
                <a:lnTo>
                  <a:pt x="1615" y="623"/>
                </a:lnTo>
                <a:lnTo>
                  <a:pt x="1615" y="622"/>
                </a:lnTo>
                <a:lnTo>
                  <a:pt x="1615" y="621"/>
                </a:lnTo>
                <a:lnTo>
                  <a:pt x="1615" y="620"/>
                </a:lnTo>
                <a:lnTo>
                  <a:pt x="1615" y="619"/>
                </a:lnTo>
                <a:lnTo>
                  <a:pt x="1616" y="618"/>
                </a:lnTo>
                <a:lnTo>
                  <a:pt x="1616" y="617"/>
                </a:lnTo>
                <a:lnTo>
                  <a:pt x="1616" y="616"/>
                </a:lnTo>
                <a:lnTo>
                  <a:pt x="1616" y="615"/>
                </a:lnTo>
                <a:lnTo>
                  <a:pt x="1616" y="614"/>
                </a:lnTo>
                <a:lnTo>
                  <a:pt x="1616" y="613"/>
                </a:lnTo>
                <a:lnTo>
                  <a:pt x="1618" y="611"/>
                </a:lnTo>
                <a:lnTo>
                  <a:pt x="1618" y="610"/>
                </a:lnTo>
                <a:lnTo>
                  <a:pt x="1618" y="609"/>
                </a:lnTo>
                <a:lnTo>
                  <a:pt x="1619" y="608"/>
                </a:lnTo>
                <a:lnTo>
                  <a:pt x="1619" y="607"/>
                </a:lnTo>
                <a:lnTo>
                  <a:pt x="1619" y="606"/>
                </a:lnTo>
                <a:lnTo>
                  <a:pt x="1619" y="605"/>
                </a:lnTo>
                <a:lnTo>
                  <a:pt x="1619" y="604"/>
                </a:lnTo>
                <a:lnTo>
                  <a:pt x="1619" y="603"/>
                </a:lnTo>
                <a:lnTo>
                  <a:pt x="1619" y="602"/>
                </a:lnTo>
                <a:lnTo>
                  <a:pt x="1619" y="601"/>
                </a:lnTo>
                <a:lnTo>
                  <a:pt x="1619" y="599"/>
                </a:lnTo>
                <a:lnTo>
                  <a:pt x="1618" y="598"/>
                </a:lnTo>
                <a:lnTo>
                  <a:pt x="1616" y="597"/>
                </a:lnTo>
                <a:lnTo>
                  <a:pt x="1616" y="596"/>
                </a:lnTo>
                <a:lnTo>
                  <a:pt x="1615" y="596"/>
                </a:lnTo>
                <a:lnTo>
                  <a:pt x="1614" y="596"/>
                </a:lnTo>
                <a:lnTo>
                  <a:pt x="1613" y="596"/>
                </a:lnTo>
                <a:lnTo>
                  <a:pt x="1613" y="594"/>
                </a:lnTo>
                <a:lnTo>
                  <a:pt x="1615" y="594"/>
                </a:lnTo>
                <a:lnTo>
                  <a:pt x="1615" y="592"/>
                </a:lnTo>
                <a:lnTo>
                  <a:pt x="1615" y="591"/>
                </a:lnTo>
                <a:lnTo>
                  <a:pt x="1612" y="591"/>
                </a:lnTo>
                <a:lnTo>
                  <a:pt x="1611" y="591"/>
                </a:lnTo>
                <a:lnTo>
                  <a:pt x="1611" y="592"/>
                </a:lnTo>
                <a:lnTo>
                  <a:pt x="1610" y="592"/>
                </a:lnTo>
                <a:lnTo>
                  <a:pt x="1609" y="592"/>
                </a:lnTo>
                <a:lnTo>
                  <a:pt x="1609" y="591"/>
                </a:lnTo>
                <a:lnTo>
                  <a:pt x="1609" y="590"/>
                </a:lnTo>
                <a:lnTo>
                  <a:pt x="1609" y="589"/>
                </a:lnTo>
                <a:lnTo>
                  <a:pt x="1610" y="589"/>
                </a:lnTo>
                <a:lnTo>
                  <a:pt x="1610" y="588"/>
                </a:lnTo>
                <a:lnTo>
                  <a:pt x="1609" y="588"/>
                </a:lnTo>
                <a:lnTo>
                  <a:pt x="1609" y="586"/>
                </a:lnTo>
                <a:lnTo>
                  <a:pt x="1609" y="585"/>
                </a:lnTo>
                <a:lnTo>
                  <a:pt x="1608" y="584"/>
                </a:lnTo>
                <a:lnTo>
                  <a:pt x="1608" y="583"/>
                </a:lnTo>
                <a:lnTo>
                  <a:pt x="1608" y="582"/>
                </a:lnTo>
                <a:lnTo>
                  <a:pt x="1608" y="581"/>
                </a:lnTo>
                <a:lnTo>
                  <a:pt x="1608" y="580"/>
                </a:lnTo>
                <a:lnTo>
                  <a:pt x="1609" y="580"/>
                </a:lnTo>
                <a:lnTo>
                  <a:pt x="1610" y="580"/>
                </a:lnTo>
                <a:lnTo>
                  <a:pt x="1610" y="579"/>
                </a:lnTo>
                <a:lnTo>
                  <a:pt x="1610" y="578"/>
                </a:lnTo>
                <a:lnTo>
                  <a:pt x="1610" y="577"/>
                </a:lnTo>
                <a:lnTo>
                  <a:pt x="1609" y="577"/>
                </a:lnTo>
                <a:lnTo>
                  <a:pt x="1608" y="577"/>
                </a:lnTo>
                <a:lnTo>
                  <a:pt x="1608" y="578"/>
                </a:lnTo>
                <a:lnTo>
                  <a:pt x="1607" y="578"/>
                </a:lnTo>
                <a:lnTo>
                  <a:pt x="1606" y="578"/>
                </a:lnTo>
                <a:lnTo>
                  <a:pt x="1606" y="577"/>
                </a:lnTo>
                <a:lnTo>
                  <a:pt x="1606" y="576"/>
                </a:lnTo>
                <a:lnTo>
                  <a:pt x="1606" y="572"/>
                </a:lnTo>
                <a:lnTo>
                  <a:pt x="1606" y="570"/>
                </a:lnTo>
                <a:lnTo>
                  <a:pt x="1604" y="567"/>
                </a:lnTo>
                <a:lnTo>
                  <a:pt x="1606" y="567"/>
                </a:lnTo>
                <a:lnTo>
                  <a:pt x="1606" y="565"/>
                </a:lnTo>
                <a:lnTo>
                  <a:pt x="1606" y="564"/>
                </a:lnTo>
                <a:lnTo>
                  <a:pt x="1607" y="564"/>
                </a:lnTo>
                <a:lnTo>
                  <a:pt x="1607" y="562"/>
                </a:lnTo>
                <a:lnTo>
                  <a:pt x="1607" y="561"/>
                </a:lnTo>
                <a:lnTo>
                  <a:pt x="1607" y="559"/>
                </a:lnTo>
                <a:lnTo>
                  <a:pt x="1607" y="558"/>
                </a:lnTo>
                <a:lnTo>
                  <a:pt x="1607" y="557"/>
                </a:lnTo>
                <a:lnTo>
                  <a:pt x="1607" y="556"/>
                </a:lnTo>
                <a:lnTo>
                  <a:pt x="1607" y="555"/>
                </a:lnTo>
                <a:lnTo>
                  <a:pt x="1607" y="554"/>
                </a:lnTo>
                <a:lnTo>
                  <a:pt x="1607" y="553"/>
                </a:lnTo>
                <a:lnTo>
                  <a:pt x="1608" y="552"/>
                </a:lnTo>
                <a:lnTo>
                  <a:pt x="1607" y="552"/>
                </a:lnTo>
                <a:lnTo>
                  <a:pt x="1606" y="552"/>
                </a:lnTo>
                <a:lnTo>
                  <a:pt x="1604" y="552"/>
                </a:lnTo>
                <a:lnTo>
                  <a:pt x="1604" y="551"/>
                </a:lnTo>
                <a:lnTo>
                  <a:pt x="1604" y="549"/>
                </a:lnTo>
                <a:lnTo>
                  <a:pt x="1604" y="548"/>
                </a:lnTo>
                <a:lnTo>
                  <a:pt x="1606" y="546"/>
                </a:lnTo>
                <a:lnTo>
                  <a:pt x="1606" y="545"/>
                </a:lnTo>
                <a:lnTo>
                  <a:pt x="1606" y="544"/>
                </a:lnTo>
                <a:lnTo>
                  <a:pt x="1607" y="543"/>
                </a:lnTo>
                <a:lnTo>
                  <a:pt x="1607" y="542"/>
                </a:lnTo>
                <a:lnTo>
                  <a:pt x="1607" y="541"/>
                </a:lnTo>
                <a:lnTo>
                  <a:pt x="1607" y="540"/>
                </a:lnTo>
                <a:lnTo>
                  <a:pt x="1608" y="540"/>
                </a:lnTo>
                <a:lnTo>
                  <a:pt x="1608" y="539"/>
                </a:lnTo>
                <a:lnTo>
                  <a:pt x="1608" y="537"/>
                </a:lnTo>
                <a:lnTo>
                  <a:pt x="1608" y="535"/>
                </a:lnTo>
                <a:lnTo>
                  <a:pt x="1608" y="534"/>
                </a:lnTo>
                <a:lnTo>
                  <a:pt x="1609" y="532"/>
                </a:lnTo>
                <a:lnTo>
                  <a:pt x="1609" y="529"/>
                </a:lnTo>
                <a:lnTo>
                  <a:pt x="1609" y="528"/>
                </a:lnTo>
                <a:lnTo>
                  <a:pt x="1610" y="527"/>
                </a:lnTo>
                <a:lnTo>
                  <a:pt x="1610" y="525"/>
                </a:lnTo>
                <a:lnTo>
                  <a:pt x="1610" y="524"/>
                </a:lnTo>
                <a:lnTo>
                  <a:pt x="1610" y="523"/>
                </a:lnTo>
                <a:lnTo>
                  <a:pt x="1610" y="521"/>
                </a:lnTo>
                <a:lnTo>
                  <a:pt x="1610" y="520"/>
                </a:lnTo>
                <a:lnTo>
                  <a:pt x="1610" y="519"/>
                </a:lnTo>
                <a:lnTo>
                  <a:pt x="1610" y="518"/>
                </a:lnTo>
                <a:lnTo>
                  <a:pt x="1610" y="517"/>
                </a:lnTo>
                <a:lnTo>
                  <a:pt x="1610" y="516"/>
                </a:lnTo>
                <a:lnTo>
                  <a:pt x="1610" y="515"/>
                </a:lnTo>
                <a:lnTo>
                  <a:pt x="1610" y="514"/>
                </a:lnTo>
                <a:lnTo>
                  <a:pt x="1610" y="512"/>
                </a:lnTo>
                <a:lnTo>
                  <a:pt x="1610" y="511"/>
                </a:lnTo>
                <a:lnTo>
                  <a:pt x="1610" y="510"/>
                </a:lnTo>
                <a:lnTo>
                  <a:pt x="1610" y="509"/>
                </a:lnTo>
                <a:lnTo>
                  <a:pt x="1610" y="508"/>
                </a:lnTo>
                <a:lnTo>
                  <a:pt x="1610" y="506"/>
                </a:lnTo>
                <a:lnTo>
                  <a:pt x="1610" y="504"/>
                </a:lnTo>
                <a:lnTo>
                  <a:pt x="1610" y="502"/>
                </a:lnTo>
                <a:lnTo>
                  <a:pt x="1610" y="499"/>
                </a:lnTo>
                <a:lnTo>
                  <a:pt x="1610" y="498"/>
                </a:lnTo>
                <a:lnTo>
                  <a:pt x="1610" y="497"/>
                </a:lnTo>
                <a:lnTo>
                  <a:pt x="1610" y="496"/>
                </a:lnTo>
                <a:lnTo>
                  <a:pt x="1610" y="495"/>
                </a:lnTo>
                <a:lnTo>
                  <a:pt x="1610" y="494"/>
                </a:lnTo>
                <a:lnTo>
                  <a:pt x="1610" y="493"/>
                </a:lnTo>
                <a:lnTo>
                  <a:pt x="1610" y="492"/>
                </a:lnTo>
                <a:lnTo>
                  <a:pt x="1610" y="491"/>
                </a:lnTo>
                <a:lnTo>
                  <a:pt x="1610" y="490"/>
                </a:lnTo>
                <a:lnTo>
                  <a:pt x="1610" y="488"/>
                </a:lnTo>
                <a:lnTo>
                  <a:pt x="1610" y="487"/>
                </a:lnTo>
                <a:lnTo>
                  <a:pt x="1610" y="486"/>
                </a:lnTo>
                <a:lnTo>
                  <a:pt x="1610" y="485"/>
                </a:lnTo>
                <a:lnTo>
                  <a:pt x="1610" y="484"/>
                </a:lnTo>
                <a:lnTo>
                  <a:pt x="1610" y="483"/>
                </a:lnTo>
                <a:lnTo>
                  <a:pt x="1610" y="482"/>
                </a:lnTo>
                <a:lnTo>
                  <a:pt x="1611" y="468"/>
                </a:lnTo>
                <a:lnTo>
                  <a:pt x="1611" y="466"/>
                </a:lnTo>
                <a:lnTo>
                  <a:pt x="1611" y="465"/>
                </a:lnTo>
                <a:lnTo>
                  <a:pt x="1611" y="462"/>
                </a:lnTo>
                <a:lnTo>
                  <a:pt x="1611" y="461"/>
                </a:lnTo>
                <a:lnTo>
                  <a:pt x="1611" y="459"/>
                </a:lnTo>
                <a:lnTo>
                  <a:pt x="1611" y="458"/>
                </a:lnTo>
                <a:lnTo>
                  <a:pt x="1611" y="456"/>
                </a:lnTo>
                <a:lnTo>
                  <a:pt x="1611" y="454"/>
                </a:lnTo>
                <a:lnTo>
                  <a:pt x="1611" y="453"/>
                </a:lnTo>
                <a:lnTo>
                  <a:pt x="1611" y="449"/>
                </a:lnTo>
                <a:lnTo>
                  <a:pt x="1611" y="447"/>
                </a:lnTo>
                <a:lnTo>
                  <a:pt x="1611" y="441"/>
                </a:lnTo>
                <a:lnTo>
                  <a:pt x="1612" y="437"/>
                </a:lnTo>
                <a:lnTo>
                  <a:pt x="1610" y="435"/>
                </a:lnTo>
                <a:lnTo>
                  <a:pt x="1609" y="434"/>
                </a:lnTo>
                <a:lnTo>
                  <a:pt x="1609" y="433"/>
                </a:lnTo>
                <a:lnTo>
                  <a:pt x="1609" y="430"/>
                </a:lnTo>
                <a:lnTo>
                  <a:pt x="1615" y="428"/>
                </a:lnTo>
                <a:lnTo>
                  <a:pt x="1615" y="426"/>
                </a:lnTo>
                <a:lnTo>
                  <a:pt x="1628" y="426"/>
                </a:lnTo>
                <a:lnTo>
                  <a:pt x="1629" y="426"/>
                </a:lnTo>
                <a:lnTo>
                  <a:pt x="1629" y="428"/>
                </a:lnTo>
                <a:lnTo>
                  <a:pt x="1623" y="428"/>
                </a:lnTo>
                <a:lnTo>
                  <a:pt x="1621" y="428"/>
                </a:lnTo>
                <a:lnTo>
                  <a:pt x="1619" y="437"/>
                </a:lnTo>
                <a:lnTo>
                  <a:pt x="1620" y="460"/>
                </a:lnTo>
                <a:lnTo>
                  <a:pt x="1621" y="461"/>
                </a:lnTo>
                <a:lnTo>
                  <a:pt x="1621" y="463"/>
                </a:lnTo>
                <a:lnTo>
                  <a:pt x="1621" y="467"/>
                </a:lnTo>
                <a:lnTo>
                  <a:pt x="1622" y="470"/>
                </a:lnTo>
                <a:lnTo>
                  <a:pt x="1622" y="471"/>
                </a:lnTo>
                <a:lnTo>
                  <a:pt x="1622" y="472"/>
                </a:lnTo>
                <a:close/>
                <a:moveTo>
                  <a:pt x="1601" y="429"/>
                </a:moveTo>
                <a:lnTo>
                  <a:pt x="1599" y="430"/>
                </a:lnTo>
                <a:lnTo>
                  <a:pt x="1597" y="429"/>
                </a:lnTo>
                <a:lnTo>
                  <a:pt x="1596" y="428"/>
                </a:lnTo>
                <a:lnTo>
                  <a:pt x="1596" y="426"/>
                </a:lnTo>
                <a:lnTo>
                  <a:pt x="1596" y="425"/>
                </a:lnTo>
                <a:lnTo>
                  <a:pt x="1596" y="423"/>
                </a:lnTo>
                <a:lnTo>
                  <a:pt x="1597" y="421"/>
                </a:lnTo>
                <a:lnTo>
                  <a:pt x="1597" y="420"/>
                </a:lnTo>
                <a:lnTo>
                  <a:pt x="1598" y="419"/>
                </a:lnTo>
                <a:lnTo>
                  <a:pt x="1599" y="418"/>
                </a:lnTo>
                <a:lnTo>
                  <a:pt x="1600" y="417"/>
                </a:lnTo>
                <a:lnTo>
                  <a:pt x="1601" y="416"/>
                </a:lnTo>
                <a:lnTo>
                  <a:pt x="1603" y="416"/>
                </a:lnTo>
                <a:lnTo>
                  <a:pt x="1607" y="417"/>
                </a:lnTo>
                <a:lnTo>
                  <a:pt x="1608" y="418"/>
                </a:lnTo>
                <a:lnTo>
                  <a:pt x="1608" y="420"/>
                </a:lnTo>
                <a:lnTo>
                  <a:pt x="1607" y="423"/>
                </a:lnTo>
                <a:lnTo>
                  <a:pt x="1606" y="425"/>
                </a:lnTo>
                <a:lnTo>
                  <a:pt x="1606" y="426"/>
                </a:lnTo>
                <a:lnTo>
                  <a:pt x="1607" y="426"/>
                </a:lnTo>
                <a:lnTo>
                  <a:pt x="1606" y="428"/>
                </a:lnTo>
                <a:lnTo>
                  <a:pt x="1604" y="429"/>
                </a:lnTo>
                <a:lnTo>
                  <a:pt x="1603" y="429"/>
                </a:lnTo>
                <a:lnTo>
                  <a:pt x="1602" y="429"/>
                </a:lnTo>
                <a:lnTo>
                  <a:pt x="1601" y="429"/>
                </a:lnTo>
                <a:close/>
                <a:moveTo>
                  <a:pt x="1611" y="400"/>
                </a:moveTo>
                <a:lnTo>
                  <a:pt x="1612" y="400"/>
                </a:lnTo>
                <a:lnTo>
                  <a:pt x="1612" y="401"/>
                </a:lnTo>
                <a:lnTo>
                  <a:pt x="1611" y="401"/>
                </a:lnTo>
                <a:lnTo>
                  <a:pt x="1610" y="401"/>
                </a:lnTo>
                <a:lnTo>
                  <a:pt x="1609" y="401"/>
                </a:lnTo>
                <a:lnTo>
                  <a:pt x="1608" y="401"/>
                </a:lnTo>
                <a:lnTo>
                  <a:pt x="1607" y="403"/>
                </a:lnTo>
                <a:lnTo>
                  <a:pt x="1606" y="403"/>
                </a:lnTo>
                <a:lnTo>
                  <a:pt x="1606" y="401"/>
                </a:lnTo>
                <a:lnTo>
                  <a:pt x="1603" y="401"/>
                </a:lnTo>
                <a:lnTo>
                  <a:pt x="1606" y="401"/>
                </a:lnTo>
                <a:lnTo>
                  <a:pt x="1606" y="400"/>
                </a:lnTo>
                <a:lnTo>
                  <a:pt x="1606" y="398"/>
                </a:lnTo>
                <a:lnTo>
                  <a:pt x="1610" y="398"/>
                </a:lnTo>
                <a:lnTo>
                  <a:pt x="1610" y="399"/>
                </a:lnTo>
                <a:lnTo>
                  <a:pt x="1610" y="400"/>
                </a:lnTo>
                <a:lnTo>
                  <a:pt x="1611" y="400"/>
                </a:lnTo>
                <a:close/>
                <a:moveTo>
                  <a:pt x="1603" y="350"/>
                </a:moveTo>
                <a:lnTo>
                  <a:pt x="1604" y="350"/>
                </a:lnTo>
                <a:lnTo>
                  <a:pt x="1604" y="351"/>
                </a:lnTo>
                <a:lnTo>
                  <a:pt x="1604" y="352"/>
                </a:lnTo>
                <a:lnTo>
                  <a:pt x="1604" y="354"/>
                </a:lnTo>
                <a:lnTo>
                  <a:pt x="1603" y="354"/>
                </a:lnTo>
                <a:lnTo>
                  <a:pt x="1603" y="352"/>
                </a:lnTo>
                <a:lnTo>
                  <a:pt x="1603" y="351"/>
                </a:lnTo>
                <a:lnTo>
                  <a:pt x="1603" y="350"/>
                </a:lnTo>
                <a:close/>
                <a:moveTo>
                  <a:pt x="1609" y="327"/>
                </a:moveTo>
                <a:lnTo>
                  <a:pt x="1608" y="327"/>
                </a:lnTo>
                <a:lnTo>
                  <a:pt x="1608" y="326"/>
                </a:lnTo>
                <a:lnTo>
                  <a:pt x="1609" y="326"/>
                </a:lnTo>
                <a:lnTo>
                  <a:pt x="1609" y="327"/>
                </a:lnTo>
                <a:close/>
                <a:moveTo>
                  <a:pt x="1613" y="329"/>
                </a:moveTo>
                <a:lnTo>
                  <a:pt x="1612" y="329"/>
                </a:lnTo>
                <a:lnTo>
                  <a:pt x="1612" y="327"/>
                </a:lnTo>
                <a:lnTo>
                  <a:pt x="1611" y="327"/>
                </a:lnTo>
                <a:lnTo>
                  <a:pt x="1611" y="326"/>
                </a:lnTo>
                <a:lnTo>
                  <a:pt x="1611" y="325"/>
                </a:lnTo>
                <a:lnTo>
                  <a:pt x="1612" y="325"/>
                </a:lnTo>
                <a:lnTo>
                  <a:pt x="1612" y="326"/>
                </a:lnTo>
                <a:lnTo>
                  <a:pt x="1613" y="326"/>
                </a:lnTo>
                <a:lnTo>
                  <a:pt x="1613" y="327"/>
                </a:lnTo>
                <a:lnTo>
                  <a:pt x="1613" y="329"/>
                </a:lnTo>
                <a:close/>
                <a:moveTo>
                  <a:pt x="1603" y="322"/>
                </a:moveTo>
                <a:lnTo>
                  <a:pt x="1602" y="322"/>
                </a:lnTo>
                <a:lnTo>
                  <a:pt x="1602" y="323"/>
                </a:lnTo>
                <a:lnTo>
                  <a:pt x="1601" y="323"/>
                </a:lnTo>
                <a:lnTo>
                  <a:pt x="1601" y="324"/>
                </a:lnTo>
                <a:lnTo>
                  <a:pt x="1602" y="324"/>
                </a:lnTo>
                <a:lnTo>
                  <a:pt x="1601" y="325"/>
                </a:lnTo>
                <a:lnTo>
                  <a:pt x="1601" y="326"/>
                </a:lnTo>
                <a:lnTo>
                  <a:pt x="1602" y="327"/>
                </a:lnTo>
                <a:lnTo>
                  <a:pt x="1602" y="329"/>
                </a:lnTo>
                <a:lnTo>
                  <a:pt x="1602" y="330"/>
                </a:lnTo>
                <a:lnTo>
                  <a:pt x="1602" y="331"/>
                </a:lnTo>
                <a:lnTo>
                  <a:pt x="1603" y="332"/>
                </a:lnTo>
                <a:lnTo>
                  <a:pt x="1603" y="333"/>
                </a:lnTo>
                <a:lnTo>
                  <a:pt x="1604" y="333"/>
                </a:lnTo>
                <a:lnTo>
                  <a:pt x="1606" y="333"/>
                </a:lnTo>
                <a:lnTo>
                  <a:pt x="1606" y="332"/>
                </a:lnTo>
                <a:lnTo>
                  <a:pt x="1607" y="332"/>
                </a:lnTo>
                <a:lnTo>
                  <a:pt x="1608" y="332"/>
                </a:lnTo>
                <a:lnTo>
                  <a:pt x="1609" y="332"/>
                </a:lnTo>
                <a:lnTo>
                  <a:pt x="1608" y="332"/>
                </a:lnTo>
                <a:lnTo>
                  <a:pt x="1608" y="333"/>
                </a:lnTo>
                <a:lnTo>
                  <a:pt x="1607" y="333"/>
                </a:lnTo>
                <a:lnTo>
                  <a:pt x="1606" y="333"/>
                </a:lnTo>
                <a:lnTo>
                  <a:pt x="1604" y="334"/>
                </a:lnTo>
                <a:lnTo>
                  <a:pt x="1603" y="335"/>
                </a:lnTo>
                <a:lnTo>
                  <a:pt x="1603" y="336"/>
                </a:lnTo>
                <a:lnTo>
                  <a:pt x="1603" y="337"/>
                </a:lnTo>
                <a:lnTo>
                  <a:pt x="1603" y="338"/>
                </a:lnTo>
                <a:lnTo>
                  <a:pt x="1603" y="339"/>
                </a:lnTo>
                <a:lnTo>
                  <a:pt x="1604" y="340"/>
                </a:lnTo>
                <a:lnTo>
                  <a:pt x="1603" y="342"/>
                </a:lnTo>
                <a:lnTo>
                  <a:pt x="1603" y="340"/>
                </a:lnTo>
                <a:lnTo>
                  <a:pt x="1602" y="340"/>
                </a:lnTo>
                <a:lnTo>
                  <a:pt x="1602" y="339"/>
                </a:lnTo>
                <a:lnTo>
                  <a:pt x="1601" y="339"/>
                </a:lnTo>
                <a:lnTo>
                  <a:pt x="1601" y="338"/>
                </a:lnTo>
                <a:lnTo>
                  <a:pt x="1601" y="337"/>
                </a:lnTo>
                <a:lnTo>
                  <a:pt x="1600" y="337"/>
                </a:lnTo>
                <a:lnTo>
                  <a:pt x="1600" y="336"/>
                </a:lnTo>
                <a:lnTo>
                  <a:pt x="1600" y="335"/>
                </a:lnTo>
                <a:lnTo>
                  <a:pt x="1600" y="334"/>
                </a:lnTo>
                <a:lnTo>
                  <a:pt x="1600" y="333"/>
                </a:lnTo>
                <a:lnTo>
                  <a:pt x="1599" y="333"/>
                </a:lnTo>
                <a:lnTo>
                  <a:pt x="1599" y="332"/>
                </a:lnTo>
                <a:lnTo>
                  <a:pt x="1599" y="331"/>
                </a:lnTo>
                <a:lnTo>
                  <a:pt x="1598" y="331"/>
                </a:lnTo>
                <a:lnTo>
                  <a:pt x="1598" y="330"/>
                </a:lnTo>
                <a:lnTo>
                  <a:pt x="1597" y="330"/>
                </a:lnTo>
                <a:lnTo>
                  <a:pt x="1597" y="331"/>
                </a:lnTo>
                <a:lnTo>
                  <a:pt x="1598" y="331"/>
                </a:lnTo>
                <a:lnTo>
                  <a:pt x="1597" y="331"/>
                </a:lnTo>
                <a:lnTo>
                  <a:pt x="1597" y="330"/>
                </a:lnTo>
                <a:lnTo>
                  <a:pt x="1597" y="331"/>
                </a:lnTo>
                <a:lnTo>
                  <a:pt x="1597" y="332"/>
                </a:lnTo>
                <a:lnTo>
                  <a:pt x="1597" y="331"/>
                </a:lnTo>
                <a:lnTo>
                  <a:pt x="1596" y="331"/>
                </a:lnTo>
                <a:lnTo>
                  <a:pt x="1598" y="330"/>
                </a:lnTo>
                <a:lnTo>
                  <a:pt x="1598" y="329"/>
                </a:lnTo>
                <a:lnTo>
                  <a:pt x="1597" y="326"/>
                </a:lnTo>
                <a:lnTo>
                  <a:pt x="1597" y="325"/>
                </a:lnTo>
                <a:lnTo>
                  <a:pt x="1598" y="324"/>
                </a:lnTo>
                <a:lnTo>
                  <a:pt x="1599" y="324"/>
                </a:lnTo>
                <a:lnTo>
                  <a:pt x="1600" y="324"/>
                </a:lnTo>
                <a:lnTo>
                  <a:pt x="1600" y="323"/>
                </a:lnTo>
                <a:lnTo>
                  <a:pt x="1601" y="322"/>
                </a:lnTo>
                <a:lnTo>
                  <a:pt x="1601" y="323"/>
                </a:lnTo>
                <a:lnTo>
                  <a:pt x="1601" y="322"/>
                </a:lnTo>
                <a:lnTo>
                  <a:pt x="1602" y="322"/>
                </a:lnTo>
                <a:lnTo>
                  <a:pt x="1603" y="322"/>
                </a:lnTo>
                <a:close/>
                <a:moveTo>
                  <a:pt x="1538" y="6"/>
                </a:moveTo>
                <a:lnTo>
                  <a:pt x="1539" y="11"/>
                </a:lnTo>
                <a:lnTo>
                  <a:pt x="1539" y="13"/>
                </a:lnTo>
                <a:lnTo>
                  <a:pt x="1540" y="14"/>
                </a:lnTo>
                <a:lnTo>
                  <a:pt x="1540" y="15"/>
                </a:lnTo>
                <a:lnTo>
                  <a:pt x="1541" y="16"/>
                </a:lnTo>
                <a:lnTo>
                  <a:pt x="1541" y="18"/>
                </a:lnTo>
                <a:lnTo>
                  <a:pt x="1542" y="19"/>
                </a:lnTo>
                <a:lnTo>
                  <a:pt x="1542" y="22"/>
                </a:lnTo>
                <a:lnTo>
                  <a:pt x="1544" y="26"/>
                </a:lnTo>
                <a:lnTo>
                  <a:pt x="1544" y="28"/>
                </a:lnTo>
                <a:lnTo>
                  <a:pt x="1545" y="31"/>
                </a:lnTo>
                <a:lnTo>
                  <a:pt x="1546" y="34"/>
                </a:lnTo>
                <a:lnTo>
                  <a:pt x="1546" y="35"/>
                </a:lnTo>
                <a:lnTo>
                  <a:pt x="1546" y="36"/>
                </a:lnTo>
                <a:lnTo>
                  <a:pt x="1547" y="38"/>
                </a:lnTo>
                <a:lnTo>
                  <a:pt x="1547" y="40"/>
                </a:lnTo>
                <a:lnTo>
                  <a:pt x="1548" y="40"/>
                </a:lnTo>
                <a:lnTo>
                  <a:pt x="1548" y="41"/>
                </a:lnTo>
                <a:lnTo>
                  <a:pt x="1548" y="42"/>
                </a:lnTo>
                <a:lnTo>
                  <a:pt x="1549" y="43"/>
                </a:lnTo>
                <a:lnTo>
                  <a:pt x="1549" y="44"/>
                </a:lnTo>
                <a:lnTo>
                  <a:pt x="1549" y="46"/>
                </a:lnTo>
                <a:lnTo>
                  <a:pt x="1550" y="47"/>
                </a:lnTo>
                <a:lnTo>
                  <a:pt x="1551" y="48"/>
                </a:lnTo>
                <a:lnTo>
                  <a:pt x="1551" y="49"/>
                </a:lnTo>
                <a:lnTo>
                  <a:pt x="1551" y="50"/>
                </a:lnTo>
                <a:lnTo>
                  <a:pt x="1552" y="50"/>
                </a:lnTo>
                <a:lnTo>
                  <a:pt x="1552" y="51"/>
                </a:lnTo>
                <a:lnTo>
                  <a:pt x="1554" y="55"/>
                </a:lnTo>
                <a:lnTo>
                  <a:pt x="1555" y="56"/>
                </a:lnTo>
                <a:lnTo>
                  <a:pt x="1554" y="56"/>
                </a:lnTo>
                <a:lnTo>
                  <a:pt x="1554" y="59"/>
                </a:lnTo>
                <a:lnTo>
                  <a:pt x="1553" y="59"/>
                </a:lnTo>
                <a:lnTo>
                  <a:pt x="1553" y="60"/>
                </a:lnTo>
                <a:lnTo>
                  <a:pt x="1553" y="61"/>
                </a:lnTo>
                <a:lnTo>
                  <a:pt x="1553" y="62"/>
                </a:lnTo>
                <a:lnTo>
                  <a:pt x="1554" y="63"/>
                </a:lnTo>
                <a:lnTo>
                  <a:pt x="1554" y="64"/>
                </a:lnTo>
                <a:lnTo>
                  <a:pt x="1555" y="66"/>
                </a:lnTo>
                <a:lnTo>
                  <a:pt x="1557" y="69"/>
                </a:lnTo>
                <a:lnTo>
                  <a:pt x="1557" y="72"/>
                </a:lnTo>
                <a:lnTo>
                  <a:pt x="1557" y="73"/>
                </a:lnTo>
                <a:lnTo>
                  <a:pt x="1558" y="75"/>
                </a:lnTo>
                <a:lnTo>
                  <a:pt x="1558" y="77"/>
                </a:lnTo>
                <a:lnTo>
                  <a:pt x="1559" y="79"/>
                </a:lnTo>
                <a:lnTo>
                  <a:pt x="1559" y="81"/>
                </a:lnTo>
                <a:lnTo>
                  <a:pt x="1560" y="88"/>
                </a:lnTo>
                <a:lnTo>
                  <a:pt x="1560" y="89"/>
                </a:lnTo>
                <a:lnTo>
                  <a:pt x="1561" y="90"/>
                </a:lnTo>
                <a:lnTo>
                  <a:pt x="1561" y="91"/>
                </a:lnTo>
                <a:lnTo>
                  <a:pt x="1561" y="93"/>
                </a:lnTo>
                <a:lnTo>
                  <a:pt x="1562" y="97"/>
                </a:lnTo>
                <a:lnTo>
                  <a:pt x="1562" y="99"/>
                </a:lnTo>
                <a:lnTo>
                  <a:pt x="1563" y="101"/>
                </a:lnTo>
                <a:lnTo>
                  <a:pt x="1564" y="104"/>
                </a:lnTo>
                <a:lnTo>
                  <a:pt x="1565" y="111"/>
                </a:lnTo>
                <a:lnTo>
                  <a:pt x="1567" y="116"/>
                </a:lnTo>
                <a:lnTo>
                  <a:pt x="1570" y="125"/>
                </a:lnTo>
                <a:lnTo>
                  <a:pt x="1570" y="126"/>
                </a:lnTo>
                <a:lnTo>
                  <a:pt x="1570" y="127"/>
                </a:lnTo>
                <a:lnTo>
                  <a:pt x="1571" y="130"/>
                </a:lnTo>
                <a:lnTo>
                  <a:pt x="1577" y="150"/>
                </a:lnTo>
                <a:lnTo>
                  <a:pt x="1579" y="159"/>
                </a:lnTo>
                <a:lnTo>
                  <a:pt x="1579" y="160"/>
                </a:lnTo>
                <a:lnTo>
                  <a:pt x="1581" y="165"/>
                </a:lnTo>
                <a:lnTo>
                  <a:pt x="1582" y="165"/>
                </a:lnTo>
                <a:lnTo>
                  <a:pt x="1583" y="172"/>
                </a:lnTo>
                <a:lnTo>
                  <a:pt x="1586" y="184"/>
                </a:lnTo>
                <a:lnTo>
                  <a:pt x="1588" y="190"/>
                </a:lnTo>
                <a:lnTo>
                  <a:pt x="1594" y="208"/>
                </a:lnTo>
                <a:lnTo>
                  <a:pt x="1595" y="212"/>
                </a:lnTo>
                <a:lnTo>
                  <a:pt x="1595" y="213"/>
                </a:lnTo>
                <a:lnTo>
                  <a:pt x="1595" y="214"/>
                </a:lnTo>
                <a:lnTo>
                  <a:pt x="1596" y="215"/>
                </a:lnTo>
                <a:lnTo>
                  <a:pt x="1596" y="216"/>
                </a:lnTo>
                <a:lnTo>
                  <a:pt x="1596" y="217"/>
                </a:lnTo>
                <a:lnTo>
                  <a:pt x="1596" y="219"/>
                </a:lnTo>
                <a:lnTo>
                  <a:pt x="1597" y="220"/>
                </a:lnTo>
                <a:lnTo>
                  <a:pt x="1597" y="221"/>
                </a:lnTo>
                <a:lnTo>
                  <a:pt x="1597" y="222"/>
                </a:lnTo>
                <a:lnTo>
                  <a:pt x="1597" y="223"/>
                </a:lnTo>
                <a:lnTo>
                  <a:pt x="1598" y="223"/>
                </a:lnTo>
                <a:lnTo>
                  <a:pt x="1601" y="239"/>
                </a:lnTo>
                <a:lnTo>
                  <a:pt x="1602" y="243"/>
                </a:lnTo>
                <a:lnTo>
                  <a:pt x="1603" y="250"/>
                </a:lnTo>
                <a:lnTo>
                  <a:pt x="1604" y="253"/>
                </a:lnTo>
                <a:lnTo>
                  <a:pt x="1610" y="285"/>
                </a:lnTo>
                <a:lnTo>
                  <a:pt x="1610" y="286"/>
                </a:lnTo>
                <a:lnTo>
                  <a:pt x="1611" y="287"/>
                </a:lnTo>
                <a:lnTo>
                  <a:pt x="1611" y="288"/>
                </a:lnTo>
                <a:lnTo>
                  <a:pt x="1612" y="289"/>
                </a:lnTo>
                <a:lnTo>
                  <a:pt x="1612" y="290"/>
                </a:lnTo>
                <a:lnTo>
                  <a:pt x="1612" y="291"/>
                </a:lnTo>
                <a:lnTo>
                  <a:pt x="1613" y="293"/>
                </a:lnTo>
                <a:lnTo>
                  <a:pt x="1613" y="294"/>
                </a:lnTo>
                <a:lnTo>
                  <a:pt x="1613" y="295"/>
                </a:lnTo>
                <a:lnTo>
                  <a:pt x="1613" y="296"/>
                </a:lnTo>
                <a:lnTo>
                  <a:pt x="1613" y="297"/>
                </a:lnTo>
                <a:lnTo>
                  <a:pt x="1614" y="298"/>
                </a:lnTo>
                <a:lnTo>
                  <a:pt x="1614" y="299"/>
                </a:lnTo>
                <a:lnTo>
                  <a:pt x="1614" y="300"/>
                </a:lnTo>
                <a:lnTo>
                  <a:pt x="1614" y="301"/>
                </a:lnTo>
                <a:lnTo>
                  <a:pt x="1614" y="302"/>
                </a:lnTo>
                <a:lnTo>
                  <a:pt x="1614" y="303"/>
                </a:lnTo>
                <a:lnTo>
                  <a:pt x="1614" y="305"/>
                </a:lnTo>
                <a:lnTo>
                  <a:pt x="1615" y="306"/>
                </a:lnTo>
                <a:lnTo>
                  <a:pt x="1615" y="307"/>
                </a:lnTo>
                <a:lnTo>
                  <a:pt x="1615" y="308"/>
                </a:lnTo>
                <a:lnTo>
                  <a:pt x="1616" y="309"/>
                </a:lnTo>
                <a:lnTo>
                  <a:pt x="1616" y="310"/>
                </a:lnTo>
                <a:lnTo>
                  <a:pt x="1616" y="311"/>
                </a:lnTo>
                <a:lnTo>
                  <a:pt x="1616" y="312"/>
                </a:lnTo>
                <a:lnTo>
                  <a:pt x="1616" y="313"/>
                </a:lnTo>
                <a:lnTo>
                  <a:pt x="1616" y="314"/>
                </a:lnTo>
                <a:lnTo>
                  <a:pt x="1616" y="315"/>
                </a:lnTo>
                <a:lnTo>
                  <a:pt x="1616" y="318"/>
                </a:lnTo>
                <a:lnTo>
                  <a:pt x="1616" y="319"/>
                </a:lnTo>
                <a:lnTo>
                  <a:pt x="1618" y="320"/>
                </a:lnTo>
                <a:lnTo>
                  <a:pt x="1618" y="321"/>
                </a:lnTo>
                <a:lnTo>
                  <a:pt x="1618" y="322"/>
                </a:lnTo>
                <a:lnTo>
                  <a:pt x="1619" y="323"/>
                </a:lnTo>
                <a:lnTo>
                  <a:pt x="1619" y="325"/>
                </a:lnTo>
                <a:lnTo>
                  <a:pt x="1620" y="329"/>
                </a:lnTo>
                <a:lnTo>
                  <a:pt x="1620" y="330"/>
                </a:lnTo>
                <a:lnTo>
                  <a:pt x="1621" y="331"/>
                </a:lnTo>
                <a:lnTo>
                  <a:pt x="1621" y="332"/>
                </a:lnTo>
                <a:lnTo>
                  <a:pt x="1621" y="333"/>
                </a:lnTo>
                <a:lnTo>
                  <a:pt x="1622" y="334"/>
                </a:lnTo>
                <a:lnTo>
                  <a:pt x="1622" y="335"/>
                </a:lnTo>
                <a:lnTo>
                  <a:pt x="1623" y="337"/>
                </a:lnTo>
                <a:lnTo>
                  <a:pt x="1624" y="344"/>
                </a:lnTo>
                <a:lnTo>
                  <a:pt x="1624" y="345"/>
                </a:lnTo>
                <a:lnTo>
                  <a:pt x="1624" y="346"/>
                </a:lnTo>
                <a:lnTo>
                  <a:pt x="1625" y="348"/>
                </a:lnTo>
                <a:lnTo>
                  <a:pt x="1625" y="349"/>
                </a:lnTo>
                <a:lnTo>
                  <a:pt x="1626" y="355"/>
                </a:lnTo>
                <a:lnTo>
                  <a:pt x="1627" y="361"/>
                </a:lnTo>
                <a:lnTo>
                  <a:pt x="1628" y="364"/>
                </a:lnTo>
                <a:lnTo>
                  <a:pt x="1628" y="369"/>
                </a:lnTo>
                <a:lnTo>
                  <a:pt x="1629" y="372"/>
                </a:lnTo>
                <a:lnTo>
                  <a:pt x="1629" y="373"/>
                </a:lnTo>
                <a:lnTo>
                  <a:pt x="1629" y="374"/>
                </a:lnTo>
                <a:lnTo>
                  <a:pt x="1629" y="375"/>
                </a:lnTo>
                <a:lnTo>
                  <a:pt x="1629" y="377"/>
                </a:lnTo>
                <a:lnTo>
                  <a:pt x="1629" y="379"/>
                </a:lnTo>
                <a:lnTo>
                  <a:pt x="1629" y="380"/>
                </a:lnTo>
                <a:lnTo>
                  <a:pt x="1629" y="381"/>
                </a:lnTo>
                <a:lnTo>
                  <a:pt x="1629" y="382"/>
                </a:lnTo>
                <a:lnTo>
                  <a:pt x="1628" y="386"/>
                </a:lnTo>
                <a:lnTo>
                  <a:pt x="1629" y="387"/>
                </a:lnTo>
                <a:lnTo>
                  <a:pt x="1629" y="389"/>
                </a:lnTo>
                <a:lnTo>
                  <a:pt x="1629" y="392"/>
                </a:lnTo>
                <a:lnTo>
                  <a:pt x="1629" y="393"/>
                </a:lnTo>
                <a:lnTo>
                  <a:pt x="1629" y="395"/>
                </a:lnTo>
                <a:lnTo>
                  <a:pt x="1629" y="399"/>
                </a:lnTo>
                <a:lnTo>
                  <a:pt x="1629" y="405"/>
                </a:lnTo>
                <a:lnTo>
                  <a:pt x="1629" y="406"/>
                </a:lnTo>
                <a:lnTo>
                  <a:pt x="1631" y="408"/>
                </a:lnTo>
                <a:lnTo>
                  <a:pt x="1631" y="409"/>
                </a:lnTo>
                <a:lnTo>
                  <a:pt x="1631" y="410"/>
                </a:lnTo>
                <a:lnTo>
                  <a:pt x="1631" y="411"/>
                </a:lnTo>
                <a:lnTo>
                  <a:pt x="1631" y="413"/>
                </a:lnTo>
                <a:lnTo>
                  <a:pt x="1631" y="414"/>
                </a:lnTo>
                <a:lnTo>
                  <a:pt x="1631" y="416"/>
                </a:lnTo>
                <a:lnTo>
                  <a:pt x="1631" y="417"/>
                </a:lnTo>
                <a:lnTo>
                  <a:pt x="1629" y="418"/>
                </a:lnTo>
                <a:lnTo>
                  <a:pt x="1629" y="419"/>
                </a:lnTo>
                <a:lnTo>
                  <a:pt x="1629" y="420"/>
                </a:lnTo>
                <a:lnTo>
                  <a:pt x="1629" y="421"/>
                </a:lnTo>
                <a:lnTo>
                  <a:pt x="1629" y="422"/>
                </a:lnTo>
                <a:lnTo>
                  <a:pt x="1628" y="422"/>
                </a:lnTo>
                <a:lnTo>
                  <a:pt x="1625" y="422"/>
                </a:lnTo>
                <a:lnTo>
                  <a:pt x="1624" y="422"/>
                </a:lnTo>
                <a:lnTo>
                  <a:pt x="1623" y="422"/>
                </a:lnTo>
                <a:lnTo>
                  <a:pt x="1622" y="422"/>
                </a:lnTo>
                <a:lnTo>
                  <a:pt x="1621" y="422"/>
                </a:lnTo>
                <a:lnTo>
                  <a:pt x="1620" y="422"/>
                </a:lnTo>
                <a:lnTo>
                  <a:pt x="1619" y="422"/>
                </a:lnTo>
                <a:lnTo>
                  <a:pt x="1618" y="422"/>
                </a:lnTo>
                <a:lnTo>
                  <a:pt x="1616" y="423"/>
                </a:lnTo>
                <a:lnTo>
                  <a:pt x="1615" y="422"/>
                </a:lnTo>
                <a:lnTo>
                  <a:pt x="1615" y="421"/>
                </a:lnTo>
                <a:lnTo>
                  <a:pt x="1615" y="420"/>
                </a:lnTo>
                <a:lnTo>
                  <a:pt x="1614" y="420"/>
                </a:lnTo>
                <a:lnTo>
                  <a:pt x="1614" y="419"/>
                </a:lnTo>
                <a:lnTo>
                  <a:pt x="1614" y="418"/>
                </a:lnTo>
                <a:lnTo>
                  <a:pt x="1614" y="417"/>
                </a:lnTo>
                <a:lnTo>
                  <a:pt x="1613" y="417"/>
                </a:lnTo>
                <a:lnTo>
                  <a:pt x="1613" y="414"/>
                </a:lnTo>
                <a:lnTo>
                  <a:pt x="1613" y="413"/>
                </a:lnTo>
                <a:lnTo>
                  <a:pt x="1613" y="407"/>
                </a:lnTo>
                <a:lnTo>
                  <a:pt x="1614" y="405"/>
                </a:lnTo>
                <a:lnTo>
                  <a:pt x="1613" y="403"/>
                </a:lnTo>
                <a:lnTo>
                  <a:pt x="1614" y="401"/>
                </a:lnTo>
                <a:lnTo>
                  <a:pt x="1614" y="396"/>
                </a:lnTo>
                <a:lnTo>
                  <a:pt x="1615" y="396"/>
                </a:lnTo>
                <a:lnTo>
                  <a:pt x="1618" y="396"/>
                </a:lnTo>
                <a:lnTo>
                  <a:pt x="1619" y="396"/>
                </a:lnTo>
                <a:lnTo>
                  <a:pt x="1619" y="394"/>
                </a:lnTo>
                <a:lnTo>
                  <a:pt x="1615" y="394"/>
                </a:lnTo>
                <a:lnTo>
                  <a:pt x="1614" y="395"/>
                </a:lnTo>
                <a:lnTo>
                  <a:pt x="1614" y="391"/>
                </a:lnTo>
                <a:lnTo>
                  <a:pt x="1609" y="391"/>
                </a:lnTo>
                <a:lnTo>
                  <a:pt x="1609" y="389"/>
                </a:lnTo>
                <a:lnTo>
                  <a:pt x="1608" y="389"/>
                </a:lnTo>
                <a:lnTo>
                  <a:pt x="1608" y="387"/>
                </a:lnTo>
                <a:lnTo>
                  <a:pt x="1608" y="385"/>
                </a:lnTo>
                <a:lnTo>
                  <a:pt x="1608" y="384"/>
                </a:lnTo>
                <a:lnTo>
                  <a:pt x="1607" y="384"/>
                </a:lnTo>
                <a:lnTo>
                  <a:pt x="1607" y="382"/>
                </a:lnTo>
                <a:lnTo>
                  <a:pt x="1607" y="381"/>
                </a:lnTo>
                <a:lnTo>
                  <a:pt x="1608" y="381"/>
                </a:lnTo>
                <a:lnTo>
                  <a:pt x="1607" y="380"/>
                </a:lnTo>
                <a:lnTo>
                  <a:pt x="1607" y="379"/>
                </a:lnTo>
                <a:lnTo>
                  <a:pt x="1608" y="379"/>
                </a:lnTo>
                <a:lnTo>
                  <a:pt x="1608" y="377"/>
                </a:lnTo>
                <a:lnTo>
                  <a:pt x="1608" y="376"/>
                </a:lnTo>
                <a:lnTo>
                  <a:pt x="1608" y="375"/>
                </a:lnTo>
                <a:lnTo>
                  <a:pt x="1609" y="374"/>
                </a:lnTo>
                <a:lnTo>
                  <a:pt x="1609" y="373"/>
                </a:lnTo>
                <a:lnTo>
                  <a:pt x="1609" y="372"/>
                </a:lnTo>
                <a:lnTo>
                  <a:pt x="1610" y="372"/>
                </a:lnTo>
                <a:lnTo>
                  <a:pt x="1610" y="371"/>
                </a:lnTo>
                <a:lnTo>
                  <a:pt x="1611" y="371"/>
                </a:lnTo>
                <a:lnTo>
                  <a:pt x="1612" y="371"/>
                </a:lnTo>
                <a:lnTo>
                  <a:pt x="1613" y="371"/>
                </a:lnTo>
                <a:lnTo>
                  <a:pt x="1615" y="371"/>
                </a:lnTo>
                <a:lnTo>
                  <a:pt x="1616" y="371"/>
                </a:lnTo>
                <a:lnTo>
                  <a:pt x="1618" y="371"/>
                </a:lnTo>
                <a:lnTo>
                  <a:pt x="1619" y="371"/>
                </a:lnTo>
                <a:lnTo>
                  <a:pt x="1620" y="371"/>
                </a:lnTo>
                <a:lnTo>
                  <a:pt x="1621" y="371"/>
                </a:lnTo>
                <a:lnTo>
                  <a:pt x="1622" y="371"/>
                </a:lnTo>
                <a:lnTo>
                  <a:pt x="1623" y="371"/>
                </a:lnTo>
                <a:lnTo>
                  <a:pt x="1624" y="370"/>
                </a:lnTo>
                <a:lnTo>
                  <a:pt x="1624" y="369"/>
                </a:lnTo>
                <a:lnTo>
                  <a:pt x="1624" y="366"/>
                </a:lnTo>
                <a:lnTo>
                  <a:pt x="1624" y="364"/>
                </a:lnTo>
                <a:lnTo>
                  <a:pt x="1624" y="363"/>
                </a:lnTo>
                <a:lnTo>
                  <a:pt x="1624" y="361"/>
                </a:lnTo>
                <a:lnTo>
                  <a:pt x="1624" y="359"/>
                </a:lnTo>
                <a:lnTo>
                  <a:pt x="1623" y="358"/>
                </a:lnTo>
                <a:lnTo>
                  <a:pt x="1623" y="356"/>
                </a:lnTo>
                <a:lnTo>
                  <a:pt x="1622" y="354"/>
                </a:lnTo>
                <a:lnTo>
                  <a:pt x="1622" y="352"/>
                </a:lnTo>
                <a:lnTo>
                  <a:pt x="1622" y="351"/>
                </a:lnTo>
                <a:lnTo>
                  <a:pt x="1622" y="349"/>
                </a:lnTo>
                <a:lnTo>
                  <a:pt x="1621" y="348"/>
                </a:lnTo>
                <a:lnTo>
                  <a:pt x="1621" y="347"/>
                </a:lnTo>
                <a:lnTo>
                  <a:pt x="1621" y="346"/>
                </a:lnTo>
                <a:lnTo>
                  <a:pt x="1621" y="345"/>
                </a:lnTo>
                <a:lnTo>
                  <a:pt x="1621" y="344"/>
                </a:lnTo>
                <a:lnTo>
                  <a:pt x="1621" y="343"/>
                </a:lnTo>
                <a:lnTo>
                  <a:pt x="1621" y="342"/>
                </a:lnTo>
                <a:lnTo>
                  <a:pt x="1620" y="340"/>
                </a:lnTo>
                <a:lnTo>
                  <a:pt x="1620" y="339"/>
                </a:lnTo>
                <a:lnTo>
                  <a:pt x="1620" y="338"/>
                </a:lnTo>
                <a:lnTo>
                  <a:pt x="1620" y="337"/>
                </a:lnTo>
                <a:lnTo>
                  <a:pt x="1619" y="337"/>
                </a:lnTo>
                <a:lnTo>
                  <a:pt x="1619" y="336"/>
                </a:lnTo>
                <a:lnTo>
                  <a:pt x="1619" y="335"/>
                </a:lnTo>
                <a:lnTo>
                  <a:pt x="1618" y="334"/>
                </a:lnTo>
                <a:lnTo>
                  <a:pt x="1616" y="334"/>
                </a:lnTo>
                <a:lnTo>
                  <a:pt x="1615" y="334"/>
                </a:lnTo>
                <a:lnTo>
                  <a:pt x="1614" y="333"/>
                </a:lnTo>
                <a:lnTo>
                  <a:pt x="1613" y="333"/>
                </a:lnTo>
                <a:lnTo>
                  <a:pt x="1612" y="333"/>
                </a:lnTo>
                <a:lnTo>
                  <a:pt x="1611" y="333"/>
                </a:lnTo>
                <a:lnTo>
                  <a:pt x="1610" y="333"/>
                </a:lnTo>
                <a:lnTo>
                  <a:pt x="1610" y="332"/>
                </a:lnTo>
                <a:lnTo>
                  <a:pt x="1611" y="332"/>
                </a:lnTo>
                <a:lnTo>
                  <a:pt x="1612" y="332"/>
                </a:lnTo>
                <a:lnTo>
                  <a:pt x="1613" y="332"/>
                </a:lnTo>
                <a:lnTo>
                  <a:pt x="1613" y="331"/>
                </a:lnTo>
                <a:lnTo>
                  <a:pt x="1614" y="332"/>
                </a:lnTo>
                <a:lnTo>
                  <a:pt x="1615" y="332"/>
                </a:lnTo>
                <a:lnTo>
                  <a:pt x="1616" y="332"/>
                </a:lnTo>
                <a:lnTo>
                  <a:pt x="1616" y="331"/>
                </a:lnTo>
                <a:lnTo>
                  <a:pt x="1616" y="330"/>
                </a:lnTo>
                <a:lnTo>
                  <a:pt x="1616" y="329"/>
                </a:lnTo>
                <a:lnTo>
                  <a:pt x="1615" y="327"/>
                </a:lnTo>
                <a:lnTo>
                  <a:pt x="1614" y="326"/>
                </a:lnTo>
                <a:lnTo>
                  <a:pt x="1613" y="325"/>
                </a:lnTo>
                <a:lnTo>
                  <a:pt x="1614" y="325"/>
                </a:lnTo>
                <a:lnTo>
                  <a:pt x="1615" y="326"/>
                </a:lnTo>
                <a:lnTo>
                  <a:pt x="1615" y="327"/>
                </a:lnTo>
                <a:lnTo>
                  <a:pt x="1616" y="327"/>
                </a:lnTo>
                <a:lnTo>
                  <a:pt x="1616" y="329"/>
                </a:lnTo>
                <a:lnTo>
                  <a:pt x="1618" y="329"/>
                </a:lnTo>
                <a:lnTo>
                  <a:pt x="1618" y="330"/>
                </a:lnTo>
                <a:lnTo>
                  <a:pt x="1618" y="329"/>
                </a:lnTo>
                <a:lnTo>
                  <a:pt x="1618" y="327"/>
                </a:lnTo>
                <a:lnTo>
                  <a:pt x="1618" y="326"/>
                </a:lnTo>
                <a:lnTo>
                  <a:pt x="1616" y="325"/>
                </a:lnTo>
                <a:lnTo>
                  <a:pt x="1616" y="324"/>
                </a:lnTo>
                <a:lnTo>
                  <a:pt x="1615" y="323"/>
                </a:lnTo>
                <a:lnTo>
                  <a:pt x="1615" y="322"/>
                </a:lnTo>
                <a:lnTo>
                  <a:pt x="1615" y="321"/>
                </a:lnTo>
                <a:lnTo>
                  <a:pt x="1615" y="320"/>
                </a:lnTo>
                <a:lnTo>
                  <a:pt x="1615" y="319"/>
                </a:lnTo>
                <a:lnTo>
                  <a:pt x="1615" y="318"/>
                </a:lnTo>
                <a:lnTo>
                  <a:pt x="1615" y="317"/>
                </a:lnTo>
                <a:lnTo>
                  <a:pt x="1615" y="315"/>
                </a:lnTo>
                <a:lnTo>
                  <a:pt x="1615" y="314"/>
                </a:lnTo>
                <a:lnTo>
                  <a:pt x="1615" y="313"/>
                </a:lnTo>
                <a:lnTo>
                  <a:pt x="1615" y="312"/>
                </a:lnTo>
                <a:lnTo>
                  <a:pt x="1614" y="311"/>
                </a:lnTo>
                <a:lnTo>
                  <a:pt x="1614" y="310"/>
                </a:lnTo>
                <a:lnTo>
                  <a:pt x="1613" y="310"/>
                </a:lnTo>
                <a:lnTo>
                  <a:pt x="1613" y="309"/>
                </a:lnTo>
                <a:lnTo>
                  <a:pt x="1613" y="308"/>
                </a:lnTo>
                <a:lnTo>
                  <a:pt x="1613" y="307"/>
                </a:lnTo>
                <a:lnTo>
                  <a:pt x="1612" y="307"/>
                </a:lnTo>
                <a:lnTo>
                  <a:pt x="1612" y="306"/>
                </a:lnTo>
                <a:lnTo>
                  <a:pt x="1612" y="305"/>
                </a:lnTo>
                <a:lnTo>
                  <a:pt x="1612" y="303"/>
                </a:lnTo>
                <a:lnTo>
                  <a:pt x="1612" y="302"/>
                </a:lnTo>
                <a:lnTo>
                  <a:pt x="1612" y="301"/>
                </a:lnTo>
                <a:lnTo>
                  <a:pt x="1612" y="300"/>
                </a:lnTo>
                <a:lnTo>
                  <a:pt x="1611" y="300"/>
                </a:lnTo>
                <a:lnTo>
                  <a:pt x="1611" y="299"/>
                </a:lnTo>
                <a:lnTo>
                  <a:pt x="1610" y="299"/>
                </a:lnTo>
                <a:lnTo>
                  <a:pt x="1610" y="298"/>
                </a:lnTo>
                <a:lnTo>
                  <a:pt x="1610" y="297"/>
                </a:lnTo>
                <a:lnTo>
                  <a:pt x="1610" y="296"/>
                </a:lnTo>
                <a:lnTo>
                  <a:pt x="1610" y="295"/>
                </a:lnTo>
                <a:lnTo>
                  <a:pt x="1610" y="294"/>
                </a:lnTo>
                <a:lnTo>
                  <a:pt x="1610" y="293"/>
                </a:lnTo>
                <a:lnTo>
                  <a:pt x="1609" y="293"/>
                </a:lnTo>
                <a:lnTo>
                  <a:pt x="1609" y="291"/>
                </a:lnTo>
                <a:lnTo>
                  <a:pt x="1608" y="291"/>
                </a:lnTo>
                <a:lnTo>
                  <a:pt x="1608" y="293"/>
                </a:lnTo>
                <a:lnTo>
                  <a:pt x="1609" y="293"/>
                </a:lnTo>
                <a:lnTo>
                  <a:pt x="1608" y="293"/>
                </a:lnTo>
                <a:lnTo>
                  <a:pt x="1608" y="294"/>
                </a:lnTo>
                <a:lnTo>
                  <a:pt x="1608" y="295"/>
                </a:lnTo>
                <a:lnTo>
                  <a:pt x="1608" y="294"/>
                </a:lnTo>
                <a:lnTo>
                  <a:pt x="1607" y="294"/>
                </a:lnTo>
                <a:lnTo>
                  <a:pt x="1606" y="294"/>
                </a:lnTo>
                <a:lnTo>
                  <a:pt x="1606" y="293"/>
                </a:lnTo>
                <a:lnTo>
                  <a:pt x="1606" y="294"/>
                </a:lnTo>
                <a:lnTo>
                  <a:pt x="1604" y="294"/>
                </a:lnTo>
                <a:lnTo>
                  <a:pt x="1606" y="295"/>
                </a:lnTo>
                <a:lnTo>
                  <a:pt x="1606" y="296"/>
                </a:lnTo>
                <a:lnTo>
                  <a:pt x="1606" y="297"/>
                </a:lnTo>
                <a:lnTo>
                  <a:pt x="1606" y="298"/>
                </a:lnTo>
                <a:lnTo>
                  <a:pt x="1606" y="299"/>
                </a:lnTo>
                <a:lnTo>
                  <a:pt x="1607" y="300"/>
                </a:lnTo>
                <a:lnTo>
                  <a:pt x="1607" y="301"/>
                </a:lnTo>
                <a:lnTo>
                  <a:pt x="1607" y="302"/>
                </a:lnTo>
                <a:lnTo>
                  <a:pt x="1607" y="303"/>
                </a:lnTo>
                <a:lnTo>
                  <a:pt x="1607" y="305"/>
                </a:lnTo>
                <a:lnTo>
                  <a:pt x="1608" y="306"/>
                </a:lnTo>
                <a:lnTo>
                  <a:pt x="1608" y="307"/>
                </a:lnTo>
                <a:lnTo>
                  <a:pt x="1608" y="308"/>
                </a:lnTo>
                <a:lnTo>
                  <a:pt x="1608" y="309"/>
                </a:lnTo>
                <a:lnTo>
                  <a:pt x="1608" y="310"/>
                </a:lnTo>
                <a:lnTo>
                  <a:pt x="1608" y="311"/>
                </a:lnTo>
                <a:lnTo>
                  <a:pt x="1608" y="312"/>
                </a:lnTo>
                <a:lnTo>
                  <a:pt x="1609" y="312"/>
                </a:lnTo>
                <a:lnTo>
                  <a:pt x="1609" y="313"/>
                </a:lnTo>
                <a:lnTo>
                  <a:pt x="1609" y="314"/>
                </a:lnTo>
                <a:lnTo>
                  <a:pt x="1609" y="315"/>
                </a:lnTo>
                <a:lnTo>
                  <a:pt x="1610" y="317"/>
                </a:lnTo>
                <a:lnTo>
                  <a:pt x="1610" y="318"/>
                </a:lnTo>
                <a:lnTo>
                  <a:pt x="1611" y="319"/>
                </a:lnTo>
                <a:lnTo>
                  <a:pt x="1611" y="320"/>
                </a:lnTo>
                <a:lnTo>
                  <a:pt x="1611" y="321"/>
                </a:lnTo>
                <a:lnTo>
                  <a:pt x="1612" y="321"/>
                </a:lnTo>
                <a:lnTo>
                  <a:pt x="1612" y="322"/>
                </a:lnTo>
                <a:lnTo>
                  <a:pt x="1612" y="323"/>
                </a:lnTo>
                <a:lnTo>
                  <a:pt x="1612" y="324"/>
                </a:lnTo>
                <a:lnTo>
                  <a:pt x="1613" y="324"/>
                </a:lnTo>
                <a:lnTo>
                  <a:pt x="1613" y="325"/>
                </a:lnTo>
                <a:lnTo>
                  <a:pt x="1612" y="324"/>
                </a:lnTo>
                <a:lnTo>
                  <a:pt x="1611" y="324"/>
                </a:lnTo>
                <a:lnTo>
                  <a:pt x="1611" y="323"/>
                </a:lnTo>
                <a:lnTo>
                  <a:pt x="1610" y="323"/>
                </a:lnTo>
                <a:lnTo>
                  <a:pt x="1610" y="322"/>
                </a:lnTo>
                <a:lnTo>
                  <a:pt x="1609" y="322"/>
                </a:lnTo>
                <a:lnTo>
                  <a:pt x="1609" y="321"/>
                </a:lnTo>
                <a:lnTo>
                  <a:pt x="1609" y="320"/>
                </a:lnTo>
                <a:lnTo>
                  <a:pt x="1610" y="320"/>
                </a:lnTo>
                <a:lnTo>
                  <a:pt x="1610" y="319"/>
                </a:lnTo>
                <a:lnTo>
                  <a:pt x="1609" y="319"/>
                </a:lnTo>
                <a:lnTo>
                  <a:pt x="1609" y="318"/>
                </a:lnTo>
                <a:lnTo>
                  <a:pt x="1609" y="317"/>
                </a:lnTo>
                <a:lnTo>
                  <a:pt x="1609" y="315"/>
                </a:lnTo>
                <a:lnTo>
                  <a:pt x="1608" y="315"/>
                </a:lnTo>
                <a:lnTo>
                  <a:pt x="1608" y="314"/>
                </a:lnTo>
                <a:lnTo>
                  <a:pt x="1607" y="314"/>
                </a:lnTo>
                <a:lnTo>
                  <a:pt x="1607" y="315"/>
                </a:lnTo>
                <a:lnTo>
                  <a:pt x="1607" y="317"/>
                </a:lnTo>
                <a:lnTo>
                  <a:pt x="1608" y="318"/>
                </a:lnTo>
                <a:lnTo>
                  <a:pt x="1608" y="319"/>
                </a:lnTo>
                <a:lnTo>
                  <a:pt x="1608" y="320"/>
                </a:lnTo>
                <a:lnTo>
                  <a:pt x="1609" y="320"/>
                </a:lnTo>
                <a:lnTo>
                  <a:pt x="1609" y="321"/>
                </a:lnTo>
                <a:lnTo>
                  <a:pt x="1609" y="322"/>
                </a:lnTo>
                <a:lnTo>
                  <a:pt x="1609" y="323"/>
                </a:lnTo>
                <a:lnTo>
                  <a:pt x="1610" y="323"/>
                </a:lnTo>
                <a:lnTo>
                  <a:pt x="1609" y="324"/>
                </a:lnTo>
                <a:lnTo>
                  <a:pt x="1609" y="323"/>
                </a:lnTo>
                <a:lnTo>
                  <a:pt x="1608" y="323"/>
                </a:lnTo>
                <a:lnTo>
                  <a:pt x="1607" y="322"/>
                </a:lnTo>
                <a:lnTo>
                  <a:pt x="1606" y="321"/>
                </a:lnTo>
                <a:lnTo>
                  <a:pt x="1606" y="320"/>
                </a:lnTo>
                <a:lnTo>
                  <a:pt x="1606" y="319"/>
                </a:lnTo>
                <a:lnTo>
                  <a:pt x="1606" y="318"/>
                </a:lnTo>
                <a:lnTo>
                  <a:pt x="1606" y="317"/>
                </a:lnTo>
                <a:lnTo>
                  <a:pt x="1604" y="315"/>
                </a:lnTo>
                <a:lnTo>
                  <a:pt x="1604" y="314"/>
                </a:lnTo>
                <a:lnTo>
                  <a:pt x="1603" y="313"/>
                </a:lnTo>
                <a:lnTo>
                  <a:pt x="1603" y="312"/>
                </a:lnTo>
                <a:lnTo>
                  <a:pt x="1603" y="311"/>
                </a:lnTo>
                <a:lnTo>
                  <a:pt x="1602" y="310"/>
                </a:lnTo>
                <a:lnTo>
                  <a:pt x="1602" y="309"/>
                </a:lnTo>
                <a:lnTo>
                  <a:pt x="1602" y="308"/>
                </a:lnTo>
                <a:lnTo>
                  <a:pt x="1601" y="307"/>
                </a:lnTo>
                <a:lnTo>
                  <a:pt x="1600" y="307"/>
                </a:lnTo>
                <a:lnTo>
                  <a:pt x="1599" y="306"/>
                </a:lnTo>
                <a:lnTo>
                  <a:pt x="1598" y="306"/>
                </a:lnTo>
                <a:lnTo>
                  <a:pt x="1598" y="305"/>
                </a:lnTo>
                <a:lnTo>
                  <a:pt x="1598" y="303"/>
                </a:lnTo>
                <a:lnTo>
                  <a:pt x="1598" y="302"/>
                </a:lnTo>
                <a:lnTo>
                  <a:pt x="1598" y="301"/>
                </a:lnTo>
                <a:lnTo>
                  <a:pt x="1599" y="301"/>
                </a:lnTo>
                <a:lnTo>
                  <a:pt x="1599" y="300"/>
                </a:lnTo>
                <a:lnTo>
                  <a:pt x="1599" y="299"/>
                </a:lnTo>
                <a:lnTo>
                  <a:pt x="1598" y="299"/>
                </a:lnTo>
                <a:lnTo>
                  <a:pt x="1597" y="298"/>
                </a:lnTo>
                <a:lnTo>
                  <a:pt x="1597" y="297"/>
                </a:lnTo>
                <a:lnTo>
                  <a:pt x="1597" y="296"/>
                </a:lnTo>
                <a:lnTo>
                  <a:pt x="1596" y="295"/>
                </a:lnTo>
                <a:lnTo>
                  <a:pt x="1596" y="294"/>
                </a:lnTo>
                <a:lnTo>
                  <a:pt x="1596" y="293"/>
                </a:lnTo>
                <a:lnTo>
                  <a:pt x="1595" y="291"/>
                </a:lnTo>
                <a:lnTo>
                  <a:pt x="1595" y="290"/>
                </a:lnTo>
                <a:lnTo>
                  <a:pt x="1595" y="289"/>
                </a:lnTo>
                <a:lnTo>
                  <a:pt x="1595" y="288"/>
                </a:lnTo>
                <a:lnTo>
                  <a:pt x="1595" y="287"/>
                </a:lnTo>
                <a:lnTo>
                  <a:pt x="1595" y="286"/>
                </a:lnTo>
                <a:lnTo>
                  <a:pt x="1594" y="286"/>
                </a:lnTo>
                <a:lnTo>
                  <a:pt x="1592" y="286"/>
                </a:lnTo>
                <a:lnTo>
                  <a:pt x="1592" y="285"/>
                </a:lnTo>
                <a:lnTo>
                  <a:pt x="1592" y="284"/>
                </a:lnTo>
                <a:lnTo>
                  <a:pt x="1592" y="283"/>
                </a:lnTo>
                <a:lnTo>
                  <a:pt x="1592" y="282"/>
                </a:lnTo>
                <a:lnTo>
                  <a:pt x="1591" y="282"/>
                </a:lnTo>
                <a:lnTo>
                  <a:pt x="1591" y="281"/>
                </a:lnTo>
                <a:lnTo>
                  <a:pt x="1590" y="281"/>
                </a:lnTo>
                <a:lnTo>
                  <a:pt x="1590" y="280"/>
                </a:lnTo>
                <a:lnTo>
                  <a:pt x="1590" y="278"/>
                </a:lnTo>
                <a:lnTo>
                  <a:pt x="1590" y="277"/>
                </a:lnTo>
                <a:lnTo>
                  <a:pt x="1589" y="276"/>
                </a:lnTo>
                <a:lnTo>
                  <a:pt x="1589" y="275"/>
                </a:lnTo>
                <a:lnTo>
                  <a:pt x="1588" y="275"/>
                </a:lnTo>
                <a:lnTo>
                  <a:pt x="1587" y="275"/>
                </a:lnTo>
                <a:lnTo>
                  <a:pt x="1586" y="276"/>
                </a:lnTo>
                <a:lnTo>
                  <a:pt x="1585" y="276"/>
                </a:lnTo>
                <a:lnTo>
                  <a:pt x="1585" y="274"/>
                </a:lnTo>
                <a:lnTo>
                  <a:pt x="1584" y="274"/>
                </a:lnTo>
                <a:lnTo>
                  <a:pt x="1584" y="275"/>
                </a:lnTo>
                <a:lnTo>
                  <a:pt x="1583" y="275"/>
                </a:lnTo>
                <a:lnTo>
                  <a:pt x="1582" y="275"/>
                </a:lnTo>
                <a:lnTo>
                  <a:pt x="1582" y="274"/>
                </a:lnTo>
                <a:lnTo>
                  <a:pt x="1581" y="274"/>
                </a:lnTo>
                <a:lnTo>
                  <a:pt x="1579" y="275"/>
                </a:lnTo>
                <a:lnTo>
                  <a:pt x="1579" y="276"/>
                </a:lnTo>
                <a:lnTo>
                  <a:pt x="1578" y="277"/>
                </a:lnTo>
                <a:lnTo>
                  <a:pt x="1577" y="277"/>
                </a:lnTo>
                <a:lnTo>
                  <a:pt x="1577" y="278"/>
                </a:lnTo>
                <a:lnTo>
                  <a:pt x="1578" y="280"/>
                </a:lnTo>
                <a:lnTo>
                  <a:pt x="1577" y="281"/>
                </a:lnTo>
                <a:lnTo>
                  <a:pt x="1577" y="282"/>
                </a:lnTo>
                <a:lnTo>
                  <a:pt x="1577" y="283"/>
                </a:lnTo>
                <a:lnTo>
                  <a:pt x="1577" y="284"/>
                </a:lnTo>
                <a:lnTo>
                  <a:pt x="1577" y="285"/>
                </a:lnTo>
                <a:lnTo>
                  <a:pt x="1578" y="286"/>
                </a:lnTo>
                <a:lnTo>
                  <a:pt x="1578" y="287"/>
                </a:lnTo>
                <a:lnTo>
                  <a:pt x="1577" y="287"/>
                </a:lnTo>
                <a:lnTo>
                  <a:pt x="1578" y="287"/>
                </a:lnTo>
                <a:lnTo>
                  <a:pt x="1579" y="288"/>
                </a:lnTo>
                <a:lnTo>
                  <a:pt x="1579" y="289"/>
                </a:lnTo>
                <a:lnTo>
                  <a:pt x="1581" y="290"/>
                </a:lnTo>
                <a:lnTo>
                  <a:pt x="1584" y="296"/>
                </a:lnTo>
                <a:lnTo>
                  <a:pt x="1584" y="297"/>
                </a:lnTo>
                <a:lnTo>
                  <a:pt x="1583" y="298"/>
                </a:lnTo>
                <a:lnTo>
                  <a:pt x="1586" y="300"/>
                </a:lnTo>
                <a:lnTo>
                  <a:pt x="1587" y="299"/>
                </a:lnTo>
                <a:lnTo>
                  <a:pt x="1588" y="300"/>
                </a:lnTo>
                <a:lnTo>
                  <a:pt x="1587" y="302"/>
                </a:lnTo>
                <a:lnTo>
                  <a:pt x="1586" y="303"/>
                </a:lnTo>
                <a:lnTo>
                  <a:pt x="1584" y="306"/>
                </a:lnTo>
                <a:lnTo>
                  <a:pt x="1583" y="308"/>
                </a:lnTo>
                <a:lnTo>
                  <a:pt x="1583" y="309"/>
                </a:lnTo>
                <a:lnTo>
                  <a:pt x="1583" y="310"/>
                </a:lnTo>
                <a:lnTo>
                  <a:pt x="1582" y="310"/>
                </a:lnTo>
                <a:lnTo>
                  <a:pt x="1581" y="309"/>
                </a:lnTo>
                <a:lnTo>
                  <a:pt x="1579" y="309"/>
                </a:lnTo>
                <a:lnTo>
                  <a:pt x="1581" y="310"/>
                </a:lnTo>
                <a:lnTo>
                  <a:pt x="1583" y="310"/>
                </a:lnTo>
                <a:lnTo>
                  <a:pt x="1583" y="311"/>
                </a:lnTo>
                <a:lnTo>
                  <a:pt x="1583" y="312"/>
                </a:lnTo>
                <a:lnTo>
                  <a:pt x="1583" y="313"/>
                </a:lnTo>
                <a:lnTo>
                  <a:pt x="1583" y="314"/>
                </a:lnTo>
                <a:lnTo>
                  <a:pt x="1583" y="315"/>
                </a:lnTo>
                <a:lnTo>
                  <a:pt x="1584" y="318"/>
                </a:lnTo>
                <a:lnTo>
                  <a:pt x="1586" y="324"/>
                </a:lnTo>
                <a:lnTo>
                  <a:pt x="1586" y="325"/>
                </a:lnTo>
                <a:lnTo>
                  <a:pt x="1587" y="325"/>
                </a:lnTo>
                <a:lnTo>
                  <a:pt x="1587" y="326"/>
                </a:lnTo>
                <a:lnTo>
                  <a:pt x="1587" y="327"/>
                </a:lnTo>
                <a:lnTo>
                  <a:pt x="1587" y="329"/>
                </a:lnTo>
                <a:lnTo>
                  <a:pt x="1587" y="330"/>
                </a:lnTo>
                <a:lnTo>
                  <a:pt x="1587" y="331"/>
                </a:lnTo>
                <a:lnTo>
                  <a:pt x="1587" y="332"/>
                </a:lnTo>
                <a:lnTo>
                  <a:pt x="1587" y="333"/>
                </a:lnTo>
                <a:lnTo>
                  <a:pt x="1588" y="333"/>
                </a:lnTo>
                <a:lnTo>
                  <a:pt x="1588" y="334"/>
                </a:lnTo>
                <a:lnTo>
                  <a:pt x="1582" y="334"/>
                </a:lnTo>
                <a:lnTo>
                  <a:pt x="1582" y="335"/>
                </a:lnTo>
                <a:lnTo>
                  <a:pt x="1588" y="335"/>
                </a:lnTo>
                <a:lnTo>
                  <a:pt x="1588" y="336"/>
                </a:lnTo>
                <a:lnTo>
                  <a:pt x="1588" y="337"/>
                </a:lnTo>
                <a:lnTo>
                  <a:pt x="1584" y="336"/>
                </a:lnTo>
                <a:lnTo>
                  <a:pt x="1584" y="337"/>
                </a:lnTo>
                <a:lnTo>
                  <a:pt x="1588" y="337"/>
                </a:lnTo>
                <a:lnTo>
                  <a:pt x="1589" y="339"/>
                </a:lnTo>
                <a:lnTo>
                  <a:pt x="1585" y="339"/>
                </a:lnTo>
                <a:lnTo>
                  <a:pt x="1589" y="339"/>
                </a:lnTo>
                <a:lnTo>
                  <a:pt x="1589" y="342"/>
                </a:lnTo>
                <a:lnTo>
                  <a:pt x="1585" y="342"/>
                </a:lnTo>
                <a:lnTo>
                  <a:pt x="1585" y="343"/>
                </a:lnTo>
                <a:lnTo>
                  <a:pt x="1589" y="343"/>
                </a:lnTo>
                <a:lnTo>
                  <a:pt x="1589" y="344"/>
                </a:lnTo>
                <a:lnTo>
                  <a:pt x="1590" y="344"/>
                </a:lnTo>
                <a:lnTo>
                  <a:pt x="1586" y="345"/>
                </a:lnTo>
                <a:lnTo>
                  <a:pt x="1590" y="345"/>
                </a:lnTo>
                <a:lnTo>
                  <a:pt x="1590" y="347"/>
                </a:lnTo>
                <a:lnTo>
                  <a:pt x="1589" y="347"/>
                </a:lnTo>
                <a:lnTo>
                  <a:pt x="1587" y="347"/>
                </a:lnTo>
                <a:lnTo>
                  <a:pt x="1590" y="347"/>
                </a:lnTo>
                <a:lnTo>
                  <a:pt x="1583" y="347"/>
                </a:lnTo>
                <a:lnTo>
                  <a:pt x="1583" y="348"/>
                </a:lnTo>
                <a:lnTo>
                  <a:pt x="1584" y="348"/>
                </a:lnTo>
                <a:lnTo>
                  <a:pt x="1590" y="348"/>
                </a:lnTo>
                <a:lnTo>
                  <a:pt x="1590" y="349"/>
                </a:lnTo>
                <a:lnTo>
                  <a:pt x="1591" y="350"/>
                </a:lnTo>
                <a:lnTo>
                  <a:pt x="1590" y="350"/>
                </a:lnTo>
                <a:lnTo>
                  <a:pt x="1587" y="350"/>
                </a:lnTo>
                <a:lnTo>
                  <a:pt x="1587" y="351"/>
                </a:lnTo>
                <a:lnTo>
                  <a:pt x="1589" y="351"/>
                </a:lnTo>
                <a:lnTo>
                  <a:pt x="1591" y="350"/>
                </a:lnTo>
                <a:lnTo>
                  <a:pt x="1591" y="351"/>
                </a:lnTo>
                <a:lnTo>
                  <a:pt x="1591" y="352"/>
                </a:lnTo>
                <a:lnTo>
                  <a:pt x="1589" y="352"/>
                </a:lnTo>
                <a:lnTo>
                  <a:pt x="1587" y="354"/>
                </a:lnTo>
                <a:lnTo>
                  <a:pt x="1590" y="354"/>
                </a:lnTo>
                <a:lnTo>
                  <a:pt x="1591" y="354"/>
                </a:lnTo>
                <a:lnTo>
                  <a:pt x="1591" y="355"/>
                </a:lnTo>
                <a:lnTo>
                  <a:pt x="1590" y="355"/>
                </a:lnTo>
                <a:lnTo>
                  <a:pt x="1587" y="356"/>
                </a:lnTo>
                <a:lnTo>
                  <a:pt x="1591" y="356"/>
                </a:lnTo>
                <a:lnTo>
                  <a:pt x="1591" y="357"/>
                </a:lnTo>
                <a:lnTo>
                  <a:pt x="1591" y="358"/>
                </a:lnTo>
                <a:lnTo>
                  <a:pt x="1587" y="358"/>
                </a:lnTo>
                <a:lnTo>
                  <a:pt x="1590" y="358"/>
                </a:lnTo>
                <a:lnTo>
                  <a:pt x="1591" y="358"/>
                </a:lnTo>
                <a:lnTo>
                  <a:pt x="1591" y="360"/>
                </a:lnTo>
                <a:lnTo>
                  <a:pt x="1591" y="361"/>
                </a:lnTo>
                <a:lnTo>
                  <a:pt x="1591" y="362"/>
                </a:lnTo>
                <a:lnTo>
                  <a:pt x="1591" y="363"/>
                </a:lnTo>
                <a:lnTo>
                  <a:pt x="1591" y="364"/>
                </a:lnTo>
                <a:lnTo>
                  <a:pt x="1591" y="367"/>
                </a:lnTo>
                <a:lnTo>
                  <a:pt x="1590" y="369"/>
                </a:lnTo>
                <a:lnTo>
                  <a:pt x="1590" y="370"/>
                </a:lnTo>
                <a:lnTo>
                  <a:pt x="1590" y="371"/>
                </a:lnTo>
                <a:lnTo>
                  <a:pt x="1590" y="373"/>
                </a:lnTo>
                <a:lnTo>
                  <a:pt x="1590" y="375"/>
                </a:lnTo>
                <a:lnTo>
                  <a:pt x="1590" y="376"/>
                </a:lnTo>
                <a:lnTo>
                  <a:pt x="1590" y="377"/>
                </a:lnTo>
                <a:lnTo>
                  <a:pt x="1591" y="377"/>
                </a:lnTo>
                <a:lnTo>
                  <a:pt x="1590" y="377"/>
                </a:lnTo>
                <a:lnTo>
                  <a:pt x="1590" y="379"/>
                </a:lnTo>
                <a:lnTo>
                  <a:pt x="1590" y="380"/>
                </a:lnTo>
                <a:lnTo>
                  <a:pt x="1589" y="380"/>
                </a:lnTo>
                <a:lnTo>
                  <a:pt x="1589" y="377"/>
                </a:lnTo>
                <a:lnTo>
                  <a:pt x="1589" y="380"/>
                </a:lnTo>
                <a:lnTo>
                  <a:pt x="1589" y="381"/>
                </a:lnTo>
                <a:lnTo>
                  <a:pt x="1589" y="382"/>
                </a:lnTo>
                <a:lnTo>
                  <a:pt x="1590" y="382"/>
                </a:lnTo>
                <a:lnTo>
                  <a:pt x="1592" y="382"/>
                </a:lnTo>
                <a:lnTo>
                  <a:pt x="1592" y="384"/>
                </a:lnTo>
                <a:lnTo>
                  <a:pt x="1592" y="385"/>
                </a:lnTo>
                <a:lnTo>
                  <a:pt x="1592" y="386"/>
                </a:lnTo>
                <a:lnTo>
                  <a:pt x="1591" y="386"/>
                </a:lnTo>
                <a:lnTo>
                  <a:pt x="1591" y="385"/>
                </a:lnTo>
                <a:lnTo>
                  <a:pt x="1591" y="384"/>
                </a:lnTo>
                <a:lnTo>
                  <a:pt x="1590" y="384"/>
                </a:lnTo>
                <a:lnTo>
                  <a:pt x="1590" y="385"/>
                </a:lnTo>
                <a:lnTo>
                  <a:pt x="1590" y="386"/>
                </a:lnTo>
                <a:lnTo>
                  <a:pt x="1591" y="386"/>
                </a:lnTo>
                <a:lnTo>
                  <a:pt x="1591" y="387"/>
                </a:lnTo>
                <a:lnTo>
                  <a:pt x="1591" y="386"/>
                </a:lnTo>
                <a:lnTo>
                  <a:pt x="1592" y="387"/>
                </a:lnTo>
                <a:lnTo>
                  <a:pt x="1592" y="388"/>
                </a:lnTo>
                <a:lnTo>
                  <a:pt x="1591" y="388"/>
                </a:lnTo>
                <a:lnTo>
                  <a:pt x="1591" y="389"/>
                </a:lnTo>
                <a:lnTo>
                  <a:pt x="1591" y="391"/>
                </a:lnTo>
                <a:lnTo>
                  <a:pt x="1591" y="392"/>
                </a:lnTo>
                <a:lnTo>
                  <a:pt x="1592" y="392"/>
                </a:lnTo>
                <a:lnTo>
                  <a:pt x="1592" y="393"/>
                </a:lnTo>
                <a:lnTo>
                  <a:pt x="1592" y="394"/>
                </a:lnTo>
                <a:lnTo>
                  <a:pt x="1592" y="395"/>
                </a:lnTo>
                <a:lnTo>
                  <a:pt x="1596" y="395"/>
                </a:lnTo>
                <a:lnTo>
                  <a:pt x="1597" y="397"/>
                </a:lnTo>
                <a:lnTo>
                  <a:pt x="1595" y="397"/>
                </a:lnTo>
                <a:lnTo>
                  <a:pt x="1595" y="398"/>
                </a:lnTo>
                <a:lnTo>
                  <a:pt x="1598" y="398"/>
                </a:lnTo>
                <a:lnTo>
                  <a:pt x="1598" y="400"/>
                </a:lnTo>
                <a:lnTo>
                  <a:pt x="1598" y="401"/>
                </a:lnTo>
                <a:lnTo>
                  <a:pt x="1598" y="403"/>
                </a:lnTo>
                <a:lnTo>
                  <a:pt x="1598" y="404"/>
                </a:lnTo>
                <a:lnTo>
                  <a:pt x="1597" y="404"/>
                </a:lnTo>
                <a:lnTo>
                  <a:pt x="1596" y="405"/>
                </a:lnTo>
                <a:lnTo>
                  <a:pt x="1594" y="407"/>
                </a:lnTo>
                <a:lnTo>
                  <a:pt x="1594" y="408"/>
                </a:lnTo>
                <a:lnTo>
                  <a:pt x="1594" y="409"/>
                </a:lnTo>
                <a:lnTo>
                  <a:pt x="1592" y="409"/>
                </a:lnTo>
                <a:lnTo>
                  <a:pt x="1592" y="410"/>
                </a:lnTo>
                <a:lnTo>
                  <a:pt x="1592" y="411"/>
                </a:lnTo>
                <a:lnTo>
                  <a:pt x="1591" y="411"/>
                </a:lnTo>
                <a:lnTo>
                  <a:pt x="1592" y="412"/>
                </a:lnTo>
                <a:lnTo>
                  <a:pt x="1591" y="412"/>
                </a:lnTo>
                <a:lnTo>
                  <a:pt x="1591" y="413"/>
                </a:lnTo>
                <a:lnTo>
                  <a:pt x="1590" y="413"/>
                </a:lnTo>
                <a:lnTo>
                  <a:pt x="1591" y="413"/>
                </a:lnTo>
                <a:lnTo>
                  <a:pt x="1591" y="414"/>
                </a:lnTo>
                <a:lnTo>
                  <a:pt x="1594" y="414"/>
                </a:lnTo>
                <a:lnTo>
                  <a:pt x="1594" y="413"/>
                </a:lnTo>
                <a:lnTo>
                  <a:pt x="1594" y="414"/>
                </a:lnTo>
                <a:lnTo>
                  <a:pt x="1591" y="414"/>
                </a:lnTo>
                <a:lnTo>
                  <a:pt x="1591" y="416"/>
                </a:lnTo>
                <a:lnTo>
                  <a:pt x="1590" y="416"/>
                </a:lnTo>
                <a:lnTo>
                  <a:pt x="1590" y="417"/>
                </a:lnTo>
                <a:lnTo>
                  <a:pt x="1590" y="418"/>
                </a:lnTo>
                <a:lnTo>
                  <a:pt x="1590" y="419"/>
                </a:lnTo>
                <a:lnTo>
                  <a:pt x="1590" y="420"/>
                </a:lnTo>
                <a:lnTo>
                  <a:pt x="1590" y="422"/>
                </a:lnTo>
                <a:lnTo>
                  <a:pt x="1590" y="425"/>
                </a:lnTo>
                <a:lnTo>
                  <a:pt x="1591" y="425"/>
                </a:lnTo>
                <a:lnTo>
                  <a:pt x="1591" y="426"/>
                </a:lnTo>
                <a:lnTo>
                  <a:pt x="1592" y="426"/>
                </a:lnTo>
                <a:lnTo>
                  <a:pt x="1592" y="429"/>
                </a:lnTo>
                <a:lnTo>
                  <a:pt x="1591" y="429"/>
                </a:lnTo>
                <a:lnTo>
                  <a:pt x="1591" y="430"/>
                </a:lnTo>
                <a:lnTo>
                  <a:pt x="1588" y="429"/>
                </a:lnTo>
                <a:lnTo>
                  <a:pt x="1587" y="430"/>
                </a:lnTo>
                <a:lnTo>
                  <a:pt x="1594" y="432"/>
                </a:lnTo>
                <a:lnTo>
                  <a:pt x="1594" y="434"/>
                </a:lnTo>
                <a:lnTo>
                  <a:pt x="1589" y="434"/>
                </a:lnTo>
                <a:lnTo>
                  <a:pt x="1589" y="435"/>
                </a:lnTo>
                <a:lnTo>
                  <a:pt x="1592" y="435"/>
                </a:lnTo>
                <a:lnTo>
                  <a:pt x="1592" y="436"/>
                </a:lnTo>
                <a:lnTo>
                  <a:pt x="1589" y="437"/>
                </a:lnTo>
                <a:lnTo>
                  <a:pt x="1589" y="438"/>
                </a:lnTo>
                <a:lnTo>
                  <a:pt x="1592" y="438"/>
                </a:lnTo>
                <a:lnTo>
                  <a:pt x="1592" y="441"/>
                </a:lnTo>
                <a:lnTo>
                  <a:pt x="1594" y="441"/>
                </a:lnTo>
                <a:lnTo>
                  <a:pt x="1594" y="442"/>
                </a:lnTo>
                <a:lnTo>
                  <a:pt x="1594" y="443"/>
                </a:lnTo>
                <a:lnTo>
                  <a:pt x="1592" y="443"/>
                </a:lnTo>
                <a:lnTo>
                  <a:pt x="1594" y="443"/>
                </a:lnTo>
                <a:lnTo>
                  <a:pt x="1594" y="444"/>
                </a:lnTo>
                <a:lnTo>
                  <a:pt x="1594" y="446"/>
                </a:lnTo>
                <a:lnTo>
                  <a:pt x="1594" y="448"/>
                </a:lnTo>
                <a:lnTo>
                  <a:pt x="1594" y="450"/>
                </a:lnTo>
                <a:lnTo>
                  <a:pt x="1592" y="450"/>
                </a:lnTo>
                <a:lnTo>
                  <a:pt x="1592" y="451"/>
                </a:lnTo>
                <a:lnTo>
                  <a:pt x="1592" y="453"/>
                </a:lnTo>
                <a:lnTo>
                  <a:pt x="1592" y="455"/>
                </a:lnTo>
                <a:lnTo>
                  <a:pt x="1592" y="456"/>
                </a:lnTo>
                <a:lnTo>
                  <a:pt x="1592" y="457"/>
                </a:lnTo>
                <a:lnTo>
                  <a:pt x="1592" y="458"/>
                </a:lnTo>
                <a:lnTo>
                  <a:pt x="1592" y="459"/>
                </a:lnTo>
                <a:lnTo>
                  <a:pt x="1592" y="461"/>
                </a:lnTo>
                <a:lnTo>
                  <a:pt x="1592" y="463"/>
                </a:lnTo>
                <a:lnTo>
                  <a:pt x="1592" y="465"/>
                </a:lnTo>
                <a:lnTo>
                  <a:pt x="1591" y="465"/>
                </a:lnTo>
                <a:lnTo>
                  <a:pt x="1591" y="466"/>
                </a:lnTo>
                <a:lnTo>
                  <a:pt x="1591" y="467"/>
                </a:lnTo>
                <a:lnTo>
                  <a:pt x="1592" y="468"/>
                </a:lnTo>
                <a:lnTo>
                  <a:pt x="1592" y="469"/>
                </a:lnTo>
                <a:lnTo>
                  <a:pt x="1590" y="469"/>
                </a:lnTo>
                <a:lnTo>
                  <a:pt x="1590" y="470"/>
                </a:lnTo>
                <a:lnTo>
                  <a:pt x="1591" y="470"/>
                </a:lnTo>
                <a:lnTo>
                  <a:pt x="1591" y="471"/>
                </a:lnTo>
                <a:lnTo>
                  <a:pt x="1592" y="471"/>
                </a:lnTo>
                <a:lnTo>
                  <a:pt x="1592" y="472"/>
                </a:lnTo>
                <a:lnTo>
                  <a:pt x="1591" y="472"/>
                </a:lnTo>
                <a:lnTo>
                  <a:pt x="1591" y="473"/>
                </a:lnTo>
                <a:lnTo>
                  <a:pt x="1594" y="473"/>
                </a:lnTo>
                <a:lnTo>
                  <a:pt x="1594" y="474"/>
                </a:lnTo>
                <a:lnTo>
                  <a:pt x="1592" y="474"/>
                </a:lnTo>
                <a:lnTo>
                  <a:pt x="1592" y="475"/>
                </a:lnTo>
                <a:lnTo>
                  <a:pt x="1591" y="475"/>
                </a:lnTo>
                <a:lnTo>
                  <a:pt x="1591" y="478"/>
                </a:lnTo>
                <a:lnTo>
                  <a:pt x="1592" y="478"/>
                </a:lnTo>
                <a:lnTo>
                  <a:pt x="1592" y="479"/>
                </a:lnTo>
                <a:lnTo>
                  <a:pt x="1595" y="479"/>
                </a:lnTo>
                <a:lnTo>
                  <a:pt x="1595" y="480"/>
                </a:lnTo>
                <a:lnTo>
                  <a:pt x="1592" y="480"/>
                </a:lnTo>
                <a:lnTo>
                  <a:pt x="1595" y="480"/>
                </a:lnTo>
                <a:lnTo>
                  <a:pt x="1595" y="481"/>
                </a:lnTo>
                <a:lnTo>
                  <a:pt x="1595" y="482"/>
                </a:lnTo>
                <a:lnTo>
                  <a:pt x="1595" y="483"/>
                </a:lnTo>
                <a:lnTo>
                  <a:pt x="1596" y="483"/>
                </a:lnTo>
                <a:lnTo>
                  <a:pt x="1596" y="484"/>
                </a:lnTo>
                <a:lnTo>
                  <a:pt x="1597" y="485"/>
                </a:lnTo>
                <a:lnTo>
                  <a:pt x="1597" y="486"/>
                </a:lnTo>
                <a:lnTo>
                  <a:pt x="1598" y="486"/>
                </a:lnTo>
                <a:lnTo>
                  <a:pt x="1598" y="487"/>
                </a:lnTo>
                <a:lnTo>
                  <a:pt x="1597" y="487"/>
                </a:lnTo>
                <a:lnTo>
                  <a:pt x="1597" y="488"/>
                </a:lnTo>
                <a:lnTo>
                  <a:pt x="1597" y="490"/>
                </a:lnTo>
                <a:lnTo>
                  <a:pt x="1597" y="491"/>
                </a:lnTo>
                <a:lnTo>
                  <a:pt x="1597" y="492"/>
                </a:lnTo>
                <a:lnTo>
                  <a:pt x="1596" y="493"/>
                </a:lnTo>
                <a:lnTo>
                  <a:pt x="1596" y="494"/>
                </a:lnTo>
                <a:lnTo>
                  <a:pt x="1596" y="495"/>
                </a:lnTo>
                <a:lnTo>
                  <a:pt x="1596" y="496"/>
                </a:lnTo>
                <a:lnTo>
                  <a:pt x="1596" y="497"/>
                </a:lnTo>
                <a:lnTo>
                  <a:pt x="1596" y="498"/>
                </a:lnTo>
                <a:lnTo>
                  <a:pt x="1596" y="502"/>
                </a:lnTo>
                <a:lnTo>
                  <a:pt x="1596" y="503"/>
                </a:lnTo>
                <a:lnTo>
                  <a:pt x="1595" y="503"/>
                </a:lnTo>
                <a:lnTo>
                  <a:pt x="1595" y="504"/>
                </a:lnTo>
                <a:lnTo>
                  <a:pt x="1596" y="504"/>
                </a:lnTo>
                <a:lnTo>
                  <a:pt x="1596" y="508"/>
                </a:lnTo>
                <a:lnTo>
                  <a:pt x="1596" y="509"/>
                </a:lnTo>
                <a:lnTo>
                  <a:pt x="1596" y="511"/>
                </a:lnTo>
                <a:lnTo>
                  <a:pt x="1596" y="512"/>
                </a:lnTo>
                <a:lnTo>
                  <a:pt x="1596" y="514"/>
                </a:lnTo>
                <a:lnTo>
                  <a:pt x="1596" y="515"/>
                </a:lnTo>
                <a:lnTo>
                  <a:pt x="1595" y="516"/>
                </a:lnTo>
                <a:lnTo>
                  <a:pt x="1595" y="518"/>
                </a:lnTo>
                <a:lnTo>
                  <a:pt x="1594" y="519"/>
                </a:lnTo>
                <a:lnTo>
                  <a:pt x="1594" y="521"/>
                </a:lnTo>
                <a:lnTo>
                  <a:pt x="1594" y="523"/>
                </a:lnTo>
                <a:lnTo>
                  <a:pt x="1595" y="524"/>
                </a:lnTo>
                <a:lnTo>
                  <a:pt x="1595" y="525"/>
                </a:lnTo>
                <a:lnTo>
                  <a:pt x="1595" y="528"/>
                </a:lnTo>
                <a:lnTo>
                  <a:pt x="1596" y="529"/>
                </a:lnTo>
                <a:lnTo>
                  <a:pt x="1597" y="533"/>
                </a:lnTo>
                <a:lnTo>
                  <a:pt x="1597" y="534"/>
                </a:lnTo>
                <a:lnTo>
                  <a:pt x="1597" y="535"/>
                </a:lnTo>
                <a:lnTo>
                  <a:pt x="1596" y="536"/>
                </a:lnTo>
                <a:lnTo>
                  <a:pt x="1596" y="537"/>
                </a:lnTo>
                <a:lnTo>
                  <a:pt x="1596" y="539"/>
                </a:lnTo>
                <a:lnTo>
                  <a:pt x="1597" y="539"/>
                </a:lnTo>
                <a:lnTo>
                  <a:pt x="1597" y="540"/>
                </a:lnTo>
                <a:lnTo>
                  <a:pt x="1597" y="541"/>
                </a:lnTo>
                <a:lnTo>
                  <a:pt x="1595" y="541"/>
                </a:lnTo>
                <a:lnTo>
                  <a:pt x="1595" y="542"/>
                </a:lnTo>
                <a:lnTo>
                  <a:pt x="1595" y="543"/>
                </a:lnTo>
                <a:lnTo>
                  <a:pt x="1595" y="544"/>
                </a:lnTo>
                <a:lnTo>
                  <a:pt x="1595" y="545"/>
                </a:lnTo>
                <a:lnTo>
                  <a:pt x="1595" y="546"/>
                </a:lnTo>
                <a:lnTo>
                  <a:pt x="1595" y="547"/>
                </a:lnTo>
                <a:lnTo>
                  <a:pt x="1596" y="549"/>
                </a:lnTo>
                <a:lnTo>
                  <a:pt x="1597" y="549"/>
                </a:lnTo>
                <a:lnTo>
                  <a:pt x="1597" y="551"/>
                </a:lnTo>
                <a:lnTo>
                  <a:pt x="1597" y="552"/>
                </a:lnTo>
                <a:lnTo>
                  <a:pt x="1597" y="553"/>
                </a:lnTo>
                <a:lnTo>
                  <a:pt x="1597" y="554"/>
                </a:lnTo>
                <a:lnTo>
                  <a:pt x="1596" y="554"/>
                </a:lnTo>
                <a:lnTo>
                  <a:pt x="1596" y="555"/>
                </a:lnTo>
                <a:lnTo>
                  <a:pt x="1595" y="556"/>
                </a:lnTo>
                <a:lnTo>
                  <a:pt x="1595" y="558"/>
                </a:lnTo>
                <a:lnTo>
                  <a:pt x="1594" y="558"/>
                </a:lnTo>
                <a:lnTo>
                  <a:pt x="1594" y="559"/>
                </a:lnTo>
                <a:lnTo>
                  <a:pt x="1594" y="560"/>
                </a:lnTo>
                <a:lnTo>
                  <a:pt x="1594" y="561"/>
                </a:lnTo>
                <a:lnTo>
                  <a:pt x="1594" y="562"/>
                </a:lnTo>
                <a:lnTo>
                  <a:pt x="1595" y="562"/>
                </a:lnTo>
                <a:lnTo>
                  <a:pt x="1595" y="564"/>
                </a:lnTo>
                <a:lnTo>
                  <a:pt x="1596" y="564"/>
                </a:lnTo>
                <a:lnTo>
                  <a:pt x="1597" y="565"/>
                </a:lnTo>
                <a:lnTo>
                  <a:pt x="1598" y="566"/>
                </a:lnTo>
                <a:lnTo>
                  <a:pt x="1599" y="567"/>
                </a:lnTo>
                <a:lnTo>
                  <a:pt x="1598" y="567"/>
                </a:lnTo>
                <a:lnTo>
                  <a:pt x="1596" y="569"/>
                </a:lnTo>
                <a:lnTo>
                  <a:pt x="1595" y="570"/>
                </a:lnTo>
                <a:lnTo>
                  <a:pt x="1596" y="570"/>
                </a:lnTo>
                <a:lnTo>
                  <a:pt x="1597" y="570"/>
                </a:lnTo>
                <a:lnTo>
                  <a:pt x="1596" y="573"/>
                </a:lnTo>
                <a:lnTo>
                  <a:pt x="1596" y="574"/>
                </a:lnTo>
                <a:lnTo>
                  <a:pt x="1595" y="574"/>
                </a:lnTo>
                <a:lnTo>
                  <a:pt x="1594" y="574"/>
                </a:lnTo>
                <a:lnTo>
                  <a:pt x="1594" y="576"/>
                </a:lnTo>
                <a:lnTo>
                  <a:pt x="1594" y="579"/>
                </a:lnTo>
                <a:lnTo>
                  <a:pt x="1594" y="582"/>
                </a:lnTo>
                <a:lnTo>
                  <a:pt x="1595" y="589"/>
                </a:lnTo>
                <a:lnTo>
                  <a:pt x="1595" y="590"/>
                </a:lnTo>
                <a:lnTo>
                  <a:pt x="1595" y="591"/>
                </a:lnTo>
                <a:lnTo>
                  <a:pt x="1595" y="592"/>
                </a:lnTo>
                <a:lnTo>
                  <a:pt x="1595" y="593"/>
                </a:lnTo>
                <a:lnTo>
                  <a:pt x="1595" y="594"/>
                </a:lnTo>
                <a:lnTo>
                  <a:pt x="1595" y="595"/>
                </a:lnTo>
                <a:lnTo>
                  <a:pt x="1595" y="596"/>
                </a:lnTo>
                <a:lnTo>
                  <a:pt x="1596" y="596"/>
                </a:lnTo>
                <a:lnTo>
                  <a:pt x="1595" y="597"/>
                </a:lnTo>
                <a:lnTo>
                  <a:pt x="1595" y="599"/>
                </a:lnTo>
                <a:lnTo>
                  <a:pt x="1595" y="602"/>
                </a:lnTo>
                <a:lnTo>
                  <a:pt x="1595" y="603"/>
                </a:lnTo>
                <a:lnTo>
                  <a:pt x="1595" y="604"/>
                </a:lnTo>
                <a:lnTo>
                  <a:pt x="1595" y="605"/>
                </a:lnTo>
                <a:lnTo>
                  <a:pt x="1595" y="606"/>
                </a:lnTo>
                <a:lnTo>
                  <a:pt x="1595" y="607"/>
                </a:lnTo>
                <a:lnTo>
                  <a:pt x="1596" y="608"/>
                </a:lnTo>
                <a:lnTo>
                  <a:pt x="1596" y="610"/>
                </a:lnTo>
                <a:lnTo>
                  <a:pt x="1596" y="611"/>
                </a:lnTo>
                <a:lnTo>
                  <a:pt x="1596" y="613"/>
                </a:lnTo>
                <a:lnTo>
                  <a:pt x="1597" y="614"/>
                </a:lnTo>
                <a:lnTo>
                  <a:pt x="1597" y="615"/>
                </a:lnTo>
                <a:lnTo>
                  <a:pt x="1598" y="615"/>
                </a:lnTo>
                <a:lnTo>
                  <a:pt x="1598" y="616"/>
                </a:lnTo>
                <a:lnTo>
                  <a:pt x="1598" y="617"/>
                </a:lnTo>
                <a:lnTo>
                  <a:pt x="1598" y="618"/>
                </a:lnTo>
                <a:lnTo>
                  <a:pt x="1597" y="621"/>
                </a:lnTo>
                <a:lnTo>
                  <a:pt x="1597" y="623"/>
                </a:lnTo>
                <a:lnTo>
                  <a:pt x="1597" y="625"/>
                </a:lnTo>
                <a:lnTo>
                  <a:pt x="1597" y="627"/>
                </a:lnTo>
                <a:lnTo>
                  <a:pt x="1597" y="629"/>
                </a:lnTo>
                <a:lnTo>
                  <a:pt x="1598" y="630"/>
                </a:lnTo>
                <a:lnTo>
                  <a:pt x="1598" y="631"/>
                </a:lnTo>
                <a:lnTo>
                  <a:pt x="1598" y="632"/>
                </a:lnTo>
                <a:lnTo>
                  <a:pt x="1597" y="632"/>
                </a:lnTo>
                <a:lnTo>
                  <a:pt x="1597" y="633"/>
                </a:lnTo>
                <a:lnTo>
                  <a:pt x="1597" y="636"/>
                </a:lnTo>
                <a:lnTo>
                  <a:pt x="1597" y="638"/>
                </a:lnTo>
                <a:lnTo>
                  <a:pt x="1598" y="638"/>
                </a:lnTo>
                <a:lnTo>
                  <a:pt x="1598" y="639"/>
                </a:lnTo>
                <a:lnTo>
                  <a:pt x="1598" y="640"/>
                </a:lnTo>
                <a:lnTo>
                  <a:pt x="1599" y="641"/>
                </a:lnTo>
                <a:lnTo>
                  <a:pt x="1599" y="642"/>
                </a:lnTo>
                <a:lnTo>
                  <a:pt x="1599" y="643"/>
                </a:lnTo>
                <a:lnTo>
                  <a:pt x="1598" y="644"/>
                </a:lnTo>
                <a:lnTo>
                  <a:pt x="1598" y="646"/>
                </a:lnTo>
                <a:lnTo>
                  <a:pt x="1597" y="648"/>
                </a:lnTo>
                <a:lnTo>
                  <a:pt x="1597" y="650"/>
                </a:lnTo>
                <a:lnTo>
                  <a:pt x="1597" y="651"/>
                </a:lnTo>
                <a:lnTo>
                  <a:pt x="1597" y="652"/>
                </a:lnTo>
                <a:lnTo>
                  <a:pt x="1597" y="654"/>
                </a:lnTo>
                <a:lnTo>
                  <a:pt x="1597" y="655"/>
                </a:lnTo>
                <a:lnTo>
                  <a:pt x="1597" y="656"/>
                </a:lnTo>
                <a:lnTo>
                  <a:pt x="1598" y="657"/>
                </a:lnTo>
                <a:lnTo>
                  <a:pt x="1597" y="657"/>
                </a:lnTo>
                <a:lnTo>
                  <a:pt x="1597" y="658"/>
                </a:lnTo>
                <a:lnTo>
                  <a:pt x="1598" y="660"/>
                </a:lnTo>
                <a:lnTo>
                  <a:pt x="1598" y="662"/>
                </a:lnTo>
                <a:lnTo>
                  <a:pt x="1598" y="663"/>
                </a:lnTo>
                <a:lnTo>
                  <a:pt x="1600" y="668"/>
                </a:lnTo>
                <a:lnTo>
                  <a:pt x="1600" y="669"/>
                </a:lnTo>
                <a:lnTo>
                  <a:pt x="1600" y="670"/>
                </a:lnTo>
                <a:lnTo>
                  <a:pt x="1600" y="672"/>
                </a:lnTo>
                <a:lnTo>
                  <a:pt x="1599" y="677"/>
                </a:lnTo>
                <a:lnTo>
                  <a:pt x="1599" y="678"/>
                </a:lnTo>
                <a:lnTo>
                  <a:pt x="1599" y="680"/>
                </a:lnTo>
                <a:lnTo>
                  <a:pt x="1599" y="682"/>
                </a:lnTo>
                <a:lnTo>
                  <a:pt x="1599" y="683"/>
                </a:lnTo>
                <a:lnTo>
                  <a:pt x="1599" y="684"/>
                </a:lnTo>
                <a:lnTo>
                  <a:pt x="1599" y="685"/>
                </a:lnTo>
                <a:lnTo>
                  <a:pt x="1599" y="687"/>
                </a:lnTo>
                <a:lnTo>
                  <a:pt x="1600" y="687"/>
                </a:lnTo>
                <a:lnTo>
                  <a:pt x="1600" y="688"/>
                </a:lnTo>
                <a:lnTo>
                  <a:pt x="1602" y="690"/>
                </a:lnTo>
                <a:lnTo>
                  <a:pt x="1604" y="693"/>
                </a:lnTo>
                <a:lnTo>
                  <a:pt x="1604" y="694"/>
                </a:lnTo>
                <a:lnTo>
                  <a:pt x="1604" y="697"/>
                </a:lnTo>
                <a:lnTo>
                  <a:pt x="1603" y="697"/>
                </a:lnTo>
                <a:lnTo>
                  <a:pt x="1601" y="697"/>
                </a:lnTo>
                <a:lnTo>
                  <a:pt x="1601" y="699"/>
                </a:lnTo>
                <a:lnTo>
                  <a:pt x="1600" y="699"/>
                </a:lnTo>
                <a:lnTo>
                  <a:pt x="1598" y="699"/>
                </a:lnTo>
                <a:lnTo>
                  <a:pt x="1597" y="699"/>
                </a:lnTo>
                <a:lnTo>
                  <a:pt x="1595" y="699"/>
                </a:lnTo>
                <a:lnTo>
                  <a:pt x="1596" y="699"/>
                </a:lnTo>
                <a:lnTo>
                  <a:pt x="1599" y="699"/>
                </a:lnTo>
                <a:lnTo>
                  <a:pt x="1601" y="699"/>
                </a:lnTo>
                <a:lnTo>
                  <a:pt x="1602" y="699"/>
                </a:lnTo>
                <a:lnTo>
                  <a:pt x="1602" y="702"/>
                </a:lnTo>
                <a:lnTo>
                  <a:pt x="1598" y="702"/>
                </a:lnTo>
                <a:lnTo>
                  <a:pt x="1601" y="702"/>
                </a:lnTo>
                <a:lnTo>
                  <a:pt x="1601" y="704"/>
                </a:lnTo>
                <a:lnTo>
                  <a:pt x="1598" y="704"/>
                </a:lnTo>
                <a:lnTo>
                  <a:pt x="1598" y="705"/>
                </a:lnTo>
                <a:lnTo>
                  <a:pt x="1599" y="705"/>
                </a:lnTo>
                <a:lnTo>
                  <a:pt x="1600" y="705"/>
                </a:lnTo>
                <a:lnTo>
                  <a:pt x="1600" y="706"/>
                </a:lnTo>
                <a:lnTo>
                  <a:pt x="1600" y="707"/>
                </a:lnTo>
                <a:lnTo>
                  <a:pt x="1600" y="708"/>
                </a:lnTo>
                <a:lnTo>
                  <a:pt x="1600" y="709"/>
                </a:lnTo>
                <a:lnTo>
                  <a:pt x="1601" y="709"/>
                </a:lnTo>
                <a:lnTo>
                  <a:pt x="1601" y="710"/>
                </a:lnTo>
                <a:lnTo>
                  <a:pt x="1601" y="712"/>
                </a:lnTo>
                <a:lnTo>
                  <a:pt x="1600" y="712"/>
                </a:lnTo>
                <a:lnTo>
                  <a:pt x="1599" y="712"/>
                </a:lnTo>
                <a:lnTo>
                  <a:pt x="1599" y="713"/>
                </a:lnTo>
                <a:lnTo>
                  <a:pt x="1598" y="714"/>
                </a:lnTo>
                <a:lnTo>
                  <a:pt x="1598" y="715"/>
                </a:lnTo>
                <a:lnTo>
                  <a:pt x="1598" y="716"/>
                </a:lnTo>
                <a:lnTo>
                  <a:pt x="1599" y="717"/>
                </a:lnTo>
                <a:lnTo>
                  <a:pt x="1600" y="718"/>
                </a:lnTo>
                <a:lnTo>
                  <a:pt x="1601" y="718"/>
                </a:lnTo>
                <a:lnTo>
                  <a:pt x="1601" y="719"/>
                </a:lnTo>
                <a:lnTo>
                  <a:pt x="1601" y="720"/>
                </a:lnTo>
                <a:lnTo>
                  <a:pt x="1601" y="721"/>
                </a:lnTo>
                <a:lnTo>
                  <a:pt x="1601" y="722"/>
                </a:lnTo>
                <a:lnTo>
                  <a:pt x="1601" y="724"/>
                </a:lnTo>
                <a:lnTo>
                  <a:pt x="1601" y="725"/>
                </a:lnTo>
                <a:lnTo>
                  <a:pt x="1602" y="725"/>
                </a:lnTo>
                <a:lnTo>
                  <a:pt x="1602" y="726"/>
                </a:lnTo>
                <a:lnTo>
                  <a:pt x="1601" y="726"/>
                </a:lnTo>
                <a:lnTo>
                  <a:pt x="1601" y="727"/>
                </a:lnTo>
                <a:lnTo>
                  <a:pt x="1601" y="728"/>
                </a:lnTo>
                <a:lnTo>
                  <a:pt x="1601" y="729"/>
                </a:lnTo>
                <a:lnTo>
                  <a:pt x="1601" y="730"/>
                </a:lnTo>
                <a:lnTo>
                  <a:pt x="1601" y="731"/>
                </a:lnTo>
                <a:lnTo>
                  <a:pt x="1601" y="732"/>
                </a:lnTo>
                <a:lnTo>
                  <a:pt x="1601" y="733"/>
                </a:lnTo>
                <a:lnTo>
                  <a:pt x="1602" y="733"/>
                </a:lnTo>
                <a:lnTo>
                  <a:pt x="1602" y="734"/>
                </a:lnTo>
                <a:lnTo>
                  <a:pt x="1601" y="734"/>
                </a:lnTo>
                <a:lnTo>
                  <a:pt x="1601" y="736"/>
                </a:lnTo>
                <a:lnTo>
                  <a:pt x="1601" y="737"/>
                </a:lnTo>
                <a:lnTo>
                  <a:pt x="1601" y="738"/>
                </a:lnTo>
                <a:lnTo>
                  <a:pt x="1601" y="739"/>
                </a:lnTo>
                <a:lnTo>
                  <a:pt x="1601" y="740"/>
                </a:lnTo>
                <a:lnTo>
                  <a:pt x="1601" y="741"/>
                </a:lnTo>
                <a:lnTo>
                  <a:pt x="1601" y="742"/>
                </a:lnTo>
                <a:lnTo>
                  <a:pt x="1601" y="743"/>
                </a:lnTo>
                <a:lnTo>
                  <a:pt x="1601" y="744"/>
                </a:lnTo>
                <a:lnTo>
                  <a:pt x="1601" y="745"/>
                </a:lnTo>
                <a:lnTo>
                  <a:pt x="1601" y="746"/>
                </a:lnTo>
                <a:lnTo>
                  <a:pt x="1601" y="747"/>
                </a:lnTo>
                <a:lnTo>
                  <a:pt x="1601" y="749"/>
                </a:lnTo>
                <a:lnTo>
                  <a:pt x="1601" y="750"/>
                </a:lnTo>
                <a:lnTo>
                  <a:pt x="1601" y="751"/>
                </a:lnTo>
                <a:lnTo>
                  <a:pt x="1601" y="752"/>
                </a:lnTo>
                <a:lnTo>
                  <a:pt x="1601" y="753"/>
                </a:lnTo>
                <a:lnTo>
                  <a:pt x="1601" y="754"/>
                </a:lnTo>
                <a:lnTo>
                  <a:pt x="1601" y="755"/>
                </a:lnTo>
                <a:lnTo>
                  <a:pt x="1602" y="755"/>
                </a:lnTo>
                <a:lnTo>
                  <a:pt x="1601" y="755"/>
                </a:lnTo>
                <a:lnTo>
                  <a:pt x="1601" y="756"/>
                </a:lnTo>
                <a:lnTo>
                  <a:pt x="1602" y="756"/>
                </a:lnTo>
                <a:lnTo>
                  <a:pt x="1603" y="756"/>
                </a:lnTo>
                <a:lnTo>
                  <a:pt x="1603" y="757"/>
                </a:lnTo>
                <a:lnTo>
                  <a:pt x="1602" y="758"/>
                </a:lnTo>
                <a:lnTo>
                  <a:pt x="1601" y="758"/>
                </a:lnTo>
                <a:lnTo>
                  <a:pt x="1602" y="758"/>
                </a:lnTo>
                <a:lnTo>
                  <a:pt x="1602" y="759"/>
                </a:lnTo>
                <a:lnTo>
                  <a:pt x="1601" y="759"/>
                </a:lnTo>
                <a:lnTo>
                  <a:pt x="1602" y="759"/>
                </a:lnTo>
                <a:lnTo>
                  <a:pt x="1602" y="761"/>
                </a:lnTo>
                <a:lnTo>
                  <a:pt x="1601" y="761"/>
                </a:lnTo>
                <a:lnTo>
                  <a:pt x="1600" y="761"/>
                </a:lnTo>
                <a:lnTo>
                  <a:pt x="1600" y="762"/>
                </a:lnTo>
                <a:lnTo>
                  <a:pt x="1599" y="762"/>
                </a:lnTo>
                <a:lnTo>
                  <a:pt x="1599" y="763"/>
                </a:lnTo>
                <a:lnTo>
                  <a:pt x="1599" y="764"/>
                </a:lnTo>
                <a:lnTo>
                  <a:pt x="1600" y="764"/>
                </a:lnTo>
                <a:lnTo>
                  <a:pt x="1600" y="765"/>
                </a:lnTo>
                <a:lnTo>
                  <a:pt x="1599" y="765"/>
                </a:lnTo>
                <a:lnTo>
                  <a:pt x="1599" y="766"/>
                </a:lnTo>
                <a:lnTo>
                  <a:pt x="1598" y="766"/>
                </a:lnTo>
                <a:lnTo>
                  <a:pt x="1598" y="767"/>
                </a:lnTo>
                <a:lnTo>
                  <a:pt x="1598" y="768"/>
                </a:lnTo>
                <a:lnTo>
                  <a:pt x="1597" y="768"/>
                </a:lnTo>
                <a:lnTo>
                  <a:pt x="1597" y="771"/>
                </a:lnTo>
                <a:lnTo>
                  <a:pt x="1597" y="773"/>
                </a:lnTo>
                <a:lnTo>
                  <a:pt x="1596" y="773"/>
                </a:lnTo>
                <a:lnTo>
                  <a:pt x="1596" y="774"/>
                </a:lnTo>
                <a:lnTo>
                  <a:pt x="1596" y="775"/>
                </a:lnTo>
                <a:lnTo>
                  <a:pt x="1596" y="776"/>
                </a:lnTo>
                <a:lnTo>
                  <a:pt x="1596" y="777"/>
                </a:lnTo>
                <a:lnTo>
                  <a:pt x="1595" y="778"/>
                </a:lnTo>
                <a:lnTo>
                  <a:pt x="1595" y="779"/>
                </a:lnTo>
                <a:lnTo>
                  <a:pt x="1595" y="780"/>
                </a:lnTo>
                <a:lnTo>
                  <a:pt x="1595" y="786"/>
                </a:lnTo>
                <a:lnTo>
                  <a:pt x="1595" y="787"/>
                </a:lnTo>
                <a:lnTo>
                  <a:pt x="1595" y="788"/>
                </a:lnTo>
                <a:lnTo>
                  <a:pt x="1595" y="789"/>
                </a:lnTo>
                <a:lnTo>
                  <a:pt x="1595" y="790"/>
                </a:lnTo>
                <a:lnTo>
                  <a:pt x="1595" y="792"/>
                </a:lnTo>
                <a:lnTo>
                  <a:pt x="1595" y="795"/>
                </a:lnTo>
                <a:lnTo>
                  <a:pt x="1595" y="798"/>
                </a:lnTo>
                <a:lnTo>
                  <a:pt x="1595" y="799"/>
                </a:lnTo>
                <a:lnTo>
                  <a:pt x="1595" y="800"/>
                </a:lnTo>
                <a:lnTo>
                  <a:pt x="1596" y="801"/>
                </a:lnTo>
                <a:lnTo>
                  <a:pt x="1596" y="802"/>
                </a:lnTo>
                <a:lnTo>
                  <a:pt x="1596" y="803"/>
                </a:lnTo>
                <a:lnTo>
                  <a:pt x="1597" y="804"/>
                </a:lnTo>
                <a:lnTo>
                  <a:pt x="1597" y="805"/>
                </a:lnTo>
                <a:lnTo>
                  <a:pt x="1597" y="806"/>
                </a:lnTo>
                <a:lnTo>
                  <a:pt x="1597" y="807"/>
                </a:lnTo>
                <a:lnTo>
                  <a:pt x="1595" y="806"/>
                </a:lnTo>
                <a:lnTo>
                  <a:pt x="1595" y="807"/>
                </a:lnTo>
                <a:lnTo>
                  <a:pt x="1597" y="807"/>
                </a:lnTo>
                <a:lnTo>
                  <a:pt x="1597" y="808"/>
                </a:lnTo>
                <a:lnTo>
                  <a:pt x="1597" y="810"/>
                </a:lnTo>
                <a:lnTo>
                  <a:pt x="1596" y="810"/>
                </a:lnTo>
                <a:lnTo>
                  <a:pt x="1596" y="813"/>
                </a:lnTo>
                <a:lnTo>
                  <a:pt x="1598" y="813"/>
                </a:lnTo>
                <a:lnTo>
                  <a:pt x="1596" y="813"/>
                </a:lnTo>
                <a:lnTo>
                  <a:pt x="1596" y="814"/>
                </a:lnTo>
                <a:lnTo>
                  <a:pt x="1598" y="814"/>
                </a:lnTo>
                <a:lnTo>
                  <a:pt x="1597" y="814"/>
                </a:lnTo>
                <a:lnTo>
                  <a:pt x="1596" y="814"/>
                </a:lnTo>
                <a:lnTo>
                  <a:pt x="1596" y="815"/>
                </a:lnTo>
                <a:lnTo>
                  <a:pt x="1595" y="815"/>
                </a:lnTo>
                <a:lnTo>
                  <a:pt x="1595" y="816"/>
                </a:lnTo>
                <a:lnTo>
                  <a:pt x="1595" y="817"/>
                </a:lnTo>
                <a:lnTo>
                  <a:pt x="1596" y="817"/>
                </a:lnTo>
                <a:lnTo>
                  <a:pt x="1596" y="818"/>
                </a:lnTo>
                <a:lnTo>
                  <a:pt x="1597" y="819"/>
                </a:lnTo>
                <a:lnTo>
                  <a:pt x="1596" y="821"/>
                </a:lnTo>
                <a:lnTo>
                  <a:pt x="1595" y="821"/>
                </a:lnTo>
                <a:lnTo>
                  <a:pt x="1595" y="823"/>
                </a:lnTo>
                <a:lnTo>
                  <a:pt x="1596" y="824"/>
                </a:lnTo>
                <a:lnTo>
                  <a:pt x="1597" y="825"/>
                </a:lnTo>
                <a:lnTo>
                  <a:pt x="1598" y="824"/>
                </a:lnTo>
                <a:lnTo>
                  <a:pt x="1599" y="825"/>
                </a:lnTo>
                <a:lnTo>
                  <a:pt x="1600" y="825"/>
                </a:lnTo>
                <a:lnTo>
                  <a:pt x="1600" y="826"/>
                </a:lnTo>
                <a:lnTo>
                  <a:pt x="1600" y="827"/>
                </a:lnTo>
                <a:lnTo>
                  <a:pt x="1600" y="828"/>
                </a:lnTo>
                <a:lnTo>
                  <a:pt x="1599" y="828"/>
                </a:lnTo>
                <a:lnTo>
                  <a:pt x="1598" y="828"/>
                </a:lnTo>
                <a:lnTo>
                  <a:pt x="1597" y="828"/>
                </a:lnTo>
                <a:lnTo>
                  <a:pt x="1596" y="828"/>
                </a:lnTo>
                <a:lnTo>
                  <a:pt x="1594" y="829"/>
                </a:lnTo>
                <a:lnTo>
                  <a:pt x="1594" y="830"/>
                </a:lnTo>
                <a:lnTo>
                  <a:pt x="1594" y="831"/>
                </a:lnTo>
                <a:lnTo>
                  <a:pt x="1594" y="832"/>
                </a:lnTo>
                <a:lnTo>
                  <a:pt x="1594" y="835"/>
                </a:lnTo>
                <a:lnTo>
                  <a:pt x="1595" y="836"/>
                </a:lnTo>
                <a:lnTo>
                  <a:pt x="1595" y="837"/>
                </a:lnTo>
                <a:lnTo>
                  <a:pt x="1596" y="837"/>
                </a:lnTo>
                <a:lnTo>
                  <a:pt x="1596" y="838"/>
                </a:lnTo>
                <a:lnTo>
                  <a:pt x="1595" y="840"/>
                </a:lnTo>
                <a:lnTo>
                  <a:pt x="1594" y="841"/>
                </a:lnTo>
                <a:lnTo>
                  <a:pt x="1594" y="843"/>
                </a:lnTo>
                <a:lnTo>
                  <a:pt x="1594" y="844"/>
                </a:lnTo>
                <a:lnTo>
                  <a:pt x="1594" y="845"/>
                </a:lnTo>
                <a:lnTo>
                  <a:pt x="1594" y="847"/>
                </a:lnTo>
                <a:lnTo>
                  <a:pt x="1594" y="848"/>
                </a:lnTo>
                <a:lnTo>
                  <a:pt x="1595" y="850"/>
                </a:lnTo>
                <a:lnTo>
                  <a:pt x="1594" y="850"/>
                </a:lnTo>
                <a:lnTo>
                  <a:pt x="1594" y="851"/>
                </a:lnTo>
                <a:lnTo>
                  <a:pt x="1594" y="852"/>
                </a:lnTo>
                <a:lnTo>
                  <a:pt x="1594" y="853"/>
                </a:lnTo>
                <a:lnTo>
                  <a:pt x="1594" y="854"/>
                </a:lnTo>
                <a:lnTo>
                  <a:pt x="1594" y="855"/>
                </a:lnTo>
                <a:lnTo>
                  <a:pt x="1594" y="856"/>
                </a:lnTo>
                <a:lnTo>
                  <a:pt x="1594" y="857"/>
                </a:lnTo>
                <a:lnTo>
                  <a:pt x="1595" y="857"/>
                </a:lnTo>
                <a:lnTo>
                  <a:pt x="1596" y="857"/>
                </a:lnTo>
                <a:lnTo>
                  <a:pt x="1596" y="858"/>
                </a:lnTo>
                <a:lnTo>
                  <a:pt x="1595" y="858"/>
                </a:lnTo>
                <a:lnTo>
                  <a:pt x="1595" y="860"/>
                </a:lnTo>
                <a:lnTo>
                  <a:pt x="1594" y="861"/>
                </a:lnTo>
                <a:lnTo>
                  <a:pt x="1594" y="862"/>
                </a:lnTo>
                <a:lnTo>
                  <a:pt x="1595" y="862"/>
                </a:lnTo>
                <a:lnTo>
                  <a:pt x="1595" y="863"/>
                </a:lnTo>
                <a:lnTo>
                  <a:pt x="1595" y="864"/>
                </a:lnTo>
                <a:lnTo>
                  <a:pt x="1595" y="865"/>
                </a:lnTo>
                <a:lnTo>
                  <a:pt x="1595" y="866"/>
                </a:lnTo>
                <a:lnTo>
                  <a:pt x="1594" y="866"/>
                </a:lnTo>
                <a:lnTo>
                  <a:pt x="1594" y="867"/>
                </a:lnTo>
                <a:lnTo>
                  <a:pt x="1595" y="867"/>
                </a:lnTo>
                <a:lnTo>
                  <a:pt x="1595" y="868"/>
                </a:lnTo>
                <a:lnTo>
                  <a:pt x="1595" y="869"/>
                </a:lnTo>
                <a:lnTo>
                  <a:pt x="1588" y="869"/>
                </a:lnTo>
                <a:lnTo>
                  <a:pt x="1595" y="869"/>
                </a:lnTo>
                <a:lnTo>
                  <a:pt x="1595" y="870"/>
                </a:lnTo>
                <a:lnTo>
                  <a:pt x="1588" y="870"/>
                </a:lnTo>
                <a:lnTo>
                  <a:pt x="1588" y="872"/>
                </a:lnTo>
                <a:lnTo>
                  <a:pt x="1595" y="872"/>
                </a:lnTo>
                <a:lnTo>
                  <a:pt x="1595" y="873"/>
                </a:lnTo>
                <a:lnTo>
                  <a:pt x="1594" y="873"/>
                </a:lnTo>
                <a:lnTo>
                  <a:pt x="1594" y="874"/>
                </a:lnTo>
                <a:lnTo>
                  <a:pt x="1592" y="874"/>
                </a:lnTo>
                <a:lnTo>
                  <a:pt x="1592" y="875"/>
                </a:lnTo>
                <a:lnTo>
                  <a:pt x="1592" y="876"/>
                </a:lnTo>
                <a:lnTo>
                  <a:pt x="1594" y="876"/>
                </a:lnTo>
                <a:lnTo>
                  <a:pt x="1592" y="877"/>
                </a:lnTo>
                <a:lnTo>
                  <a:pt x="1591" y="877"/>
                </a:lnTo>
                <a:lnTo>
                  <a:pt x="1591" y="876"/>
                </a:lnTo>
                <a:lnTo>
                  <a:pt x="1590" y="876"/>
                </a:lnTo>
                <a:lnTo>
                  <a:pt x="1590" y="878"/>
                </a:lnTo>
                <a:lnTo>
                  <a:pt x="1590" y="879"/>
                </a:lnTo>
                <a:lnTo>
                  <a:pt x="1590" y="880"/>
                </a:lnTo>
                <a:lnTo>
                  <a:pt x="1589" y="880"/>
                </a:lnTo>
                <a:lnTo>
                  <a:pt x="1590" y="880"/>
                </a:lnTo>
                <a:lnTo>
                  <a:pt x="1591" y="880"/>
                </a:lnTo>
                <a:lnTo>
                  <a:pt x="1594" y="880"/>
                </a:lnTo>
                <a:lnTo>
                  <a:pt x="1594" y="881"/>
                </a:lnTo>
                <a:lnTo>
                  <a:pt x="1592" y="881"/>
                </a:lnTo>
                <a:lnTo>
                  <a:pt x="1591" y="881"/>
                </a:lnTo>
                <a:lnTo>
                  <a:pt x="1591" y="882"/>
                </a:lnTo>
                <a:lnTo>
                  <a:pt x="1590" y="884"/>
                </a:lnTo>
                <a:lnTo>
                  <a:pt x="1590" y="885"/>
                </a:lnTo>
                <a:lnTo>
                  <a:pt x="1590" y="886"/>
                </a:lnTo>
                <a:lnTo>
                  <a:pt x="1590" y="887"/>
                </a:lnTo>
                <a:lnTo>
                  <a:pt x="1589" y="887"/>
                </a:lnTo>
                <a:lnTo>
                  <a:pt x="1589" y="888"/>
                </a:lnTo>
                <a:lnTo>
                  <a:pt x="1589" y="889"/>
                </a:lnTo>
                <a:lnTo>
                  <a:pt x="1589" y="890"/>
                </a:lnTo>
                <a:lnTo>
                  <a:pt x="1589" y="891"/>
                </a:lnTo>
                <a:lnTo>
                  <a:pt x="1590" y="891"/>
                </a:lnTo>
                <a:lnTo>
                  <a:pt x="1590" y="892"/>
                </a:lnTo>
                <a:lnTo>
                  <a:pt x="1589" y="892"/>
                </a:lnTo>
                <a:lnTo>
                  <a:pt x="1588" y="893"/>
                </a:lnTo>
                <a:lnTo>
                  <a:pt x="1588" y="895"/>
                </a:lnTo>
                <a:lnTo>
                  <a:pt x="1588" y="900"/>
                </a:lnTo>
                <a:lnTo>
                  <a:pt x="1589" y="901"/>
                </a:lnTo>
                <a:lnTo>
                  <a:pt x="1590" y="901"/>
                </a:lnTo>
                <a:lnTo>
                  <a:pt x="1590" y="902"/>
                </a:lnTo>
                <a:lnTo>
                  <a:pt x="1588" y="902"/>
                </a:lnTo>
                <a:lnTo>
                  <a:pt x="1588" y="904"/>
                </a:lnTo>
                <a:lnTo>
                  <a:pt x="1588" y="906"/>
                </a:lnTo>
                <a:lnTo>
                  <a:pt x="1589" y="906"/>
                </a:lnTo>
                <a:lnTo>
                  <a:pt x="1588" y="906"/>
                </a:lnTo>
                <a:lnTo>
                  <a:pt x="1588" y="907"/>
                </a:lnTo>
                <a:lnTo>
                  <a:pt x="1588" y="909"/>
                </a:lnTo>
                <a:lnTo>
                  <a:pt x="1589" y="909"/>
                </a:lnTo>
                <a:lnTo>
                  <a:pt x="1589" y="907"/>
                </a:lnTo>
                <a:lnTo>
                  <a:pt x="1589" y="909"/>
                </a:lnTo>
                <a:lnTo>
                  <a:pt x="1589" y="910"/>
                </a:lnTo>
                <a:lnTo>
                  <a:pt x="1588" y="910"/>
                </a:lnTo>
                <a:lnTo>
                  <a:pt x="1587" y="910"/>
                </a:lnTo>
                <a:lnTo>
                  <a:pt x="1588" y="910"/>
                </a:lnTo>
                <a:lnTo>
                  <a:pt x="1588" y="911"/>
                </a:lnTo>
                <a:lnTo>
                  <a:pt x="1587" y="911"/>
                </a:lnTo>
                <a:lnTo>
                  <a:pt x="1587" y="912"/>
                </a:lnTo>
                <a:lnTo>
                  <a:pt x="1587" y="913"/>
                </a:lnTo>
                <a:lnTo>
                  <a:pt x="1587" y="914"/>
                </a:lnTo>
                <a:lnTo>
                  <a:pt x="1587" y="915"/>
                </a:lnTo>
                <a:lnTo>
                  <a:pt x="1588" y="915"/>
                </a:lnTo>
                <a:lnTo>
                  <a:pt x="1588" y="916"/>
                </a:lnTo>
                <a:lnTo>
                  <a:pt x="1587" y="916"/>
                </a:lnTo>
                <a:lnTo>
                  <a:pt x="1587" y="917"/>
                </a:lnTo>
                <a:lnTo>
                  <a:pt x="1587" y="918"/>
                </a:lnTo>
                <a:lnTo>
                  <a:pt x="1588" y="918"/>
                </a:lnTo>
                <a:lnTo>
                  <a:pt x="1589" y="918"/>
                </a:lnTo>
                <a:lnTo>
                  <a:pt x="1589" y="919"/>
                </a:lnTo>
                <a:lnTo>
                  <a:pt x="1589" y="921"/>
                </a:lnTo>
                <a:lnTo>
                  <a:pt x="1588" y="921"/>
                </a:lnTo>
                <a:lnTo>
                  <a:pt x="1583" y="921"/>
                </a:lnTo>
                <a:lnTo>
                  <a:pt x="1589" y="921"/>
                </a:lnTo>
                <a:lnTo>
                  <a:pt x="1589" y="923"/>
                </a:lnTo>
                <a:lnTo>
                  <a:pt x="1591" y="923"/>
                </a:lnTo>
                <a:lnTo>
                  <a:pt x="1590" y="926"/>
                </a:lnTo>
                <a:lnTo>
                  <a:pt x="1590" y="927"/>
                </a:lnTo>
                <a:lnTo>
                  <a:pt x="1590" y="929"/>
                </a:lnTo>
                <a:lnTo>
                  <a:pt x="1590" y="931"/>
                </a:lnTo>
                <a:lnTo>
                  <a:pt x="1589" y="933"/>
                </a:lnTo>
                <a:lnTo>
                  <a:pt x="1589" y="934"/>
                </a:lnTo>
                <a:lnTo>
                  <a:pt x="1589" y="936"/>
                </a:lnTo>
                <a:lnTo>
                  <a:pt x="1589" y="937"/>
                </a:lnTo>
                <a:lnTo>
                  <a:pt x="1589" y="939"/>
                </a:lnTo>
                <a:lnTo>
                  <a:pt x="1589" y="940"/>
                </a:lnTo>
                <a:lnTo>
                  <a:pt x="1589" y="941"/>
                </a:lnTo>
                <a:lnTo>
                  <a:pt x="1588" y="941"/>
                </a:lnTo>
                <a:lnTo>
                  <a:pt x="1588" y="944"/>
                </a:lnTo>
                <a:lnTo>
                  <a:pt x="1587" y="949"/>
                </a:lnTo>
                <a:lnTo>
                  <a:pt x="1587" y="951"/>
                </a:lnTo>
                <a:lnTo>
                  <a:pt x="1587" y="952"/>
                </a:lnTo>
                <a:lnTo>
                  <a:pt x="1587" y="953"/>
                </a:lnTo>
                <a:lnTo>
                  <a:pt x="1588" y="953"/>
                </a:lnTo>
                <a:lnTo>
                  <a:pt x="1587" y="953"/>
                </a:lnTo>
                <a:lnTo>
                  <a:pt x="1587" y="952"/>
                </a:lnTo>
                <a:lnTo>
                  <a:pt x="1588" y="952"/>
                </a:lnTo>
                <a:lnTo>
                  <a:pt x="1588" y="951"/>
                </a:lnTo>
                <a:lnTo>
                  <a:pt x="1588" y="950"/>
                </a:lnTo>
                <a:lnTo>
                  <a:pt x="1588" y="949"/>
                </a:lnTo>
                <a:lnTo>
                  <a:pt x="1588" y="948"/>
                </a:lnTo>
                <a:lnTo>
                  <a:pt x="1588" y="947"/>
                </a:lnTo>
                <a:lnTo>
                  <a:pt x="1588" y="946"/>
                </a:lnTo>
                <a:lnTo>
                  <a:pt x="1588" y="944"/>
                </a:lnTo>
                <a:lnTo>
                  <a:pt x="1589" y="944"/>
                </a:lnTo>
                <a:lnTo>
                  <a:pt x="1589" y="943"/>
                </a:lnTo>
                <a:lnTo>
                  <a:pt x="1590" y="943"/>
                </a:lnTo>
                <a:lnTo>
                  <a:pt x="1590" y="942"/>
                </a:lnTo>
                <a:lnTo>
                  <a:pt x="1590" y="941"/>
                </a:lnTo>
                <a:lnTo>
                  <a:pt x="1590" y="940"/>
                </a:lnTo>
                <a:lnTo>
                  <a:pt x="1590" y="939"/>
                </a:lnTo>
                <a:lnTo>
                  <a:pt x="1590" y="938"/>
                </a:lnTo>
                <a:lnTo>
                  <a:pt x="1591" y="938"/>
                </a:lnTo>
                <a:lnTo>
                  <a:pt x="1591" y="937"/>
                </a:lnTo>
                <a:lnTo>
                  <a:pt x="1592" y="937"/>
                </a:lnTo>
                <a:lnTo>
                  <a:pt x="1592" y="938"/>
                </a:lnTo>
                <a:lnTo>
                  <a:pt x="1592" y="939"/>
                </a:lnTo>
                <a:lnTo>
                  <a:pt x="1592" y="940"/>
                </a:lnTo>
                <a:lnTo>
                  <a:pt x="1592" y="939"/>
                </a:lnTo>
                <a:lnTo>
                  <a:pt x="1592" y="940"/>
                </a:lnTo>
                <a:lnTo>
                  <a:pt x="1594" y="940"/>
                </a:lnTo>
                <a:lnTo>
                  <a:pt x="1592" y="940"/>
                </a:lnTo>
                <a:lnTo>
                  <a:pt x="1592" y="939"/>
                </a:lnTo>
                <a:lnTo>
                  <a:pt x="1594" y="939"/>
                </a:lnTo>
                <a:lnTo>
                  <a:pt x="1594" y="938"/>
                </a:lnTo>
                <a:lnTo>
                  <a:pt x="1594" y="937"/>
                </a:lnTo>
                <a:lnTo>
                  <a:pt x="1595" y="937"/>
                </a:lnTo>
                <a:lnTo>
                  <a:pt x="1595" y="938"/>
                </a:lnTo>
                <a:lnTo>
                  <a:pt x="1595" y="939"/>
                </a:lnTo>
                <a:lnTo>
                  <a:pt x="1595" y="940"/>
                </a:lnTo>
                <a:lnTo>
                  <a:pt x="1595" y="941"/>
                </a:lnTo>
                <a:lnTo>
                  <a:pt x="1595" y="942"/>
                </a:lnTo>
                <a:lnTo>
                  <a:pt x="1596" y="941"/>
                </a:lnTo>
                <a:lnTo>
                  <a:pt x="1596" y="942"/>
                </a:lnTo>
                <a:lnTo>
                  <a:pt x="1597" y="942"/>
                </a:lnTo>
                <a:lnTo>
                  <a:pt x="1597" y="941"/>
                </a:lnTo>
                <a:lnTo>
                  <a:pt x="1597" y="940"/>
                </a:lnTo>
                <a:lnTo>
                  <a:pt x="1597" y="939"/>
                </a:lnTo>
                <a:lnTo>
                  <a:pt x="1597" y="938"/>
                </a:lnTo>
                <a:lnTo>
                  <a:pt x="1597" y="937"/>
                </a:lnTo>
                <a:lnTo>
                  <a:pt x="1597" y="936"/>
                </a:lnTo>
                <a:lnTo>
                  <a:pt x="1597" y="935"/>
                </a:lnTo>
                <a:lnTo>
                  <a:pt x="1597" y="933"/>
                </a:lnTo>
                <a:lnTo>
                  <a:pt x="1598" y="933"/>
                </a:lnTo>
                <a:lnTo>
                  <a:pt x="1598" y="931"/>
                </a:lnTo>
                <a:lnTo>
                  <a:pt x="1598" y="930"/>
                </a:lnTo>
                <a:lnTo>
                  <a:pt x="1598" y="929"/>
                </a:lnTo>
                <a:lnTo>
                  <a:pt x="1599" y="929"/>
                </a:lnTo>
                <a:lnTo>
                  <a:pt x="1599" y="928"/>
                </a:lnTo>
                <a:lnTo>
                  <a:pt x="1599" y="927"/>
                </a:lnTo>
                <a:lnTo>
                  <a:pt x="1599" y="926"/>
                </a:lnTo>
                <a:lnTo>
                  <a:pt x="1600" y="925"/>
                </a:lnTo>
                <a:lnTo>
                  <a:pt x="1600" y="924"/>
                </a:lnTo>
                <a:lnTo>
                  <a:pt x="1600" y="923"/>
                </a:lnTo>
                <a:lnTo>
                  <a:pt x="1600" y="922"/>
                </a:lnTo>
                <a:lnTo>
                  <a:pt x="1599" y="922"/>
                </a:lnTo>
                <a:lnTo>
                  <a:pt x="1600" y="921"/>
                </a:lnTo>
                <a:lnTo>
                  <a:pt x="1601" y="919"/>
                </a:lnTo>
                <a:lnTo>
                  <a:pt x="1601" y="918"/>
                </a:lnTo>
                <a:lnTo>
                  <a:pt x="1602" y="916"/>
                </a:lnTo>
                <a:lnTo>
                  <a:pt x="1602" y="915"/>
                </a:lnTo>
                <a:lnTo>
                  <a:pt x="1602" y="914"/>
                </a:lnTo>
                <a:lnTo>
                  <a:pt x="1602" y="913"/>
                </a:lnTo>
                <a:lnTo>
                  <a:pt x="1603" y="913"/>
                </a:lnTo>
                <a:lnTo>
                  <a:pt x="1604" y="912"/>
                </a:lnTo>
                <a:lnTo>
                  <a:pt x="1604" y="910"/>
                </a:lnTo>
                <a:lnTo>
                  <a:pt x="1607" y="910"/>
                </a:lnTo>
                <a:lnTo>
                  <a:pt x="1608" y="910"/>
                </a:lnTo>
                <a:lnTo>
                  <a:pt x="1608" y="911"/>
                </a:lnTo>
                <a:lnTo>
                  <a:pt x="1608" y="912"/>
                </a:lnTo>
                <a:lnTo>
                  <a:pt x="1608" y="913"/>
                </a:lnTo>
                <a:lnTo>
                  <a:pt x="1607" y="913"/>
                </a:lnTo>
                <a:lnTo>
                  <a:pt x="1607" y="914"/>
                </a:lnTo>
                <a:lnTo>
                  <a:pt x="1607" y="915"/>
                </a:lnTo>
                <a:lnTo>
                  <a:pt x="1607" y="916"/>
                </a:lnTo>
                <a:lnTo>
                  <a:pt x="1607" y="917"/>
                </a:lnTo>
                <a:lnTo>
                  <a:pt x="1607" y="918"/>
                </a:lnTo>
                <a:lnTo>
                  <a:pt x="1606" y="919"/>
                </a:lnTo>
                <a:lnTo>
                  <a:pt x="1606" y="922"/>
                </a:lnTo>
                <a:lnTo>
                  <a:pt x="1606" y="923"/>
                </a:lnTo>
                <a:lnTo>
                  <a:pt x="1606" y="925"/>
                </a:lnTo>
                <a:lnTo>
                  <a:pt x="1604" y="926"/>
                </a:lnTo>
                <a:lnTo>
                  <a:pt x="1603" y="929"/>
                </a:lnTo>
                <a:lnTo>
                  <a:pt x="1603" y="930"/>
                </a:lnTo>
                <a:lnTo>
                  <a:pt x="1602" y="934"/>
                </a:lnTo>
                <a:lnTo>
                  <a:pt x="1602" y="936"/>
                </a:lnTo>
                <a:lnTo>
                  <a:pt x="1602" y="937"/>
                </a:lnTo>
                <a:lnTo>
                  <a:pt x="1602" y="938"/>
                </a:lnTo>
                <a:lnTo>
                  <a:pt x="1602" y="940"/>
                </a:lnTo>
                <a:lnTo>
                  <a:pt x="1601" y="940"/>
                </a:lnTo>
                <a:lnTo>
                  <a:pt x="1601" y="941"/>
                </a:lnTo>
                <a:lnTo>
                  <a:pt x="1601" y="942"/>
                </a:lnTo>
                <a:lnTo>
                  <a:pt x="1601" y="943"/>
                </a:lnTo>
                <a:lnTo>
                  <a:pt x="1601" y="944"/>
                </a:lnTo>
                <a:lnTo>
                  <a:pt x="1601" y="946"/>
                </a:lnTo>
                <a:lnTo>
                  <a:pt x="1600" y="947"/>
                </a:lnTo>
                <a:lnTo>
                  <a:pt x="1600" y="948"/>
                </a:lnTo>
                <a:lnTo>
                  <a:pt x="1600" y="949"/>
                </a:lnTo>
                <a:lnTo>
                  <a:pt x="1599" y="949"/>
                </a:lnTo>
                <a:lnTo>
                  <a:pt x="1599" y="950"/>
                </a:lnTo>
                <a:lnTo>
                  <a:pt x="1599" y="951"/>
                </a:lnTo>
                <a:lnTo>
                  <a:pt x="1599" y="952"/>
                </a:lnTo>
                <a:lnTo>
                  <a:pt x="1599" y="954"/>
                </a:lnTo>
                <a:lnTo>
                  <a:pt x="1599" y="955"/>
                </a:lnTo>
                <a:lnTo>
                  <a:pt x="1599" y="956"/>
                </a:lnTo>
                <a:lnTo>
                  <a:pt x="1599" y="958"/>
                </a:lnTo>
                <a:lnTo>
                  <a:pt x="1598" y="959"/>
                </a:lnTo>
                <a:lnTo>
                  <a:pt x="1598" y="960"/>
                </a:lnTo>
                <a:lnTo>
                  <a:pt x="1598" y="962"/>
                </a:lnTo>
                <a:lnTo>
                  <a:pt x="1598" y="965"/>
                </a:lnTo>
                <a:lnTo>
                  <a:pt x="1598" y="967"/>
                </a:lnTo>
                <a:lnTo>
                  <a:pt x="1597" y="968"/>
                </a:lnTo>
                <a:lnTo>
                  <a:pt x="1597" y="971"/>
                </a:lnTo>
                <a:lnTo>
                  <a:pt x="1597" y="973"/>
                </a:lnTo>
                <a:lnTo>
                  <a:pt x="1596" y="977"/>
                </a:lnTo>
                <a:lnTo>
                  <a:pt x="1595" y="980"/>
                </a:lnTo>
                <a:lnTo>
                  <a:pt x="1595" y="981"/>
                </a:lnTo>
                <a:lnTo>
                  <a:pt x="1594" y="985"/>
                </a:lnTo>
                <a:lnTo>
                  <a:pt x="1594" y="986"/>
                </a:lnTo>
                <a:lnTo>
                  <a:pt x="1594" y="988"/>
                </a:lnTo>
                <a:lnTo>
                  <a:pt x="1594" y="989"/>
                </a:lnTo>
                <a:lnTo>
                  <a:pt x="1592" y="990"/>
                </a:lnTo>
                <a:lnTo>
                  <a:pt x="1592" y="992"/>
                </a:lnTo>
                <a:lnTo>
                  <a:pt x="1592" y="996"/>
                </a:lnTo>
                <a:lnTo>
                  <a:pt x="1591" y="999"/>
                </a:lnTo>
                <a:lnTo>
                  <a:pt x="1591" y="1000"/>
                </a:lnTo>
                <a:lnTo>
                  <a:pt x="1591" y="1003"/>
                </a:lnTo>
                <a:lnTo>
                  <a:pt x="1591" y="1005"/>
                </a:lnTo>
                <a:lnTo>
                  <a:pt x="1588" y="1033"/>
                </a:lnTo>
                <a:lnTo>
                  <a:pt x="1587" y="1033"/>
                </a:lnTo>
                <a:lnTo>
                  <a:pt x="1587" y="1035"/>
                </a:lnTo>
                <a:lnTo>
                  <a:pt x="1587" y="1041"/>
                </a:lnTo>
                <a:lnTo>
                  <a:pt x="1586" y="1044"/>
                </a:lnTo>
                <a:lnTo>
                  <a:pt x="1586" y="1048"/>
                </a:lnTo>
                <a:lnTo>
                  <a:pt x="1586" y="1050"/>
                </a:lnTo>
                <a:lnTo>
                  <a:pt x="1586" y="1052"/>
                </a:lnTo>
                <a:lnTo>
                  <a:pt x="1585" y="1057"/>
                </a:lnTo>
                <a:lnTo>
                  <a:pt x="1585" y="1058"/>
                </a:lnTo>
                <a:lnTo>
                  <a:pt x="1585" y="1059"/>
                </a:lnTo>
                <a:lnTo>
                  <a:pt x="1584" y="1059"/>
                </a:lnTo>
                <a:lnTo>
                  <a:pt x="1583" y="1069"/>
                </a:lnTo>
                <a:lnTo>
                  <a:pt x="1583" y="1071"/>
                </a:lnTo>
                <a:lnTo>
                  <a:pt x="1581" y="1088"/>
                </a:lnTo>
                <a:lnTo>
                  <a:pt x="1581" y="1090"/>
                </a:lnTo>
                <a:lnTo>
                  <a:pt x="1579" y="1095"/>
                </a:lnTo>
                <a:lnTo>
                  <a:pt x="1579" y="1098"/>
                </a:lnTo>
                <a:lnTo>
                  <a:pt x="1578" y="1103"/>
                </a:lnTo>
                <a:lnTo>
                  <a:pt x="1578" y="1109"/>
                </a:lnTo>
                <a:lnTo>
                  <a:pt x="1576" y="1127"/>
                </a:lnTo>
                <a:lnTo>
                  <a:pt x="1575" y="1137"/>
                </a:lnTo>
                <a:lnTo>
                  <a:pt x="1574" y="1144"/>
                </a:lnTo>
                <a:lnTo>
                  <a:pt x="1573" y="1151"/>
                </a:lnTo>
                <a:lnTo>
                  <a:pt x="1572" y="1152"/>
                </a:lnTo>
                <a:lnTo>
                  <a:pt x="1572" y="1155"/>
                </a:lnTo>
                <a:lnTo>
                  <a:pt x="1572" y="1157"/>
                </a:lnTo>
                <a:lnTo>
                  <a:pt x="1572" y="1158"/>
                </a:lnTo>
                <a:lnTo>
                  <a:pt x="1571" y="1159"/>
                </a:lnTo>
                <a:lnTo>
                  <a:pt x="1571" y="1162"/>
                </a:lnTo>
                <a:lnTo>
                  <a:pt x="1571" y="1163"/>
                </a:lnTo>
                <a:lnTo>
                  <a:pt x="1571" y="1168"/>
                </a:lnTo>
                <a:lnTo>
                  <a:pt x="1570" y="1173"/>
                </a:lnTo>
                <a:lnTo>
                  <a:pt x="1570" y="1175"/>
                </a:lnTo>
                <a:lnTo>
                  <a:pt x="1570" y="1176"/>
                </a:lnTo>
                <a:lnTo>
                  <a:pt x="1570" y="1177"/>
                </a:lnTo>
                <a:lnTo>
                  <a:pt x="1570" y="1178"/>
                </a:lnTo>
                <a:lnTo>
                  <a:pt x="1569" y="1180"/>
                </a:lnTo>
                <a:lnTo>
                  <a:pt x="1569" y="1181"/>
                </a:lnTo>
                <a:lnTo>
                  <a:pt x="1569" y="1182"/>
                </a:lnTo>
                <a:lnTo>
                  <a:pt x="1569" y="1183"/>
                </a:lnTo>
                <a:lnTo>
                  <a:pt x="1569" y="1184"/>
                </a:lnTo>
                <a:lnTo>
                  <a:pt x="1569" y="1185"/>
                </a:lnTo>
                <a:lnTo>
                  <a:pt x="1569" y="1186"/>
                </a:lnTo>
                <a:lnTo>
                  <a:pt x="1569" y="1190"/>
                </a:lnTo>
                <a:lnTo>
                  <a:pt x="1569" y="1192"/>
                </a:lnTo>
                <a:lnTo>
                  <a:pt x="1569" y="1193"/>
                </a:lnTo>
                <a:lnTo>
                  <a:pt x="1567" y="1195"/>
                </a:lnTo>
                <a:lnTo>
                  <a:pt x="1567" y="1197"/>
                </a:lnTo>
                <a:lnTo>
                  <a:pt x="1567" y="1199"/>
                </a:lnTo>
                <a:lnTo>
                  <a:pt x="1567" y="1200"/>
                </a:lnTo>
                <a:lnTo>
                  <a:pt x="1567" y="1201"/>
                </a:lnTo>
                <a:lnTo>
                  <a:pt x="1567" y="1202"/>
                </a:lnTo>
                <a:lnTo>
                  <a:pt x="1567" y="1203"/>
                </a:lnTo>
                <a:lnTo>
                  <a:pt x="1567" y="1206"/>
                </a:lnTo>
                <a:lnTo>
                  <a:pt x="1566" y="1207"/>
                </a:lnTo>
                <a:lnTo>
                  <a:pt x="1566" y="1208"/>
                </a:lnTo>
                <a:lnTo>
                  <a:pt x="1566" y="1211"/>
                </a:lnTo>
                <a:lnTo>
                  <a:pt x="1566" y="1215"/>
                </a:lnTo>
                <a:lnTo>
                  <a:pt x="1566" y="1218"/>
                </a:lnTo>
                <a:lnTo>
                  <a:pt x="1565" y="1221"/>
                </a:lnTo>
                <a:lnTo>
                  <a:pt x="1565" y="1222"/>
                </a:lnTo>
                <a:lnTo>
                  <a:pt x="1565" y="1223"/>
                </a:lnTo>
                <a:lnTo>
                  <a:pt x="1565" y="1225"/>
                </a:lnTo>
                <a:lnTo>
                  <a:pt x="1565" y="1227"/>
                </a:lnTo>
                <a:lnTo>
                  <a:pt x="1564" y="1231"/>
                </a:lnTo>
                <a:lnTo>
                  <a:pt x="1564" y="1232"/>
                </a:lnTo>
                <a:lnTo>
                  <a:pt x="1564" y="1233"/>
                </a:lnTo>
                <a:lnTo>
                  <a:pt x="1564" y="1235"/>
                </a:lnTo>
                <a:lnTo>
                  <a:pt x="1564" y="1236"/>
                </a:lnTo>
                <a:lnTo>
                  <a:pt x="1564" y="1237"/>
                </a:lnTo>
                <a:lnTo>
                  <a:pt x="1564" y="1238"/>
                </a:lnTo>
                <a:lnTo>
                  <a:pt x="1563" y="1240"/>
                </a:lnTo>
                <a:lnTo>
                  <a:pt x="1563" y="1245"/>
                </a:lnTo>
                <a:lnTo>
                  <a:pt x="1563" y="1248"/>
                </a:lnTo>
                <a:lnTo>
                  <a:pt x="1563" y="1249"/>
                </a:lnTo>
                <a:lnTo>
                  <a:pt x="1563" y="1250"/>
                </a:lnTo>
                <a:lnTo>
                  <a:pt x="1563" y="1251"/>
                </a:lnTo>
                <a:lnTo>
                  <a:pt x="1563" y="1252"/>
                </a:lnTo>
                <a:lnTo>
                  <a:pt x="1563" y="1255"/>
                </a:lnTo>
                <a:lnTo>
                  <a:pt x="1563" y="1257"/>
                </a:lnTo>
                <a:lnTo>
                  <a:pt x="1563" y="1260"/>
                </a:lnTo>
                <a:lnTo>
                  <a:pt x="1563" y="1263"/>
                </a:lnTo>
                <a:lnTo>
                  <a:pt x="1563" y="1266"/>
                </a:lnTo>
                <a:lnTo>
                  <a:pt x="1562" y="1271"/>
                </a:lnTo>
                <a:lnTo>
                  <a:pt x="1562" y="1275"/>
                </a:lnTo>
                <a:lnTo>
                  <a:pt x="1561" y="1277"/>
                </a:lnTo>
                <a:lnTo>
                  <a:pt x="1561" y="1279"/>
                </a:lnTo>
                <a:lnTo>
                  <a:pt x="1561" y="1283"/>
                </a:lnTo>
                <a:lnTo>
                  <a:pt x="1560" y="1288"/>
                </a:lnTo>
                <a:lnTo>
                  <a:pt x="1560" y="1292"/>
                </a:lnTo>
                <a:lnTo>
                  <a:pt x="1559" y="1297"/>
                </a:lnTo>
                <a:lnTo>
                  <a:pt x="1559" y="1298"/>
                </a:lnTo>
                <a:lnTo>
                  <a:pt x="1560" y="1298"/>
                </a:lnTo>
                <a:lnTo>
                  <a:pt x="1560" y="1299"/>
                </a:lnTo>
                <a:lnTo>
                  <a:pt x="1560" y="1300"/>
                </a:lnTo>
                <a:lnTo>
                  <a:pt x="1559" y="1301"/>
                </a:lnTo>
                <a:lnTo>
                  <a:pt x="1559" y="1304"/>
                </a:lnTo>
                <a:lnTo>
                  <a:pt x="1559" y="1309"/>
                </a:lnTo>
                <a:lnTo>
                  <a:pt x="1558" y="1324"/>
                </a:lnTo>
                <a:lnTo>
                  <a:pt x="1558" y="1326"/>
                </a:lnTo>
                <a:lnTo>
                  <a:pt x="1557" y="1330"/>
                </a:lnTo>
                <a:lnTo>
                  <a:pt x="1557" y="1331"/>
                </a:lnTo>
                <a:lnTo>
                  <a:pt x="1557" y="1333"/>
                </a:lnTo>
                <a:lnTo>
                  <a:pt x="1557" y="1334"/>
                </a:lnTo>
                <a:lnTo>
                  <a:pt x="1557" y="1340"/>
                </a:lnTo>
                <a:lnTo>
                  <a:pt x="1557" y="1341"/>
                </a:lnTo>
                <a:lnTo>
                  <a:pt x="1557" y="1342"/>
                </a:lnTo>
                <a:lnTo>
                  <a:pt x="1557" y="1344"/>
                </a:lnTo>
                <a:lnTo>
                  <a:pt x="1555" y="1345"/>
                </a:lnTo>
                <a:lnTo>
                  <a:pt x="1555" y="1349"/>
                </a:lnTo>
                <a:lnTo>
                  <a:pt x="1555" y="1354"/>
                </a:lnTo>
                <a:lnTo>
                  <a:pt x="1555" y="1355"/>
                </a:lnTo>
                <a:lnTo>
                  <a:pt x="1554" y="1356"/>
                </a:lnTo>
                <a:lnTo>
                  <a:pt x="1551" y="1356"/>
                </a:lnTo>
                <a:lnTo>
                  <a:pt x="1551" y="1350"/>
                </a:lnTo>
                <a:lnTo>
                  <a:pt x="1550" y="1351"/>
                </a:lnTo>
                <a:lnTo>
                  <a:pt x="1550" y="1353"/>
                </a:lnTo>
                <a:lnTo>
                  <a:pt x="1550" y="1354"/>
                </a:lnTo>
                <a:lnTo>
                  <a:pt x="1550" y="1355"/>
                </a:lnTo>
                <a:lnTo>
                  <a:pt x="1551" y="1356"/>
                </a:lnTo>
                <a:lnTo>
                  <a:pt x="1552" y="1356"/>
                </a:lnTo>
                <a:lnTo>
                  <a:pt x="1552" y="1357"/>
                </a:lnTo>
                <a:lnTo>
                  <a:pt x="1555" y="1357"/>
                </a:lnTo>
                <a:lnTo>
                  <a:pt x="1554" y="1357"/>
                </a:lnTo>
                <a:lnTo>
                  <a:pt x="1553" y="1357"/>
                </a:lnTo>
                <a:lnTo>
                  <a:pt x="1552" y="1357"/>
                </a:lnTo>
                <a:lnTo>
                  <a:pt x="1552" y="1359"/>
                </a:lnTo>
                <a:lnTo>
                  <a:pt x="1551" y="1361"/>
                </a:lnTo>
                <a:lnTo>
                  <a:pt x="1550" y="1371"/>
                </a:lnTo>
                <a:lnTo>
                  <a:pt x="1550" y="1375"/>
                </a:lnTo>
                <a:lnTo>
                  <a:pt x="1549" y="1380"/>
                </a:lnTo>
                <a:lnTo>
                  <a:pt x="1547" y="1387"/>
                </a:lnTo>
                <a:lnTo>
                  <a:pt x="1546" y="1387"/>
                </a:lnTo>
                <a:lnTo>
                  <a:pt x="1545" y="1387"/>
                </a:lnTo>
                <a:lnTo>
                  <a:pt x="1544" y="1387"/>
                </a:lnTo>
                <a:lnTo>
                  <a:pt x="1542" y="1387"/>
                </a:lnTo>
                <a:lnTo>
                  <a:pt x="1541" y="1387"/>
                </a:lnTo>
                <a:lnTo>
                  <a:pt x="1538" y="1388"/>
                </a:lnTo>
                <a:lnTo>
                  <a:pt x="1538" y="1387"/>
                </a:lnTo>
                <a:lnTo>
                  <a:pt x="1537" y="1387"/>
                </a:lnTo>
                <a:lnTo>
                  <a:pt x="1536" y="1388"/>
                </a:lnTo>
                <a:lnTo>
                  <a:pt x="1535" y="1387"/>
                </a:lnTo>
                <a:lnTo>
                  <a:pt x="1534" y="1387"/>
                </a:lnTo>
                <a:lnTo>
                  <a:pt x="1533" y="1387"/>
                </a:lnTo>
                <a:lnTo>
                  <a:pt x="1532" y="1388"/>
                </a:lnTo>
                <a:lnTo>
                  <a:pt x="1530" y="1388"/>
                </a:lnTo>
                <a:lnTo>
                  <a:pt x="1529" y="1388"/>
                </a:lnTo>
                <a:lnTo>
                  <a:pt x="1528" y="1388"/>
                </a:lnTo>
                <a:lnTo>
                  <a:pt x="1526" y="1388"/>
                </a:lnTo>
                <a:lnTo>
                  <a:pt x="1525" y="1388"/>
                </a:lnTo>
                <a:lnTo>
                  <a:pt x="1523" y="1388"/>
                </a:lnTo>
                <a:lnTo>
                  <a:pt x="1522" y="1388"/>
                </a:lnTo>
                <a:lnTo>
                  <a:pt x="1522" y="1387"/>
                </a:lnTo>
                <a:lnTo>
                  <a:pt x="1521" y="1387"/>
                </a:lnTo>
                <a:lnTo>
                  <a:pt x="1521" y="1386"/>
                </a:lnTo>
                <a:lnTo>
                  <a:pt x="1521" y="1385"/>
                </a:lnTo>
                <a:lnTo>
                  <a:pt x="1520" y="1385"/>
                </a:lnTo>
                <a:lnTo>
                  <a:pt x="1520" y="1384"/>
                </a:lnTo>
                <a:lnTo>
                  <a:pt x="1520" y="1383"/>
                </a:lnTo>
                <a:lnTo>
                  <a:pt x="1520" y="1382"/>
                </a:lnTo>
                <a:lnTo>
                  <a:pt x="1520" y="1381"/>
                </a:lnTo>
                <a:lnTo>
                  <a:pt x="1520" y="1380"/>
                </a:lnTo>
                <a:lnTo>
                  <a:pt x="1518" y="1379"/>
                </a:lnTo>
                <a:lnTo>
                  <a:pt x="1517" y="1379"/>
                </a:lnTo>
                <a:lnTo>
                  <a:pt x="1516" y="1378"/>
                </a:lnTo>
                <a:lnTo>
                  <a:pt x="1515" y="1378"/>
                </a:lnTo>
                <a:lnTo>
                  <a:pt x="1515" y="1377"/>
                </a:lnTo>
                <a:lnTo>
                  <a:pt x="1514" y="1377"/>
                </a:lnTo>
                <a:lnTo>
                  <a:pt x="1513" y="1377"/>
                </a:lnTo>
                <a:lnTo>
                  <a:pt x="1512" y="1377"/>
                </a:lnTo>
                <a:lnTo>
                  <a:pt x="1511" y="1378"/>
                </a:lnTo>
                <a:lnTo>
                  <a:pt x="1510" y="1379"/>
                </a:lnTo>
                <a:lnTo>
                  <a:pt x="1509" y="1379"/>
                </a:lnTo>
                <a:lnTo>
                  <a:pt x="1508" y="1380"/>
                </a:lnTo>
                <a:lnTo>
                  <a:pt x="1508" y="1381"/>
                </a:lnTo>
                <a:lnTo>
                  <a:pt x="1507" y="1382"/>
                </a:lnTo>
                <a:lnTo>
                  <a:pt x="1507" y="1383"/>
                </a:lnTo>
                <a:lnTo>
                  <a:pt x="1507" y="1384"/>
                </a:lnTo>
                <a:lnTo>
                  <a:pt x="1505" y="1384"/>
                </a:lnTo>
                <a:lnTo>
                  <a:pt x="1505" y="1385"/>
                </a:lnTo>
                <a:lnTo>
                  <a:pt x="1504" y="1385"/>
                </a:lnTo>
                <a:lnTo>
                  <a:pt x="1504" y="1384"/>
                </a:lnTo>
                <a:lnTo>
                  <a:pt x="1503" y="1384"/>
                </a:lnTo>
                <a:lnTo>
                  <a:pt x="1502" y="1384"/>
                </a:lnTo>
                <a:lnTo>
                  <a:pt x="1501" y="1384"/>
                </a:lnTo>
                <a:lnTo>
                  <a:pt x="1501" y="1383"/>
                </a:lnTo>
                <a:lnTo>
                  <a:pt x="1501" y="1382"/>
                </a:lnTo>
                <a:lnTo>
                  <a:pt x="1501" y="1381"/>
                </a:lnTo>
                <a:lnTo>
                  <a:pt x="1502" y="1380"/>
                </a:lnTo>
                <a:lnTo>
                  <a:pt x="1502" y="1379"/>
                </a:lnTo>
                <a:lnTo>
                  <a:pt x="1502" y="1378"/>
                </a:lnTo>
                <a:lnTo>
                  <a:pt x="1502" y="1377"/>
                </a:lnTo>
                <a:lnTo>
                  <a:pt x="1502" y="1375"/>
                </a:lnTo>
                <a:lnTo>
                  <a:pt x="1501" y="1374"/>
                </a:lnTo>
                <a:lnTo>
                  <a:pt x="1501" y="1373"/>
                </a:lnTo>
                <a:lnTo>
                  <a:pt x="1500" y="1373"/>
                </a:lnTo>
                <a:lnTo>
                  <a:pt x="1499" y="1373"/>
                </a:lnTo>
                <a:lnTo>
                  <a:pt x="1496" y="1373"/>
                </a:lnTo>
                <a:lnTo>
                  <a:pt x="1495" y="1373"/>
                </a:lnTo>
                <a:lnTo>
                  <a:pt x="1493" y="1373"/>
                </a:lnTo>
                <a:lnTo>
                  <a:pt x="1492" y="1373"/>
                </a:lnTo>
                <a:lnTo>
                  <a:pt x="1491" y="1373"/>
                </a:lnTo>
                <a:lnTo>
                  <a:pt x="1490" y="1373"/>
                </a:lnTo>
                <a:lnTo>
                  <a:pt x="1489" y="1373"/>
                </a:lnTo>
                <a:lnTo>
                  <a:pt x="1488" y="1373"/>
                </a:lnTo>
                <a:lnTo>
                  <a:pt x="1487" y="1373"/>
                </a:lnTo>
                <a:lnTo>
                  <a:pt x="1486" y="1373"/>
                </a:lnTo>
                <a:lnTo>
                  <a:pt x="1485" y="1373"/>
                </a:lnTo>
                <a:lnTo>
                  <a:pt x="1483" y="1373"/>
                </a:lnTo>
                <a:lnTo>
                  <a:pt x="1482" y="1373"/>
                </a:lnTo>
                <a:lnTo>
                  <a:pt x="1480" y="1373"/>
                </a:lnTo>
                <a:lnTo>
                  <a:pt x="1479" y="1373"/>
                </a:lnTo>
                <a:lnTo>
                  <a:pt x="1478" y="1373"/>
                </a:lnTo>
                <a:lnTo>
                  <a:pt x="1476" y="1373"/>
                </a:lnTo>
                <a:lnTo>
                  <a:pt x="1474" y="1373"/>
                </a:lnTo>
                <a:lnTo>
                  <a:pt x="1470" y="1373"/>
                </a:lnTo>
                <a:lnTo>
                  <a:pt x="1468" y="1373"/>
                </a:lnTo>
                <a:lnTo>
                  <a:pt x="1467" y="1373"/>
                </a:lnTo>
                <a:lnTo>
                  <a:pt x="1466" y="1373"/>
                </a:lnTo>
                <a:lnTo>
                  <a:pt x="1465" y="1373"/>
                </a:lnTo>
                <a:lnTo>
                  <a:pt x="1463" y="1373"/>
                </a:lnTo>
                <a:lnTo>
                  <a:pt x="1462" y="1373"/>
                </a:lnTo>
                <a:lnTo>
                  <a:pt x="1461" y="1373"/>
                </a:lnTo>
                <a:lnTo>
                  <a:pt x="1460" y="1373"/>
                </a:lnTo>
                <a:lnTo>
                  <a:pt x="1459" y="1373"/>
                </a:lnTo>
                <a:lnTo>
                  <a:pt x="1453" y="1373"/>
                </a:lnTo>
                <a:lnTo>
                  <a:pt x="1451" y="1373"/>
                </a:lnTo>
                <a:lnTo>
                  <a:pt x="1449" y="1373"/>
                </a:lnTo>
                <a:lnTo>
                  <a:pt x="1446" y="1373"/>
                </a:lnTo>
                <a:lnTo>
                  <a:pt x="1445" y="1373"/>
                </a:lnTo>
                <a:lnTo>
                  <a:pt x="1443" y="1373"/>
                </a:lnTo>
                <a:lnTo>
                  <a:pt x="1442" y="1373"/>
                </a:lnTo>
                <a:lnTo>
                  <a:pt x="1441" y="1373"/>
                </a:lnTo>
                <a:lnTo>
                  <a:pt x="1440" y="1373"/>
                </a:lnTo>
                <a:lnTo>
                  <a:pt x="1439" y="1373"/>
                </a:lnTo>
                <a:lnTo>
                  <a:pt x="1438" y="1373"/>
                </a:lnTo>
                <a:lnTo>
                  <a:pt x="1437" y="1373"/>
                </a:lnTo>
                <a:lnTo>
                  <a:pt x="1436" y="1373"/>
                </a:lnTo>
                <a:lnTo>
                  <a:pt x="1434" y="1373"/>
                </a:lnTo>
                <a:lnTo>
                  <a:pt x="1433" y="1373"/>
                </a:lnTo>
                <a:lnTo>
                  <a:pt x="1431" y="1373"/>
                </a:lnTo>
                <a:lnTo>
                  <a:pt x="1430" y="1373"/>
                </a:lnTo>
                <a:lnTo>
                  <a:pt x="1429" y="1373"/>
                </a:lnTo>
                <a:lnTo>
                  <a:pt x="1428" y="1373"/>
                </a:lnTo>
                <a:lnTo>
                  <a:pt x="1426" y="1373"/>
                </a:lnTo>
                <a:lnTo>
                  <a:pt x="1423" y="1373"/>
                </a:lnTo>
                <a:lnTo>
                  <a:pt x="1419" y="1373"/>
                </a:lnTo>
                <a:lnTo>
                  <a:pt x="1416" y="1373"/>
                </a:lnTo>
                <a:lnTo>
                  <a:pt x="1413" y="1373"/>
                </a:lnTo>
                <a:lnTo>
                  <a:pt x="1410" y="1373"/>
                </a:lnTo>
                <a:lnTo>
                  <a:pt x="1409" y="1373"/>
                </a:lnTo>
                <a:lnTo>
                  <a:pt x="1408" y="1373"/>
                </a:lnTo>
                <a:lnTo>
                  <a:pt x="1406" y="1373"/>
                </a:lnTo>
                <a:lnTo>
                  <a:pt x="1403" y="1373"/>
                </a:lnTo>
                <a:lnTo>
                  <a:pt x="1402" y="1373"/>
                </a:lnTo>
                <a:lnTo>
                  <a:pt x="1400" y="1373"/>
                </a:lnTo>
                <a:lnTo>
                  <a:pt x="1397" y="1373"/>
                </a:lnTo>
                <a:lnTo>
                  <a:pt x="1396" y="1373"/>
                </a:lnTo>
                <a:lnTo>
                  <a:pt x="1393" y="1373"/>
                </a:lnTo>
                <a:lnTo>
                  <a:pt x="1389" y="1373"/>
                </a:lnTo>
                <a:lnTo>
                  <a:pt x="1388" y="1373"/>
                </a:lnTo>
                <a:lnTo>
                  <a:pt x="1385" y="1373"/>
                </a:lnTo>
                <a:lnTo>
                  <a:pt x="1382" y="1373"/>
                </a:lnTo>
                <a:lnTo>
                  <a:pt x="1380" y="1373"/>
                </a:lnTo>
                <a:lnTo>
                  <a:pt x="1379" y="1373"/>
                </a:lnTo>
                <a:lnTo>
                  <a:pt x="1376" y="1373"/>
                </a:lnTo>
                <a:lnTo>
                  <a:pt x="1375" y="1373"/>
                </a:lnTo>
                <a:lnTo>
                  <a:pt x="1373" y="1373"/>
                </a:lnTo>
                <a:lnTo>
                  <a:pt x="1372" y="1373"/>
                </a:lnTo>
                <a:lnTo>
                  <a:pt x="1369" y="1373"/>
                </a:lnTo>
                <a:lnTo>
                  <a:pt x="1367" y="1373"/>
                </a:lnTo>
                <a:lnTo>
                  <a:pt x="1366" y="1373"/>
                </a:lnTo>
                <a:lnTo>
                  <a:pt x="1365" y="1373"/>
                </a:lnTo>
                <a:lnTo>
                  <a:pt x="1364" y="1373"/>
                </a:lnTo>
                <a:lnTo>
                  <a:pt x="1363" y="1373"/>
                </a:lnTo>
                <a:lnTo>
                  <a:pt x="1361" y="1373"/>
                </a:lnTo>
                <a:lnTo>
                  <a:pt x="1359" y="1373"/>
                </a:lnTo>
                <a:lnTo>
                  <a:pt x="1356" y="1373"/>
                </a:lnTo>
                <a:lnTo>
                  <a:pt x="1354" y="1373"/>
                </a:lnTo>
                <a:lnTo>
                  <a:pt x="1353" y="1373"/>
                </a:lnTo>
                <a:lnTo>
                  <a:pt x="1352" y="1373"/>
                </a:lnTo>
                <a:lnTo>
                  <a:pt x="1351" y="1373"/>
                </a:lnTo>
                <a:lnTo>
                  <a:pt x="1350" y="1373"/>
                </a:lnTo>
                <a:lnTo>
                  <a:pt x="1349" y="1373"/>
                </a:lnTo>
                <a:lnTo>
                  <a:pt x="1348" y="1373"/>
                </a:lnTo>
                <a:lnTo>
                  <a:pt x="1347" y="1373"/>
                </a:lnTo>
                <a:lnTo>
                  <a:pt x="1346" y="1373"/>
                </a:lnTo>
                <a:lnTo>
                  <a:pt x="1344" y="1373"/>
                </a:lnTo>
                <a:lnTo>
                  <a:pt x="1343" y="1373"/>
                </a:lnTo>
                <a:lnTo>
                  <a:pt x="1340" y="1373"/>
                </a:lnTo>
                <a:lnTo>
                  <a:pt x="1338" y="1373"/>
                </a:lnTo>
                <a:lnTo>
                  <a:pt x="1337" y="1373"/>
                </a:lnTo>
                <a:lnTo>
                  <a:pt x="1336" y="1373"/>
                </a:lnTo>
                <a:lnTo>
                  <a:pt x="1335" y="1373"/>
                </a:lnTo>
                <a:lnTo>
                  <a:pt x="1334" y="1373"/>
                </a:lnTo>
                <a:lnTo>
                  <a:pt x="1332" y="1373"/>
                </a:lnTo>
                <a:lnTo>
                  <a:pt x="1331" y="1373"/>
                </a:lnTo>
                <a:lnTo>
                  <a:pt x="1330" y="1373"/>
                </a:lnTo>
                <a:lnTo>
                  <a:pt x="1328" y="1373"/>
                </a:lnTo>
                <a:lnTo>
                  <a:pt x="1327" y="1373"/>
                </a:lnTo>
                <a:lnTo>
                  <a:pt x="1325" y="1373"/>
                </a:lnTo>
                <a:lnTo>
                  <a:pt x="1324" y="1373"/>
                </a:lnTo>
                <a:lnTo>
                  <a:pt x="1323" y="1373"/>
                </a:lnTo>
                <a:lnTo>
                  <a:pt x="1322" y="1373"/>
                </a:lnTo>
                <a:lnTo>
                  <a:pt x="1320" y="1373"/>
                </a:lnTo>
                <a:lnTo>
                  <a:pt x="1317" y="1373"/>
                </a:lnTo>
                <a:lnTo>
                  <a:pt x="1316" y="1373"/>
                </a:lnTo>
                <a:lnTo>
                  <a:pt x="1315" y="1373"/>
                </a:lnTo>
                <a:lnTo>
                  <a:pt x="1314" y="1373"/>
                </a:lnTo>
                <a:lnTo>
                  <a:pt x="1312" y="1373"/>
                </a:lnTo>
                <a:lnTo>
                  <a:pt x="1311" y="1373"/>
                </a:lnTo>
                <a:lnTo>
                  <a:pt x="1310" y="1373"/>
                </a:lnTo>
                <a:lnTo>
                  <a:pt x="1309" y="1373"/>
                </a:lnTo>
                <a:lnTo>
                  <a:pt x="1307" y="1373"/>
                </a:lnTo>
                <a:lnTo>
                  <a:pt x="1306" y="1373"/>
                </a:lnTo>
                <a:lnTo>
                  <a:pt x="1305" y="1373"/>
                </a:lnTo>
                <a:lnTo>
                  <a:pt x="1304" y="1373"/>
                </a:lnTo>
                <a:lnTo>
                  <a:pt x="1303" y="1373"/>
                </a:lnTo>
                <a:lnTo>
                  <a:pt x="1302" y="1373"/>
                </a:lnTo>
                <a:lnTo>
                  <a:pt x="1301" y="1373"/>
                </a:lnTo>
                <a:lnTo>
                  <a:pt x="1300" y="1373"/>
                </a:lnTo>
                <a:lnTo>
                  <a:pt x="1299" y="1372"/>
                </a:lnTo>
                <a:lnTo>
                  <a:pt x="1297" y="1372"/>
                </a:lnTo>
                <a:lnTo>
                  <a:pt x="1294" y="1371"/>
                </a:lnTo>
                <a:lnTo>
                  <a:pt x="1293" y="1371"/>
                </a:lnTo>
                <a:lnTo>
                  <a:pt x="1291" y="1370"/>
                </a:lnTo>
                <a:lnTo>
                  <a:pt x="1289" y="1369"/>
                </a:lnTo>
                <a:lnTo>
                  <a:pt x="1286" y="1368"/>
                </a:lnTo>
                <a:lnTo>
                  <a:pt x="1285" y="1368"/>
                </a:lnTo>
                <a:lnTo>
                  <a:pt x="1279" y="1366"/>
                </a:lnTo>
                <a:lnTo>
                  <a:pt x="1275" y="1365"/>
                </a:lnTo>
                <a:lnTo>
                  <a:pt x="1273" y="1363"/>
                </a:lnTo>
                <a:lnTo>
                  <a:pt x="1272" y="1363"/>
                </a:lnTo>
                <a:lnTo>
                  <a:pt x="1270" y="1363"/>
                </a:lnTo>
                <a:lnTo>
                  <a:pt x="1269" y="1362"/>
                </a:lnTo>
                <a:lnTo>
                  <a:pt x="1268" y="1362"/>
                </a:lnTo>
                <a:lnTo>
                  <a:pt x="1267" y="1362"/>
                </a:lnTo>
                <a:lnTo>
                  <a:pt x="1266" y="1361"/>
                </a:lnTo>
                <a:lnTo>
                  <a:pt x="1265" y="1361"/>
                </a:lnTo>
                <a:lnTo>
                  <a:pt x="1263" y="1360"/>
                </a:lnTo>
                <a:lnTo>
                  <a:pt x="1262" y="1360"/>
                </a:lnTo>
                <a:lnTo>
                  <a:pt x="1261" y="1360"/>
                </a:lnTo>
                <a:lnTo>
                  <a:pt x="1258" y="1359"/>
                </a:lnTo>
                <a:lnTo>
                  <a:pt x="1257" y="1359"/>
                </a:lnTo>
                <a:lnTo>
                  <a:pt x="1256" y="1358"/>
                </a:lnTo>
                <a:lnTo>
                  <a:pt x="1255" y="1358"/>
                </a:lnTo>
                <a:lnTo>
                  <a:pt x="1250" y="1357"/>
                </a:lnTo>
                <a:lnTo>
                  <a:pt x="1246" y="1355"/>
                </a:lnTo>
                <a:lnTo>
                  <a:pt x="1242" y="1354"/>
                </a:lnTo>
                <a:lnTo>
                  <a:pt x="1240" y="1353"/>
                </a:lnTo>
                <a:lnTo>
                  <a:pt x="1233" y="1350"/>
                </a:lnTo>
                <a:lnTo>
                  <a:pt x="1232" y="1350"/>
                </a:lnTo>
                <a:lnTo>
                  <a:pt x="1230" y="1349"/>
                </a:lnTo>
                <a:lnTo>
                  <a:pt x="1225" y="1348"/>
                </a:lnTo>
                <a:lnTo>
                  <a:pt x="1213" y="1344"/>
                </a:lnTo>
                <a:lnTo>
                  <a:pt x="1211" y="1344"/>
                </a:lnTo>
                <a:lnTo>
                  <a:pt x="1192" y="1337"/>
                </a:lnTo>
                <a:lnTo>
                  <a:pt x="1179" y="1333"/>
                </a:lnTo>
                <a:lnTo>
                  <a:pt x="1175" y="1331"/>
                </a:lnTo>
                <a:lnTo>
                  <a:pt x="1149" y="1323"/>
                </a:lnTo>
                <a:lnTo>
                  <a:pt x="1124" y="1314"/>
                </a:lnTo>
                <a:lnTo>
                  <a:pt x="1122" y="1314"/>
                </a:lnTo>
                <a:lnTo>
                  <a:pt x="1122" y="1318"/>
                </a:lnTo>
                <a:lnTo>
                  <a:pt x="1122" y="1320"/>
                </a:lnTo>
                <a:lnTo>
                  <a:pt x="1122" y="1322"/>
                </a:lnTo>
                <a:lnTo>
                  <a:pt x="1124" y="1328"/>
                </a:lnTo>
                <a:lnTo>
                  <a:pt x="1124" y="1357"/>
                </a:lnTo>
                <a:lnTo>
                  <a:pt x="1124" y="1359"/>
                </a:lnTo>
                <a:lnTo>
                  <a:pt x="1122" y="1359"/>
                </a:lnTo>
                <a:lnTo>
                  <a:pt x="1121" y="1359"/>
                </a:lnTo>
                <a:lnTo>
                  <a:pt x="1119" y="1359"/>
                </a:lnTo>
                <a:lnTo>
                  <a:pt x="1092" y="1359"/>
                </a:lnTo>
                <a:lnTo>
                  <a:pt x="1055" y="1359"/>
                </a:lnTo>
                <a:lnTo>
                  <a:pt x="1004" y="1359"/>
                </a:lnTo>
                <a:lnTo>
                  <a:pt x="974" y="1359"/>
                </a:lnTo>
                <a:lnTo>
                  <a:pt x="914" y="1359"/>
                </a:lnTo>
                <a:lnTo>
                  <a:pt x="736" y="1359"/>
                </a:lnTo>
                <a:lnTo>
                  <a:pt x="731" y="1359"/>
                </a:lnTo>
                <a:lnTo>
                  <a:pt x="670" y="1359"/>
                </a:lnTo>
                <a:lnTo>
                  <a:pt x="668" y="1359"/>
                </a:lnTo>
                <a:lnTo>
                  <a:pt x="667" y="1359"/>
                </a:lnTo>
                <a:lnTo>
                  <a:pt x="664" y="1359"/>
                </a:lnTo>
                <a:lnTo>
                  <a:pt x="663" y="1359"/>
                </a:lnTo>
                <a:lnTo>
                  <a:pt x="661" y="1359"/>
                </a:lnTo>
                <a:lnTo>
                  <a:pt x="661" y="1358"/>
                </a:lnTo>
                <a:lnTo>
                  <a:pt x="660" y="1358"/>
                </a:lnTo>
                <a:lnTo>
                  <a:pt x="659" y="1358"/>
                </a:lnTo>
                <a:lnTo>
                  <a:pt x="658" y="1358"/>
                </a:lnTo>
                <a:lnTo>
                  <a:pt x="656" y="1358"/>
                </a:lnTo>
                <a:lnTo>
                  <a:pt x="655" y="1358"/>
                </a:lnTo>
                <a:lnTo>
                  <a:pt x="654" y="1358"/>
                </a:lnTo>
                <a:lnTo>
                  <a:pt x="652" y="1358"/>
                </a:lnTo>
                <a:lnTo>
                  <a:pt x="650" y="1358"/>
                </a:lnTo>
                <a:lnTo>
                  <a:pt x="649" y="1358"/>
                </a:lnTo>
                <a:lnTo>
                  <a:pt x="642" y="1358"/>
                </a:lnTo>
                <a:lnTo>
                  <a:pt x="621" y="1359"/>
                </a:lnTo>
                <a:lnTo>
                  <a:pt x="614" y="1359"/>
                </a:lnTo>
                <a:lnTo>
                  <a:pt x="608" y="1359"/>
                </a:lnTo>
                <a:lnTo>
                  <a:pt x="590" y="1359"/>
                </a:lnTo>
                <a:lnTo>
                  <a:pt x="585" y="1359"/>
                </a:lnTo>
                <a:lnTo>
                  <a:pt x="584" y="1359"/>
                </a:lnTo>
                <a:lnTo>
                  <a:pt x="583" y="1359"/>
                </a:lnTo>
                <a:lnTo>
                  <a:pt x="582" y="1359"/>
                </a:lnTo>
                <a:lnTo>
                  <a:pt x="576" y="1359"/>
                </a:lnTo>
                <a:lnTo>
                  <a:pt x="560" y="1359"/>
                </a:lnTo>
                <a:lnTo>
                  <a:pt x="553" y="1359"/>
                </a:lnTo>
                <a:lnTo>
                  <a:pt x="552" y="1359"/>
                </a:lnTo>
                <a:lnTo>
                  <a:pt x="546" y="1359"/>
                </a:lnTo>
                <a:lnTo>
                  <a:pt x="528" y="1359"/>
                </a:lnTo>
                <a:lnTo>
                  <a:pt x="523" y="1359"/>
                </a:lnTo>
                <a:lnTo>
                  <a:pt x="522" y="1359"/>
                </a:lnTo>
                <a:lnTo>
                  <a:pt x="521" y="1359"/>
                </a:lnTo>
                <a:lnTo>
                  <a:pt x="515" y="1359"/>
                </a:lnTo>
                <a:lnTo>
                  <a:pt x="498" y="1359"/>
                </a:lnTo>
                <a:lnTo>
                  <a:pt x="493" y="1359"/>
                </a:lnTo>
                <a:lnTo>
                  <a:pt x="491" y="1359"/>
                </a:lnTo>
                <a:lnTo>
                  <a:pt x="490" y="1359"/>
                </a:lnTo>
                <a:lnTo>
                  <a:pt x="487" y="1359"/>
                </a:lnTo>
                <a:lnTo>
                  <a:pt x="479" y="1359"/>
                </a:lnTo>
                <a:lnTo>
                  <a:pt x="476" y="1359"/>
                </a:lnTo>
                <a:lnTo>
                  <a:pt x="423" y="1359"/>
                </a:lnTo>
                <a:lnTo>
                  <a:pt x="263" y="1360"/>
                </a:lnTo>
                <a:lnTo>
                  <a:pt x="260" y="1360"/>
                </a:lnTo>
                <a:lnTo>
                  <a:pt x="212" y="1360"/>
                </a:lnTo>
                <a:lnTo>
                  <a:pt x="210" y="1360"/>
                </a:lnTo>
                <a:lnTo>
                  <a:pt x="209" y="1360"/>
                </a:lnTo>
                <a:lnTo>
                  <a:pt x="207" y="1360"/>
                </a:lnTo>
                <a:lnTo>
                  <a:pt x="206" y="1360"/>
                </a:lnTo>
                <a:lnTo>
                  <a:pt x="194" y="1360"/>
                </a:lnTo>
                <a:lnTo>
                  <a:pt x="154" y="1360"/>
                </a:lnTo>
                <a:lnTo>
                  <a:pt x="140" y="1360"/>
                </a:lnTo>
                <a:lnTo>
                  <a:pt x="114" y="1360"/>
                </a:lnTo>
                <a:lnTo>
                  <a:pt x="107" y="1360"/>
                </a:lnTo>
                <a:lnTo>
                  <a:pt x="36" y="1360"/>
                </a:lnTo>
                <a:lnTo>
                  <a:pt x="21" y="1360"/>
                </a:lnTo>
                <a:lnTo>
                  <a:pt x="9" y="1360"/>
                </a:lnTo>
                <a:lnTo>
                  <a:pt x="8" y="1360"/>
                </a:lnTo>
                <a:lnTo>
                  <a:pt x="7" y="1360"/>
                </a:lnTo>
                <a:lnTo>
                  <a:pt x="7" y="1355"/>
                </a:lnTo>
                <a:lnTo>
                  <a:pt x="7" y="1338"/>
                </a:lnTo>
                <a:lnTo>
                  <a:pt x="7" y="1335"/>
                </a:lnTo>
                <a:lnTo>
                  <a:pt x="7" y="1334"/>
                </a:lnTo>
                <a:lnTo>
                  <a:pt x="8" y="1334"/>
                </a:lnTo>
                <a:lnTo>
                  <a:pt x="12" y="1334"/>
                </a:lnTo>
                <a:lnTo>
                  <a:pt x="11" y="1333"/>
                </a:lnTo>
                <a:lnTo>
                  <a:pt x="11" y="1318"/>
                </a:lnTo>
                <a:lnTo>
                  <a:pt x="9" y="1301"/>
                </a:lnTo>
                <a:lnTo>
                  <a:pt x="8" y="1272"/>
                </a:lnTo>
                <a:lnTo>
                  <a:pt x="8" y="1260"/>
                </a:lnTo>
                <a:lnTo>
                  <a:pt x="8" y="1258"/>
                </a:lnTo>
                <a:lnTo>
                  <a:pt x="8" y="1243"/>
                </a:lnTo>
                <a:lnTo>
                  <a:pt x="8" y="1240"/>
                </a:lnTo>
                <a:lnTo>
                  <a:pt x="8" y="1227"/>
                </a:lnTo>
                <a:lnTo>
                  <a:pt x="7" y="1215"/>
                </a:lnTo>
                <a:lnTo>
                  <a:pt x="7" y="1211"/>
                </a:lnTo>
                <a:lnTo>
                  <a:pt x="7" y="1196"/>
                </a:lnTo>
                <a:lnTo>
                  <a:pt x="7" y="1181"/>
                </a:lnTo>
                <a:lnTo>
                  <a:pt x="6" y="1165"/>
                </a:lnTo>
                <a:lnTo>
                  <a:pt x="6" y="1151"/>
                </a:lnTo>
                <a:lnTo>
                  <a:pt x="6" y="1150"/>
                </a:lnTo>
                <a:lnTo>
                  <a:pt x="6" y="1149"/>
                </a:lnTo>
                <a:lnTo>
                  <a:pt x="6" y="1143"/>
                </a:lnTo>
                <a:lnTo>
                  <a:pt x="5" y="1119"/>
                </a:lnTo>
                <a:lnTo>
                  <a:pt x="5" y="1087"/>
                </a:lnTo>
                <a:lnTo>
                  <a:pt x="5" y="1081"/>
                </a:lnTo>
                <a:lnTo>
                  <a:pt x="5" y="1053"/>
                </a:lnTo>
                <a:lnTo>
                  <a:pt x="5" y="1052"/>
                </a:lnTo>
                <a:lnTo>
                  <a:pt x="4" y="1021"/>
                </a:lnTo>
                <a:lnTo>
                  <a:pt x="4" y="1009"/>
                </a:lnTo>
                <a:lnTo>
                  <a:pt x="4" y="1007"/>
                </a:lnTo>
                <a:lnTo>
                  <a:pt x="3" y="960"/>
                </a:lnTo>
                <a:lnTo>
                  <a:pt x="3" y="959"/>
                </a:lnTo>
                <a:lnTo>
                  <a:pt x="3" y="946"/>
                </a:lnTo>
                <a:lnTo>
                  <a:pt x="2" y="867"/>
                </a:lnTo>
                <a:lnTo>
                  <a:pt x="1" y="806"/>
                </a:lnTo>
                <a:lnTo>
                  <a:pt x="0" y="774"/>
                </a:lnTo>
                <a:lnTo>
                  <a:pt x="0" y="758"/>
                </a:lnTo>
                <a:lnTo>
                  <a:pt x="0" y="757"/>
                </a:lnTo>
                <a:lnTo>
                  <a:pt x="0" y="742"/>
                </a:lnTo>
                <a:lnTo>
                  <a:pt x="0" y="727"/>
                </a:lnTo>
                <a:lnTo>
                  <a:pt x="0" y="713"/>
                </a:lnTo>
                <a:lnTo>
                  <a:pt x="0" y="712"/>
                </a:lnTo>
                <a:lnTo>
                  <a:pt x="0" y="709"/>
                </a:lnTo>
                <a:lnTo>
                  <a:pt x="0" y="708"/>
                </a:lnTo>
                <a:lnTo>
                  <a:pt x="0" y="699"/>
                </a:lnTo>
                <a:lnTo>
                  <a:pt x="0" y="696"/>
                </a:lnTo>
                <a:lnTo>
                  <a:pt x="0" y="695"/>
                </a:lnTo>
                <a:lnTo>
                  <a:pt x="0" y="693"/>
                </a:lnTo>
                <a:lnTo>
                  <a:pt x="0" y="683"/>
                </a:lnTo>
                <a:lnTo>
                  <a:pt x="0" y="680"/>
                </a:lnTo>
                <a:lnTo>
                  <a:pt x="0" y="677"/>
                </a:lnTo>
                <a:lnTo>
                  <a:pt x="0" y="657"/>
                </a:lnTo>
                <a:lnTo>
                  <a:pt x="0" y="653"/>
                </a:lnTo>
                <a:lnTo>
                  <a:pt x="0" y="650"/>
                </a:lnTo>
                <a:lnTo>
                  <a:pt x="0" y="648"/>
                </a:lnTo>
                <a:lnTo>
                  <a:pt x="0" y="618"/>
                </a:lnTo>
                <a:lnTo>
                  <a:pt x="0" y="603"/>
                </a:lnTo>
                <a:lnTo>
                  <a:pt x="0" y="588"/>
                </a:lnTo>
                <a:lnTo>
                  <a:pt x="0" y="572"/>
                </a:lnTo>
                <a:lnTo>
                  <a:pt x="0" y="557"/>
                </a:lnTo>
                <a:lnTo>
                  <a:pt x="0" y="556"/>
                </a:lnTo>
                <a:lnTo>
                  <a:pt x="0" y="541"/>
                </a:lnTo>
                <a:lnTo>
                  <a:pt x="0" y="525"/>
                </a:lnTo>
                <a:lnTo>
                  <a:pt x="0" y="509"/>
                </a:lnTo>
                <a:lnTo>
                  <a:pt x="0" y="497"/>
                </a:lnTo>
                <a:lnTo>
                  <a:pt x="0" y="492"/>
                </a:lnTo>
                <a:lnTo>
                  <a:pt x="0" y="486"/>
                </a:lnTo>
                <a:lnTo>
                  <a:pt x="0" y="485"/>
                </a:lnTo>
                <a:lnTo>
                  <a:pt x="0" y="484"/>
                </a:lnTo>
                <a:lnTo>
                  <a:pt x="0" y="483"/>
                </a:lnTo>
                <a:lnTo>
                  <a:pt x="0" y="481"/>
                </a:lnTo>
                <a:lnTo>
                  <a:pt x="0" y="456"/>
                </a:lnTo>
                <a:lnTo>
                  <a:pt x="0" y="454"/>
                </a:lnTo>
                <a:lnTo>
                  <a:pt x="0" y="440"/>
                </a:lnTo>
                <a:lnTo>
                  <a:pt x="0" y="437"/>
                </a:lnTo>
                <a:lnTo>
                  <a:pt x="0" y="436"/>
                </a:lnTo>
                <a:lnTo>
                  <a:pt x="0" y="432"/>
                </a:lnTo>
                <a:lnTo>
                  <a:pt x="0" y="349"/>
                </a:lnTo>
                <a:lnTo>
                  <a:pt x="0" y="303"/>
                </a:lnTo>
                <a:lnTo>
                  <a:pt x="0" y="222"/>
                </a:lnTo>
                <a:lnTo>
                  <a:pt x="0" y="155"/>
                </a:lnTo>
                <a:lnTo>
                  <a:pt x="0" y="110"/>
                </a:lnTo>
                <a:lnTo>
                  <a:pt x="0" y="47"/>
                </a:lnTo>
                <a:lnTo>
                  <a:pt x="1" y="26"/>
                </a:lnTo>
                <a:lnTo>
                  <a:pt x="21" y="26"/>
                </a:lnTo>
                <a:lnTo>
                  <a:pt x="260" y="26"/>
                </a:lnTo>
                <a:lnTo>
                  <a:pt x="294" y="26"/>
                </a:lnTo>
                <a:lnTo>
                  <a:pt x="330" y="27"/>
                </a:lnTo>
                <a:lnTo>
                  <a:pt x="342" y="27"/>
                </a:lnTo>
                <a:lnTo>
                  <a:pt x="354" y="27"/>
                </a:lnTo>
                <a:lnTo>
                  <a:pt x="365" y="27"/>
                </a:lnTo>
                <a:lnTo>
                  <a:pt x="377" y="27"/>
                </a:lnTo>
                <a:lnTo>
                  <a:pt x="390" y="27"/>
                </a:lnTo>
                <a:lnTo>
                  <a:pt x="402" y="27"/>
                </a:lnTo>
                <a:lnTo>
                  <a:pt x="427" y="28"/>
                </a:lnTo>
                <a:lnTo>
                  <a:pt x="429" y="28"/>
                </a:lnTo>
                <a:lnTo>
                  <a:pt x="430" y="28"/>
                </a:lnTo>
                <a:lnTo>
                  <a:pt x="460" y="28"/>
                </a:lnTo>
                <a:lnTo>
                  <a:pt x="488" y="28"/>
                </a:lnTo>
                <a:lnTo>
                  <a:pt x="498" y="28"/>
                </a:lnTo>
                <a:lnTo>
                  <a:pt x="511" y="28"/>
                </a:lnTo>
                <a:lnTo>
                  <a:pt x="519" y="28"/>
                </a:lnTo>
                <a:lnTo>
                  <a:pt x="523" y="28"/>
                </a:lnTo>
                <a:lnTo>
                  <a:pt x="524" y="28"/>
                </a:lnTo>
                <a:lnTo>
                  <a:pt x="526" y="28"/>
                </a:lnTo>
                <a:lnTo>
                  <a:pt x="527" y="28"/>
                </a:lnTo>
                <a:lnTo>
                  <a:pt x="530" y="28"/>
                </a:lnTo>
                <a:lnTo>
                  <a:pt x="543" y="28"/>
                </a:lnTo>
                <a:lnTo>
                  <a:pt x="544" y="28"/>
                </a:lnTo>
                <a:lnTo>
                  <a:pt x="551" y="28"/>
                </a:lnTo>
                <a:lnTo>
                  <a:pt x="583" y="28"/>
                </a:lnTo>
                <a:lnTo>
                  <a:pt x="588" y="28"/>
                </a:lnTo>
                <a:lnTo>
                  <a:pt x="613" y="28"/>
                </a:lnTo>
                <a:lnTo>
                  <a:pt x="619" y="28"/>
                </a:lnTo>
                <a:lnTo>
                  <a:pt x="675" y="28"/>
                </a:lnTo>
                <a:lnTo>
                  <a:pt x="679" y="28"/>
                </a:lnTo>
                <a:lnTo>
                  <a:pt x="709" y="28"/>
                </a:lnTo>
                <a:lnTo>
                  <a:pt x="736" y="27"/>
                </a:lnTo>
                <a:lnTo>
                  <a:pt x="768" y="28"/>
                </a:lnTo>
                <a:lnTo>
                  <a:pt x="769" y="28"/>
                </a:lnTo>
                <a:lnTo>
                  <a:pt x="770" y="28"/>
                </a:lnTo>
                <a:lnTo>
                  <a:pt x="815" y="28"/>
                </a:lnTo>
                <a:lnTo>
                  <a:pt x="831" y="28"/>
                </a:lnTo>
                <a:lnTo>
                  <a:pt x="843" y="28"/>
                </a:lnTo>
                <a:lnTo>
                  <a:pt x="848" y="28"/>
                </a:lnTo>
                <a:lnTo>
                  <a:pt x="850" y="28"/>
                </a:lnTo>
                <a:lnTo>
                  <a:pt x="855" y="28"/>
                </a:lnTo>
                <a:lnTo>
                  <a:pt x="856" y="28"/>
                </a:lnTo>
                <a:lnTo>
                  <a:pt x="857" y="28"/>
                </a:lnTo>
                <a:lnTo>
                  <a:pt x="859" y="28"/>
                </a:lnTo>
                <a:lnTo>
                  <a:pt x="860" y="28"/>
                </a:lnTo>
                <a:lnTo>
                  <a:pt x="861" y="28"/>
                </a:lnTo>
                <a:lnTo>
                  <a:pt x="868" y="28"/>
                </a:lnTo>
                <a:lnTo>
                  <a:pt x="893" y="28"/>
                </a:lnTo>
                <a:lnTo>
                  <a:pt x="949" y="27"/>
                </a:lnTo>
                <a:lnTo>
                  <a:pt x="956" y="27"/>
                </a:lnTo>
                <a:lnTo>
                  <a:pt x="966" y="27"/>
                </a:lnTo>
                <a:lnTo>
                  <a:pt x="971" y="27"/>
                </a:lnTo>
                <a:lnTo>
                  <a:pt x="972" y="27"/>
                </a:lnTo>
                <a:lnTo>
                  <a:pt x="974" y="27"/>
                </a:lnTo>
                <a:lnTo>
                  <a:pt x="976" y="27"/>
                </a:lnTo>
                <a:lnTo>
                  <a:pt x="977" y="27"/>
                </a:lnTo>
                <a:lnTo>
                  <a:pt x="978" y="27"/>
                </a:lnTo>
                <a:lnTo>
                  <a:pt x="980" y="27"/>
                </a:lnTo>
                <a:lnTo>
                  <a:pt x="981" y="27"/>
                </a:lnTo>
                <a:lnTo>
                  <a:pt x="982" y="27"/>
                </a:lnTo>
                <a:lnTo>
                  <a:pt x="991" y="27"/>
                </a:lnTo>
                <a:lnTo>
                  <a:pt x="992" y="27"/>
                </a:lnTo>
                <a:lnTo>
                  <a:pt x="993" y="27"/>
                </a:lnTo>
                <a:lnTo>
                  <a:pt x="994" y="27"/>
                </a:lnTo>
                <a:lnTo>
                  <a:pt x="995" y="27"/>
                </a:lnTo>
                <a:lnTo>
                  <a:pt x="1000" y="27"/>
                </a:lnTo>
                <a:lnTo>
                  <a:pt x="1001" y="27"/>
                </a:lnTo>
                <a:lnTo>
                  <a:pt x="1002" y="27"/>
                </a:lnTo>
                <a:lnTo>
                  <a:pt x="1004" y="27"/>
                </a:lnTo>
                <a:lnTo>
                  <a:pt x="1006" y="27"/>
                </a:lnTo>
                <a:lnTo>
                  <a:pt x="1008" y="27"/>
                </a:lnTo>
                <a:lnTo>
                  <a:pt x="1009" y="27"/>
                </a:lnTo>
                <a:lnTo>
                  <a:pt x="1010" y="27"/>
                </a:lnTo>
                <a:lnTo>
                  <a:pt x="1011" y="27"/>
                </a:lnTo>
                <a:lnTo>
                  <a:pt x="1013" y="27"/>
                </a:lnTo>
                <a:lnTo>
                  <a:pt x="1025" y="27"/>
                </a:lnTo>
                <a:lnTo>
                  <a:pt x="1026" y="27"/>
                </a:lnTo>
                <a:lnTo>
                  <a:pt x="1027" y="27"/>
                </a:lnTo>
                <a:lnTo>
                  <a:pt x="1028" y="27"/>
                </a:lnTo>
                <a:lnTo>
                  <a:pt x="1029" y="27"/>
                </a:lnTo>
                <a:lnTo>
                  <a:pt x="1040" y="27"/>
                </a:lnTo>
                <a:lnTo>
                  <a:pt x="1041" y="27"/>
                </a:lnTo>
                <a:lnTo>
                  <a:pt x="1045" y="28"/>
                </a:lnTo>
                <a:lnTo>
                  <a:pt x="1046" y="28"/>
                </a:lnTo>
                <a:lnTo>
                  <a:pt x="1048" y="28"/>
                </a:lnTo>
                <a:lnTo>
                  <a:pt x="1051" y="28"/>
                </a:lnTo>
                <a:lnTo>
                  <a:pt x="1052" y="28"/>
                </a:lnTo>
                <a:lnTo>
                  <a:pt x="1053" y="28"/>
                </a:lnTo>
                <a:lnTo>
                  <a:pt x="1060" y="28"/>
                </a:lnTo>
                <a:lnTo>
                  <a:pt x="1062" y="28"/>
                </a:lnTo>
                <a:lnTo>
                  <a:pt x="1063" y="28"/>
                </a:lnTo>
                <a:lnTo>
                  <a:pt x="1071" y="28"/>
                </a:lnTo>
                <a:lnTo>
                  <a:pt x="1072" y="28"/>
                </a:lnTo>
                <a:lnTo>
                  <a:pt x="1078" y="28"/>
                </a:lnTo>
                <a:lnTo>
                  <a:pt x="1079" y="28"/>
                </a:lnTo>
                <a:lnTo>
                  <a:pt x="1083" y="28"/>
                </a:lnTo>
                <a:lnTo>
                  <a:pt x="1084" y="28"/>
                </a:lnTo>
                <a:lnTo>
                  <a:pt x="1087" y="28"/>
                </a:lnTo>
                <a:lnTo>
                  <a:pt x="1089" y="28"/>
                </a:lnTo>
                <a:lnTo>
                  <a:pt x="1090" y="28"/>
                </a:lnTo>
                <a:lnTo>
                  <a:pt x="1099" y="28"/>
                </a:lnTo>
                <a:lnTo>
                  <a:pt x="1100" y="28"/>
                </a:lnTo>
                <a:lnTo>
                  <a:pt x="1104" y="28"/>
                </a:lnTo>
                <a:lnTo>
                  <a:pt x="1105" y="28"/>
                </a:lnTo>
                <a:lnTo>
                  <a:pt x="1106" y="28"/>
                </a:lnTo>
                <a:lnTo>
                  <a:pt x="1107" y="28"/>
                </a:lnTo>
                <a:lnTo>
                  <a:pt x="1110" y="28"/>
                </a:lnTo>
                <a:lnTo>
                  <a:pt x="1113" y="28"/>
                </a:lnTo>
                <a:lnTo>
                  <a:pt x="1117" y="28"/>
                </a:lnTo>
                <a:lnTo>
                  <a:pt x="1118" y="28"/>
                </a:lnTo>
                <a:lnTo>
                  <a:pt x="1136" y="28"/>
                </a:lnTo>
                <a:lnTo>
                  <a:pt x="1141" y="28"/>
                </a:lnTo>
                <a:lnTo>
                  <a:pt x="1142" y="28"/>
                </a:lnTo>
                <a:lnTo>
                  <a:pt x="1143" y="28"/>
                </a:lnTo>
                <a:lnTo>
                  <a:pt x="1144" y="28"/>
                </a:lnTo>
                <a:lnTo>
                  <a:pt x="1145" y="28"/>
                </a:lnTo>
                <a:lnTo>
                  <a:pt x="1146" y="28"/>
                </a:lnTo>
                <a:lnTo>
                  <a:pt x="1147" y="28"/>
                </a:lnTo>
                <a:lnTo>
                  <a:pt x="1159" y="28"/>
                </a:lnTo>
                <a:lnTo>
                  <a:pt x="1161" y="28"/>
                </a:lnTo>
                <a:lnTo>
                  <a:pt x="1163" y="28"/>
                </a:lnTo>
                <a:lnTo>
                  <a:pt x="1164" y="29"/>
                </a:lnTo>
                <a:lnTo>
                  <a:pt x="1179" y="29"/>
                </a:lnTo>
                <a:lnTo>
                  <a:pt x="1182" y="29"/>
                </a:lnTo>
                <a:lnTo>
                  <a:pt x="1186" y="29"/>
                </a:lnTo>
                <a:lnTo>
                  <a:pt x="1188" y="29"/>
                </a:lnTo>
                <a:lnTo>
                  <a:pt x="1189" y="29"/>
                </a:lnTo>
                <a:lnTo>
                  <a:pt x="1190" y="29"/>
                </a:lnTo>
                <a:lnTo>
                  <a:pt x="1191" y="29"/>
                </a:lnTo>
                <a:lnTo>
                  <a:pt x="1193" y="29"/>
                </a:lnTo>
                <a:lnTo>
                  <a:pt x="1195" y="29"/>
                </a:lnTo>
                <a:lnTo>
                  <a:pt x="1196" y="29"/>
                </a:lnTo>
                <a:lnTo>
                  <a:pt x="1198" y="29"/>
                </a:lnTo>
                <a:lnTo>
                  <a:pt x="1199" y="29"/>
                </a:lnTo>
                <a:lnTo>
                  <a:pt x="1202" y="29"/>
                </a:lnTo>
                <a:lnTo>
                  <a:pt x="1204" y="30"/>
                </a:lnTo>
                <a:lnTo>
                  <a:pt x="1219" y="30"/>
                </a:lnTo>
                <a:lnTo>
                  <a:pt x="1236" y="30"/>
                </a:lnTo>
                <a:lnTo>
                  <a:pt x="1237" y="30"/>
                </a:lnTo>
                <a:lnTo>
                  <a:pt x="1238" y="30"/>
                </a:lnTo>
                <a:lnTo>
                  <a:pt x="1240" y="30"/>
                </a:lnTo>
                <a:lnTo>
                  <a:pt x="1241" y="30"/>
                </a:lnTo>
                <a:lnTo>
                  <a:pt x="1243" y="30"/>
                </a:lnTo>
                <a:lnTo>
                  <a:pt x="1244" y="30"/>
                </a:lnTo>
                <a:lnTo>
                  <a:pt x="1253" y="30"/>
                </a:lnTo>
                <a:lnTo>
                  <a:pt x="1254" y="30"/>
                </a:lnTo>
                <a:lnTo>
                  <a:pt x="1256" y="30"/>
                </a:lnTo>
                <a:lnTo>
                  <a:pt x="1264" y="30"/>
                </a:lnTo>
                <a:lnTo>
                  <a:pt x="1322" y="30"/>
                </a:lnTo>
                <a:lnTo>
                  <a:pt x="1325" y="30"/>
                </a:lnTo>
                <a:lnTo>
                  <a:pt x="1326" y="30"/>
                </a:lnTo>
                <a:lnTo>
                  <a:pt x="1330" y="30"/>
                </a:lnTo>
                <a:lnTo>
                  <a:pt x="1341" y="30"/>
                </a:lnTo>
                <a:lnTo>
                  <a:pt x="1348" y="30"/>
                </a:lnTo>
                <a:lnTo>
                  <a:pt x="1352" y="30"/>
                </a:lnTo>
                <a:lnTo>
                  <a:pt x="1353" y="30"/>
                </a:lnTo>
                <a:lnTo>
                  <a:pt x="1354" y="30"/>
                </a:lnTo>
                <a:lnTo>
                  <a:pt x="1359" y="30"/>
                </a:lnTo>
                <a:lnTo>
                  <a:pt x="1364" y="30"/>
                </a:lnTo>
                <a:lnTo>
                  <a:pt x="1369" y="30"/>
                </a:lnTo>
                <a:lnTo>
                  <a:pt x="1371" y="30"/>
                </a:lnTo>
                <a:lnTo>
                  <a:pt x="1372" y="30"/>
                </a:lnTo>
                <a:lnTo>
                  <a:pt x="1373" y="30"/>
                </a:lnTo>
                <a:lnTo>
                  <a:pt x="1375" y="30"/>
                </a:lnTo>
                <a:lnTo>
                  <a:pt x="1377" y="30"/>
                </a:lnTo>
                <a:lnTo>
                  <a:pt x="1378" y="30"/>
                </a:lnTo>
                <a:lnTo>
                  <a:pt x="1385" y="30"/>
                </a:lnTo>
                <a:lnTo>
                  <a:pt x="1387" y="30"/>
                </a:lnTo>
                <a:lnTo>
                  <a:pt x="1388" y="30"/>
                </a:lnTo>
                <a:lnTo>
                  <a:pt x="1390" y="30"/>
                </a:lnTo>
                <a:lnTo>
                  <a:pt x="1391" y="30"/>
                </a:lnTo>
                <a:lnTo>
                  <a:pt x="1392" y="30"/>
                </a:lnTo>
                <a:lnTo>
                  <a:pt x="1393" y="30"/>
                </a:lnTo>
                <a:lnTo>
                  <a:pt x="1394" y="30"/>
                </a:lnTo>
                <a:lnTo>
                  <a:pt x="1396" y="30"/>
                </a:lnTo>
                <a:lnTo>
                  <a:pt x="1397" y="30"/>
                </a:lnTo>
                <a:lnTo>
                  <a:pt x="1398" y="30"/>
                </a:lnTo>
                <a:lnTo>
                  <a:pt x="1399" y="30"/>
                </a:lnTo>
                <a:lnTo>
                  <a:pt x="1400" y="30"/>
                </a:lnTo>
                <a:lnTo>
                  <a:pt x="1401" y="30"/>
                </a:lnTo>
                <a:lnTo>
                  <a:pt x="1402" y="30"/>
                </a:lnTo>
                <a:lnTo>
                  <a:pt x="1403" y="30"/>
                </a:lnTo>
                <a:lnTo>
                  <a:pt x="1404" y="30"/>
                </a:lnTo>
                <a:lnTo>
                  <a:pt x="1405" y="30"/>
                </a:lnTo>
                <a:lnTo>
                  <a:pt x="1406" y="30"/>
                </a:lnTo>
                <a:lnTo>
                  <a:pt x="1408" y="30"/>
                </a:lnTo>
                <a:lnTo>
                  <a:pt x="1409" y="30"/>
                </a:lnTo>
                <a:lnTo>
                  <a:pt x="1410" y="30"/>
                </a:lnTo>
                <a:lnTo>
                  <a:pt x="1411" y="30"/>
                </a:lnTo>
                <a:lnTo>
                  <a:pt x="1413" y="30"/>
                </a:lnTo>
                <a:lnTo>
                  <a:pt x="1414" y="30"/>
                </a:lnTo>
                <a:lnTo>
                  <a:pt x="1415" y="30"/>
                </a:lnTo>
                <a:lnTo>
                  <a:pt x="1416" y="30"/>
                </a:lnTo>
                <a:lnTo>
                  <a:pt x="1417" y="30"/>
                </a:lnTo>
                <a:lnTo>
                  <a:pt x="1418" y="30"/>
                </a:lnTo>
                <a:lnTo>
                  <a:pt x="1418" y="29"/>
                </a:lnTo>
                <a:lnTo>
                  <a:pt x="1418" y="28"/>
                </a:lnTo>
                <a:lnTo>
                  <a:pt x="1418" y="27"/>
                </a:lnTo>
                <a:lnTo>
                  <a:pt x="1418" y="26"/>
                </a:lnTo>
                <a:lnTo>
                  <a:pt x="1418" y="24"/>
                </a:lnTo>
                <a:lnTo>
                  <a:pt x="1418" y="17"/>
                </a:lnTo>
                <a:lnTo>
                  <a:pt x="1418" y="16"/>
                </a:lnTo>
                <a:lnTo>
                  <a:pt x="1418" y="15"/>
                </a:lnTo>
                <a:lnTo>
                  <a:pt x="1418" y="14"/>
                </a:lnTo>
                <a:lnTo>
                  <a:pt x="1418" y="13"/>
                </a:lnTo>
                <a:lnTo>
                  <a:pt x="1419" y="12"/>
                </a:lnTo>
                <a:lnTo>
                  <a:pt x="1419" y="11"/>
                </a:lnTo>
                <a:lnTo>
                  <a:pt x="1419" y="10"/>
                </a:lnTo>
                <a:lnTo>
                  <a:pt x="1419" y="7"/>
                </a:lnTo>
                <a:lnTo>
                  <a:pt x="1419" y="1"/>
                </a:lnTo>
                <a:lnTo>
                  <a:pt x="1419" y="0"/>
                </a:lnTo>
                <a:lnTo>
                  <a:pt x="1421" y="0"/>
                </a:lnTo>
                <a:lnTo>
                  <a:pt x="1423" y="0"/>
                </a:lnTo>
                <a:lnTo>
                  <a:pt x="1424" y="0"/>
                </a:lnTo>
                <a:lnTo>
                  <a:pt x="1426" y="0"/>
                </a:lnTo>
                <a:lnTo>
                  <a:pt x="1428" y="0"/>
                </a:lnTo>
                <a:lnTo>
                  <a:pt x="1430" y="0"/>
                </a:lnTo>
                <a:lnTo>
                  <a:pt x="1433" y="0"/>
                </a:lnTo>
                <a:lnTo>
                  <a:pt x="1434" y="0"/>
                </a:lnTo>
                <a:lnTo>
                  <a:pt x="1435" y="0"/>
                </a:lnTo>
                <a:lnTo>
                  <a:pt x="1436" y="0"/>
                </a:lnTo>
                <a:lnTo>
                  <a:pt x="1437" y="0"/>
                </a:lnTo>
                <a:lnTo>
                  <a:pt x="1438" y="0"/>
                </a:lnTo>
                <a:lnTo>
                  <a:pt x="1442" y="0"/>
                </a:lnTo>
                <a:lnTo>
                  <a:pt x="1443" y="0"/>
                </a:lnTo>
                <a:lnTo>
                  <a:pt x="1448" y="0"/>
                </a:lnTo>
                <a:lnTo>
                  <a:pt x="1449" y="0"/>
                </a:lnTo>
                <a:lnTo>
                  <a:pt x="1450" y="0"/>
                </a:lnTo>
                <a:lnTo>
                  <a:pt x="1451" y="0"/>
                </a:lnTo>
                <a:lnTo>
                  <a:pt x="1452" y="0"/>
                </a:lnTo>
                <a:lnTo>
                  <a:pt x="1453" y="0"/>
                </a:lnTo>
                <a:lnTo>
                  <a:pt x="1454" y="0"/>
                </a:lnTo>
                <a:lnTo>
                  <a:pt x="1459" y="1"/>
                </a:lnTo>
                <a:lnTo>
                  <a:pt x="1470" y="1"/>
                </a:lnTo>
                <a:lnTo>
                  <a:pt x="1472" y="1"/>
                </a:lnTo>
                <a:lnTo>
                  <a:pt x="1474" y="1"/>
                </a:lnTo>
                <a:lnTo>
                  <a:pt x="1477" y="1"/>
                </a:lnTo>
                <a:lnTo>
                  <a:pt x="1478" y="1"/>
                </a:lnTo>
                <a:lnTo>
                  <a:pt x="1479" y="1"/>
                </a:lnTo>
                <a:lnTo>
                  <a:pt x="1480" y="1"/>
                </a:lnTo>
                <a:lnTo>
                  <a:pt x="1482" y="1"/>
                </a:lnTo>
                <a:lnTo>
                  <a:pt x="1483" y="1"/>
                </a:lnTo>
                <a:lnTo>
                  <a:pt x="1484" y="1"/>
                </a:lnTo>
                <a:lnTo>
                  <a:pt x="1485" y="1"/>
                </a:lnTo>
                <a:lnTo>
                  <a:pt x="1487" y="1"/>
                </a:lnTo>
                <a:lnTo>
                  <a:pt x="1489" y="1"/>
                </a:lnTo>
                <a:lnTo>
                  <a:pt x="1490" y="1"/>
                </a:lnTo>
                <a:lnTo>
                  <a:pt x="1491" y="1"/>
                </a:lnTo>
                <a:lnTo>
                  <a:pt x="1492" y="1"/>
                </a:lnTo>
                <a:lnTo>
                  <a:pt x="1493" y="1"/>
                </a:lnTo>
                <a:lnTo>
                  <a:pt x="1495" y="1"/>
                </a:lnTo>
                <a:lnTo>
                  <a:pt x="1496" y="1"/>
                </a:lnTo>
                <a:lnTo>
                  <a:pt x="1497" y="1"/>
                </a:lnTo>
                <a:lnTo>
                  <a:pt x="1498" y="1"/>
                </a:lnTo>
                <a:lnTo>
                  <a:pt x="1499" y="1"/>
                </a:lnTo>
                <a:lnTo>
                  <a:pt x="1500" y="1"/>
                </a:lnTo>
                <a:lnTo>
                  <a:pt x="1501" y="1"/>
                </a:lnTo>
                <a:lnTo>
                  <a:pt x="1502" y="1"/>
                </a:lnTo>
                <a:lnTo>
                  <a:pt x="1503" y="1"/>
                </a:lnTo>
                <a:lnTo>
                  <a:pt x="1504" y="1"/>
                </a:lnTo>
                <a:lnTo>
                  <a:pt x="1505" y="1"/>
                </a:lnTo>
                <a:lnTo>
                  <a:pt x="1508" y="1"/>
                </a:lnTo>
                <a:lnTo>
                  <a:pt x="1509" y="1"/>
                </a:lnTo>
                <a:lnTo>
                  <a:pt x="1510" y="1"/>
                </a:lnTo>
                <a:lnTo>
                  <a:pt x="1511" y="1"/>
                </a:lnTo>
                <a:lnTo>
                  <a:pt x="1516" y="1"/>
                </a:lnTo>
                <a:lnTo>
                  <a:pt x="1517" y="1"/>
                </a:lnTo>
                <a:lnTo>
                  <a:pt x="1518" y="1"/>
                </a:lnTo>
                <a:lnTo>
                  <a:pt x="1521" y="1"/>
                </a:lnTo>
                <a:lnTo>
                  <a:pt x="1522" y="1"/>
                </a:lnTo>
                <a:lnTo>
                  <a:pt x="1523" y="1"/>
                </a:lnTo>
                <a:lnTo>
                  <a:pt x="1524" y="1"/>
                </a:lnTo>
                <a:lnTo>
                  <a:pt x="1526" y="1"/>
                </a:lnTo>
                <a:lnTo>
                  <a:pt x="1527" y="1"/>
                </a:lnTo>
                <a:lnTo>
                  <a:pt x="1529" y="1"/>
                </a:lnTo>
                <a:lnTo>
                  <a:pt x="1530" y="1"/>
                </a:lnTo>
                <a:lnTo>
                  <a:pt x="1533" y="1"/>
                </a:lnTo>
                <a:lnTo>
                  <a:pt x="1534" y="1"/>
                </a:lnTo>
                <a:lnTo>
                  <a:pt x="1536" y="1"/>
                </a:lnTo>
                <a:lnTo>
                  <a:pt x="1537" y="1"/>
                </a:lnTo>
                <a:lnTo>
                  <a:pt x="1537" y="2"/>
                </a:lnTo>
                <a:lnTo>
                  <a:pt x="1538" y="6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Florida Palm Beach Map with </a:t>
            </a:r>
            <a:br>
              <a:rPr lang="en-US" altLang="zh-CN" dirty="0"/>
            </a:br>
            <a:r>
              <a:rPr lang="en-US" altLang="zh-CN" dirty="0"/>
              <a:t>Census County Division (CCD)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9EA3196-0365-7AA4-F56A-CFB2DBFA8AE7}"/>
              </a:ext>
            </a:extLst>
          </p:cNvPr>
          <p:cNvGrpSpPr/>
          <p:nvPr/>
        </p:nvGrpSpPr>
        <p:grpSpPr>
          <a:xfrm>
            <a:off x="398990" y="1626416"/>
            <a:ext cx="2982665" cy="2538282"/>
            <a:chOff x="4879975" y="531813"/>
            <a:chExt cx="2589213" cy="2203450"/>
          </a:xfrm>
          <a:solidFill>
            <a:srgbClr val="FFC000"/>
          </a:solidFill>
        </p:grpSpPr>
        <p:sp>
          <p:nvSpPr>
            <p:cNvPr id="4" name="Freeform 8258">
              <a:extLst>
                <a:ext uri="{FF2B5EF4-FFF2-40B4-BE49-F238E27FC236}">
                  <a16:creationId xmlns:a16="http://schemas.microsoft.com/office/drawing/2014/main" id="{26EEF2C4-2304-0791-AA6D-19C447DAC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5" y="573088"/>
              <a:ext cx="976313" cy="1187450"/>
            </a:xfrm>
            <a:custGeom>
              <a:avLst/>
              <a:gdLst>
                <a:gd name="T0" fmla="*/ 0 w 615"/>
                <a:gd name="T1" fmla="*/ 701 h 748"/>
                <a:gd name="T2" fmla="*/ 0 w 615"/>
                <a:gd name="T3" fmla="*/ 686 h 748"/>
                <a:gd name="T4" fmla="*/ 0 w 615"/>
                <a:gd name="T5" fmla="*/ 670 h 748"/>
                <a:gd name="T6" fmla="*/ 0 w 615"/>
                <a:gd name="T7" fmla="*/ 654 h 748"/>
                <a:gd name="T8" fmla="*/ 0 w 615"/>
                <a:gd name="T9" fmla="*/ 624 h 748"/>
                <a:gd name="T10" fmla="*/ 0 w 615"/>
                <a:gd name="T11" fmla="*/ 577 h 748"/>
                <a:gd name="T12" fmla="*/ 0 w 615"/>
                <a:gd name="T13" fmla="*/ 515 h 748"/>
                <a:gd name="T14" fmla="*/ 0 w 615"/>
                <a:gd name="T15" fmla="*/ 460 h 748"/>
                <a:gd name="T16" fmla="*/ 0 w 615"/>
                <a:gd name="T17" fmla="*/ 430 h 748"/>
                <a:gd name="T18" fmla="*/ 0 w 615"/>
                <a:gd name="T19" fmla="*/ 323 h 748"/>
                <a:gd name="T20" fmla="*/ 1 w 615"/>
                <a:gd name="T21" fmla="*/ 0 h 748"/>
                <a:gd name="T22" fmla="*/ 354 w 615"/>
                <a:gd name="T23" fmla="*/ 1 h 748"/>
                <a:gd name="T24" fmla="*/ 427 w 615"/>
                <a:gd name="T25" fmla="*/ 2 h 748"/>
                <a:gd name="T26" fmla="*/ 511 w 615"/>
                <a:gd name="T27" fmla="*/ 2 h 748"/>
                <a:gd name="T28" fmla="*/ 526 w 615"/>
                <a:gd name="T29" fmla="*/ 2 h 748"/>
                <a:gd name="T30" fmla="*/ 551 w 615"/>
                <a:gd name="T31" fmla="*/ 2 h 748"/>
                <a:gd name="T32" fmla="*/ 583 w 615"/>
                <a:gd name="T33" fmla="*/ 17 h 748"/>
                <a:gd name="T34" fmla="*/ 583 w 615"/>
                <a:gd name="T35" fmla="*/ 80 h 748"/>
                <a:gd name="T36" fmla="*/ 584 w 615"/>
                <a:gd name="T37" fmla="*/ 126 h 748"/>
                <a:gd name="T38" fmla="*/ 583 w 615"/>
                <a:gd name="T39" fmla="*/ 157 h 748"/>
                <a:gd name="T40" fmla="*/ 583 w 615"/>
                <a:gd name="T41" fmla="*/ 205 h 748"/>
                <a:gd name="T42" fmla="*/ 583 w 615"/>
                <a:gd name="T43" fmla="*/ 251 h 748"/>
                <a:gd name="T44" fmla="*/ 613 w 615"/>
                <a:gd name="T45" fmla="*/ 282 h 748"/>
                <a:gd name="T46" fmla="*/ 615 w 615"/>
                <a:gd name="T47" fmla="*/ 313 h 748"/>
                <a:gd name="T48" fmla="*/ 583 w 615"/>
                <a:gd name="T49" fmla="*/ 313 h 748"/>
                <a:gd name="T50" fmla="*/ 537 w 615"/>
                <a:gd name="T51" fmla="*/ 312 h 748"/>
                <a:gd name="T52" fmla="*/ 521 w 615"/>
                <a:gd name="T53" fmla="*/ 312 h 748"/>
                <a:gd name="T54" fmla="*/ 521 w 615"/>
                <a:gd name="T55" fmla="*/ 343 h 748"/>
                <a:gd name="T56" fmla="*/ 521 w 615"/>
                <a:gd name="T57" fmla="*/ 374 h 748"/>
                <a:gd name="T58" fmla="*/ 521 w 615"/>
                <a:gd name="T59" fmla="*/ 407 h 748"/>
                <a:gd name="T60" fmla="*/ 523 w 615"/>
                <a:gd name="T61" fmla="*/ 410 h 748"/>
                <a:gd name="T62" fmla="*/ 524 w 615"/>
                <a:gd name="T63" fmla="*/ 414 h 748"/>
                <a:gd name="T64" fmla="*/ 524 w 615"/>
                <a:gd name="T65" fmla="*/ 452 h 748"/>
                <a:gd name="T66" fmla="*/ 524 w 615"/>
                <a:gd name="T67" fmla="*/ 474 h 748"/>
                <a:gd name="T68" fmla="*/ 524 w 615"/>
                <a:gd name="T69" fmla="*/ 504 h 748"/>
                <a:gd name="T70" fmla="*/ 524 w 615"/>
                <a:gd name="T71" fmla="*/ 545 h 748"/>
                <a:gd name="T72" fmla="*/ 524 w 615"/>
                <a:gd name="T73" fmla="*/ 585 h 748"/>
                <a:gd name="T74" fmla="*/ 519 w 615"/>
                <a:gd name="T75" fmla="*/ 615 h 748"/>
                <a:gd name="T76" fmla="*/ 503 w 615"/>
                <a:gd name="T77" fmla="*/ 630 h 748"/>
                <a:gd name="T78" fmla="*/ 556 w 615"/>
                <a:gd name="T79" fmla="*/ 659 h 748"/>
                <a:gd name="T80" fmla="*/ 574 w 615"/>
                <a:gd name="T81" fmla="*/ 669 h 748"/>
                <a:gd name="T82" fmla="*/ 576 w 615"/>
                <a:gd name="T83" fmla="*/ 668 h 748"/>
                <a:gd name="T84" fmla="*/ 580 w 615"/>
                <a:gd name="T85" fmla="*/ 669 h 748"/>
                <a:gd name="T86" fmla="*/ 581 w 615"/>
                <a:gd name="T87" fmla="*/ 674 h 748"/>
                <a:gd name="T88" fmla="*/ 589 w 615"/>
                <a:gd name="T89" fmla="*/ 680 h 748"/>
                <a:gd name="T90" fmla="*/ 595 w 615"/>
                <a:gd name="T91" fmla="*/ 689 h 748"/>
                <a:gd name="T92" fmla="*/ 603 w 615"/>
                <a:gd name="T93" fmla="*/ 703 h 748"/>
                <a:gd name="T94" fmla="*/ 562 w 615"/>
                <a:gd name="T95" fmla="*/ 708 h 748"/>
                <a:gd name="T96" fmla="*/ 454 w 615"/>
                <a:gd name="T97" fmla="*/ 729 h 748"/>
                <a:gd name="T98" fmla="*/ 408 w 615"/>
                <a:gd name="T99" fmla="*/ 739 h 748"/>
                <a:gd name="T100" fmla="*/ 363 w 615"/>
                <a:gd name="T101" fmla="*/ 747 h 748"/>
                <a:gd name="T102" fmla="*/ 324 w 615"/>
                <a:gd name="T103" fmla="*/ 747 h 748"/>
                <a:gd name="T104" fmla="*/ 93 w 615"/>
                <a:gd name="T105" fmla="*/ 747 h 748"/>
                <a:gd name="T106" fmla="*/ 30 w 615"/>
                <a:gd name="T107" fmla="*/ 748 h 748"/>
                <a:gd name="T108" fmla="*/ 0 w 615"/>
                <a:gd name="T109" fmla="*/ 748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15" h="748">
                  <a:moveTo>
                    <a:pt x="0" y="748"/>
                  </a:moveTo>
                  <a:lnTo>
                    <a:pt x="0" y="732"/>
                  </a:lnTo>
                  <a:lnTo>
                    <a:pt x="0" y="731"/>
                  </a:lnTo>
                  <a:lnTo>
                    <a:pt x="0" y="716"/>
                  </a:lnTo>
                  <a:lnTo>
                    <a:pt x="0" y="701"/>
                  </a:lnTo>
                  <a:lnTo>
                    <a:pt x="0" y="701"/>
                  </a:lnTo>
                  <a:lnTo>
                    <a:pt x="0" y="687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3"/>
                  </a:lnTo>
                  <a:lnTo>
                    <a:pt x="0" y="682"/>
                  </a:lnTo>
                  <a:lnTo>
                    <a:pt x="0" y="673"/>
                  </a:lnTo>
                  <a:lnTo>
                    <a:pt x="0" y="670"/>
                  </a:lnTo>
                  <a:lnTo>
                    <a:pt x="0" y="670"/>
                  </a:lnTo>
                  <a:lnTo>
                    <a:pt x="0" y="670"/>
                  </a:lnTo>
                  <a:lnTo>
                    <a:pt x="0" y="669"/>
                  </a:lnTo>
                  <a:lnTo>
                    <a:pt x="0" y="667"/>
                  </a:lnTo>
                  <a:lnTo>
                    <a:pt x="0" y="657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1"/>
                  </a:lnTo>
                  <a:lnTo>
                    <a:pt x="0" y="631"/>
                  </a:lnTo>
                  <a:lnTo>
                    <a:pt x="0" y="627"/>
                  </a:lnTo>
                  <a:lnTo>
                    <a:pt x="0" y="624"/>
                  </a:lnTo>
                  <a:lnTo>
                    <a:pt x="0" y="624"/>
                  </a:lnTo>
                  <a:lnTo>
                    <a:pt x="0" y="622"/>
                  </a:lnTo>
                  <a:lnTo>
                    <a:pt x="0" y="592"/>
                  </a:lnTo>
                  <a:lnTo>
                    <a:pt x="0" y="592"/>
                  </a:lnTo>
                  <a:lnTo>
                    <a:pt x="0" y="577"/>
                  </a:lnTo>
                  <a:lnTo>
                    <a:pt x="0" y="577"/>
                  </a:lnTo>
                  <a:lnTo>
                    <a:pt x="0" y="562"/>
                  </a:lnTo>
                  <a:lnTo>
                    <a:pt x="0" y="546"/>
                  </a:lnTo>
                  <a:lnTo>
                    <a:pt x="0" y="531"/>
                  </a:lnTo>
                  <a:lnTo>
                    <a:pt x="0" y="530"/>
                  </a:lnTo>
                  <a:lnTo>
                    <a:pt x="0" y="530"/>
                  </a:lnTo>
                  <a:lnTo>
                    <a:pt x="0" y="515"/>
                  </a:lnTo>
                  <a:lnTo>
                    <a:pt x="0" y="499"/>
                  </a:lnTo>
                  <a:lnTo>
                    <a:pt x="0" y="483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0" y="466"/>
                  </a:lnTo>
                  <a:lnTo>
                    <a:pt x="0" y="460"/>
                  </a:lnTo>
                  <a:lnTo>
                    <a:pt x="0" y="460"/>
                  </a:lnTo>
                  <a:lnTo>
                    <a:pt x="0" y="459"/>
                  </a:lnTo>
                  <a:lnTo>
                    <a:pt x="0" y="458"/>
                  </a:lnTo>
                  <a:lnTo>
                    <a:pt x="0" y="457"/>
                  </a:lnTo>
                  <a:lnTo>
                    <a:pt x="0" y="455"/>
                  </a:lnTo>
                  <a:lnTo>
                    <a:pt x="0" y="430"/>
                  </a:lnTo>
                  <a:lnTo>
                    <a:pt x="0" y="428"/>
                  </a:lnTo>
                  <a:lnTo>
                    <a:pt x="0" y="414"/>
                  </a:lnTo>
                  <a:lnTo>
                    <a:pt x="0" y="411"/>
                  </a:lnTo>
                  <a:lnTo>
                    <a:pt x="0" y="410"/>
                  </a:lnTo>
                  <a:lnTo>
                    <a:pt x="0" y="406"/>
                  </a:lnTo>
                  <a:lnTo>
                    <a:pt x="0" y="323"/>
                  </a:lnTo>
                  <a:lnTo>
                    <a:pt x="0" y="277"/>
                  </a:lnTo>
                  <a:lnTo>
                    <a:pt x="0" y="196"/>
                  </a:lnTo>
                  <a:lnTo>
                    <a:pt x="0" y="129"/>
                  </a:lnTo>
                  <a:lnTo>
                    <a:pt x="0" y="84"/>
                  </a:lnTo>
                  <a:lnTo>
                    <a:pt x="0" y="21"/>
                  </a:lnTo>
                  <a:lnTo>
                    <a:pt x="1" y="0"/>
                  </a:lnTo>
                  <a:lnTo>
                    <a:pt x="21" y="0"/>
                  </a:lnTo>
                  <a:lnTo>
                    <a:pt x="260" y="0"/>
                  </a:lnTo>
                  <a:lnTo>
                    <a:pt x="294" y="0"/>
                  </a:lnTo>
                  <a:lnTo>
                    <a:pt x="330" y="1"/>
                  </a:lnTo>
                  <a:lnTo>
                    <a:pt x="342" y="1"/>
                  </a:lnTo>
                  <a:lnTo>
                    <a:pt x="354" y="1"/>
                  </a:lnTo>
                  <a:lnTo>
                    <a:pt x="365" y="1"/>
                  </a:lnTo>
                  <a:lnTo>
                    <a:pt x="377" y="1"/>
                  </a:lnTo>
                  <a:lnTo>
                    <a:pt x="377" y="1"/>
                  </a:lnTo>
                  <a:lnTo>
                    <a:pt x="390" y="1"/>
                  </a:lnTo>
                  <a:lnTo>
                    <a:pt x="402" y="1"/>
                  </a:lnTo>
                  <a:lnTo>
                    <a:pt x="427" y="2"/>
                  </a:lnTo>
                  <a:lnTo>
                    <a:pt x="429" y="2"/>
                  </a:lnTo>
                  <a:lnTo>
                    <a:pt x="430" y="2"/>
                  </a:lnTo>
                  <a:lnTo>
                    <a:pt x="460" y="2"/>
                  </a:lnTo>
                  <a:lnTo>
                    <a:pt x="488" y="2"/>
                  </a:lnTo>
                  <a:lnTo>
                    <a:pt x="498" y="2"/>
                  </a:lnTo>
                  <a:lnTo>
                    <a:pt x="511" y="2"/>
                  </a:lnTo>
                  <a:lnTo>
                    <a:pt x="519" y="2"/>
                  </a:lnTo>
                  <a:lnTo>
                    <a:pt x="523" y="2"/>
                  </a:lnTo>
                  <a:lnTo>
                    <a:pt x="523" y="2"/>
                  </a:lnTo>
                  <a:lnTo>
                    <a:pt x="524" y="2"/>
                  </a:lnTo>
                  <a:lnTo>
                    <a:pt x="524" y="2"/>
                  </a:lnTo>
                  <a:lnTo>
                    <a:pt x="526" y="2"/>
                  </a:lnTo>
                  <a:lnTo>
                    <a:pt x="527" y="2"/>
                  </a:lnTo>
                  <a:lnTo>
                    <a:pt x="530" y="2"/>
                  </a:lnTo>
                  <a:lnTo>
                    <a:pt x="530" y="2"/>
                  </a:lnTo>
                  <a:lnTo>
                    <a:pt x="543" y="2"/>
                  </a:lnTo>
                  <a:lnTo>
                    <a:pt x="544" y="2"/>
                  </a:lnTo>
                  <a:lnTo>
                    <a:pt x="551" y="2"/>
                  </a:lnTo>
                  <a:lnTo>
                    <a:pt x="551" y="2"/>
                  </a:lnTo>
                  <a:lnTo>
                    <a:pt x="583" y="2"/>
                  </a:lnTo>
                  <a:lnTo>
                    <a:pt x="583" y="2"/>
                  </a:lnTo>
                  <a:lnTo>
                    <a:pt x="583" y="9"/>
                  </a:lnTo>
                  <a:lnTo>
                    <a:pt x="583" y="9"/>
                  </a:lnTo>
                  <a:lnTo>
                    <a:pt x="583" y="17"/>
                  </a:lnTo>
                  <a:lnTo>
                    <a:pt x="583" y="36"/>
                  </a:lnTo>
                  <a:lnTo>
                    <a:pt x="583" y="64"/>
                  </a:lnTo>
                  <a:lnTo>
                    <a:pt x="583" y="65"/>
                  </a:lnTo>
                  <a:lnTo>
                    <a:pt x="583" y="65"/>
                  </a:lnTo>
                  <a:lnTo>
                    <a:pt x="583" y="80"/>
                  </a:lnTo>
                  <a:lnTo>
                    <a:pt x="583" y="80"/>
                  </a:lnTo>
                  <a:lnTo>
                    <a:pt x="583" y="82"/>
                  </a:lnTo>
                  <a:lnTo>
                    <a:pt x="583" y="97"/>
                  </a:lnTo>
                  <a:lnTo>
                    <a:pt x="583" y="97"/>
                  </a:lnTo>
                  <a:lnTo>
                    <a:pt x="583" y="107"/>
                  </a:lnTo>
                  <a:lnTo>
                    <a:pt x="583" y="112"/>
                  </a:lnTo>
                  <a:lnTo>
                    <a:pt x="584" y="126"/>
                  </a:lnTo>
                  <a:lnTo>
                    <a:pt x="584" y="126"/>
                  </a:lnTo>
                  <a:lnTo>
                    <a:pt x="584" y="127"/>
                  </a:lnTo>
                  <a:lnTo>
                    <a:pt x="584" y="127"/>
                  </a:lnTo>
                  <a:lnTo>
                    <a:pt x="584" y="138"/>
                  </a:lnTo>
                  <a:lnTo>
                    <a:pt x="584" y="141"/>
                  </a:lnTo>
                  <a:lnTo>
                    <a:pt x="583" y="157"/>
                  </a:lnTo>
                  <a:lnTo>
                    <a:pt x="583" y="158"/>
                  </a:lnTo>
                  <a:lnTo>
                    <a:pt x="583" y="173"/>
                  </a:lnTo>
                  <a:lnTo>
                    <a:pt x="583" y="178"/>
                  </a:lnTo>
                  <a:lnTo>
                    <a:pt x="583" y="188"/>
                  </a:lnTo>
                  <a:lnTo>
                    <a:pt x="583" y="188"/>
                  </a:lnTo>
                  <a:lnTo>
                    <a:pt x="583" y="205"/>
                  </a:lnTo>
                  <a:lnTo>
                    <a:pt x="583" y="207"/>
                  </a:lnTo>
                  <a:lnTo>
                    <a:pt x="583" y="219"/>
                  </a:lnTo>
                  <a:lnTo>
                    <a:pt x="583" y="235"/>
                  </a:lnTo>
                  <a:lnTo>
                    <a:pt x="583" y="250"/>
                  </a:lnTo>
                  <a:lnTo>
                    <a:pt x="583" y="250"/>
                  </a:lnTo>
                  <a:lnTo>
                    <a:pt x="583" y="251"/>
                  </a:lnTo>
                  <a:lnTo>
                    <a:pt x="584" y="265"/>
                  </a:lnTo>
                  <a:lnTo>
                    <a:pt x="584" y="281"/>
                  </a:lnTo>
                  <a:lnTo>
                    <a:pt x="599" y="281"/>
                  </a:lnTo>
                  <a:lnTo>
                    <a:pt x="599" y="281"/>
                  </a:lnTo>
                  <a:lnTo>
                    <a:pt x="599" y="282"/>
                  </a:lnTo>
                  <a:lnTo>
                    <a:pt x="613" y="282"/>
                  </a:lnTo>
                  <a:lnTo>
                    <a:pt x="613" y="308"/>
                  </a:lnTo>
                  <a:lnTo>
                    <a:pt x="613" y="309"/>
                  </a:lnTo>
                  <a:lnTo>
                    <a:pt x="613" y="310"/>
                  </a:lnTo>
                  <a:lnTo>
                    <a:pt x="613" y="311"/>
                  </a:lnTo>
                  <a:lnTo>
                    <a:pt x="614" y="312"/>
                  </a:lnTo>
                  <a:lnTo>
                    <a:pt x="615" y="313"/>
                  </a:lnTo>
                  <a:lnTo>
                    <a:pt x="614" y="313"/>
                  </a:lnTo>
                  <a:lnTo>
                    <a:pt x="613" y="313"/>
                  </a:lnTo>
                  <a:lnTo>
                    <a:pt x="611" y="313"/>
                  </a:lnTo>
                  <a:lnTo>
                    <a:pt x="599" y="313"/>
                  </a:lnTo>
                  <a:lnTo>
                    <a:pt x="598" y="313"/>
                  </a:lnTo>
                  <a:lnTo>
                    <a:pt x="583" y="313"/>
                  </a:lnTo>
                  <a:lnTo>
                    <a:pt x="582" y="313"/>
                  </a:lnTo>
                  <a:lnTo>
                    <a:pt x="568" y="313"/>
                  </a:lnTo>
                  <a:lnTo>
                    <a:pt x="566" y="313"/>
                  </a:lnTo>
                  <a:lnTo>
                    <a:pt x="552" y="313"/>
                  </a:lnTo>
                  <a:lnTo>
                    <a:pt x="551" y="313"/>
                  </a:lnTo>
                  <a:lnTo>
                    <a:pt x="537" y="312"/>
                  </a:lnTo>
                  <a:lnTo>
                    <a:pt x="524" y="312"/>
                  </a:lnTo>
                  <a:lnTo>
                    <a:pt x="523" y="312"/>
                  </a:lnTo>
                  <a:lnTo>
                    <a:pt x="522" y="312"/>
                  </a:lnTo>
                  <a:lnTo>
                    <a:pt x="521" y="312"/>
                  </a:lnTo>
                  <a:lnTo>
                    <a:pt x="521" y="312"/>
                  </a:lnTo>
                  <a:lnTo>
                    <a:pt x="521" y="312"/>
                  </a:lnTo>
                  <a:lnTo>
                    <a:pt x="521" y="328"/>
                  </a:lnTo>
                  <a:lnTo>
                    <a:pt x="521" y="329"/>
                  </a:lnTo>
                  <a:lnTo>
                    <a:pt x="521" y="331"/>
                  </a:lnTo>
                  <a:lnTo>
                    <a:pt x="521" y="332"/>
                  </a:lnTo>
                  <a:lnTo>
                    <a:pt x="521" y="335"/>
                  </a:lnTo>
                  <a:lnTo>
                    <a:pt x="521" y="343"/>
                  </a:lnTo>
                  <a:lnTo>
                    <a:pt x="521" y="344"/>
                  </a:lnTo>
                  <a:lnTo>
                    <a:pt x="521" y="347"/>
                  </a:lnTo>
                  <a:lnTo>
                    <a:pt x="521" y="351"/>
                  </a:lnTo>
                  <a:lnTo>
                    <a:pt x="521" y="355"/>
                  </a:lnTo>
                  <a:lnTo>
                    <a:pt x="521" y="369"/>
                  </a:lnTo>
                  <a:lnTo>
                    <a:pt x="521" y="374"/>
                  </a:lnTo>
                  <a:lnTo>
                    <a:pt x="521" y="375"/>
                  </a:lnTo>
                  <a:lnTo>
                    <a:pt x="521" y="382"/>
                  </a:lnTo>
                  <a:lnTo>
                    <a:pt x="521" y="395"/>
                  </a:lnTo>
                  <a:lnTo>
                    <a:pt x="521" y="405"/>
                  </a:lnTo>
                  <a:lnTo>
                    <a:pt x="521" y="406"/>
                  </a:lnTo>
                  <a:lnTo>
                    <a:pt x="521" y="407"/>
                  </a:lnTo>
                  <a:lnTo>
                    <a:pt x="521" y="408"/>
                  </a:lnTo>
                  <a:lnTo>
                    <a:pt x="521" y="408"/>
                  </a:lnTo>
                  <a:lnTo>
                    <a:pt x="522" y="408"/>
                  </a:lnTo>
                  <a:lnTo>
                    <a:pt x="522" y="408"/>
                  </a:lnTo>
                  <a:lnTo>
                    <a:pt x="522" y="409"/>
                  </a:lnTo>
                  <a:lnTo>
                    <a:pt x="523" y="410"/>
                  </a:lnTo>
                  <a:lnTo>
                    <a:pt x="523" y="410"/>
                  </a:lnTo>
                  <a:lnTo>
                    <a:pt x="523" y="411"/>
                  </a:lnTo>
                  <a:lnTo>
                    <a:pt x="524" y="411"/>
                  </a:lnTo>
                  <a:lnTo>
                    <a:pt x="524" y="412"/>
                  </a:lnTo>
                  <a:lnTo>
                    <a:pt x="524" y="412"/>
                  </a:lnTo>
                  <a:lnTo>
                    <a:pt x="524" y="414"/>
                  </a:lnTo>
                  <a:lnTo>
                    <a:pt x="524" y="417"/>
                  </a:lnTo>
                  <a:lnTo>
                    <a:pt x="524" y="421"/>
                  </a:lnTo>
                  <a:lnTo>
                    <a:pt x="524" y="436"/>
                  </a:lnTo>
                  <a:lnTo>
                    <a:pt x="524" y="446"/>
                  </a:lnTo>
                  <a:lnTo>
                    <a:pt x="524" y="447"/>
                  </a:lnTo>
                  <a:lnTo>
                    <a:pt x="524" y="452"/>
                  </a:lnTo>
                  <a:lnTo>
                    <a:pt x="524" y="453"/>
                  </a:lnTo>
                  <a:lnTo>
                    <a:pt x="524" y="455"/>
                  </a:lnTo>
                  <a:lnTo>
                    <a:pt x="524" y="460"/>
                  </a:lnTo>
                  <a:lnTo>
                    <a:pt x="524" y="461"/>
                  </a:lnTo>
                  <a:lnTo>
                    <a:pt x="524" y="468"/>
                  </a:lnTo>
                  <a:lnTo>
                    <a:pt x="524" y="474"/>
                  </a:lnTo>
                  <a:lnTo>
                    <a:pt x="524" y="492"/>
                  </a:lnTo>
                  <a:lnTo>
                    <a:pt x="524" y="493"/>
                  </a:lnTo>
                  <a:lnTo>
                    <a:pt x="524" y="497"/>
                  </a:lnTo>
                  <a:lnTo>
                    <a:pt x="524" y="497"/>
                  </a:lnTo>
                  <a:lnTo>
                    <a:pt x="524" y="498"/>
                  </a:lnTo>
                  <a:lnTo>
                    <a:pt x="524" y="504"/>
                  </a:lnTo>
                  <a:lnTo>
                    <a:pt x="524" y="509"/>
                  </a:lnTo>
                  <a:lnTo>
                    <a:pt x="524" y="514"/>
                  </a:lnTo>
                  <a:lnTo>
                    <a:pt x="524" y="521"/>
                  </a:lnTo>
                  <a:lnTo>
                    <a:pt x="524" y="530"/>
                  </a:lnTo>
                  <a:lnTo>
                    <a:pt x="524" y="532"/>
                  </a:lnTo>
                  <a:lnTo>
                    <a:pt x="524" y="545"/>
                  </a:lnTo>
                  <a:lnTo>
                    <a:pt x="524" y="560"/>
                  </a:lnTo>
                  <a:lnTo>
                    <a:pt x="524" y="568"/>
                  </a:lnTo>
                  <a:lnTo>
                    <a:pt x="524" y="570"/>
                  </a:lnTo>
                  <a:lnTo>
                    <a:pt x="523" y="576"/>
                  </a:lnTo>
                  <a:lnTo>
                    <a:pt x="524" y="576"/>
                  </a:lnTo>
                  <a:lnTo>
                    <a:pt x="524" y="585"/>
                  </a:lnTo>
                  <a:lnTo>
                    <a:pt x="524" y="591"/>
                  </a:lnTo>
                  <a:lnTo>
                    <a:pt x="524" y="592"/>
                  </a:lnTo>
                  <a:lnTo>
                    <a:pt x="520" y="600"/>
                  </a:lnTo>
                  <a:lnTo>
                    <a:pt x="519" y="615"/>
                  </a:lnTo>
                  <a:lnTo>
                    <a:pt x="519" y="615"/>
                  </a:lnTo>
                  <a:lnTo>
                    <a:pt x="519" y="615"/>
                  </a:lnTo>
                  <a:lnTo>
                    <a:pt x="518" y="615"/>
                  </a:lnTo>
                  <a:lnTo>
                    <a:pt x="506" y="615"/>
                  </a:lnTo>
                  <a:lnTo>
                    <a:pt x="503" y="615"/>
                  </a:lnTo>
                  <a:lnTo>
                    <a:pt x="503" y="628"/>
                  </a:lnTo>
                  <a:lnTo>
                    <a:pt x="503" y="629"/>
                  </a:lnTo>
                  <a:lnTo>
                    <a:pt x="503" y="630"/>
                  </a:lnTo>
                  <a:lnTo>
                    <a:pt x="503" y="631"/>
                  </a:lnTo>
                  <a:lnTo>
                    <a:pt x="504" y="631"/>
                  </a:lnTo>
                  <a:lnTo>
                    <a:pt x="548" y="655"/>
                  </a:lnTo>
                  <a:lnTo>
                    <a:pt x="556" y="659"/>
                  </a:lnTo>
                  <a:lnTo>
                    <a:pt x="556" y="659"/>
                  </a:lnTo>
                  <a:lnTo>
                    <a:pt x="556" y="659"/>
                  </a:lnTo>
                  <a:lnTo>
                    <a:pt x="563" y="664"/>
                  </a:lnTo>
                  <a:lnTo>
                    <a:pt x="571" y="669"/>
                  </a:lnTo>
                  <a:lnTo>
                    <a:pt x="572" y="669"/>
                  </a:lnTo>
                  <a:lnTo>
                    <a:pt x="573" y="669"/>
                  </a:lnTo>
                  <a:lnTo>
                    <a:pt x="573" y="669"/>
                  </a:lnTo>
                  <a:lnTo>
                    <a:pt x="574" y="669"/>
                  </a:lnTo>
                  <a:lnTo>
                    <a:pt x="574" y="669"/>
                  </a:lnTo>
                  <a:lnTo>
                    <a:pt x="574" y="669"/>
                  </a:lnTo>
                  <a:lnTo>
                    <a:pt x="575" y="668"/>
                  </a:lnTo>
                  <a:lnTo>
                    <a:pt x="575" y="668"/>
                  </a:lnTo>
                  <a:lnTo>
                    <a:pt x="575" y="668"/>
                  </a:lnTo>
                  <a:lnTo>
                    <a:pt x="576" y="668"/>
                  </a:lnTo>
                  <a:lnTo>
                    <a:pt x="576" y="668"/>
                  </a:lnTo>
                  <a:lnTo>
                    <a:pt x="577" y="668"/>
                  </a:lnTo>
                  <a:lnTo>
                    <a:pt x="577" y="668"/>
                  </a:lnTo>
                  <a:lnTo>
                    <a:pt x="578" y="668"/>
                  </a:lnTo>
                  <a:lnTo>
                    <a:pt x="580" y="669"/>
                  </a:lnTo>
                  <a:lnTo>
                    <a:pt x="580" y="669"/>
                  </a:lnTo>
                  <a:lnTo>
                    <a:pt x="580" y="669"/>
                  </a:lnTo>
                  <a:lnTo>
                    <a:pt x="580" y="670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5"/>
                  </a:lnTo>
                  <a:lnTo>
                    <a:pt x="582" y="675"/>
                  </a:lnTo>
                  <a:lnTo>
                    <a:pt x="583" y="675"/>
                  </a:lnTo>
                  <a:lnTo>
                    <a:pt x="586" y="677"/>
                  </a:lnTo>
                  <a:lnTo>
                    <a:pt x="587" y="678"/>
                  </a:lnTo>
                  <a:lnTo>
                    <a:pt x="589" y="680"/>
                  </a:lnTo>
                  <a:lnTo>
                    <a:pt x="589" y="681"/>
                  </a:lnTo>
                  <a:lnTo>
                    <a:pt x="590" y="682"/>
                  </a:lnTo>
                  <a:lnTo>
                    <a:pt x="590" y="683"/>
                  </a:lnTo>
                  <a:lnTo>
                    <a:pt x="594" y="687"/>
                  </a:lnTo>
                  <a:lnTo>
                    <a:pt x="594" y="688"/>
                  </a:lnTo>
                  <a:lnTo>
                    <a:pt x="595" y="689"/>
                  </a:lnTo>
                  <a:lnTo>
                    <a:pt x="598" y="693"/>
                  </a:lnTo>
                  <a:lnTo>
                    <a:pt x="598" y="694"/>
                  </a:lnTo>
                  <a:lnTo>
                    <a:pt x="605" y="703"/>
                  </a:lnTo>
                  <a:lnTo>
                    <a:pt x="603" y="703"/>
                  </a:lnTo>
                  <a:lnTo>
                    <a:pt x="603" y="703"/>
                  </a:lnTo>
                  <a:lnTo>
                    <a:pt x="603" y="703"/>
                  </a:lnTo>
                  <a:lnTo>
                    <a:pt x="598" y="707"/>
                  </a:lnTo>
                  <a:lnTo>
                    <a:pt x="597" y="708"/>
                  </a:lnTo>
                  <a:lnTo>
                    <a:pt x="586" y="708"/>
                  </a:lnTo>
                  <a:lnTo>
                    <a:pt x="578" y="708"/>
                  </a:lnTo>
                  <a:lnTo>
                    <a:pt x="563" y="708"/>
                  </a:lnTo>
                  <a:lnTo>
                    <a:pt x="562" y="708"/>
                  </a:lnTo>
                  <a:lnTo>
                    <a:pt x="536" y="714"/>
                  </a:lnTo>
                  <a:lnTo>
                    <a:pt x="532" y="714"/>
                  </a:lnTo>
                  <a:lnTo>
                    <a:pt x="518" y="717"/>
                  </a:lnTo>
                  <a:lnTo>
                    <a:pt x="498" y="720"/>
                  </a:lnTo>
                  <a:lnTo>
                    <a:pt x="470" y="726"/>
                  </a:lnTo>
                  <a:lnTo>
                    <a:pt x="454" y="729"/>
                  </a:lnTo>
                  <a:lnTo>
                    <a:pt x="453" y="729"/>
                  </a:lnTo>
                  <a:lnTo>
                    <a:pt x="439" y="732"/>
                  </a:lnTo>
                  <a:lnTo>
                    <a:pt x="409" y="739"/>
                  </a:lnTo>
                  <a:lnTo>
                    <a:pt x="408" y="739"/>
                  </a:lnTo>
                  <a:lnTo>
                    <a:pt x="408" y="739"/>
                  </a:lnTo>
                  <a:lnTo>
                    <a:pt x="408" y="739"/>
                  </a:lnTo>
                  <a:lnTo>
                    <a:pt x="392" y="742"/>
                  </a:lnTo>
                  <a:lnTo>
                    <a:pt x="392" y="742"/>
                  </a:lnTo>
                  <a:lnTo>
                    <a:pt x="377" y="745"/>
                  </a:lnTo>
                  <a:lnTo>
                    <a:pt x="371" y="747"/>
                  </a:lnTo>
                  <a:lnTo>
                    <a:pt x="371" y="747"/>
                  </a:lnTo>
                  <a:lnTo>
                    <a:pt x="363" y="747"/>
                  </a:lnTo>
                  <a:lnTo>
                    <a:pt x="349" y="747"/>
                  </a:lnTo>
                  <a:lnTo>
                    <a:pt x="334" y="747"/>
                  </a:lnTo>
                  <a:lnTo>
                    <a:pt x="334" y="747"/>
                  </a:lnTo>
                  <a:lnTo>
                    <a:pt x="333" y="747"/>
                  </a:lnTo>
                  <a:lnTo>
                    <a:pt x="331" y="747"/>
                  </a:lnTo>
                  <a:lnTo>
                    <a:pt x="324" y="747"/>
                  </a:lnTo>
                  <a:lnTo>
                    <a:pt x="293" y="747"/>
                  </a:lnTo>
                  <a:lnTo>
                    <a:pt x="278" y="747"/>
                  </a:lnTo>
                  <a:lnTo>
                    <a:pt x="260" y="747"/>
                  </a:lnTo>
                  <a:lnTo>
                    <a:pt x="123" y="747"/>
                  </a:lnTo>
                  <a:lnTo>
                    <a:pt x="94" y="747"/>
                  </a:lnTo>
                  <a:lnTo>
                    <a:pt x="93" y="747"/>
                  </a:lnTo>
                  <a:lnTo>
                    <a:pt x="92" y="747"/>
                  </a:lnTo>
                  <a:lnTo>
                    <a:pt x="92" y="747"/>
                  </a:lnTo>
                  <a:lnTo>
                    <a:pt x="41" y="747"/>
                  </a:lnTo>
                  <a:lnTo>
                    <a:pt x="31" y="748"/>
                  </a:lnTo>
                  <a:lnTo>
                    <a:pt x="31" y="748"/>
                  </a:lnTo>
                  <a:lnTo>
                    <a:pt x="30" y="748"/>
                  </a:lnTo>
                  <a:lnTo>
                    <a:pt x="21" y="748"/>
                  </a:lnTo>
                  <a:lnTo>
                    <a:pt x="16" y="748"/>
                  </a:lnTo>
                  <a:lnTo>
                    <a:pt x="2" y="748"/>
                  </a:lnTo>
                  <a:lnTo>
                    <a:pt x="1" y="748"/>
                  </a:lnTo>
                  <a:lnTo>
                    <a:pt x="1" y="748"/>
                  </a:lnTo>
                  <a:lnTo>
                    <a:pt x="0" y="74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675"/>
            </a:p>
          </p:txBody>
        </p:sp>
        <p:sp>
          <p:nvSpPr>
            <p:cNvPr id="5" name="Freeform 8259">
              <a:extLst>
                <a:ext uri="{FF2B5EF4-FFF2-40B4-BE49-F238E27FC236}">
                  <a16:creationId xmlns:a16="http://schemas.microsoft.com/office/drawing/2014/main" id="{3937DEE7-63B9-85F3-CA7D-679BE5973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2150" y="2282825"/>
              <a:ext cx="342900" cy="452438"/>
            </a:xfrm>
            <a:custGeom>
              <a:avLst/>
              <a:gdLst>
                <a:gd name="T0" fmla="*/ 176 w 216"/>
                <a:gd name="T1" fmla="*/ 285 h 285"/>
                <a:gd name="T2" fmla="*/ 170 w 216"/>
                <a:gd name="T3" fmla="*/ 285 h 285"/>
                <a:gd name="T4" fmla="*/ 160 w 216"/>
                <a:gd name="T5" fmla="*/ 285 h 285"/>
                <a:gd name="T6" fmla="*/ 158 w 216"/>
                <a:gd name="T7" fmla="*/ 280 h 285"/>
                <a:gd name="T8" fmla="*/ 153 w 216"/>
                <a:gd name="T9" fmla="*/ 275 h 285"/>
                <a:gd name="T10" fmla="*/ 147 w 216"/>
                <a:gd name="T11" fmla="*/ 276 h 285"/>
                <a:gd name="T12" fmla="*/ 143 w 216"/>
                <a:gd name="T13" fmla="*/ 282 h 285"/>
                <a:gd name="T14" fmla="*/ 139 w 216"/>
                <a:gd name="T15" fmla="*/ 279 h 285"/>
                <a:gd name="T16" fmla="*/ 139 w 216"/>
                <a:gd name="T17" fmla="*/ 271 h 285"/>
                <a:gd name="T18" fmla="*/ 130 w 216"/>
                <a:gd name="T19" fmla="*/ 270 h 285"/>
                <a:gd name="T20" fmla="*/ 123 w 216"/>
                <a:gd name="T21" fmla="*/ 270 h 285"/>
                <a:gd name="T22" fmla="*/ 112 w 216"/>
                <a:gd name="T23" fmla="*/ 270 h 285"/>
                <a:gd name="T24" fmla="*/ 100 w 216"/>
                <a:gd name="T25" fmla="*/ 270 h 285"/>
                <a:gd name="T26" fmla="*/ 84 w 216"/>
                <a:gd name="T27" fmla="*/ 270 h 285"/>
                <a:gd name="T28" fmla="*/ 76 w 216"/>
                <a:gd name="T29" fmla="*/ 270 h 285"/>
                <a:gd name="T30" fmla="*/ 67 w 216"/>
                <a:gd name="T31" fmla="*/ 270 h 285"/>
                <a:gd name="T32" fmla="*/ 48 w 216"/>
                <a:gd name="T33" fmla="*/ 270 h 285"/>
                <a:gd name="T34" fmla="*/ 35 w 216"/>
                <a:gd name="T35" fmla="*/ 270 h 285"/>
                <a:gd name="T36" fmla="*/ 18 w 216"/>
                <a:gd name="T37" fmla="*/ 270 h 285"/>
                <a:gd name="T38" fmla="*/ 5 w 216"/>
                <a:gd name="T39" fmla="*/ 270 h 285"/>
                <a:gd name="T40" fmla="*/ 3 w 216"/>
                <a:gd name="T41" fmla="*/ 254 h 285"/>
                <a:gd name="T42" fmla="*/ 3 w 216"/>
                <a:gd name="T43" fmla="*/ 226 h 285"/>
                <a:gd name="T44" fmla="*/ 2 w 216"/>
                <a:gd name="T45" fmla="*/ 195 h 285"/>
                <a:gd name="T46" fmla="*/ 2 w 216"/>
                <a:gd name="T47" fmla="*/ 173 h 285"/>
                <a:gd name="T48" fmla="*/ 2 w 216"/>
                <a:gd name="T49" fmla="*/ 159 h 285"/>
                <a:gd name="T50" fmla="*/ 2 w 216"/>
                <a:gd name="T51" fmla="*/ 143 h 285"/>
                <a:gd name="T52" fmla="*/ 1 w 216"/>
                <a:gd name="T53" fmla="*/ 121 h 285"/>
                <a:gd name="T54" fmla="*/ 1 w 216"/>
                <a:gd name="T55" fmla="*/ 82 h 285"/>
                <a:gd name="T56" fmla="*/ 19 w 216"/>
                <a:gd name="T57" fmla="*/ 66 h 285"/>
                <a:gd name="T58" fmla="*/ 54 w 216"/>
                <a:gd name="T59" fmla="*/ 65 h 285"/>
                <a:gd name="T60" fmla="*/ 69 w 216"/>
                <a:gd name="T61" fmla="*/ 65 h 285"/>
                <a:gd name="T62" fmla="*/ 86 w 216"/>
                <a:gd name="T63" fmla="*/ 65 h 285"/>
                <a:gd name="T64" fmla="*/ 126 w 216"/>
                <a:gd name="T65" fmla="*/ 65 h 285"/>
                <a:gd name="T66" fmla="*/ 156 w 216"/>
                <a:gd name="T67" fmla="*/ 65 h 285"/>
                <a:gd name="T68" fmla="*/ 179 w 216"/>
                <a:gd name="T69" fmla="*/ 67 h 285"/>
                <a:gd name="T70" fmla="*/ 190 w 216"/>
                <a:gd name="T71" fmla="*/ 71 h 285"/>
                <a:gd name="T72" fmla="*/ 204 w 216"/>
                <a:gd name="T73" fmla="*/ 62 h 285"/>
                <a:gd name="T74" fmla="*/ 203 w 216"/>
                <a:gd name="T75" fmla="*/ 44 h 285"/>
                <a:gd name="T76" fmla="*/ 203 w 216"/>
                <a:gd name="T77" fmla="*/ 32 h 285"/>
                <a:gd name="T78" fmla="*/ 203 w 216"/>
                <a:gd name="T79" fmla="*/ 8 h 285"/>
                <a:gd name="T80" fmla="*/ 212 w 216"/>
                <a:gd name="T81" fmla="*/ 0 h 285"/>
                <a:gd name="T82" fmla="*/ 212 w 216"/>
                <a:gd name="T83" fmla="*/ 41 h 285"/>
                <a:gd name="T84" fmla="*/ 209 w 216"/>
                <a:gd name="T85" fmla="*/ 59 h 285"/>
                <a:gd name="T86" fmla="*/ 208 w 216"/>
                <a:gd name="T87" fmla="*/ 75 h 285"/>
                <a:gd name="T88" fmla="*/ 207 w 216"/>
                <a:gd name="T89" fmla="*/ 83 h 285"/>
                <a:gd name="T90" fmla="*/ 205 w 216"/>
                <a:gd name="T91" fmla="*/ 97 h 285"/>
                <a:gd name="T92" fmla="*/ 204 w 216"/>
                <a:gd name="T93" fmla="*/ 108 h 285"/>
                <a:gd name="T94" fmla="*/ 203 w 216"/>
                <a:gd name="T95" fmla="*/ 124 h 285"/>
                <a:gd name="T96" fmla="*/ 202 w 216"/>
                <a:gd name="T97" fmla="*/ 135 h 285"/>
                <a:gd name="T98" fmla="*/ 201 w 216"/>
                <a:gd name="T99" fmla="*/ 149 h 285"/>
                <a:gd name="T100" fmla="*/ 200 w 216"/>
                <a:gd name="T101" fmla="*/ 172 h 285"/>
                <a:gd name="T102" fmla="*/ 197 w 216"/>
                <a:gd name="T103" fmla="*/ 195 h 285"/>
                <a:gd name="T104" fmla="*/ 196 w 216"/>
                <a:gd name="T105" fmla="*/ 221 h 285"/>
                <a:gd name="T106" fmla="*/ 195 w 216"/>
                <a:gd name="T107" fmla="*/ 238 h 285"/>
                <a:gd name="T108" fmla="*/ 192 w 216"/>
                <a:gd name="T109" fmla="*/ 253 h 285"/>
                <a:gd name="T110" fmla="*/ 189 w 216"/>
                <a:gd name="T111" fmla="*/ 253 h 285"/>
                <a:gd name="T112" fmla="*/ 190 w 216"/>
                <a:gd name="T113" fmla="*/ 256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6" h="285">
                  <a:moveTo>
                    <a:pt x="185" y="284"/>
                  </a:moveTo>
                  <a:lnTo>
                    <a:pt x="184" y="284"/>
                  </a:lnTo>
                  <a:lnTo>
                    <a:pt x="183" y="284"/>
                  </a:lnTo>
                  <a:lnTo>
                    <a:pt x="182" y="284"/>
                  </a:lnTo>
                  <a:lnTo>
                    <a:pt x="180" y="284"/>
                  </a:lnTo>
                  <a:lnTo>
                    <a:pt x="179" y="284"/>
                  </a:lnTo>
                  <a:lnTo>
                    <a:pt x="176" y="285"/>
                  </a:lnTo>
                  <a:lnTo>
                    <a:pt x="176" y="284"/>
                  </a:lnTo>
                  <a:lnTo>
                    <a:pt x="175" y="284"/>
                  </a:lnTo>
                  <a:lnTo>
                    <a:pt x="174" y="285"/>
                  </a:lnTo>
                  <a:lnTo>
                    <a:pt x="173" y="284"/>
                  </a:lnTo>
                  <a:lnTo>
                    <a:pt x="172" y="284"/>
                  </a:lnTo>
                  <a:lnTo>
                    <a:pt x="171" y="284"/>
                  </a:lnTo>
                  <a:lnTo>
                    <a:pt x="170" y="285"/>
                  </a:lnTo>
                  <a:lnTo>
                    <a:pt x="168" y="285"/>
                  </a:lnTo>
                  <a:lnTo>
                    <a:pt x="167" y="285"/>
                  </a:lnTo>
                  <a:lnTo>
                    <a:pt x="166" y="285"/>
                  </a:lnTo>
                  <a:lnTo>
                    <a:pt x="164" y="285"/>
                  </a:lnTo>
                  <a:lnTo>
                    <a:pt x="163" y="285"/>
                  </a:lnTo>
                  <a:lnTo>
                    <a:pt x="161" y="285"/>
                  </a:lnTo>
                  <a:lnTo>
                    <a:pt x="160" y="285"/>
                  </a:lnTo>
                  <a:lnTo>
                    <a:pt x="160" y="284"/>
                  </a:lnTo>
                  <a:lnTo>
                    <a:pt x="159" y="284"/>
                  </a:lnTo>
                  <a:lnTo>
                    <a:pt x="159" y="283"/>
                  </a:lnTo>
                  <a:lnTo>
                    <a:pt x="159" y="282"/>
                  </a:lnTo>
                  <a:lnTo>
                    <a:pt x="158" y="282"/>
                  </a:lnTo>
                  <a:lnTo>
                    <a:pt x="158" y="281"/>
                  </a:lnTo>
                  <a:lnTo>
                    <a:pt x="158" y="280"/>
                  </a:lnTo>
                  <a:lnTo>
                    <a:pt x="158" y="279"/>
                  </a:lnTo>
                  <a:lnTo>
                    <a:pt x="158" y="278"/>
                  </a:lnTo>
                  <a:lnTo>
                    <a:pt x="158" y="277"/>
                  </a:lnTo>
                  <a:lnTo>
                    <a:pt x="156" y="276"/>
                  </a:lnTo>
                  <a:lnTo>
                    <a:pt x="155" y="276"/>
                  </a:lnTo>
                  <a:lnTo>
                    <a:pt x="154" y="275"/>
                  </a:lnTo>
                  <a:lnTo>
                    <a:pt x="153" y="275"/>
                  </a:lnTo>
                  <a:lnTo>
                    <a:pt x="153" y="274"/>
                  </a:lnTo>
                  <a:lnTo>
                    <a:pt x="152" y="274"/>
                  </a:lnTo>
                  <a:lnTo>
                    <a:pt x="151" y="274"/>
                  </a:lnTo>
                  <a:lnTo>
                    <a:pt x="150" y="274"/>
                  </a:lnTo>
                  <a:lnTo>
                    <a:pt x="149" y="275"/>
                  </a:lnTo>
                  <a:lnTo>
                    <a:pt x="148" y="276"/>
                  </a:lnTo>
                  <a:lnTo>
                    <a:pt x="147" y="276"/>
                  </a:lnTo>
                  <a:lnTo>
                    <a:pt x="146" y="277"/>
                  </a:lnTo>
                  <a:lnTo>
                    <a:pt x="146" y="278"/>
                  </a:lnTo>
                  <a:lnTo>
                    <a:pt x="145" y="279"/>
                  </a:lnTo>
                  <a:lnTo>
                    <a:pt x="145" y="280"/>
                  </a:lnTo>
                  <a:lnTo>
                    <a:pt x="145" y="281"/>
                  </a:lnTo>
                  <a:lnTo>
                    <a:pt x="143" y="281"/>
                  </a:lnTo>
                  <a:lnTo>
                    <a:pt x="143" y="282"/>
                  </a:lnTo>
                  <a:lnTo>
                    <a:pt x="142" y="282"/>
                  </a:lnTo>
                  <a:lnTo>
                    <a:pt x="142" y="281"/>
                  </a:lnTo>
                  <a:lnTo>
                    <a:pt x="141" y="281"/>
                  </a:lnTo>
                  <a:lnTo>
                    <a:pt x="140" y="281"/>
                  </a:lnTo>
                  <a:lnTo>
                    <a:pt x="139" y="281"/>
                  </a:lnTo>
                  <a:lnTo>
                    <a:pt x="139" y="280"/>
                  </a:lnTo>
                  <a:lnTo>
                    <a:pt x="139" y="279"/>
                  </a:lnTo>
                  <a:lnTo>
                    <a:pt x="139" y="278"/>
                  </a:lnTo>
                  <a:lnTo>
                    <a:pt x="140" y="277"/>
                  </a:lnTo>
                  <a:lnTo>
                    <a:pt x="140" y="276"/>
                  </a:lnTo>
                  <a:lnTo>
                    <a:pt x="140" y="275"/>
                  </a:lnTo>
                  <a:lnTo>
                    <a:pt x="140" y="274"/>
                  </a:lnTo>
                  <a:lnTo>
                    <a:pt x="140" y="272"/>
                  </a:lnTo>
                  <a:lnTo>
                    <a:pt x="139" y="271"/>
                  </a:lnTo>
                  <a:lnTo>
                    <a:pt x="139" y="270"/>
                  </a:lnTo>
                  <a:lnTo>
                    <a:pt x="138" y="270"/>
                  </a:lnTo>
                  <a:lnTo>
                    <a:pt x="137" y="270"/>
                  </a:lnTo>
                  <a:lnTo>
                    <a:pt x="134" y="270"/>
                  </a:lnTo>
                  <a:lnTo>
                    <a:pt x="133" y="270"/>
                  </a:lnTo>
                  <a:lnTo>
                    <a:pt x="131" y="270"/>
                  </a:lnTo>
                  <a:lnTo>
                    <a:pt x="130" y="270"/>
                  </a:lnTo>
                  <a:lnTo>
                    <a:pt x="129" y="270"/>
                  </a:lnTo>
                  <a:lnTo>
                    <a:pt x="128" y="270"/>
                  </a:lnTo>
                  <a:lnTo>
                    <a:pt x="127" y="270"/>
                  </a:lnTo>
                  <a:lnTo>
                    <a:pt x="126" y="270"/>
                  </a:lnTo>
                  <a:lnTo>
                    <a:pt x="125" y="270"/>
                  </a:lnTo>
                  <a:lnTo>
                    <a:pt x="124" y="270"/>
                  </a:lnTo>
                  <a:lnTo>
                    <a:pt x="123" y="270"/>
                  </a:lnTo>
                  <a:lnTo>
                    <a:pt x="121" y="270"/>
                  </a:lnTo>
                  <a:lnTo>
                    <a:pt x="120" y="270"/>
                  </a:lnTo>
                  <a:lnTo>
                    <a:pt x="118" y="270"/>
                  </a:lnTo>
                  <a:lnTo>
                    <a:pt x="117" y="270"/>
                  </a:lnTo>
                  <a:lnTo>
                    <a:pt x="116" y="270"/>
                  </a:lnTo>
                  <a:lnTo>
                    <a:pt x="114" y="270"/>
                  </a:lnTo>
                  <a:lnTo>
                    <a:pt x="112" y="270"/>
                  </a:lnTo>
                  <a:lnTo>
                    <a:pt x="108" y="270"/>
                  </a:lnTo>
                  <a:lnTo>
                    <a:pt x="106" y="270"/>
                  </a:lnTo>
                  <a:lnTo>
                    <a:pt x="105" y="270"/>
                  </a:lnTo>
                  <a:lnTo>
                    <a:pt x="104" y="270"/>
                  </a:lnTo>
                  <a:lnTo>
                    <a:pt x="103" y="270"/>
                  </a:lnTo>
                  <a:lnTo>
                    <a:pt x="101" y="270"/>
                  </a:lnTo>
                  <a:lnTo>
                    <a:pt x="100" y="270"/>
                  </a:lnTo>
                  <a:lnTo>
                    <a:pt x="99" y="270"/>
                  </a:lnTo>
                  <a:lnTo>
                    <a:pt x="98" y="270"/>
                  </a:lnTo>
                  <a:lnTo>
                    <a:pt x="97" y="270"/>
                  </a:lnTo>
                  <a:lnTo>
                    <a:pt x="91" y="270"/>
                  </a:lnTo>
                  <a:lnTo>
                    <a:pt x="89" y="270"/>
                  </a:lnTo>
                  <a:lnTo>
                    <a:pt x="87" y="270"/>
                  </a:lnTo>
                  <a:lnTo>
                    <a:pt x="84" y="270"/>
                  </a:lnTo>
                  <a:lnTo>
                    <a:pt x="83" y="270"/>
                  </a:lnTo>
                  <a:lnTo>
                    <a:pt x="81" y="270"/>
                  </a:lnTo>
                  <a:lnTo>
                    <a:pt x="80" y="270"/>
                  </a:lnTo>
                  <a:lnTo>
                    <a:pt x="79" y="270"/>
                  </a:lnTo>
                  <a:lnTo>
                    <a:pt x="78" y="270"/>
                  </a:lnTo>
                  <a:lnTo>
                    <a:pt x="77" y="270"/>
                  </a:lnTo>
                  <a:lnTo>
                    <a:pt x="76" y="270"/>
                  </a:lnTo>
                  <a:lnTo>
                    <a:pt x="75" y="270"/>
                  </a:lnTo>
                  <a:lnTo>
                    <a:pt x="74" y="270"/>
                  </a:lnTo>
                  <a:lnTo>
                    <a:pt x="72" y="270"/>
                  </a:lnTo>
                  <a:lnTo>
                    <a:pt x="71" y="270"/>
                  </a:lnTo>
                  <a:lnTo>
                    <a:pt x="69" y="270"/>
                  </a:lnTo>
                  <a:lnTo>
                    <a:pt x="68" y="270"/>
                  </a:lnTo>
                  <a:lnTo>
                    <a:pt x="67" y="270"/>
                  </a:lnTo>
                  <a:lnTo>
                    <a:pt x="66" y="270"/>
                  </a:lnTo>
                  <a:lnTo>
                    <a:pt x="64" y="270"/>
                  </a:lnTo>
                  <a:lnTo>
                    <a:pt x="61" y="270"/>
                  </a:lnTo>
                  <a:lnTo>
                    <a:pt x="57" y="270"/>
                  </a:lnTo>
                  <a:lnTo>
                    <a:pt x="54" y="270"/>
                  </a:lnTo>
                  <a:lnTo>
                    <a:pt x="51" y="270"/>
                  </a:lnTo>
                  <a:lnTo>
                    <a:pt x="48" y="270"/>
                  </a:lnTo>
                  <a:lnTo>
                    <a:pt x="47" y="270"/>
                  </a:lnTo>
                  <a:lnTo>
                    <a:pt x="46" y="270"/>
                  </a:lnTo>
                  <a:lnTo>
                    <a:pt x="44" y="270"/>
                  </a:lnTo>
                  <a:lnTo>
                    <a:pt x="41" y="270"/>
                  </a:lnTo>
                  <a:lnTo>
                    <a:pt x="40" y="270"/>
                  </a:lnTo>
                  <a:lnTo>
                    <a:pt x="38" y="270"/>
                  </a:lnTo>
                  <a:lnTo>
                    <a:pt x="35" y="270"/>
                  </a:lnTo>
                  <a:lnTo>
                    <a:pt x="34" y="270"/>
                  </a:lnTo>
                  <a:lnTo>
                    <a:pt x="31" y="270"/>
                  </a:lnTo>
                  <a:lnTo>
                    <a:pt x="27" y="270"/>
                  </a:lnTo>
                  <a:lnTo>
                    <a:pt x="26" y="270"/>
                  </a:lnTo>
                  <a:lnTo>
                    <a:pt x="23" y="270"/>
                  </a:lnTo>
                  <a:lnTo>
                    <a:pt x="20" y="270"/>
                  </a:lnTo>
                  <a:lnTo>
                    <a:pt x="18" y="270"/>
                  </a:lnTo>
                  <a:lnTo>
                    <a:pt x="17" y="270"/>
                  </a:lnTo>
                  <a:lnTo>
                    <a:pt x="14" y="270"/>
                  </a:lnTo>
                  <a:lnTo>
                    <a:pt x="13" y="270"/>
                  </a:lnTo>
                  <a:lnTo>
                    <a:pt x="11" y="270"/>
                  </a:lnTo>
                  <a:lnTo>
                    <a:pt x="10" y="270"/>
                  </a:lnTo>
                  <a:lnTo>
                    <a:pt x="7" y="270"/>
                  </a:lnTo>
                  <a:lnTo>
                    <a:pt x="5" y="270"/>
                  </a:lnTo>
                  <a:lnTo>
                    <a:pt x="4" y="270"/>
                  </a:lnTo>
                  <a:lnTo>
                    <a:pt x="3" y="270"/>
                  </a:lnTo>
                  <a:lnTo>
                    <a:pt x="3" y="263"/>
                  </a:lnTo>
                  <a:lnTo>
                    <a:pt x="3" y="257"/>
                  </a:lnTo>
                  <a:lnTo>
                    <a:pt x="3" y="256"/>
                  </a:lnTo>
                  <a:lnTo>
                    <a:pt x="3" y="255"/>
                  </a:lnTo>
                  <a:lnTo>
                    <a:pt x="3" y="254"/>
                  </a:lnTo>
                  <a:lnTo>
                    <a:pt x="3" y="253"/>
                  </a:lnTo>
                  <a:lnTo>
                    <a:pt x="3" y="244"/>
                  </a:lnTo>
                  <a:lnTo>
                    <a:pt x="3" y="243"/>
                  </a:lnTo>
                  <a:lnTo>
                    <a:pt x="3" y="240"/>
                  </a:lnTo>
                  <a:lnTo>
                    <a:pt x="3" y="239"/>
                  </a:lnTo>
                  <a:lnTo>
                    <a:pt x="3" y="234"/>
                  </a:lnTo>
                  <a:lnTo>
                    <a:pt x="3" y="226"/>
                  </a:lnTo>
                  <a:lnTo>
                    <a:pt x="3" y="222"/>
                  </a:lnTo>
                  <a:lnTo>
                    <a:pt x="2" y="216"/>
                  </a:lnTo>
                  <a:lnTo>
                    <a:pt x="2" y="215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2" y="196"/>
                  </a:lnTo>
                  <a:lnTo>
                    <a:pt x="2" y="195"/>
                  </a:lnTo>
                  <a:lnTo>
                    <a:pt x="2" y="193"/>
                  </a:lnTo>
                  <a:lnTo>
                    <a:pt x="2" y="192"/>
                  </a:lnTo>
                  <a:lnTo>
                    <a:pt x="2" y="184"/>
                  </a:lnTo>
                  <a:lnTo>
                    <a:pt x="2" y="179"/>
                  </a:lnTo>
                  <a:lnTo>
                    <a:pt x="2" y="178"/>
                  </a:lnTo>
                  <a:lnTo>
                    <a:pt x="2" y="176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2" y="170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66"/>
                  </a:lnTo>
                  <a:lnTo>
                    <a:pt x="2" y="163"/>
                  </a:lnTo>
                  <a:lnTo>
                    <a:pt x="2" y="159"/>
                  </a:lnTo>
                  <a:lnTo>
                    <a:pt x="2" y="158"/>
                  </a:lnTo>
                  <a:lnTo>
                    <a:pt x="2" y="155"/>
                  </a:lnTo>
                  <a:lnTo>
                    <a:pt x="2" y="151"/>
                  </a:lnTo>
                  <a:lnTo>
                    <a:pt x="2" y="149"/>
                  </a:lnTo>
                  <a:lnTo>
                    <a:pt x="2" y="148"/>
                  </a:lnTo>
                  <a:lnTo>
                    <a:pt x="2" y="144"/>
                  </a:lnTo>
                  <a:lnTo>
                    <a:pt x="2" y="143"/>
                  </a:lnTo>
                  <a:lnTo>
                    <a:pt x="2" y="141"/>
                  </a:lnTo>
                  <a:lnTo>
                    <a:pt x="2" y="137"/>
                  </a:lnTo>
                  <a:lnTo>
                    <a:pt x="1" y="136"/>
                  </a:lnTo>
                  <a:lnTo>
                    <a:pt x="1" y="130"/>
                  </a:lnTo>
                  <a:lnTo>
                    <a:pt x="1" y="129"/>
                  </a:lnTo>
                  <a:lnTo>
                    <a:pt x="1" y="128"/>
                  </a:lnTo>
                  <a:lnTo>
                    <a:pt x="1" y="121"/>
                  </a:lnTo>
                  <a:lnTo>
                    <a:pt x="1" y="120"/>
                  </a:lnTo>
                  <a:lnTo>
                    <a:pt x="1" y="114"/>
                  </a:lnTo>
                  <a:lnTo>
                    <a:pt x="1" y="112"/>
                  </a:lnTo>
                  <a:lnTo>
                    <a:pt x="1" y="102"/>
                  </a:lnTo>
                  <a:lnTo>
                    <a:pt x="1" y="97"/>
                  </a:lnTo>
                  <a:lnTo>
                    <a:pt x="1" y="96"/>
                  </a:lnTo>
                  <a:lnTo>
                    <a:pt x="1" y="82"/>
                  </a:lnTo>
                  <a:lnTo>
                    <a:pt x="1" y="80"/>
                  </a:lnTo>
                  <a:lnTo>
                    <a:pt x="1" y="71"/>
                  </a:lnTo>
                  <a:lnTo>
                    <a:pt x="0" y="66"/>
                  </a:lnTo>
                  <a:lnTo>
                    <a:pt x="1" y="66"/>
                  </a:lnTo>
                  <a:lnTo>
                    <a:pt x="12" y="66"/>
                  </a:lnTo>
                  <a:lnTo>
                    <a:pt x="18" y="66"/>
                  </a:lnTo>
                  <a:lnTo>
                    <a:pt x="19" y="66"/>
                  </a:lnTo>
                  <a:lnTo>
                    <a:pt x="26" y="66"/>
                  </a:lnTo>
                  <a:lnTo>
                    <a:pt x="30" y="66"/>
                  </a:lnTo>
                  <a:lnTo>
                    <a:pt x="39" y="66"/>
                  </a:lnTo>
                  <a:lnTo>
                    <a:pt x="48" y="65"/>
                  </a:lnTo>
                  <a:lnTo>
                    <a:pt x="50" y="65"/>
                  </a:lnTo>
                  <a:lnTo>
                    <a:pt x="51" y="65"/>
                  </a:lnTo>
                  <a:lnTo>
                    <a:pt x="54" y="65"/>
                  </a:lnTo>
                  <a:lnTo>
                    <a:pt x="57" y="65"/>
                  </a:lnTo>
                  <a:lnTo>
                    <a:pt x="59" y="65"/>
                  </a:lnTo>
                  <a:lnTo>
                    <a:pt x="65" y="65"/>
                  </a:lnTo>
                  <a:lnTo>
                    <a:pt x="66" y="65"/>
                  </a:lnTo>
                  <a:lnTo>
                    <a:pt x="67" y="65"/>
                  </a:lnTo>
                  <a:lnTo>
                    <a:pt x="68" y="65"/>
                  </a:lnTo>
                  <a:lnTo>
                    <a:pt x="69" y="65"/>
                  </a:lnTo>
                  <a:lnTo>
                    <a:pt x="72" y="65"/>
                  </a:lnTo>
                  <a:lnTo>
                    <a:pt x="73" y="65"/>
                  </a:lnTo>
                  <a:lnTo>
                    <a:pt x="77" y="65"/>
                  </a:lnTo>
                  <a:lnTo>
                    <a:pt x="78" y="65"/>
                  </a:lnTo>
                  <a:lnTo>
                    <a:pt x="80" y="65"/>
                  </a:lnTo>
                  <a:lnTo>
                    <a:pt x="81" y="65"/>
                  </a:lnTo>
                  <a:lnTo>
                    <a:pt x="86" y="65"/>
                  </a:lnTo>
                  <a:lnTo>
                    <a:pt x="93" y="65"/>
                  </a:lnTo>
                  <a:lnTo>
                    <a:pt x="94" y="65"/>
                  </a:lnTo>
                  <a:lnTo>
                    <a:pt x="96" y="65"/>
                  </a:lnTo>
                  <a:lnTo>
                    <a:pt x="99" y="65"/>
                  </a:lnTo>
                  <a:lnTo>
                    <a:pt x="101" y="65"/>
                  </a:lnTo>
                  <a:lnTo>
                    <a:pt x="125" y="65"/>
                  </a:lnTo>
                  <a:lnTo>
                    <a:pt x="126" y="65"/>
                  </a:lnTo>
                  <a:lnTo>
                    <a:pt x="138" y="65"/>
                  </a:lnTo>
                  <a:lnTo>
                    <a:pt x="139" y="65"/>
                  </a:lnTo>
                  <a:lnTo>
                    <a:pt x="149" y="65"/>
                  </a:lnTo>
                  <a:lnTo>
                    <a:pt x="152" y="65"/>
                  </a:lnTo>
                  <a:lnTo>
                    <a:pt x="154" y="65"/>
                  </a:lnTo>
                  <a:lnTo>
                    <a:pt x="155" y="65"/>
                  </a:lnTo>
                  <a:lnTo>
                    <a:pt x="156" y="65"/>
                  </a:lnTo>
                  <a:lnTo>
                    <a:pt x="159" y="65"/>
                  </a:lnTo>
                  <a:lnTo>
                    <a:pt x="166" y="65"/>
                  </a:lnTo>
                  <a:lnTo>
                    <a:pt x="172" y="65"/>
                  </a:lnTo>
                  <a:lnTo>
                    <a:pt x="176" y="65"/>
                  </a:lnTo>
                  <a:lnTo>
                    <a:pt x="177" y="65"/>
                  </a:lnTo>
                  <a:lnTo>
                    <a:pt x="178" y="65"/>
                  </a:lnTo>
                  <a:lnTo>
                    <a:pt x="179" y="67"/>
                  </a:lnTo>
                  <a:lnTo>
                    <a:pt x="180" y="68"/>
                  </a:lnTo>
                  <a:lnTo>
                    <a:pt x="182" y="68"/>
                  </a:lnTo>
                  <a:lnTo>
                    <a:pt x="186" y="69"/>
                  </a:lnTo>
                  <a:lnTo>
                    <a:pt x="187" y="69"/>
                  </a:lnTo>
                  <a:lnTo>
                    <a:pt x="188" y="69"/>
                  </a:lnTo>
                  <a:lnTo>
                    <a:pt x="189" y="70"/>
                  </a:lnTo>
                  <a:lnTo>
                    <a:pt x="190" y="71"/>
                  </a:lnTo>
                  <a:lnTo>
                    <a:pt x="191" y="72"/>
                  </a:lnTo>
                  <a:lnTo>
                    <a:pt x="192" y="72"/>
                  </a:lnTo>
                  <a:lnTo>
                    <a:pt x="196" y="72"/>
                  </a:lnTo>
                  <a:lnTo>
                    <a:pt x="202" y="72"/>
                  </a:lnTo>
                  <a:lnTo>
                    <a:pt x="203" y="72"/>
                  </a:lnTo>
                  <a:lnTo>
                    <a:pt x="203" y="66"/>
                  </a:lnTo>
                  <a:lnTo>
                    <a:pt x="204" y="62"/>
                  </a:lnTo>
                  <a:lnTo>
                    <a:pt x="204" y="61"/>
                  </a:lnTo>
                  <a:lnTo>
                    <a:pt x="204" y="60"/>
                  </a:lnTo>
                  <a:lnTo>
                    <a:pt x="204" y="59"/>
                  </a:lnTo>
                  <a:lnTo>
                    <a:pt x="204" y="53"/>
                  </a:lnTo>
                  <a:lnTo>
                    <a:pt x="204" y="48"/>
                  </a:lnTo>
                  <a:lnTo>
                    <a:pt x="204" y="46"/>
                  </a:lnTo>
                  <a:lnTo>
                    <a:pt x="203" y="44"/>
                  </a:lnTo>
                  <a:lnTo>
                    <a:pt x="203" y="43"/>
                  </a:lnTo>
                  <a:lnTo>
                    <a:pt x="203" y="41"/>
                  </a:lnTo>
                  <a:lnTo>
                    <a:pt x="203" y="38"/>
                  </a:lnTo>
                  <a:lnTo>
                    <a:pt x="203" y="36"/>
                  </a:lnTo>
                  <a:lnTo>
                    <a:pt x="203" y="34"/>
                  </a:lnTo>
                  <a:lnTo>
                    <a:pt x="203" y="33"/>
                  </a:lnTo>
                  <a:lnTo>
                    <a:pt x="203" y="32"/>
                  </a:lnTo>
                  <a:lnTo>
                    <a:pt x="203" y="23"/>
                  </a:lnTo>
                  <a:lnTo>
                    <a:pt x="203" y="19"/>
                  </a:lnTo>
                  <a:lnTo>
                    <a:pt x="203" y="17"/>
                  </a:lnTo>
                  <a:lnTo>
                    <a:pt x="203" y="15"/>
                  </a:lnTo>
                  <a:lnTo>
                    <a:pt x="203" y="12"/>
                  </a:lnTo>
                  <a:lnTo>
                    <a:pt x="203" y="10"/>
                  </a:lnTo>
                  <a:lnTo>
                    <a:pt x="203" y="8"/>
                  </a:lnTo>
                  <a:lnTo>
                    <a:pt x="203" y="5"/>
                  </a:lnTo>
                  <a:lnTo>
                    <a:pt x="203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09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5" y="0"/>
                  </a:lnTo>
                  <a:lnTo>
                    <a:pt x="216" y="0"/>
                  </a:lnTo>
                  <a:lnTo>
                    <a:pt x="216" y="6"/>
                  </a:lnTo>
                  <a:lnTo>
                    <a:pt x="214" y="24"/>
                  </a:lnTo>
                  <a:lnTo>
                    <a:pt x="213" y="34"/>
                  </a:lnTo>
                  <a:lnTo>
                    <a:pt x="212" y="41"/>
                  </a:lnTo>
                  <a:lnTo>
                    <a:pt x="211" y="48"/>
                  </a:lnTo>
                  <a:lnTo>
                    <a:pt x="210" y="49"/>
                  </a:lnTo>
                  <a:lnTo>
                    <a:pt x="210" y="52"/>
                  </a:lnTo>
                  <a:lnTo>
                    <a:pt x="210" y="54"/>
                  </a:lnTo>
                  <a:lnTo>
                    <a:pt x="210" y="55"/>
                  </a:lnTo>
                  <a:lnTo>
                    <a:pt x="209" y="56"/>
                  </a:lnTo>
                  <a:lnTo>
                    <a:pt x="209" y="59"/>
                  </a:lnTo>
                  <a:lnTo>
                    <a:pt x="209" y="60"/>
                  </a:lnTo>
                  <a:lnTo>
                    <a:pt x="209" y="65"/>
                  </a:lnTo>
                  <a:lnTo>
                    <a:pt x="208" y="70"/>
                  </a:lnTo>
                  <a:lnTo>
                    <a:pt x="208" y="72"/>
                  </a:lnTo>
                  <a:lnTo>
                    <a:pt x="208" y="73"/>
                  </a:lnTo>
                  <a:lnTo>
                    <a:pt x="208" y="74"/>
                  </a:lnTo>
                  <a:lnTo>
                    <a:pt x="208" y="75"/>
                  </a:lnTo>
                  <a:lnTo>
                    <a:pt x="207" y="77"/>
                  </a:lnTo>
                  <a:lnTo>
                    <a:pt x="207" y="78"/>
                  </a:lnTo>
                  <a:lnTo>
                    <a:pt x="207" y="79"/>
                  </a:lnTo>
                  <a:lnTo>
                    <a:pt x="207" y="80"/>
                  </a:lnTo>
                  <a:lnTo>
                    <a:pt x="207" y="81"/>
                  </a:lnTo>
                  <a:lnTo>
                    <a:pt x="207" y="82"/>
                  </a:lnTo>
                  <a:lnTo>
                    <a:pt x="207" y="83"/>
                  </a:lnTo>
                  <a:lnTo>
                    <a:pt x="207" y="87"/>
                  </a:lnTo>
                  <a:lnTo>
                    <a:pt x="207" y="89"/>
                  </a:lnTo>
                  <a:lnTo>
                    <a:pt x="207" y="90"/>
                  </a:lnTo>
                  <a:lnTo>
                    <a:pt x="205" y="92"/>
                  </a:lnTo>
                  <a:lnTo>
                    <a:pt x="205" y="94"/>
                  </a:lnTo>
                  <a:lnTo>
                    <a:pt x="205" y="96"/>
                  </a:lnTo>
                  <a:lnTo>
                    <a:pt x="205" y="97"/>
                  </a:lnTo>
                  <a:lnTo>
                    <a:pt x="205" y="98"/>
                  </a:lnTo>
                  <a:lnTo>
                    <a:pt x="205" y="99"/>
                  </a:lnTo>
                  <a:lnTo>
                    <a:pt x="205" y="100"/>
                  </a:lnTo>
                  <a:lnTo>
                    <a:pt x="205" y="103"/>
                  </a:lnTo>
                  <a:lnTo>
                    <a:pt x="204" y="104"/>
                  </a:lnTo>
                  <a:lnTo>
                    <a:pt x="204" y="105"/>
                  </a:lnTo>
                  <a:lnTo>
                    <a:pt x="204" y="108"/>
                  </a:lnTo>
                  <a:lnTo>
                    <a:pt x="204" y="112"/>
                  </a:lnTo>
                  <a:lnTo>
                    <a:pt x="204" y="115"/>
                  </a:lnTo>
                  <a:lnTo>
                    <a:pt x="203" y="118"/>
                  </a:lnTo>
                  <a:lnTo>
                    <a:pt x="203" y="119"/>
                  </a:lnTo>
                  <a:lnTo>
                    <a:pt x="203" y="120"/>
                  </a:lnTo>
                  <a:lnTo>
                    <a:pt x="203" y="122"/>
                  </a:lnTo>
                  <a:lnTo>
                    <a:pt x="203" y="124"/>
                  </a:lnTo>
                  <a:lnTo>
                    <a:pt x="202" y="128"/>
                  </a:lnTo>
                  <a:lnTo>
                    <a:pt x="202" y="129"/>
                  </a:lnTo>
                  <a:lnTo>
                    <a:pt x="202" y="130"/>
                  </a:lnTo>
                  <a:lnTo>
                    <a:pt x="202" y="132"/>
                  </a:lnTo>
                  <a:lnTo>
                    <a:pt x="202" y="133"/>
                  </a:lnTo>
                  <a:lnTo>
                    <a:pt x="202" y="134"/>
                  </a:lnTo>
                  <a:lnTo>
                    <a:pt x="202" y="135"/>
                  </a:lnTo>
                  <a:lnTo>
                    <a:pt x="201" y="137"/>
                  </a:lnTo>
                  <a:lnTo>
                    <a:pt x="201" y="142"/>
                  </a:lnTo>
                  <a:lnTo>
                    <a:pt x="201" y="145"/>
                  </a:lnTo>
                  <a:lnTo>
                    <a:pt x="201" y="146"/>
                  </a:lnTo>
                  <a:lnTo>
                    <a:pt x="201" y="147"/>
                  </a:lnTo>
                  <a:lnTo>
                    <a:pt x="201" y="148"/>
                  </a:lnTo>
                  <a:lnTo>
                    <a:pt x="201" y="149"/>
                  </a:lnTo>
                  <a:lnTo>
                    <a:pt x="201" y="152"/>
                  </a:lnTo>
                  <a:lnTo>
                    <a:pt x="201" y="154"/>
                  </a:lnTo>
                  <a:lnTo>
                    <a:pt x="201" y="157"/>
                  </a:lnTo>
                  <a:lnTo>
                    <a:pt x="201" y="160"/>
                  </a:lnTo>
                  <a:lnTo>
                    <a:pt x="201" y="163"/>
                  </a:lnTo>
                  <a:lnTo>
                    <a:pt x="200" y="168"/>
                  </a:lnTo>
                  <a:lnTo>
                    <a:pt x="200" y="172"/>
                  </a:lnTo>
                  <a:lnTo>
                    <a:pt x="199" y="174"/>
                  </a:lnTo>
                  <a:lnTo>
                    <a:pt x="199" y="176"/>
                  </a:lnTo>
                  <a:lnTo>
                    <a:pt x="199" y="180"/>
                  </a:lnTo>
                  <a:lnTo>
                    <a:pt x="198" y="185"/>
                  </a:lnTo>
                  <a:lnTo>
                    <a:pt x="198" y="189"/>
                  </a:lnTo>
                  <a:lnTo>
                    <a:pt x="197" y="194"/>
                  </a:lnTo>
                  <a:lnTo>
                    <a:pt x="197" y="195"/>
                  </a:lnTo>
                  <a:lnTo>
                    <a:pt x="198" y="195"/>
                  </a:lnTo>
                  <a:lnTo>
                    <a:pt x="198" y="196"/>
                  </a:lnTo>
                  <a:lnTo>
                    <a:pt x="198" y="197"/>
                  </a:lnTo>
                  <a:lnTo>
                    <a:pt x="197" y="198"/>
                  </a:lnTo>
                  <a:lnTo>
                    <a:pt x="197" y="201"/>
                  </a:lnTo>
                  <a:lnTo>
                    <a:pt x="197" y="206"/>
                  </a:lnTo>
                  <a:lnTo>
                    <a:pt x="196" y="221"/>
                  </a:lnTo>
                  <a:lnTo>
                    <a:pt x="196" y="223"/>
                  </a:lnTo>
                  <a:lnTo>
                    <a:pt x="195" y="227"/>
                  </a:lnTo>
                  <a:lnTo>
                    <a:pt x="195" y="228"/>
                  </a:lnTo>
                  <a:lnTo>
                    <a:pt x="195" y="230"/>
                  </a:lnTo>
                  <a:lnTo>
                    <a:pt x="195" y="231"/>
                  </a:lnTo>
                  <a:lnTo>
                    <a:pt x="195" y="237"/>
                  </a:lnTo>
                  <a:lnTo>
                    <a:pt x="195" y="238"/>
                  </a:lnTo>
                  <a:lnTo>
                    <a:pt x="195" y="239"/>
                  </a:lnTo>
                  <a:lnTo>
                    <a:pt x="195" y="241"/>
                  </a:lnTo>
                  <a:lnTo>
                    <a:pt x="193" y="242"/>
                  </a:lnTo>
                  <a:lnTo>
                    <a:pt x="193" y="246"/>
                  </a:lnTo>
                  <a:lnTo>
                    <a:pt x="193" y="251"/>
                  </a:lnTo>
                  <a:lnTo>
                    <a:pt x="193" y="252"/>
                  </a:lnTo>
                  <a:lnTo>
                    <a:pt x="192" y="253"/>
                  </a:lnTo>
                  <a:lnTo>
                    <a:pt x="189" y="253"/>
                  </a:lnTo>
                  <a:lnTo>
                    <a:pt x="189" y="247"/>
                  </a:lnTo>
                  <a:lnTo>
                    <a:pt x="188" y="248"/>
                  </a:lnTo>
                  <a:lnTo>
                    <a:pt x="188" y="250"/>
                  </a:lnTo>
                  <a:lnTo>
                    <a:pt x="188" y="251"/>
                  </a:lnTo>
                  <a:lnTo>
                    <a:pt x="188" y="252"/>
                  </a:lnTo>
                  <a:lnTo>
                    <a:pt x="189" y="253"/>
                  </a:lnTo>
                  <a:lnTo>
                    <a:pt x="190" y="253"/>
                  </a:lnTo>
                  <a:lnTo>
                    <a:pt x="190" y="254"/>
                  </a:lnTo>
                  <a:lnTo>
                    <a:pt x="193" y="254"/>
                  </a:lnTo>
                  <a:lnTo>
                    <a:pt x="192" y="254"/>
                  </a:lnTo>
                  <a:lnTo>
                    <a:pt x="191" y="254"/>
                  </a:lnTo>
                  <a:lnTo>
                    <a:pt x="190" y="254"/>
                  </a:lnTo>
                  <a:lnTo>
                    <a:pt x="190" y="256"/>
                  </a:lnTo>
                  <a:lnTo>
                    <a:pt x="189" y="258"/>
                  </a:lnTo>
                  <a:lnTo>
                    <a:pt x="188" y="268"/>
                  </a:lnTo>
                  <a:lnTo>
                    <a:pt x="188" y="272"/>
                  </a:lnTo>
                  <a:lnTo>
                    <a:pt x="187" y="277"/>
                  </a:lnTo>
                  <a:lnTo>
                    <a:pt x="185" y="28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675"/>
            </a:p>
          </p:txBody>
        </p:sp>
        <p:sp>
          <p:nvSpPr>
            <p:cNvPr id="6" name="Freeform 8260">
              <a:extLst>
                <a:ext uri="{FF2B5EF4-FFF2-40B4-BE49-F238E27FC236}">
                  <a16:creationId xmlns:a16="http://schemas.microsoft.com/office/drawing/2014/main" id="{328A3CDB-D56C-8E7E-2C6E-71F8135180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2625" y="1806575"/>
              <a:ext cx="417513" cy="590550"/>
            </a:xfrm>
            <a:custGeom>
              <a:avLst/>
              <a:gdLst>
                <a:gd name="T0" fmla="*/ 236 w 263"/>
                <a:gd name="T1" fmla="*/ 130 h 372"/>
                <a:gd name="T2" fmla="*/ 240 w 263"/>
                <a:gd name="T3" fmla="*/ 122 h 372"/>
                <a:gd name="T4" fmla="*/ 245 w 263"/>
                <a:gd name="T5" fmla="*/ 115 h 372"/>
                <a:gd name="T6" fmla="*/ 243 w 263"/>
                <a:gd name="T7" fmla="*/ 114 h 372"/>
                <a:gd name="T8" fmla="*/ 250 w 263"/>
                <a:gd name="T9" fmla="*/ 72 h 372"/>
                <a:gd name="T10" fmla="*/ 252 w 263"/>
                <a:gd name="T11" fmla="*/ 61 h 372"/>
                <a:gd name="T12" fmla="*/ 248 w 263"/>
                <a:gd name="T13" fmla="*/ 106 h 372"/>
                <a:gd name="T14" fmla="*/ 247 w 263"/>
                <a:gd name="T15" fmla="*/ 104 h 372"/>
                <a:gd name="T16" fmla="*/ 252 w 263"/>
                <a:gd name="T17" fmla="*/ 95 h 372"/>
                <a:gd name="T18" fmla="*/ 257 w 263"/>
                <a:gd name="T19" fmla="*/ 52 h 372"/>
                <a:gd name="T20" fmla="*/ 256 w 263"/>
                <a:gd name="T21" fmla="*/ 28 h 372"/>
                <a:gd name="T22" fmla="*/ 263 w 263"/>
                <a:gd name="T23" fmla="*/ 21 h 372"/>
                <a:gd name="T24" fmla="*/ 240 w 263"/>
                <a:gd name="T25" fmla="*/ 12 h 372"/>
                <a:gd name="T26" fmla="*/ 244 w 263"/>
                <a:gd name="T27" fmla="*/ 23 h 372"/>
                <a:gd name="T28" fmla="*/ 240 w 263"/>
                <a:gd name="T29" fmla="*/ 35 h 372"/>
                <a:gd name="T30" fmla="*/ 238 w 263"/>
                <a:gd name="T31" fmla="*/ 53 h 372"/>
                <a:gd name="T32" fmla="*/ 238 w 263"/>
                <a:gd name="T33" fmla="*/ 64 h 372"/>
                <a:gd name="T34" fmla="*/ 236 w 263"/>
                <a:gd name="T35" fmla="*/ 73 h 372"/>
                <a:gd name="T36" fmla="*/ 235 w 263"/>
                <a:gd name="T37" fmla="*/ 78 h 372"/>
                <a:gd name="T38" fmla="*/ 232 w 263"/>
                <a:gd name="T39" fmla="*/ 92 h 372"/>
                <a:gd name="T40" fmla="*/ 233 w 263"/>
                <a:gd name="T41" fmla="*/ 107 h 372"/>
                <a:gd name="T42" fmla="*/ 232 w 263"/>
                <a:gd name="T43" fmla="*/ 115 h 372"/>
                <a:gd name="T44" fmla="*/ 233 w 263"/>
                <a:gd name="T45" fmla="*/ 133 h 372"/>
                <a:gd name="T46" fmla="*/ 232 w 263"/>
                <a:gd name="T47" fmla="*/ 148 h 372"/>
                <a:gd name="T48" fmla="*/ 235 w 263"/>
                <a:gd name="T49" fmla="*/ 135 h 372"/>
                <a:gd name="T50" fmla="*/ 239 w 263"/>
                <a:gd name="T51" fmla="*/ 135 h 372"/>
                <a:gd name="T52" fmla="*/ 241 w 263"/>
                <a:gd name="T53" fmla="*/ 130 h 372"/>
                <a:gd name="T54" fmla="*/ 245 w 263"/>
                <a:gd name="T55" fmla="*/ 116 h 372"/>
                <a:gd name="T56" fmla="*/ 251 w 263"/>
                <a:gd name="T57" fmla="*/ 111 h 372"/>
                <a:gd name="T58" fmla="*/ 246 w 263"/>
                <a:gd name="T59" fmla="*/ 135 h 372"/>
                <a:gd name="T60" fmla="*/ 243 w 263"/>
                <a:gd name="T61" fmla="*/ 151 h 372"/>
                <a:gd name="T62" fmla="*/ 238 w 263"/>
                <a:gd name="T63" fmla="*/ 182 h 372"/>
                <a:gd name="T64" fmla="*/ 230 w 263"/>
                <a:gd name="T65" fmla="*/ 241 h 372"/>
                <a:gd name="T66" fmla="*/ 221 w 263"/>
                <a:gd name="T67" fmla="*/ 300 h 372"/>
                <a:gd name="T68" fmla="*/ 209 w 263"/>
                <a:gd name="T69" fmla="*/ 323 h 372"/>
                <a:gd name="T70" fmla="*/ 210 w 263"/>
                <a:gd name="T71" fmla="*/ 362 h 372"/>
                <a:gd name="T72" fmla="*/ 184 w 263"/>
                <a:gd name="T73" fmla="*/ 365 h 372"/>
                <a:gd name="T74" fmla="*/ 107 w 263"/>
                <a:gd name="T75" fmla="*/ 365 h 372"/>
                <a:gd name="T76" fmla="*/ 72 w 263"/>
                <a:gd name="T77" fmla="*/ 365 h 372"/>
                <a:gd name="T78" fmla="*/ 6 w 263"/>
                <a:gd name="T79" fmla="*/ 366 h 372"/>
                <a:gd name="T80" fmla="*/ 1 w 263"/>
                <a:gd name="T81" fmla="*/ 336 h 372"/>
                <a:gd name="T82" fmla="*/ 0 w 263"/>
                <a:gd name="T83" fmla="*/ 283 h 372"/>
                <a:gd name="T84" fmla="*/ 5 w 263"/>
                <a:gd name="T85" fmla="*/ 246 h 372"/>
                <a:gd name="T86" fmla="*/ 6 w 263"/>
                <a:gd name="T87" fmla="*/ 147 h 372"/>
                <a:gd name="T88" fmla="*/ 5 w 263"/>
                <a:gd name="T89" fmla="*/ 82 h 372"/>
                <a:gd name="T90" fmla="*/ 19 w 263"/>
                <a:gd name="T91" fmla="*/ 11 h 372"/>
                <a:gd name="T92" fmla="*/ 84 w 263"/>
                <a:gd name="T93" fmla="*/ 13 h 372"/>
                <a:gd name="T94" fmla="*/ 124 w 263"/>
                <a:gd name="T95" fmla="*/ 14 h 372"/>
                <a:gd name="T96" fmla="*/ 178 w 263"/>
                <a:gd name="T97" fmla="*/ 16 h 372"/>
                <a:gd name="T98" fmla="*/ 202 w 263"/>
                <a:gd name="T99" fmla="*/ 1 h 372"/>
                <a:gd name="T100" fmla="*/ 253 w 263"/>
                <a:gd name="T101" fmla="*/ 25 h 372"/>
                <a:gd name="T102" fmla="*/ 253 w 263"/>
                <a:gd name="T103" fmla="*/ 41 h 372"/>
                <a:gd name="T104" fmla="*/ 252 w 263"/>
                <a:gd name="T105" fmla="*/ 53 h 372"/>
                <a:gd name="T106" fmla="*/ 248 w 263"/>
                <a:gd name="T107" fmla="*/ 64 h 372"/>
                <a:gd name="T108" fmla="*/ 247 w 263"/>
                <a:gd name="T109" fmla="*/ 81 h 372"/>
                <a:gd name="T110" fmla="*/ 246 w 263"/>
                <a:gd name="T111" fmla="*/ 70 h 372"/>
                <a:gd name="T112" fmla="*/ 248 w 263"/>
                <a:gd name="T113" fmla="*/ 48 h 372"/>
                <a:gd name="T114" fmla="*/ 248 w 263"/>
                <a:gd name="T115" fmla="*/ 29 h 372"/>
                <a:gd name="T116" fmla="*/ 252 w 263"/>
                <a:gd name="T117" fmla="*/ 15 h 372"/>
                <a:gd name="T118" fmla="*/ 254 w 263"/>
                <a:gd name="T119" fmla="*/ 0 h 372"/>
                <a:gd name="T120" fmla="*/ 254 w 263"/>
                <a:gd name="T121" fmla="*/ 1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372">
                  <a:moveTo>
                    <a:pt x="241" y="128"/>
                  </a:moveTo>
                  <a:lnTo>
                    <a:pt x="240" y="130"/>
                  </a:lnTo>
                  <a:lnTo>
                    <a:pt x="240" y="131"/>
                  </a:lnTo>
                  <a:lnTo>
                    <a:pt x="240" y="132"/>
                  </a:lnTo>
                  <a:lnTo>
                    <a:pt x="240" y="133"/>
                  </a:lnTo>
                  <a:lnTo>
                    <a:pt x="240" y="134"/>
                  </a:lnTo>
                  <a:lnTo>
                    <a:pt x="234" y="134"/>
                  </a:lnTo>
                  <a:lnTo>
                    <a:pt x="234" y="132"/>
                  </a:lnTo>
                  <a:lnTo>
                    <a:pt x="239" y="132"/>
                  </a:lnTo>
                  <a:lnTo>
                    <a:pt x="234" y="132"/>
                  </a:lnTo>
                  <a:lnTo>
                    <a:pt x="235" y="130"/>
                  </a:lnTo>
                  <a:lnTo>
                    <a:pt x="239" y="130"/>
                  </a:lnTo>
                  <a:lnTo>
                    <a:pt x="239" y="128"/>
                  </a:lnTo>
                  <a:lnTo>
                    <a:pt x="236" y="128"/>
                  </a:lnTo>
                  <a:lnTo>
                    <a:pt x="236" y="130"/>
                  </a:lnTo>
                  <a:lnTo>
                    <a:pt x="235" y="130"/>
                  </a:lnTo>
                  <a:lnTo>
                    <a:pt x="235" y="127"/>
                  </a:lnTo>
                  <a:lnTo>
                    <a:pt x="235" y="126"/>
                  </a:lnTo>
                  <a:lnTo>
                    <a:pt x="236" y="125"/>
                  </a:lnTo>
                  <a:lnTo>
                    <a:pt x="238" y="125"/>
                  </a:lnTo>
                  <a:lnTo>
                    <a:pt x="239" y="125"/>
                  </a:lnTo>
                  <a:lnTo>
                    <a:pt x="240" y="125"/>
                  </a:lnTo>
                  <a:lnTo>
                    <a:pt x="240" y="126"/>
                  </a:lnTo>
                  <a:lnTo>
                    <a:pt x="241" y="127"/>
                  </a:lnTo>
                  <a:lnTo>
                    <a:pt x="241" y="128"/>
                  </a:lnTo>
                  <a:close/>
                  <a:moveTo>
                    <a:pt x="241" y="126"/>
                  </a:moveTo>
                  <a:lnTo>
                    <a:pt x="241" y="125"/>
                  </a:lnTo>
                  <a:lnTo>
                    <a:pt x="240" y="124"/>
                  </a:lnTo>
                  <a:lnTo>
                    <a:pt x="240" y="123"/>
                  </a:lnTo>
                  <a:lnTo>
                    <a:pt x="240" y="122"/>
                  </a:lnTo>
                  <a:lnTo>
                    <a:pt x="240" y="121"/>
                  </a:lnTo>
                  <a:lnTo>
                    <a:pt x="243" y="119"/>
                  </a:lnTo>
                  <a:lnTo>
                    <a:pt x="243" y="120"/>
                  </a:lnTo>
                  <a:lnTo>
                    <a:pt x="244" y="120"/>
                  </a:lnTo>
                  <a:lnTo>
                    <a:pt x="243" y="120"/>
                  </a:lnTo>
                  <a:lnTo>
                    <a:pt x="243" y="121"/>
                  </a:lnTo>
                  <a:lnTo>
                    <a:pt x="243" y="122"/>
                  </a:lnTo>
                  <a:lnTo>
                    <a:pt x="243" y="123"/>
                  </a:lnTo>
                  <a:lnTo>
                    <a:pt x="242" y="125"/>
                  </a:lnTo>
                  <a:lnTo>
                    <a:pt x="242" y="126"/>
                  </a:lnTo>
                  <a:lnTo>
                    <a:pt x="241" y="126"/>
                  </a:lnTo>
                  <a:close/>
                  <a:moveTo>
                    <a:pt x="245" y="112"/>
                  </a:moveTo>
                  <a:lnTo>
                    <a:pt x="246" y="112"/>
                  </a:lnTo>
                  <a:lnTo>
                    <a:pt x="245" y="113"/>
                  </a:lnTo>
                  <a:lnTo>
                    <a:pt x="245" y="115"/>
                  </a:lnTo>
                  <a:lnTo>
                    <a:pt x="244" y="116"/>
                  </a:lnTo>
                  <a:lnTo>
                    <a:pt x="244" y="118"/>
                  </a:lnTo>
                  <a:lnTo>
                    <a:pt x="243" y="119"/>
                  </a:lnTo>
                  <a:lnTo>
                    <a:pt x="242" y="119"/>
                  </a:lnTo>
                  <a:lnTo>
                    <a:pt x="241" y="119"/>
                  </a:lnTo>
                  <a:lnTo>
                    <a:pt x="241" y="120"/>
                  </a:lnTo>
                  <a:lnTo>
                    <a:pt x="240" y="120"/>
                  </a:lnTo>
                  <a:lnTo>
                    <a:pt x="240" y="119"/>
                  </a:lnTo>
                  <a:lnTo>
                    <a:pt x="240" y="116"/>
                  </a:lnTo>
                  <a:lnTo>
                    <a:pt x="241" y="116"/>
                  </a:lnTo>
                  <a:lnTo>
                    <a:pt x="242" y="116"/>
                  </a:lnTo>
                  <a:lnTo>
                    <a:pt x="240" y="116"/>
                  </a:lnTo>
                  <a:lnTo>
                    <a:pt x="240" y="115"/>
                  </a:lnTo>
                  <a:lnTo>
                    <a:pt x="241" y="114"/>
                  </a:lnTo>
                  <a:lnTo>
                    <a:pt x="243" y="114"/>
                  </a:lnTo>
                  <a:lnTo>
                    <a:pt x="240" y="114"/>
                  </a:lnTo>
                  <a:lnTo>
                    <a:pt x="240" y="112"/>
                  </a:lnTo>
                  <a:lnTo>
                    <a:pt x="244" y="112"/>
                  </a:lnTo>
                  <a:lnTo>
                    <a:pt x="240" y="112"/>
                  </a:lnTo>
                  <a:lnTo>
                    <a:pt x="240" y="111"/>
                  </a:lnTo>
                  <a:lnTo>
                    <a:pt x="245" y="111"/>
                  </a:lnTo>
                  <a:lnTo>
                    <a:pt x="245" y="112"/>
                  </a:lnTo>
                  <a:close/>
                  <a:moveTo>
                    <a:pt x="254" y="65"/>
                  </a:moveTo>
                  <a:lnTo>
                    <a:pt x="253" y="67"/>
                  </a:lnTo>
                  <a:lnTo>
                    <a:pt x="253" y="70"/>
                  </a:lnTo>
                  <a:lnTo>
                    <a:pt x="253" y="71"/>
                  </a:lnTo>
                  <a:lnTo>
                    <a:pt x="252" y="71"/>
                  </a:lnTo>
                  <a:lnTo>
                    <a:pt x="252" y="72"/>
                  </a:lnTo>
                  <a:lnTo>
                    <a:pt x="251" y="72"/>
                  </a:lnTo>
                  <a:lnTo>
                    <a:pt x="250" y="72"/>
                  </a:lnTo>
                  <a:lnTo>
                    <a:pt x="248" y="72"/>
                  </a:lnTo>
                  <a:lnTo>
                    <a:pt x="248" y="71"/>
                  </a:lnTo>
                  <a:lnTo>
                    <a:pt x="248" y="70"/>
                  </a:lnTo>
                  <a:lnTo>
                    <a:pt x="248" y="69"/>
                  </a:lnTo>
                  <a:lnTo>
                    <a:pt x="248" y="67"/>
                  </a:lnTo>
                  <a:lnTo>
                    <a:pt x="250" y="66"/>
                  </a:lnTo>
                  <a:lnTo>
                    <a:pt x="248" y="66"/>
                  </a:lnTo>
                  <a:lnTo>
                    <a:pt x="250" y="66"/>
                  </a:lnTo>
                  <a:lnTo>
                    <a:pt x="250" y="65"/>
                  </a:lnTo>
                  <a:lnTo>
                    <a:pt x="251" y="65"/>
                  </a:lnTo>
                  <a:lnTo>
                    <a:pt x="252" y="65"/>
                  </a:lnTo>
                  <a:lnTo>
                    <a:pt x="252" y="64"/>
                  </a:lnTo>
                  <a:lnTo>
                    <a:pt x="252" y="63"/>
                  </a:lnTo>
                  <a:lnTo>
                    <a:pt x="252" y="62"/>
                  </a:lnTo>
                  <a:lnTo>
                    <a:pt x="252" y="61"/>
                  </a:lnTo>
                  <a:lnTo>
                    <a:pt x="252" y="60"/>
                  </a:lnTo>
                  <a:lnTo>
                    <a:pt x="252" y="59"/>
                  </a:lnTo>
                  <a:lnTo>
                    <a:pt x="253" y="59"/>
                  </a:lnTo>
                  <a:lnTo>
                    <a:pt x="253" y="60"/>
                  </a:lnTo>
                  <a:lnTo>
                    <a:pt x="254" y="60"/>
                  </a:lnTo>
                  <a:lnTo>
                    <a:pt x="254" y="62"/>
                  </a:lnTo>
                  <a:lnTo>
                    <a:pt x="253" y="63"/>
                  </a:lnTo>
                  <a:lnTo>
                    <a:pt x="254" y="64"/>
                  </a:lnTo>
                  <a:lnTo>
                    <a:pt x="254" y="65"/>
                  </a:lnTo>
                  <a:close/>
                  <a:moveTo>
                    <a:pt x="263" y="24"/>
                  </a:moveTo>
                  <a:lnTo>
                    <a:pt x="259" y="55"/>
                  </a:lnTo>
                  <a:lnTo>
                    <a:pt x="254" y="85"/>
                  </a:lnTo>
                  <a:lnTo>
                    <a:pt x="254" y="107"/>
                  </a:lnTo>
                  <a:lnTo>
                    <a:pt x="251" y="106"/>
                  </a:lnTo>
                  <a:lnTo>
                    <a:pt x="248" y="106"/>
                  </a:lnTo>
                  <a:lnTo>
                    <a:pt x="244" y="104"/>
                  </a:lnTo>
                  <a:lnTo>
                    <a:pt x="244" y="103"/>
                  </a:lnTo>
                  <a:lnTo>
                    <a:pt x="244" y="102"/>
                  </a:lnTo>
                  <a:lnTo>
                    <a:pt x="244" y="101"/>
                  </a:lnTo>
                  <a:lnTo>
                    <a:pt x="245" y="101"/>
                  </a:lnTo>
                  <a:lnTo>
                    <a:pt x="246" y="102"/>
                  </a:lnTo>
                  <a:lnTo>
                    <a:pt x="247" y="102"/>
                  </a:lnTo>
                  <a:lnTo>
                    <a:pt x="247" y="103"/>
                  </a:lnTo>
                  <a:lnTo>
                    <a:pt x="248" y="103"/>
                  </a:lnTo>
                  <a:lnTo>
                    <a:pt x="247" y="103"/>
                  </a:lnTo>
                  <a:lnTo>
                    <a:pt x="246" y="102"/>
                  </a:lnTo>
                  <a:lnTo>
                    <a:pt x="246" y="103"/>
                  </a:lnTo>
                  <a:lnTo>
                    <a:pt x="247" y="104"/>
                  </a:lnTo>
                  <a:lnTo>
                    <a:pt x="247" y="103"/>
                  </a:lnTo>
                  <a:lnTo>
                    <a:pt x="247" y="104"/>
                  </a:lnTo>
                  <a:lnTo>
                    <a:pt x="248" y="104"/>
                  </a:lnTo>
                  <a:lnTo>
                    <a:pt x="248" y="106"/>
                  </a:lnTo>
                  <a:lnTo>
                    <a:pt x="250" y="104"/>
                  </a:lnTo>
                  <a:lnTo>
                    <a:pt x="251" y="104"/>
                  </a:lnTo>
                  <a:lnTo>
                    <a:pt x="251" y="103"/>
                  </a:lnTo>
                  <a:lnTo>
                    <a:pt x="250" y="102"/>
                  </a:lnTo>
                  <a:lnTo>
                    <a:pt x="248" y="101"/>
                  </a:lnTo>
                  <a:lnTo>
                    <a:pt x="250" y="101"/>
                  </a:lnTo>
                  <a:lnTo>
                    <a:pt x="250" y="100"/>
                  </a:lnTo>
                  <a:lnTo>
                    <a:pt x="250" y="99"/>
                  </a:lnTo>
                  <a:lnTo>
                    <a:pt x="251" y="99"/>
                  </a:lnTo>
                  <a:lnTo>
                    <a:pt x="251" y="98"/>
                  </a:lnTo>
                  <a:lnTo>
                    <a:pt x="251" y="97"/>
                  </a:lnTo>
                  <a:lnTo>
                    <a:pt x="252" y="96"/>
                  </a:lnTo>
                  <a:lnTo>
                    <a:pt x="252" y="95"/>
                  </a:lnTo>
                  <a:lnTo>
                    <a:pt x="251" y="92"/>
                  </a:lnTo>
                  <a:lnTo>
                    <a:pt x="252" y="86"/>
                  </a:lnTo>
                  <a:lnTo>
                    <a:pt x="252" y="81"/>
                  </a:lnTo>
                  <a:lnTo>
                    <a:pt x="252" y="79"/>
                  </a:lnTo>
                  <a:lnTo>
                    <a:pt x="252" y="78"/>
                  </a:lnTo>
                  <a:lnTo>
                    <a:pt x="252" y="77"/>
                  </a:lnTo>
                  <a:lnTo>
                    <a:pt x="253" y="77"/>
                  </a:lnTo>
                  <a:lnTo>
                    <a:pt x="252" y="77"/>
                  </a:lnTo>
                  <a:lnTo>
                    <a:pt x="253" y="76"/>
                  </a:lnTo>
                  <a:lnTo>
                    <a:pt x="253" y="75"/>
                  </a:lnTo>
                  <a:lnTo>
                    <a:pt x="254" y="71"/>
                  </a:lnTo>
                  <a:lnTo>
                    <a:pt x="256" y="60"/>
                  </a:lnTo>
                  <a:lnTo>
                    <a:pt x="256" y="57"/>
                  </a:lnTo>
                  <a:lnTo>
                    <a:pt x="256" y="54"/>
                  </a:lnTo>
                  <a:lnTo>
                    <a:pt x="257" y="52"/>
                  </a:lnTo>
                  <a:lnTo>
                    <a:pt x="257" y="49"/>
                  </a:lnTo>
                  <a:lnTo>
                    <a:pt x="257" y="48"/>
                  </a:lnTo>
                  <a:lnTo>
                    <a:pt x="257" y="46"/>
                  </a:lnTo>
                  <a:lnTo>
                    <a:pt x="257" y="44"/>
                  </a:lnTo>
                  <a:lnTo>
                    <a:pt x="258" y="39"/>
                  </a:lnTo>
                  <a:lnTo>
                    <a:pt x="258" y="37"/>
                  </a:lnTo>
                  <a:lnTo>
                    <a:pt x="258" y="35"/>
                  </a:lnTo>
                  <a:lnTo>
                    <a:pt x="258" y="34"/>
                  </a:lnTo>
                  <a:lnTo>
                    <a:pt x="258" y="33"/>
                  </a:lnTo>
                  <a:lnTo>
                    <a:pt x="258" y="32"/>
                  </a:lnTo>
                  <a:lnTo>
                    <a:pt x="257" y="32"/>
                  </a:lnTo>
                  <a:lnTo>
                    <a:pt x="257" y="30"/>
                  </a:lnTo>
                  <a:lnTo>
                    <a:pt x="257" y="29"/>
                  </a:lnTo>
                  <a:lnTo>
                    <a:pt x="257" y="28"/>
                  </a:lnTo>
                  <a:lnTo>
                    <a:pt x="256" y="28"/>
                  </a:lnTo>
                  <a:lnTo>
                    <a:pt x="257" y="28"/>
                  </a:lnTo>
                  <a:lnTo>
                    <a:pt x="256" y="28"/>
                  </a:lnTo>
                  <a:lnTo>
                    <a:pt x="256" y="27"/>
                  </a:lnTo>
                  <a:lnTo>
                    <a:pt x="255" y="27"/>
                  </a:lnTo>
                  <a:lnTo>
                    <a:pt x="255" y="26"/>
                  </a:lnTo>
                  <a:lnTo>
                    <a:pt x="254" y="26"/>
                  </a:lnTo>
                  <a:lnTo>
                    <a:pt x="254" y="25"/>
                  </a:lnTo>
                  <a:lnTo>
                    <a:pt x="254" y="24"/>
                  </a:lnTo>
                  <a:lnTo>
                    <a:pt x="254" y="23"/>
                  </a:lnTo>
                  <a:lnTo>
                    <a:pt x="254" y="22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5" y="20"/>
                  </a:lnTo>
                  <a:lnTo>
                    <a:pt x="259" y="20"/>
                  </a:lnTo>
                  <a:lnTo>
                    <a:pt x="263" y="21"/>
                  </a:lnTo>
                  <a:lnTo>
                    <a:pt x="263" y="24"/>
                  </a:lnTo>
                  <a:close/>
                  <a:moveTo>
                    <a:pt x="239" y="3"/>
                  </a:moveTo>
                  <a:lnTo>
                    <a:pt x="239" y="4"/>
                  </a:lnTo>
                  <a:lnTo>
                    <a:pt x="241" y="4"/>
                  </a:lnTo>
                  <a:lnTo>
                    <a:pt x="241" y="5"/>
                  </a:lnTo>
                  <a:lnTo>
                    <a:pt x="241" y="7"/>
                  </a:lnTo>
                  <a:lnTo>
                    <a:pt x="240" y="7"/>
                  </a:lnTo>
                  <a:lnTo>
                    <a:pt x="240" y="10"/>
                  </a:lnTo>
                  <a:lnTo>
                    <a:pt x="242" y="10"/>
                  </a:lnTo>
                  <a:lnTo>
                    <a:pt x="240" y="10"/>
                  </a:lnTo>
                  <a:lnTo>
                    <a:pt x="240" y="11"/>
                  </a:lnTo>
                  <a:lnTo>
                    <a:pt x="242" y="11"/>
                  </a:lnTo>
                  <a:lnTo>
                    <a:pt x="241" y="11"/>
                  </a:lnTo>
                  <a:lnTo>
                    <a:pt x="240" y="11"/>
                  </a:lnTo>
                  <a:lnTo>
                    <a:pt x="240" y="12"/>
                  </a:lnTo>
                  <a:lnTo>
                    <a:pt x="239" y="12"/>
                  </a:lnTo>
                  <a:lnTo>
                    <a:pt x="239" y="13"/>
                  </a:lnTo>
                  <a:lnTo>
                    <a:pt x="239" y="14"/>
                  </a:lnTo>
                  <a:lnTo>
                    <a:pt x="240" y="14"/>
                  </a:lnTo>
                  <a:lnTo>
                    <a:pt x="240" y="15"/>
                  </a:lnTo>
                  <a:lnTo>
                    <a:pt x="241" y="16"/>
                  </a:lnTo>
                  <a:lnTo>
                    <a:pt x="240" y="18"/>
                  </a:lnTo>
                  <a:lnTo>
                    <a:pt x="239" y="18"/>
                  </a:lnTo>
                  <a:lnTo>
                    <a:pt x="239" y="20"/>
                  </a:lnTo>
                  <a:lnTo>
                    <a:pt x="240" y="21"/>
                  </a:lnTo>
                  <a:lnTo>
                    <a:pt x="241" y="22"/>
                  </a:lnTo>
                  <a:lnTo>
                    <a:pt x="242" y="21"/>
                  </a:lnTo>
                  <a:lnTo>
                    <a:pt x="243" y="22"/>
                  </a:lnTo>
                  <a:lnTo>
                    <a:pt x="244" y="22"/>
                  </a:lnTo>
                  <a:lnTo>
                    <a:pt x="244" y="23"/>
                  </a:lnTo>
                  <a:lnTo>
                    <a:pt x="244" y="24"/>
                  </a:lnTo>
                  <a:lnTo>
                    <a:pt x="244" y="25"/>
                  </a:lnTo>
                  <a:lnTo>
                    <a:pt x="243" y="25"/>
                  </a:lnTo>
                  <a:lnTo>
                    <a:pt x="242" y="25"/>
                  </a:lnTo>
                  <a:lnTo>
                    <a:pt x="241" y="25"/>
                  </a:lnTo>
                  <a:lnTo>
                    <a:pt x="240" y="25"/>
                  </a:lnTo>
                  <a:lnTo>
                    <a:pt x="238" y="26"/>
                  </a:lnTo>
                  <a:lnTo>
                    <a:pt x="238" y="27"/>
                  </a:lnTo>
                  <a:lnTo>
                    <a:pt x="238" y="28"/>
                  </a:lnTo>
                  <a:lnTo>
                    <a:pt x="238" y="29"/>
                  </a:lnTo>
                  <a:lnTo>
                    <a:pt x="238" y="32"/>
                  </a:lnTo>
                  <a:lnTo>
                    <a:pt x="239" y="33"/>
                  </a:lnTo>
                  <a:lnTo>
                    <a:pt x="239" y="34"/>
                  </a:lnTo>
                  <a:lnTo>
                    <a:pt x="240" y="34"/>
                  </a:lnTo>
                  <a:lnTo>
                    <a:pt x="240" y="35"/>
                  </a:lnTo>
                  <a:lnTo>
                    <a:pt x="239" y="37"/>
                  </a:lnTo>
                  <a:lnTo>
                    <a:pt x="238" y="38"/>
                  </a:lnTo>
                  <a:lnTo>
                    <a:pt x="238" y="40"/>
                  </a:lnTo>
                  <a:lnTo>
                    <a:pt x="238" y="41"/>
                  </a:lnTo>
                  <a:lnTo>
                    <a:pt x="238" y="42"/>
                  </a:lnTo>
                  <a:lnTo>
                    <a:pt x="238" y="44"/>
                  </a:lnTo>
                  <a:lnTo>
                    <a:pt x="238" y="45"/>
                  </a:lnTo>
                  <a:lnTo>
                    <a:pt x="239" y="47"/>
                  </a:lnTo>
                  <a:lnTo>
                    <a:pt x="238" y="47"/>
                  </a:lnTo>
                  <a:lnTo>
                    <a:pt x="238" y="48"/>
                  </a:lnTo>
                  <a:lnTo>
                    <a:pt x="238" y="49"/>
                  </a:lnTo>
                  <a:lnTo>
                    <a:pt x="238" y="50"/>
                  </a:lnTo>
                  <a:lnTo>
                    <a:pt x="238" y="51"/>
                  </a:lnTo>
                  <a:lnTo>
                    <a:pt x="238" y="52"/>
                  </a:lnTo>
                  <a:lnTo>
                    <a:pt x="238" y="53"/>
                  </a:lnTo>
                  <a:lnTo>
                    <a:pt x="238" y="54"/>
                  </a:lnTo>
                  <a:lnTo>
                    <a:pt x="239" y="54"/>
                  </a:lnTo>
                  <a:lnTo>
                    <a:pt x="240" y="54"/>
                  </a:lnTo>
                  <a:lnTo>
                    <a:pt x="240" y="55"/>
                  </a:lnTo>
                  <a:lnTo>
                    <a:pt x="239" y="55"/>
                  </a:lnTo>
                  <a:lnTo>
                    <a:pt x="239" y="57"/>
                  </a:lnTo>
                  <a:lnTo>
                    <a:pt x="238" y="58"/>
                  </a:lnTo>
                  <a:lnTo>
                    <a:pt x="238" y="59"/>
                  </a:lnTo>
                  <a:lnTo>
                    <a:pt x="239" y="59"/>
                  </a:lnTo>
                  <a:lnTo>
                    <a:pt x="239" y="60"/>
                  </a:lnTo>
                  <a:lnTo>
                    <a:pt x="239" y="61"/>
                  </a:lnTo>
                  <a:lnTo>
                    <a:pt x="239" y="62"/>
                  </a:lnTo>
                  <a:lnTo>
                    <a:pt x="239" y="63"/>
                  </a:lnTo>
                  <a:lnTo>
                    <a:pt x="238" y="63"/>
                  </a:lnTo>
                  <a:lnTo>
                    <a:pt x="238" y="64"/>
                  </a:lnTo>
                  <a:lnTo>
                    <a:pt x="239" y="64"/>
                  </a:lnTo>
                  <a:lnTo>
                    <a:pt x="239" y="65"/>
                  </a:lnTo>
                  <a:lnTo>
                    <a:pt x="239" y="66"/>
                  </a:lnTo>
                  <a:lnTo>
                    <a:pt x="232" y="66"/>
                  </a:lnTo>
                  <a:lnTo>
                    <a:pt x="239" y="66"/>
                  </a:lnTo>
                  <a:lnTo>
                    <a:pt x="239" y="67"/>
                  </a:lnTo>
                  <a:lnTo>
                    <a:pt x="232" y="67"/>
                  </a:lnTo>
                  <a:lnTo>
                    <a:pt x="232" y="69"/>
                  </a:lnTo>
                  <a:lnTo>
                    <a:pt x="239" y="69"/>
                  </a:lnTo>
                  <a:lnTo>
                    <a:pt x="239" y="70"/>
                  </a:lnTo>
                  <a:lnTo>
                    <a:pt x="238" y="70"/>
                  </a:lnTo>
                  <a:lnTo>
                    <a:pt x="238" y="71"/>
                  </a:lnTo>
                  <a:lnTo>
                    <a:pt x="236" y="71"/>
                  </a:lnTo>
                  <a:lnTo>
                    <a:pt x="236" y="72"/>
                  </a:lnTo>
                  <a:lnTo>
                    <a:pt x="236" y="73"/>
                  </a:lnTo>
                  <a:lnTo>
                    <a:pt x="238" y="73"/>
                  </a:lnTo>
                  <a:lnTo>
                    <a:pt x="236" y="74"/>
                  </a:lnTo>
                  <a:lnTo>
                    <a:pt x="235" y="74"/>
                  </a:lnTo>
                  <a:lnTo>
                    <a:pt x="235" y="73"/>
                  </a:lnTo>
                  <a:lnTo>
                    <a:pt x="234" y="73"/>
                  </a:lnTo>
                  <a:lnTo>
                    <a:pt x="234" y="75"/>
                  </a:lnTo>
                  <a:lnTo>
                    <a:pt x="234" y="76"/>
                  </a:lnTo>
                  <a:lnTo>
                    <a:pt x="234" y="77"/>
                  </a:lnTo>
                  <a:lnTo>
                    <a:pt x="233" y="77"/>
                  </a:lnTo>
                  <a:lnTo>
                    <a:pt x="234" y="77"/>
                  </a:lnTo>
                  <a:lnTo>
                    <a:pt x="235" y="77"/>
                  </a:lnTo>
                  <a:lnTo>
                    <a:pt x="238" y="77"/>
                  </a:lnTo>
                  <a:lnTo>
                    <a:pt x="238" y="78"/>
                  </a:lnTo>
                  <a:lnTo>
                    <a:pt x="236" y="78"/>
                  </a:lnTo>
                  <a:lnTo>
                    <a:pt x="235" y="78"/>
                  </a:lnTo>
                  <a:lnTo>
                    <a:pt x="235" y="79"/>
                  </a:lnTo>
                  <a:lnTo>
                    <a:pt x="234" y="81"/>
                  </a:lnTo>
                  <a:lnTo>
                    <a:pt x="234" y="82"/>
                  </a:lnTo>
                  <a:lnTo>
                    <a:pt x="234" y="83"/>
                  </a:lnTo>
                  <a:lnTo>
                    <a:pt x="234" y="84"/>
                  </a:lnTo>
                  <a:lnTo>
                    <a:pt x="233" y="84"/>
                  </a:lnTo>
                  <a:lnTo>
                    <a:pt x="233" y="85"/>
                  </a:lnTo>
                  <a:lnTo>
                    <a:pt x="233" y="86"/>
                  </a:lnTo>
                  <a:lnTo>
                    <a:pt x="233" y="87"/>
                  </a:lnTo>
                  <a:lnTo>
                    <a:pt x="233" y="88"/>
                  </a:lnTo>
                  <a:lnTo>
                    <a:pt x="234" y="88"/>
                  </a:lnTo>
                  <a:lnTo>
                    <a:pt x="234" y="89"/>
                  </a:lnTo>
                  <a:lnTo>
                    <a:pt x="233" y="89"/>
                  </a:lnTo>
                  <a:lnTo>
                    <a:pt x="232" y="90"/>
                  </a:lnTo>
                  <a:lnTo>
                    <a:pt x="232" y="92"/>
                  </a:lnTo>
                  <a:lnTo>
                    <a:pt x="232" y="97"/>
                  </a:lnTo>
                  <a:lnTo>
                    <a:pt x="233" y="98"/>
                  </a:lnTo>
                  <a:lnTo>
                    <a:pt x="234" y="98"/>
                  </a:lnTo>
                  <a:lnTo>
                    <a:pt x="234" y="99"/>
                  </a:lnTo>
                  <a:lnTo>
                    <a:pt x="232" y="99"/>
                  </a:lnTo>
                  <a:lnTo>
                    <a:pt x="232" y="101"/>
                  </a:lnTo>
                  <a:lnTo>
                    <a:pt x="232" y="103"/>
                  </a:lnTo>
                  <a:lnTo>
                    <a:pt x="233" y="103"/>
                  </a:lnTo>
                  <a:lnTo>
                    <a:pt x="232" y="103"/>
                  </a:lnTo>
                  <a:lnTo>
                    <a:pt x="232" y="104"/>
                  </a:lnTo>
                  <a:lnTo>
                    <a:pt x="232" y="106"/>
                  </a:lnTo>
                  <a:lnTo>
                    <a:pt x="233" y="106"/>
                  </a:lnTo>
                  <a:lnTo>
                    <a:pt x="233" y="104"/>
                  </a:lnTo>
                  <a:lnTo>
                    <a:pt x="233" y="106"/>
                  </a:lnTo>
                  <a:lnTo>
                    <a:pt x="233" y="107"/>
                  </a:lnTo>
                  <a:lnTo>
                    <a:pt x="232" y="107"/>
                  </a:lnTo>
                  <a:lnTo>
                    <a:pt x="231" y="107"/>
                  </a:lnTo>
                  <a:lnTo>
                    <a:pt x="232" y="107"/>
                  </a:lnTo>
                  <a:lnTo>
                    <a:pt x="232" y="108"/>
                  </a:lnTo>
                  <a:lnTo>
                    <a:pt x="231" y="108"/>
                  </a:lnTo>
                  <a:lnTo>
                    <a:pt x="231" y="109"/>
                  </a:lnTo>
                  <a:lnTo>
                    <a:pt x="231" y="110"/>
                  </a:lnTo>
                  <a:lnTo>
                    <a:pt x="231" y="111"/>
                  </a:lnTo>
                  <a:lnTo>
                    <a:pt x="231" y="112"/>
                  </a:lnTo>
                  <a:lnTo>
                    <a:pt x="232" y="112"/>
                  </a:lnTo>
                  <a:lnTo>
                    <a:pt x="232" y="113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31" y="115"/>
                  </a:lnTo>
                  <a:lnTo>
                    <a:pt x="232" y="115"/>
                  </a:lnTo>
                  <a:lnTo>
                    <a:pt x="233" y="115"/>
                  </a:lnTo>
                  <a:lnTo>
                    <a:pt x="233" y="116"/>
                  </a:lnTo>
                  <a:lnTo>
                    <a:pt x="233" y="118"/>
                  </a:lnTo>
                  <a:lnTo>
                    <a:pt x="232" y="118"/>
                  </a:lnTo>
                  <a:lnTo>
                    <a:pt x="227" y="118"/>
                  </a:lnTo>
                  <a:lnTo>
                    <a:pt x="233" y="118"/>
                  </a:lnTo>
                  <a:lnTo>
                    <a:pt x="233" y="120"/>
                  </a:lnTo>
                  <a:lnTo>
                    <a:pt x="235" y="120"/>
                  </a:lnTo>
                  <a:lnTo>
                    <a:pt x="234" y="123"/>
                  </a:lnTo>
                  <a:lnTo>
                    <a:pt x="234" y="124"/>
                  </a:lnTo>
                  <a:lnTo>
                    <a:pt x="234" y="126"/>
                  </a:lnTo>
                  <a:lnTo>
                    <a:pt x="234" y="128"/>
                  </a:lnTo>
                  <a:lnTo>
                    <a:pt x="233" y="130"/>
                  </a:lnTo>
                  <a:lnTo>
                    <a:pt x="233" y="131"/>
                  </a:lnTo>
                  <a:lnTo>
                    <a:pt x="233" y="133"/>
                  </a:lnTo>
                  <a:lnTo>
                    <a:pt x="233" y="134"/>
                  </a:lnTo>
                  <a:lnTo>
                    <a:pt x="233" y="136"/>
                  </a:lnTo>
                  <a:lnTo>
                    <a:pt x="233" y="137"/>
                  </a:lnTo>
                  <a:lnTo>
                    <a:pt x="233" y="138"/>
                  </a:lnTo>
                  <a:lnTo>
                    <a:pt x="232" y="138"/>
                  </a:lnTo>
                  <a:lnTo>
                    <a:pt x="232" y="141"/>
                  </a:lnTo>
                  <a:lnTo>
                    <a:pt x="231" y="146"/>
                  </a:lnTo>
                  <a:lnTo>
                    <a:pt x="231" y="148"/>
                  </a:lnTo>
                  <a:lnTo>
                    <a:pt x="231" y="149"/>
                  </a:lnTo>
                  <a:lnTo>
                    <a:pt x="231" y="150"/>
                  </a:lnTo>
                  <a:lnTo>
                    <a:pt x="232" y="150"/>
                  </a:lnTo>
                  <a:lnTo>
                    <a:pt x="231" y="150"/>
                  </a:lnTo>
                  <a:lnTo>
                    <a:pt x="231" y="149"/>
                  </a:lnTo>
                  <a:lnTo>
                    <a:pt x="232" y="149"/>
                  </a:lnTo>
                  <a:lnTo>
                    <a:pt x="232" y="148"/>
                  </a:lnTo>
                  <a:lnTo>
                    <a:pt x="232" y="147"/>
                  </a:lnTo>
                  <a:lnTo>
                    <a:pt x="232" y="146"/>
                  </a:lnTo>
                  <a:lnTo>
                    <a:pt x="232" y="145"/>
                  </a:lnTo>
                  <a:lnTo>
                    <a:pt x="232" y="144"/>
                  </a:lnTo>
                  <a:lnTo>
                    <a:pt x="232" y="143"/>
                  </a:lnTo>
                  <a:lnTo>
                    <a:pt x="232" y="141"/>
                  </a:lnTo>
                  <a:lnTo>
                    <a:pt x="233" y="141"/>
                  </a:lnTo>
                  <a:lnTo>
                    <a:pt x="233" y="140"/>
                  </a:lnTo>
                  <a:lnTo>
                    <a:pt x="234" y="140"/>
                  </a:lnTo>
                  <a:lnTo>
                    <a:pt x="234" y="139"/>
                  </a:lnTo>
                  <a:lnTo>
                    <a:pt x="234" y="138"/>
                  </a:lnTo>
                  <a:lnTo>
                    <a:pt x="234" y="137"/>
                  </a:lnTo>
                  <a:lnTo>
                    <a:pt x="234" y="136"/>
                  </a:lnTo>
                  <a:lnTo>
                    <a:pt x="234" y="135"/>
                  </a:lnTo>
                  <a:lnTo>
                    <a:pt x="235" y="135"/>
                  </a:lnTo>
                  <a:lnTo>
                    <a:pt x="235" y="134"/>
                  </a:lnTo>
                  <a:lnTo>
                    <a:pt x="236" y="134"/>
                  </a:lnTo>
                  <a:lnTo>
                    <a:pt x="236" y="135"/>
                  </a:lnTo>
                  <a:lnTo>
                    <a:pt x="236" y="136"/>
                  </a:lnTo>
                  <a:lnTo>
                    <a:pt x="236" y="137"/>
                  </a:lnTo>
                  <a:lnTo>
                    <a:pt x="236" y="136"/>
                  </a:lnTo>
                  <a:lnTo>
                    <a:pt x="236" y="137"/>
                  </a:lnTo>
                  <a:lnTo>
                    <a:pt x="238" y="137"/>
                  </a:lnTo>
                  <a:lnTo>
                    <a:pt x="236" y="137"/>
                  </a:lnTo>
                  <a:lnTo>
                    <a:pt x="236" y="136"/>
                  </a:lnTo>
                  <a:lnTo>
                    <a:pt x="238" y="136"/>
                  </a:lnTo>
                  <a:lnTo>
                    <a:pt x="238" y="135"/>
                  </a:lnTo>
                  <a:lnTo>
                    <a:pt x="238" y="134"/>
                  </a:lnTo>
                  <a:lnTo>
                    <a:pt x="239" y="134"/>
                  </a:lnTo>
                  <a:lnTo>
                    <a:pt x="239" y="135"/>
                  </a:lnTo>
                  <a:lnTo>
                    <a:pt x="239" y="136"/>
                  </a:lnTo>
                  <a:lnTo>
                    <a:pt x="239" y="137"/>
                  </a:lnTo>
                  <a:lnTo>
                    <a:pt x="239" y="138"/>
                  </a:lnTo>
                  <a:lnTo>
                    <a:pt x="239" y="139"/>
                  </a:lnTo>
                  <a:lnTo>
                    <a:pt x="240" y="138"/>
                  </a:lnTo>
                  <a:lnTo>
                    <a:pt x="240" y="139"/>
                  </a:lnTo>
                  <a:lnTo>
                    <a:pt x="241" y="139"/>
                  </a:lnTo>
                  <a:lnTo>
                    <a:pt x="241" y="138"/>
                  </a:lnTo>
                  <a:lnTo>
                    <a:pt x="241" y="137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1" y="134"/>
                  </a:lnTo>
                  <a:lnTo>
                    <a:pt x="241" y="133"/>
                  </a:lnTo>
                  <a:lnTo>
                    <a:pt x="241" y="132"/>
                  </a:lnTo>
                  <a:lnTo>
                    <a:pt x="241" y="130"/>
                  </a:lnTo>
                  <a:lnTo>
                    <a:pt x="242" y="130"/>
                  </a:lnTo>
                  <a:lnTo>
                    <a:pt x="242" y="128"/>
                  </a:lnTo>
                  <a:lnTo>
                    <a:pt x="242" y="127"/>
                  </a:lnTo>
                  <a:lnTo>
                    <a:pt x="242" y="126"/>
                  </a:lnTo>
                  <a:lnTo>
                    <a:pt x="243" y="126"/>
                  </a:lnTo>
                  <a:lnTo>
                    <a:pt x="243" y="125"/>
                  </a:lnTo>
                  <a:lnTo>
                    <a:pt x="243" y="124"/>
                  </a:lnTo>
                  <a:lnTo>
                    <a:pt x="243" y="123"/>
                  </a:lnTo>
                  <a:lnTo>
                    <a:pt x="244" y="122"/>
                  </a:lnTo>
                  <a:lnTo>
                    <a:pt x="244" y="121"/>
                  </a:lnTo>
                  <a:lnTo>
                    <a:pt x="244" y="120"/>
                  </a:lnTo>
                  <a:lnTo>
                    <a:pt x="244" y="119"/>
                  </a:lnTo>
                  <a:lnTo>
                    <a:pt x="243" y="119"/>
                  </a:lnTo>
                  <a:lnTo>
                    <a:pt x="244" y="118"/>
                  </a:lnTo>
                  <a:lnTo>
                    <a:pt x="245" y="116"/>
                  </a:lnTo>
                  <a:lnTo>
                    <a:pt x="245" y="115"/>
                  </a:lnTo>
                  <a:lnTo>
                    <a:pt x="246" y="113"/>
                  </a:lnTo>
                  <a:lnTo>
                    <a:pt x="246" y="112"/>
                  </a:lnTo>
                  <a:lnTo>
                    <a:pt x="246" y="111"/>
                  </a:lnTo>
                  <a:lnTo>
                    <a:pt x="246" y="110"/>
                  </a:lnTo>
                  <a:lnTo>
                    <a:pt x="247" y="110"/>
                  </a:lnTo>
                  <a:lnTo>
                    <a:pt x="248" y="109"/>
                  </a:lnTo>
                  <a:lnTo>
                    <a:pt x="248" y="107"/>
                  </a:lnTo>
                  <a:lnTo>
                    <a:pt x="251" y="107"/>
                  </a:lnTo>
                  <a:lnTo>
                    <a:pt x="252" y="107"/>
                  </a:lnTo>
                  <a:lnTo>
                    <a:pt x="252" y="108"/>
                  </a:lnTo>
                  <a:lnTo>
                    <a:pt x="252" y="109"/>
                  </a:lnTo>
                  <a:lnTo>
                    <a:pt x="252" y="110"/>
                  </a:lnTo>
                  <a:lnTo>
                    <a:pt x="251" y="110"/>
                  </a:lnTo>
                  <a:lnTo>
                    <a:pt x="251" y="111"/>
                  </a:lnTo>
                  <a:lnTo>
                    <a:pt x="251" y="112"/>
                  </a:lnTo>
                  <a:lnTo>
                    <a:pt x="251" y="113"/>
                  </a:lnTo>
                  <a:lnTo>
                    <a:pt x="251" y="114"/>
                  </a:lnTo>
                  <a:lnTo>
                    <a:pt x="251" y="115"/>
                  </a:lnTo>
                  <a:lnTo>
                    <a:pt x="250" y="116"/>
                  </a:lnTo>
                  <a:lnTo>
                    <a:pt x="250" y="119"/>
                  </a:lnTo>
                  <a:lnTo>
                    <a:pt x="250" y="120"/>
                  </a:lnTo>
                  <a:lnTo>
                    <a:pt x="250" y="122"/>
                  </a:lnTo>
                  <a:lnTo>
                    <a:pt x="248" y="123"/>
                  </a:lnTo>
                  <a:lnTo>
                    <a:pt x="247" y="126"/>
                  </a:lnTo>
                  <a:lnTo>
                    <a:pt x="247" y="127"/>
                  </a:lnTo>
                  <a:lnTo>
                    <a:pt x="246" y="131"/>
                  </a:lnTo>
                  <a:lnTo>
                    <a:pt x="246" y="133"/>
                  </a:lnTo>
                  <a:lnTo>
                    <a:pt x="246" y="134"/>
                  </a:lnTo>
                  <a:lnTo>
                    <a:pt x="246" y="135"/>
                  </a:lnTo>
                  <a:lnTo>
                    <a:pt x="246" y="137"/>
                  </a:lnTo>
                  <a:lnTo>
                    <a:pt x="245" y="137"/>
                  </a:lnTo>
                  <a:lnTo>
                    <a:pt x="245" y="138"/>
                  </a:lnTo>
                  <a:lnTo>
                    <a:pt x="245" y="139"/>
                  </a:lnTo>
                  <a:lnTo>
                    <a:pt x="245" y="140"/>
                  </a:lnTo>
                  <a:lnTo>
                    <a:pt x="245" y="141"/>
                  </a:lnTo>
                  <a:lnTo>
                    <a:pt x="245" y="143"/>
                  </a:lnTo>
                  <a:lnTo>
                    <a:pt x="244" y="144"/>
                  </a:lnTo>
                  <a:lnTo>
                    <a:pt x="244" y="145"/>
                  </a:lnTo>
                  <a:lnTo>
                    <a:pt x="244" y="146"/>
                  </a:lnTo>
                  <a:lnTo>
                    <a:pt x="243" y="146"/>
                  </a:lnTo>
                  <a:lnTo>
                    <a:pt x="243" y="147"/>
                  </a:lnTo>
                  <a:lnTo>
                    <a:pt x="243" y="148"/>
                  </a:lnTo>
                  <a:lnTo>
                    <a:pt x="243" y="149"/>
                  </a:lnTo>
                  <a:lnTo>
                    <a:pt x="243" y="151"/>
                  </a:lnTo>
                  <a:lnTo>
                    <a:pt x="243" y="152"/>
                  </a:lnTo>
                  <a:lnTo>
                    <a:pt x="243" y="153"/>
                  </a:lnTo>
                  <a:lnTo>
                    <a:pt x="243" y="155"/>
                  </a:lnTo>
                  <a:lnTo>
                    <a:pt x="242" y="156"/>
                  </a:lnTo>
                  <a:lnTo>
                    <a:pt x="242" y="157"/>
                  </a:lnTo>
                  <a:lnTo>
                    <a:pt x="242" y="159"/>
                  </a:lnTo>
                  <a:lnTo>
                    <a:pt x="242" y="162"/>
                  </a:lnTo>
                  <a:lnTo>
                    <a:pt x="242" y="164"/>
                  </a:lnTo>
                  <a:lnTo>
                    <a:pt x="241" y="165"/>
                  </a:lnTo>
                  <a:lnTo>
                    <a:pt x="241" y="168"/>
                  </a:lnTo>
                  <a:lnTo>
                    <a:pt x="241" y="170"/>
                  </a:lnTo>
                  <a:lnTo>
                    <a:pt x="240" y="174"/>
                  </a:lnTo>
                  <a:lnTo>
                    <a:pt x="239" y="177"/>
                  </a:lnTo>
                  <a:lnTo>
                    <a:pt x="239" y="178"/>
                  </a:lnTo>
                  <a:lnTo>
                    <a:pt x="238" y="182"/>
                  </a:lnTo>
                  <a:lnTo>
                    <a:pt x="238" y="183"/>
                  </a:lnTo>
                  <a:lnTo>
                    <a:pt x="238" y="185"/>
                  </a:lnTo>
                  <a:lnTo>
                    <a:pt x="238" y="186"/>
                  </a:lnTo>
                  <a:lnTo>
                    <a:pt x="236" y="187"/>
                  </a:lnTo>
                  <a:lnTo>
                    <a:pt x="236" y="189"/>
                  </a:lnTo>
                  <a:lnTo>
                    <a:pt x="236" y="193"/>
                  </a:lnTo>
                  <a:lnTo>
                    <a:pt x="235" y="196"/>
                  </a:lnTo>
                  <a:lnTo>
                    <a:pt x="235" y="197"/>
                  </a:lnTo>
                  <a:lnTo>
                    <a:pt x="235" y="200"/>
                  </a:lnTo>
                  <a:lnTo>
                    <a:pt x="235" y="202"/>
                  </a:lnTo>
                  <a:lnTo>
                    <a:pt x="232" y="230"/>
                  </a:lnTo>
                  <a:lnTo>
                    <a:pt x="231" y="230"/>
                  </a:lnTo>
                  <a:lnTo>
                    <a:pt x="231" y="232"/>
                  </a:lnTo>
                  <a:lnTo>
                    <a:pt x="231" y="238"/>
                  </a:lnTo>
                  <a:lnTo>
                    <a:pt x="230" y="241"/>
                  </a:lnTo>
                  <a:lnTo>
                    <a:pt x="230" y="245"/>
                  </a:lnTo>
                  <a:lnTo>
                    <a:pt x="230" y="247"/>
                  </a:lnTo>
                  <a:lnTo>
                    <a:pt x="230" y="249"/>
                  </a:lnTo>
                  <a:lnTo>
                    <a:pt x="229" y="254"/>
                  </a:lnTo>
                  <a:lnTo>
                    <a:pt x="229" y="255"/>
                  </a:lnTo>
                  <a:lnTo>
                    <a:pt x="229" y="256"/>
                  </a:lnTo>
                  <a:lnTo>
                    <a:pt x="228" y="256"/>
                  </a:lnTo>
                  <a:lnTo>
                    <a:pt x="227" y="266"/>
                  </a:lnTo>
                  <a:lnTo>
                    <a:pt x="227" y="268"/>
                  </a:lnTo>
                  <a:lnTo>
                    <a:pt x="225" y="285"/>
                  </a:lnTo>
                  <a:lnTo>
                    <a:pt x="225" y="287"/>
                  </a:lnTo>
                  <a:lnTo>
                    <a:pt x="223" y="292"/>
                  </a:lnTo>
                  <a:lnTo>
                    <a:pt x="223" y="295"/>
                  </a:lnTo>
                  <a:lnTo>
                    <a:pt x="222" y="300"/>
                  </a:lnTo>
                  <a:lnTo>
                    <a:pt x="221" y="300"/>
                  </a:lnTo>
                  <a:lnTo>
                    <a:pt x="220" y="300"/>
                  </a:lnTo>
                  <a:lnTo>
                    <a:pt x="218" y="300"/>
                  </a:lnTo>
                  <a:lnTo>
                    <a:pt x="216" y="300"/>
                  </a:lnTo>
                  <a:lnTo>
                    <a:pt x="215" y="300"/>
                  </a:lnTo>
                  <a:lnTo>
                    <a:pt x="214" y="300"/>
                  </a:lnTo>
                  <a:lnTo>
                    <a:pt x="210" y="300"/>
                  </a:lnTo>
                  <a:lnTo>
                    <a:pt x="209" y="300"/>
                  </a:lnTo>
                  <a:lnTo>
                    <a:pt x="209" y="305"/>
                  </a:lnTo>
                  <a:lnTo>
                    <a:pt x="209" y="308"/>
                  </a:lnTo>
                  <a:lnTo>
                    <a:pt x="209" y="310"/>
                  </a:lnTo>
                  <a:lnTo>
                    <a:pt x="209" y="312"/>
                  </a:lnTo>
                  <a:lnTo>
                    <a:pt x="209" y="315"/>
                  </a:lnTo>
                  <a:lnTo>
                    <a:pt x="209" y="317"/>
                  </a:lnTo>
                  <a:lnTo>
                    <a:pt x="209" y="319"/>
                  </a:lnTo>
                  <a:lnTo>
                    <a:pt x="209" y="323"/>
                  </a:lnTo>
                  <a:lnTo>
                    <a:pt x="209" y="332"/>
                  </a:lnTo>
                  <a:lnTo>
                    <a:pt x="209" y="333"/>
                  </a:lnTo>
                  <a:lnTo>
                    <a:pt x="209" y="334"/>
                  </a:lnTo>
                  <a:lnTo>
                    <a:pt x="209" y="336"/>
                  </a:lnTo>
                  <a:lnTo>
                    <a:pt x="209" y="338"/>
                  </a:lnTo>
                  <a:lnTo>
                    <a:pt x="209" y="341"/>
                  </a:lnTo>
                  <a:lnTo>
                    <a:pt x="209" y="343"/>
                  </a:lnTo>
                  <a:lnTo>
                    <a:pt x="209" y="344"/>
                  </a:lnTo>
                  <a:lnTo>
                    <a:pt x="210" y="346"/>
                  </a:lnTo>
                  <a:lnTo>
                    <a:pt x="210" y="348"/>
                  </a:lnTo>
                  <a:lnTo>
                    <a:pt x="210" y="353"/>
                  </a:lnTo>
                  <a:lnTo>
                    <a:pt x="210" y="359"/>
                  </a:lnTo>
                  <a:lnTo>
                    <a:pt x="210" y="360"/>
                  </a:lnTo>
                  <a:lnTo>
                    <a:pt x="210" y="361"/>
                  </a:lnTo>
                  <a:lnTo>
                    <a:pt x="210" y="362"/>
                  </a:lnTo>
                  <a:lnTo>
                    <a:pt x="209" y="366"/>
                  </a:lnTo>
                  <a:lnTo>
                    <a:pt x="209" y="372"/>
                  </a:lnTo>
                  <a:lnTo>
                    <a:pt x="208" y="372"/>
                  </a:lnTo>
                  <a:lnTo>
                    <a:pt x="202" y="372"/>
                  </a:lnTo>
                  <a:lnTo>
                    <a:pt x="198" y="372"/>
                  </a:lnTo>
                  <a:lnTo>
                    <a:pt x="197" y="372"/>
                  </a:lnTo>
                  <a:lnTo>
                    <a:pt x="196" y="371"/>
                  </a:lnTo>
                  <a:lnTo>
                    <a:pt x="195" y="370"/>
                  </a:lnTo>
                  <a:lnTo>
                    <a:pt x="194" y="369"/>
                  </a:lnTo>
                  <a:lnTo>
                    <a:pt x="193" y="369"/>
                  </a:lnTo>
                  <a:lnTo>
                    <a:pt x="192" y="369"/>
                  </a:lnTo>
                  <a:lnTo>
                    <a:pt x="188" y="368"/>
                  </a:lnTo>
                  <a:lnTo>
                    <a:pt x="186" y="368"/>
                  </a:lnTo>
                  <a:lnTo>
                    <a:pt x="185" y="367"/>
                  </a:lnTo>
                  <a:lnTo>
                    <a:pt x="184" y="365"/>
                  </a:lnTo>
                  <a:lnTo>
                    <a:pt x="183" y="365"/>
                  </a:lnTo>
                  <a:lnTo>
                    <a:pt x="182" y="365"/>
                  </a:lnTo>
                  <a:lnTo>
                    <a:pt x="178" y="365"/>
                  </a:lnTo>
                  <a:lnTo>
                    <a:pt x="172" y="365"/>
                  </a:lnTo>
                  <a:lnTo>
                    <a:pt x="165" y="365"/>
                  </a:lnTo>
                  <a:lnTo>
                    <a:pt x="162" y="365"/>
                  </a:lnTo>
                  <a:lnTo>
                    <a:pt x="161" y="365"/>
                  </a:lnTo>
                  <a:lnTo>
                    <a:pt x="160" y="365"/>
                  </a:lnTo>
                  <a:lnTo>
                    <a:pt x="158" y="365"/>
                  </a:lnTo>
                  <a:lnTo>
                    <a:pt x="155" y="365"/>
                  </a:lnTo>
                  <a:lnTo>
                    <a:pt x="145" y="365"/>
                  </a:lnTo>
                  <a:lnTo>
                    <a:pt x="144" y="365"/>
                  </a:lnTo>
                  <a:lnTo>
                    <a:pt x="132" y="365"/>
                  </a:lnTo>
                  <a:lnTo>
                    <a:pt x="131" y="365"/>
                  </a:lnTo>
                  <a:lnTo>
                    <a:pt x="107" y="365"/>
                  </a:lnTo>
                  <a:lnTo>
                    <a:pt x="105" y="365"/>
                  </a:lnTo>
                  <a:lnTo>
                    <a:pt x="102" y="365"/>
                  </a:lnTo>
                  <a:lnTo>
                    <a:pt x="100" y="365"/>
                  </a:lnTo>
                  <a:lnTo>
                    <a:pt x="99" y="365"/>
                  </a:lnTo>
                  <a:lnTo>
                    <a:pt x="92" y="365"/>
                  </a:lnTo>
                  <a:lnTo>
                    <a:pt x="87" y="365"/>
                  </a:lnTo>
                  <a:lnTo>
                    <a:pt x="86" y="365"/>
                  </a:lnTo>
                  <a:lnTo>
                    <a:pt x="84" y="365"/>
                  </a:lnTo>
                  <a:lnTo>
                    <a:pt x="83" y="365"/>
                  </a:lnTo>
                  <a:lnTo>
                    <a:pt x="79" y="365"/>
                  </a:lnTo>
                  <a:lnTo>
                    <a:pt x="78" y="365"/>
                  </a:lnTo>
                  <a:lnTo>
                    <a:pt x="75" y="365"/>
                  </a:lnTo>
                  <a:lnTo>
                    <a:pt x="74" y="365"/>
                  </a:lnTo>
                  <a:lnTo>
                    <a:pt x="73" y="365"/>
                  </a:lnTo>
                  <a:lnTo>
                    <a:pt x="72" y="365"/>
                  </a:lnTo>
                  <a:lnTo>
                    <a:pt x="71" y="365"/>
                  </a:lnTo>
                  <a:lnTo>
                    <a:pt x="65" y="365"/>
                  </a:lnTo>
                  <a:lnTo>
                    <a:pt x="63" y="365"/>
                  </a:lnTo>
                  <a:lnTo>
                    <a:pt x="60" y="365"/>
                  </a:lnTo>
                  <a:lnTo>
                    <a:pt x="57" y="365"/>
                  </a:lnTo>
                  <a:lnTo>
                    <a:pt x="56" y="365"/>
                  </a:lnTo>
                  <a:lnTo>
                    <a:pt x="54" y="365"/>
                  </a:lnTo>
                  <a:lnTo>
                    <a:pt x="45" y="366"/>
                  </a:lnTo>
                  <a:lnTo>
                    <a:pt x="36" y="366"/>
                  </a:lnTo>
                  <a:lnTo>
                    <a:pt x="32" y="366"/>
                  </a:lnTo>
                  <a:lnTo>
                    <a:pt x="25" y="366"/>
                  </a:lnTo>
                  <a:lnTo>
                    <a:pt x="24" y="366"/>
                  </a:lnTo>
                  <a:lnTo>
                    <a:pt x="18" y="366"/>
                  </a:lnTo>
                  <a:lnTo>
                    <a:pt x="7" y="366"/>
                  </a:lnTo>
                  <a:lnTo>
                    <a:pt x="6" y="366"/>
                  </a:lnTo>
                  <a:lnTo>
                    <a:pt x="6" y="365"/>
                  </a:lnTo>
                  <a:lnTo>
                    <a:pt x="6" y="363"/>
                  </a:lnTo>
                  <a:lnTo>
                    <a:pt x="6" y="362"/>
                  </a:lnTo>
                  <a:lnTo>
                    <a:pt x="6" y="361"/>
                  </a:lnTo>
                  <a:lnTo>
                    <a:pt x="6" y="359"/>
                  </a:lnTo>
                  <a:lnTo>
                    <a:pt x="6" y="358"/>
                  </a:lnTo>
                  <a:lnTo>
                    <a:pt x="6" y="357"/>
                  </a:lnTo>
                  <a:lnTo>
                    <a:pt x="6" y="356"/>
                  </a:lnTo>
                  <a:lnTo>
                    <a:pt x="5" y="354"/>
                  </a:lnTo>
                  <a:lnTo>
                    <a:pt x="5" y="349"/>
                  </a:lnTo>
                  <a:lnTo>
                    <a:pt x="4" y="343"/>
                  </a:lnTo>
                  <a:lnTo>
                    <a:pt x="3" y="341"/>
                  </a:lnTo>
                  <a:lnTo>
                    <a:pt x="3" y="340"/>
                  </a:lnTo>
                  <a:lnTo>
                    <a:pt x="3" y="337"/>
                  </a:lnTo>
                  <a:lnTo>
                    <a:pt x="1" y="336"/>
                  </a:lnTo>
                  <a:lnTo>
                    <a:pt x="1" y="335"/>
                  </a:lnTo>
                  <a:lnTo>
                    <a:pt x="1" y="333"/>
                  </a:lnTo>
                  <a:lnTo>
                    <a:pt x="1" y="326"/>
                  </a:lnTo>
                  <a:lnTo>
                    <a:pt x="1" y="324"/>
                  </a:lnTo>
                  <a:lnTo>
                    <a:pt x="1" y="318"/>
                  </a:lnTo>
                  <a:lnTo>
                    <a:pt x="1" y="306"/>
                  </a:lnTo>
                  <a:lnTo>
                    <a:pt x="1" y="305"/>
                  </a:lnTo>
                  <a:lnTo>
                    <a:pt x="1" y="303"/>
                  </a:lnTo>
                  <a:lnTo>
                    <a:pt x="1" y="300"/>
                  </a:lnTo>
                  <a:lnTo>
                    <a:pt x="0" y="297"/>
                  </a:lnTo>
                  <a:lnTo>
                    <a:pt x="0" y="294"/>
                  </a:lnTo>
                  <a:lnTo>
                    <a:pt x="0" y="293"/>
                  </a:lnTo>
                  <a:lnTo>
                    <a:pt x="0" y="287"/>
                  </a:lnTo>
                  <a:lnTo>
                    <a:pt x="0" y="285"/>
                  </a:lnTo>
                  <a:lnTo>
                    <a:pt x="0" y="283"/>
                  </a:lnTo>
                  <a:lnTo>
                    <a:pt x="0" y="274"/>
                  </a:lnTo>
                  <a:lnTo>
                    <a:pt x="0" y="272"/>
                  </a:lnTo>
                  <a:lnTo>
                    <a:pt x="0" y="271"/>
                  </a:lnTo>
                  <a:lnTo>
                    <a:pt x="0" y="270"/>
                  </a:lnTo>
                  <a:lnTo>
                    <a:pt x="0" y="269"/>
                  </a:lnTo>
                  <a:lnTo>
                    <a:pt x="0" y="268"/>
                  </a:lnTo>
                  <a:lnTo>
                    <a:pt x="0" y="267"/>
                  </a:lnTo>
                  <a:lnTo>
                    <a:pt x="1" y="266"/>
                  </a:lnTo>
                  <a:lnTo>
                    <a:pt x="1" y="264"/>
                  </a:lnTo>
                  <a:lnTo>
                    <a:pt x="1" y="263"/>
                  </a:lnTo>
                  <a:lnTo>
                    <a:pt x="1" y="262"/>
                  </a:lnTo>
                  <a:lnTo>
                    <a:pt x="3" y="255"/>
                  </a:lnTo>
                  <a:lnTo>
                    <a:pt x="4" y="248"/>
                  </a:lnTo>
                  <a:lnTo>
                    <a:pt x="4" y="247"/>
                  </a:lnTo>
                  <a:lnTo>
                    <a:pt x="5" y="246"/>
                  </a:lnTo>
                  <a:lnTo>
                    <a:pt x="5" y="245"/>
                  </a:lnTo>
                  <a:lnTo>
                    <a:pt x="5" y="243"/>
                  </a:lnTo>
                  <a:lnTo>
                    <a:pt x="5" y="242"/>
                  </a:lnTo>
                  <a:lnTo>
                    <a:pt x="5" y="241"/>
                  </a:lnTo>
                  <a:lnTo>
                    <a:pt x="5" y="238"/>
                  </a:lnTo>
                  <a:lnTo>
                    <a:pt x="5" y="237"/>
                  </a:lnTo>
                  <a:lnTo>
                    <a:pt x="5" y="224"/>
                  </a:lnTo>
                  <a:lnTo>
                    <a:pt x="5" y="217"/>
                  </a:lnTo>
                  <a:lnTo>
                    <a:pt x="5" y="208"/>
                  </a:lnTo>
                  <a:lnTo>
                    <a:pt x="5" y="205"/>
                  </a:lnTo>
                  <a:lnTo>
                    <a:pt x="5" y="188"/>
                  </a:lnTo>
                  <a:lnTo>
                    <a:pt x="5" y="176"/>
                  </a:lnTo>
                  <a:lnTo>
                    <a:pt x="5" y="161"/>
                  </a:lnTo>
                  <a:lnTo>
                    <a:pt x="6" y="151"/>
                  </a:lnTo>
                  <a:lnTo>
                    <a:pt x="6" y="147"/>
                  </a:lnTo>
                  <a:lnTo>
                    <a:pt x="5" y="145"/>
                  </a:lnTo>
                  <a:lnTo>
                    <a:pt x="5" y="144"/>
                  </a:lnTo>
                  <a:lnTo>
                    <a:pt x="5" y="133"/>
                  </a:lnTo>
                  <a:lnTo>
                    <a:pt x="5" y="130"/>
                  </a:lnTo>
                  <a:lnTo>
                    <a:pt x="5" y="128"/>
                  </a:lnTo>
                  <a:lnTo>
                    <a:pt x="5" y="126"/>
                  </a:lnTo>
                  <a:lnTo>
                    <a:pt x="5" y="121"/>
                  </a:lnTo>
                  <a:lnTo>
                    <a:pt x="5" y="119"/>
                  </a:lnTo>
                  <a:lnTo>
                    <a:pt x="5" y="116"/>
                  </a:lnTo>
                  <a:lnTo>
                    <a:pt x="5" y="113"/>
                  </a:lnTo>
                  <a:lnTo>
                    <a:pt x="5" y="112"/>
                  </a:lnTo>
                  <a:lnTo>
                    <a:pt x="5" y="97"/>
                  </a:lnTo>
                  <a:lnTo>
                    <a:pt x="5" y="94"/>
                  </a:lnTo>
                  <a:lnTo>
                    <a:pt x="5" y="88"/>
                  </a:lnTo>
                  <a:lnTo>
                    <a:pt x="5" y="82"/>
                  </a:lnTo>
                  <a:lnTo>
                    <a:pt x="5" y="81"/>
                  </a:lnTo>
                  <a:lnTo>
                    <a:pt x="5" y="70"/>
                  </a:lnTo>
                  <a:lnTo>
                    <a:pt x="5" y="64"/>
                  </a:lnTo>
                  <a:lnTo>
                    <a:pt x="5" y="63"/>
                  </a:lnTo>
                  <a:lnTo>
                    <a:pt x="5" y="61"/>
                  </a:lnTo>
                  <a:lnTo>
                    <a:pt x="4" y="49"/>
                  </a:lnTo>
                  <a:lnTo>
                    <a:pt x="4" y="34"/>
                  </a:lnTo>
                  <a:lnTo>
                    <a:pt x="4" y="17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2" y="11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23" y="11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1" y="11"/>
                  </a:lnTo>
                  <a:lnTo>
                    <a:pt x="32" y="11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53" y="12"/>
                  </a:lnTo>
                  <a:lnTo>
                    <a:pt x="58" y="12"/>
                  </a:lnTo>
                  <a:lnTo>
                    <a:pt x="63" y="12"/>
                  </a:lnTo>
                  <a:lnTo>
                    <a:pt x="66" y="13"/>
                  </a:lnTo>
                  <a:lnTo>
                    <a:pt x="71" y="13"/>
                  </a:lnTo>
                  <a:lnTo>
                    <a:pt x="79" y="13"/>
                  </a:lnTo>
                  <a:lnTo>
                    <a:pt x="83" y="13"/>
                  </a:lnTo>
                  <a:lnTo>
                    <a:pt x="84" y="13"/>
                  </a:lnTo>
                  <a:lnTo>
                    <a:pt x="87" y="13"/>
                  </a:lnTo>
                  <a:lnTo>
                    <a:pt x="92" y="13"/>
                  </a:lnTo>
                  <a:lnTo>
                    <a:pt x="98" y="14"/>
                  </a:lnTo>
                  <a:lnTo>
                    <a:pt x="105" y="14"/>
                  </a:lnTo>
                  <a:lnTo>
                    <a:pt x="109" y="14"/>
                  </a:lnTo>
                  <a:lnTo>
                    <a:pt x="110" y="14"/>
                  </a:lnTo>
                  <a:lnTo>
                    <a:pt x="111" y="14"/>
                  </a:lnTo>
                  <a:lnTo>
                    <a:pt x="112" y="14"/>
                  </a:lnTo>
                  <a:lnTo>
                    <a:pt x="114" y="14"/>
                  </a:lnTo>
                  <a:lnTo>
                    <a:pt x="115" y="14"/>
                  </a:lnTo>
                  <a:lnTo>
                    <a:pt x="116" y="14"/>
                  </a:lnTo>
                  <a:lnTo>
                    <a:pt x="117" y="14"/>
                  </a:lnTo>
                  <a:lnTo>
                    <a:pt x="118" y="14"/>
                  </a:lnTo>
                  <a:lnTo>
                    <a:pt x="119" y="14"/>
                  </a:lnTo>
                  <a:lnTo>
                    <a:pt x="124" y="14"/>
                  </a:lnTo>
                  <a:lnTo>
                    <a:pt x="130" y="14"/>
                  </a:lnTo>
                  <a:lnTo>
                    <a:pt x="132" y="14"/>
                  </a:lnTo>
                  <a:lnTo>
                    <a:pt x="133" y="14"/>
                  </a:lnTo>
                  <a:lnTo>
                    <a:pt x="136" y="14"/>
                  </a:lnTo>
                  <a:lnTo>
                    <a:pt x="137" y="14"/>
                  </a:lnTo>
                  <a:lnTo>
                    <a:pt x="145" y="15"/>
                  </a:lnTo>
                  <a:lnTo>
                    <a:pt x="149" y="15"/>
                  </a:lnTo>
                  <a:lnTo>
                    <a:pt x="155" y="15"/>
                  </a:lnTo>
                  <a:lnTo>
                    <a:pt x="159" y="15"/>
                  </a:lnTo>
                  <a:lnTo>
                    <a:pt x="162" y="15"/>
                  </a:lnTo>
                  <a:lnTo>
                    <a:pt x="164" y="15"/>
                  </a:lnTo>
                  <a:lnTo>
                    <a:pt x="168" y="15"/>
                  </a:lnTo>
                  <a:lnTo>
                    <a:pt x="171" y="16"/>
                  </a:lnTo>
                  <a:lnTo>
                    <a:pt x="177" y="16"/>
                  </a:lnTo>
                  <a:lnTo>
                    <a:pt x="178" y="16"/>
                  </a:lnTo>
                  <a:lnTo>
                    <a:pt x="179" y="16"/>
                  </a:lnTo>
                  <a:lnTo>
                    <a:pt x="180" y="16"/>
                  </a:lnTo>
                  <a:lnTo>
                    <a:pt x="184" y="16"/>
                  </a:lnTo>
                  <a:lnTo>
                    <a:pt x="185" y="16"/>
                  </a:lnTo>
                  <a:lnTo>
                    <a:pt x="188" y="16"/>
                  </a:lnTo>
                  <a:lnTo>
                    <a:pt x="189" y="16"/>
                  </a:lnTo>
                  <a:lnTo>
                    <a:pt x="193" y="17"/>
                  </a:lnTo>
                  <a:lnTo>
                    <a:pt x="194" y="17"/>
                  </a:lnTo>
                  <a:lnTo>
                    <a:pt x="195" y="17"/>
                  </a:lnTo>
                  <a:lnTo>
                    <a:pt x="199" y="17"/>
                  </a:lnTo>
                  <a:lnTo>
                    <a:pt x="201" y="17"/>
                  </a:lnTo>
                  <a:lnTo>
                    <a:pt x="201" y="10"/>
                  </a:lnTo>
                  <a:lnTo>
                    <a:pt x="201" y="7"/>
                  </a:lnTo>
                  <a:lnTo>
                    <a:pt x="201" y="1"/>
                  </a:lnTo>
                  <a:lnTo>
                    <a:pt x="202" y="1"/>
                  </a:lnTo>
                  <a:lnTo>
                    <a:pt x="205" y="1"/>
                  </a:lnTo>
                  <a:lnTo>
                    <a:pt x="205" y="2"/>
                  </a:lnTo>
                  <a:lnTo>
                    <a:pt x="208" y="2"/>
                  </a:lnTo>
                  <a:lnTo>
                    <a:pt x="222" y="2"/>
                  </a:lnTo>
                  <a:lnTo>
                    <a:pt x="227" y="2"/>
                  </a:lnTo>
                  <a:lnTo>
                    <a:pt x="231" y="2"/>
                  </a:lnTo>
                  <a:lnTo>
                    <a:pt x="232" y="2"/>
                  </a:lnTo>
                  <a:lnTo>
                    <a:pt x="233" y="3"/>
                  </a:lnTo>
                  <a:lnTo>
                    <a:pt x="241" y="3"/>
                  </a:lnTo>
                  <a:lnTo>
                    <a:pt x="241" y="4"/>
                  </a:lnTo>
                  <a:lnTo>
                    <a:pt x="239" y="3"/>
                  </a:lnTo>
                  <a:close/>
                  <a:moveTo>
                    <a:pt x="254" y="21"/>
                  </a:moveTo>
                  <a:lnTo>
                    <a:pt x="253" y="22"/>
                  </a:lnTo>
                  <a:lnTo>
                    <a:pt x="253" y="24"/>
                  </a:lnTo>
                  <a:lnTo>
                    <a:pt x="253" y="25"/>
                  </a:lnTo>
                  <a:lnTo>
                    <a:pt x="253" y="26"/>
                  </a:lnTo>
                  <a:lnTo>
                    <a:pt x="254" y="26"/>
                  </a:lnTo>
                  <a:lnTo>
                    <a:pt x="255" y="27"/>
                  </a:lnTo>
                  <a:lnTo>
                    <a:pt x="255" y="28"/>
                  </a:lnTo>
                  <a:lnTo>
                    <a:pt x="255" y="29"/>
                  </a:lnTo>
                  <a:lnTo>
                    <a:pt x="255" y="30"/>
                  </a:lnTo>
                  <a:lnTo>
                    <a:pt x="255" y="32"/>
                  </a:lnTo>
                  <a:lnTo>
                    <a:pt x="255" y="33"/>
                  </a:lnTo>
                  <a:lnTo>
                    <a:pt x="255" y="35"/>
                  </a:lnTo>
                  <a:lnTo>
                    <a:pt x="255" y="36"/>
                  </a:lnTo>
                  <a:lnTo>
                    <a:pt x="255" y="38"/>
                  </a:lnTo>
                  <a:lnTo>
                    <a:pt x="254" y="38"/>
                  </a:lnTo>
                  <a:lnTo>
                    <a:pt x="254" y="39"/>
                  </a:lnTo>
                  <a:lnTo>
                    <a:pt x="254" y="40"/>
                  </a:lnTo>
                  <a:lnTo>
                    <a:pt x="253" y="41"/>
                  </a:lnTo>
                  <a:lnTo>
                    <a:pt x="253" y="42"/>
                  </a:lnTo>
                  <a:lnTo>
                    <a:pt x="253" y="44"/>
                  </a:lnTo>
                  <a:lnTo>
                    <a:pt x="253" y="45"/>
                  </a:lnTo>
                  <a:lnTo>
                    <a:pt x="254" y="45"/>
                  </a:lnTo>
                  <a:lnTo>
                    <a:pt x="254" y="46"/>
                  </a:lnTo>
                  <a:lnTo>
                    <a:pt x="254" y="47"/>
                  </a:lnTo>
                  <a:lnTo>
                    <a:pt x="253" y="47"/>
                  </a:lnTo>
                  <a:lnTo>
                    <a:pt x="253" y="48"/>
                  </a:lnTo>
                  <a:lnTo>
                    <a:pt x="253" y="49"/>
                  </a:lnTo>
                  <a:lnTo>
                    <a:pt x="253" y="50"/>
                  </a:lnTo>
                  <a:lnTo>
                    <a:pt x="254" y="50"/>
                  </a:lnTo>
                  <a:lnTo>
                    <a:pt x="254" y="51"/>
                  </a:lnTo>
                  <a:lnTo>
                    <a:pt x="254" y="52"/>
                  </a:lnTo>
                  <a:lnTo>
                    <a:pt x="253" y="52"/>
                  </a:lnTo>
                  <a:lnTo>
                    <a:pt x="252" y="53"/>
                  </a:lnTo>
                  <a:lnTo>
                    <a:pt x="252" y="54"/>
                  </a:lnTo>
                  <a:lnTo>
                    <a:pt x="252" y="55"/>
                  </a:lnTo>
                  <a:lnTo>
                    <a:pt x="252" y="57"/>
                  </a:lnTo>
                  <a:lnTo>
                    <a:pt x="252" y="58"/>
                  </a:lnTo>
                  <a:lnTo>
                    <a:pt x="252" y="59"/>
                  </a:lnTo>
                  <a:lnTo>
                    <a:pt x="252" y="60"/>
                  </a:lnTo>
                  <a:lnTo>
                    <a:pt x="251" y="60"/>
                  </a:lnTo>
                  <a:lnTo>
                    <a:pt x="251" y="59"/>
                  </a:lnTo>
                  <a:lnTo>
                    <a:pt x="250" y="59"/>
                  </a:lnTo>
                  <a:lnTo>
                    <a:pt x="248" y="59"/>
                  </a:lnTo>
                  <a:lnTo>
                    <a:pt x="248" y="60"/>
                  </a:lnTo>
                  <a:lnTo>
                    <a:pt x="248" y="61"/>
                  </a:lnTo>
                  <a:lnTo>
                    <a:pt x="248" y="62"/>
                  </a:lnTo>
                  <a:lnTo>
                    <a:pt x="248" y="63"/>
                  </a:lnTo>
                  <a:lnTo>
                    <a:pt x="248" y="64"/>
                  </a:lnTo>
                  <a:lnTo>
                    <a:pt x="248" y="65"/>
                  </a:lnTo>
                  <a:lnTo>
                    <a:pt x="248" y="66"/>
                  </a:lnTo>
                  <a:lnTo>
                    <a:pt x="247" y="67"/>
                  </a:lnTo>
                  <a:lnTo>
                    <a:pt x="247" y="69"/>
                  </a:lnTo>
                  <a:lnTo>
                    <a:pt x="247" y="70"/>
                  </a:lnTo>
                  <a:lnTo>
                    <a:pt x="247" y="71"/>
                  </a:lnTo>
                  <a:lnTo>
                    <a:pt x="247" y="72"/>
                  </a:lnTo>
                  <a:lnTo>
                    <a:pt x="247" y="73"/>
                  </a:lnTo>
                  <a:lnTo>
                    <a:pt x="247" y="74"/>
                  </a:lnTo>
                  <a:lnTo>
                    <a:pt x="247" y="75"/>
                  </a:lnTo>
                  <a:lnTo>
                    <a:pt x="247" y="76"/>
                  </a:lnTo>
                  <a:lnTo>
                    <a:pt x="247" y="77"/>
                  </a:lnTo>
                  <a:lnTo>
                    <a:pt x="247" y="78"/>
                  </a:lnTo>
                  <a:lnTo>
                    <a:pt x="247" y="79"/>
                  </a:lnTo>
                  <a:lnTo>
                    <a:pt x="247" y="81"/>
                  </a:lnTo>
                  <a:lnTo>
                    <a:pt x="248" y="79"/>
                  </a:lnTo>
                  <a:lnTo>
                    <a:pt x="248" y="81"/>
                  </a:lnTo>
                  <a:lnTo>
                    <a:pt x="247" y="81"/>
                  </a:lnTo>
                  <a:lnTo>
                    <a:pt x="247" y="82"/>
                  </a:lnTo>
                  <a:lnTo>
                    <a:pt x="246" y="82"/>
                  </a:lnTo>
                  <a:lnTo>
                    <a:pt x="245" y="82"/>
                  </a:lnTo>
                  <a:lnTo>
                    <a:pt x="245" y="81"/>
                  </a:lnTo>
                  <a:lnTo>
                    <a:pt x="245" y="79"/>
                  </a:lnTo>
                  <a:lnTo>
                    <a:pt x="245" y="75"/>
                  </a:lnTo>
                  <a:lnTo>
                    <a:pt x="245" y="74"/>
                  </a:lnTo>
                  <a:lnTo>
                    <a:pt x="245" y="73"/>
                  </a:lnTo>
                  <a:lnTo>
                    <a:pt x="246" y="73"/>
                  </a:lnTo>
                  <a:lnTo>
                    <a:pt x="246" y="72"/>
                  </a:lnTo>
                  <a:lnTo>
                    <a:pt x="246" y="71"/>
                  </a:lnTo>
                  <a:lnTo>
                    <a:pt x="246" y="70"/>
                  </a:lnTo>
                  <a:lnTo>
                    <a:pt x="246" y="69"/>
                  </a:lnTo>
                  <a:lnTo>
                    <a:pt x="246" y="67"/>
                  </a:lnTo>
                  <a:lnTo>
                    <a:pt x="246" y="66"/>
                  </a:lnTo>
                  <a:lnTo>
                    <a:pt x="246" y="65"/>
                  </a:lnTo>
                  <a:lnTo>
                    <a:pt x="246" y="64"/>
                  </a:lnTo>
                  <a:lnTo>
                    <a:pt x="246" y="63"/>
                  </a:lnTo>
                  <a:lnTo>
                    <a:pt x="246" y="62"/>
                  </a:lnTo>
                  <a:lnTo>
                    <a:pt x="246" y="61"/>
                  </a:lnTo>
                  <a:lnTo>
                    <a:pt x="246" y="60"/>
                  </a:lnTo>
                  <a:lnTo>
                    <a:pt x="247" y="58"/>
                  </a:lnTo>
                  <a:lnTo>
                    <a:pt x="247" y="57"/>
                  </a:lnTo>
                  <a:lnTo>
                    <a:pt x="247" y="55"/>
                  </a:lnTo>
                  <a:lnTo>
                    <a:pt x="247" y="53"/>
                  </a:lnTo>
                  <a:lnTo>
                    <a:pt x="248" y="49"/>
                  </a:lnTo>
                  <a:lnTo>
                    <a:pt x="248" y="48"/>
                  </a:lnTo>
                  <a:lnTo>
                    <a:pt x="248" y="47"/>
                  </a:lnTo>
                  <a:lnTo>
                    <a:pt x="248" y="46"/>
                  </a:lnTo>
                  <a:lnTo>
                    <a:pt x="248" y="45"/>
                  </a:lnTo>
                  <a:lnTo>
                    <a:pt x="248" y="42"/>
                  </a:lnTo>
                  <a:lnTo>
                    <a:pt x="248" y="40"/>
                  </a:lnTo>
                  <a:lnTo>
                    <a:pt x="248" y="39"/>
                  </a:lnTo>
                  <a:lnTo>
                    <a:pt x="248" y="38"/>
                  </a:lnTo>
                  <a:lnTo>
                    <a:pt x="248" y="37"/>
                  </a:lnTo>
                  <a:lnTo>
                    <a:pt x="248" y="36"/>
                  </a:lnTo>
                  <a:lnTo>
                    <a:pt x="248" y="35"/>
                  </a:lnTo>
                  <a:lnTo>
                    <a:pt x="248" y="34"/>
                  </a:lnTo>
                  <a:lnTo>
                    <a:pt x="248" y="33"/>
                  </a:lnTo>
                  <a:lnTo>
                    <a:pt x="248" y="32"/>
                  </a:lnTo>
                  <a:lnTo>
                    <a:pt x="248" y="30"/>
                  </a:lnTo>
                  <a:lnTo>
                    <a:pt x="248" y="29"/>
                  </a:lnTo>
                  <a:lnTo>
                    <a:pt x="248" y="28"/>
                  </a:lnTo>
                  <a:lnTo>
                    <a:pt x="248" y="27"/>
                  </a:lnTo>
                  <a:lnTo>
                    <a:pt x="250" y="27"/>
                  </a:lnTo>
                  <a:lnTo>
                    <a:pt x="250" y="26"/>
                  </a:lnTo>
                  <a:lnTo>
                    <a:pt x="250" y="25"/>
                  </a:lnTo>
                  <a:lnTo>
                    <a:pt x="250" y="24"/>
                  </a:lnTo>
                  <a:lnTo>
                    <a:pt x="250" y="23"/>
                  </a:lnTo>
                  <a:lnTo>
                    <a:pt x="250" y="22"/>
                  </a:lnTo>
                  <a:lnTo>
                    <a:pt x="250" y="21"/>
                  </a:lnTo>
                  <a:lnTo>
                    <a:pt x="248" y="20"/>
                  </a:lnTo>
                  <a:lnTo>
                    <a:pt x="250" y="18"/>
                  </a:lnTo>
                  <a:lnTo>
                    <a:pt x="251" y="18"/>
                  </a:lnTo>
                  <a:lnTo>
                    <a:pt x="251" y="17"/>
                  </a:lnTo>
                  <a:lnTo>
                    <a:pt x="251" y="16"/>
                  </a:lnTo>
                  <a:lnTo>
                    <a:pt x="252" y="15"/>
                  </a:lnTo>
                  <a:lnTo>
                    <a:pt x="252" y="14"/>
                  </a:lnTo>
                  <a:lnTo>
                    <a:pt x="252" y="13"/>
                  </a:lnTo>
                  <a:lnTo>
                    <a:pt x="252" y="12"/>
                  </a:lnTo>
                  <a:lnTo>
                    <a:pt x="252" y="11"/>
                  </a:lnTo>
                  <a:lnTo>
                    <a:pt x="252" y="10"/>
                  </a:lnTo>
                  <a:lnTo>
                    <a:pt x="253" y="9"/>
                  </a:lnTo>
                  <a:lnTo>
                    <a:pt x="253" y="8"/>
                  </a:lnTo>
                  <a:lnTo>
                    <a:pt x="253" y="7"/>
                  </a:lnTo>
                  <a:lnTo>
                    <a:pt x="253" y="5"/>
                  </a:lnTo>
                  <a:lnTo>
                    <a:pt x="253" y="4"/>
                  </a:lnTo>
                  <a:lnTo>
                    <a:pt x="253" y="3"/>
                  </a:lnTo>
                  <a:lnTo>
                    <a:pt x="253" y="2"/>
                  </a:lnTo>
                  <a:lnTo>
                    <a:pt x="253" y="1"/>
                  </a:lnTo>
                  <a:lnTo>
                    <a:pt x="254" y="1"/>
                  </a:lnTo>
                  <a:lnTo>
                    <a:pt x="254" y="0"/>
                  </a:lnTo>
                  <a:lnTo>
                    <a:pt x="255" y="0"/>
                  </a:lnTo>
                  <a:lnTo>
                    <a:pt x="256" y="0"/>
                  </a:lnTo>
                  <a:lnTo>
                    <a:pt x="256" y="1"/>
                  </a:lnTo>
                  <a:lnTo>
                    <a:pt x="256" y="2"/>
                  </a:lnTo>
                  <a:lnTo>
                    <a:pt x="256" y="3"/>
                  </a:lnTo>
                  <a:lnTo>
                    <a:pt x="255" y="3"/>
                  </a:lnTo>
                  <a:lnTo>
                    <a:pt x="255" y="4"/>
                  </a:lnTo>
                  <a:lnTo>
                    <a:pt x="255" y="5"/>
                  </a:lnTo>
                  <a:lnTo>
                    <a:pt x="255" y="7"/>
                  </a:lnTo>
                  <a:lnTo>
                    <a:pt x="255" y="8"/>
                  </a:lnTo>
                  <a:lnTo>
                    <a:pt x="255" y="9"/>
                  </a:lnTo>
                  <a:lnTo>
                    <a:pt x="255" y="10"/>
                  </a:lnTo>
                  <a:lnTo>
                    <a:pt x="254" y="11"/>
                  </a:lnTo>
                  <a:lnTo>
                    <a:pt x="254" y="12"/>
                  </a:lnTo>
                  <a:lnTo>
                    <a:pt x="254" y="14"/>
                  </a:lnTo>
                  <a:lnTo>
                    <a:pt x="254" y="15"/>
                  </a:lnTo>
                  <a:lnTo>
                    <a:pt x="254" y="16"/>
                  </a:lnTo>
                  <a:lnTo>
                    <a:pt x="254" y="17"/>
                  </a:lnTo>
                  <a:lnTo>
                    <a:pt x="254" y="18"/>
                  </a:lnTo>
                  <a:lnTo>
                    <a:pt x="254" y="20"/>
                  </a:lnTo>
                  <a:lnTo>
                    <a:pt x="254" y="2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675"/>
            </a:p>
          </p:txBody>
        </p:sp>
        <p:sp>
          <p:nvSpPr>
            <p:cNvPr id="7" name="Freeform 8261">
              <a:extLst>
                <a:ext uri="{FF2B5EF4-FFF2-40B4-BE49-F238E27FC236}">
                  <a16:creationId xmlns:a16="http://schemas.microsoft.com/office/drawing/2014/main" id="{D158061B-8AD0-5684-6CCE-5EA3447D3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5" y="574675"/>
              <a:ext cx="2012950" cy="2116138"/>
            </a:xfrm>
            <a:custGeom>
              <a:avLst/>
              <a:gdLst>
                <a:gd name="T0" fmla="*/ 996 w 1268"/>
                <a:gd name="T1" fmla="*/ 545 h 1333"/>
                <a:gd name="T2" fmla="*/ 995 w 1268"/>
                <a:gd name="T3" fmla="*/ 593 h 1333"/>
                <a:gd name="T4" fmla="*/ 1016 w 1268"/>
                <a:gd name="T5" fmla="*/ 641 h 1333"/>
                <a:gd name="T6" fmla="*/ 1025 w 1268"/>
                <a:gd name="T7" fmla="*/ 661 h 1333"/>
                <a:gd name="T8" fmla="*/ 1082 w 1268"/>
                <a:gd name="T9" fmla="*/ 712 h 1333"/>
                <a:gd name="T10" fmla="*/ 1171 w 1268"/>
                <a:gd name="T11" fmla="*/ 781 h 1333"/>
                <a:gd name="T12" fmla="*/ 1205 w 1268"/>
                <a:gd name="T13" fmla="*/ 828 h 1333"/>
                <a:gd name="T14" fmla="*/ 1244 w 1268"/>
                <a:gd name="T15" fmla="*/ 888 h 1333"/>
                <a:gd name="T16" fmla="*/ 1257 w 1268"/>
                <a:gd name="T17" fmla="*/ 926 h 1333"/>
                <a:gd name="T18" fmla="*/ 1266 w 1268"/>
                <a:gd name="T19" fmla="*/ 1000 h 1333"/>
                <a:gd name="T20" fmla="*/ 1261 w 1268"/>
                <a:gd name="T21" fmla="*/ 1077 h 1333"/>
                <a:gd name="T22" fmla="*/ 1240 w 1268"/>
                <a:gd name="T23" fmla="*/ 1173 h 1333"/>
                <a:gd name="T24" fmla="*/ 1238 w 1268"/>
                <a:gd name="T25" fmla="*/ 1228 h 1333"/>
                <a:gd name="T26" fmla="*/ 1206 w 1268"/>
                <a:gd name="T27" fmla="*/ 1268 h 1333"/>
                <a:gd name="T28" fmla="*/ 1122 w 1268"/>
                <a:gd name="T29" fmla="*/ 1286 h 1333"/>
                <a:gd name="T30" fmla="*/ 1122 w 1268"/>
                <a:gd name="T31" fmla="*/ 1295 h 1333"/>
                <a:gd name="T32" fmla="*/ 1055 w 1268"/>
                <a:gd name="T33" fmla="*/ 1332 h 1333"/>
                <a:gd name="T34" fmla="*/ 667 w 1268"/>
                <a:gd name="T35" fmla="*/ 1332 h 1333"/>
                <a:gd name="T36" fmla="*/ 656 w 1268"/>
                <a:gd name="T37" fmla="*/ 1331 h 1333"/>
                <a:gd name="T38" fmla="*/ 614 w 1268"/>
                <a:gd name="T39" fmla="*/ 1332 h 1333"/>
                <a:gd name="T40" fmla="*/ 560 w 1268"/>
                <a:gd name="T41" fmla="*/ 1332 h 1333"/>
                <a:gd name="T42" fmla="*/ 515 w 1268"/>
                <a:gd name="T43" fmla="*/ 1332 h 1333"/>
                <a:gd name="T44" fmla="*/ 423 w 1268"/>
                <a:gd name="T45" fmla="*/ 1332 h 1333"/>
                <a:gd name="T46" fmla="*/ 194 w 1268"/>
                <a:gd name="T47" fmla="*/ 1333 h 1333"/>
                <a:gd name="T48" fmla="*/ 8 w 1268"/>
                <a:gd name="T49" fmla="*/ 1333 h 1333"/>
                <a:gd name="T50" fmla="*/ 11 w 1268"/>
                <a:gd name="T51" fmla="*/ 1306 h 1333"/>
                <a:gd name="T52" fmla="*/ 8 w 1268"/>
                <a:gd name="T53" fmla="*/ 1200 h 1333"/>
                <a:gd name="T54" fmla="*/ 6 w 1268"/>
                <a:gd name="T55" fmla="*/ 1122 h 1333"/>
                <a:gd name="T56" fmla="*/ 4 w 1268"/>
                <a:gd name="T57" fmla="*/ 982 h 1333"/>
                <a:gd name="T58" fmla="*/ 1 w 1268"/>
                <a:gd name="T59" fmla="*/ 747 h 1333"/>
                <a:gd name="T60" fmla="*/ 93 w 1268"/>
                <a:gd name="T61" fmla="*/ 746 h 1333"/>
                <a:gd name="T62" fmla="*/ 333 w 1268"/>
                <a:gd name="T63" fmla="*/ 746 h 1333"/>
                <a:gd name="T64" fmla="*/ 409 w 1268"/>
                <a:gd name="T65" fmla="*/ 738 h 1333"/>
                <a:gd name="T66" fmla="*/ 536 w 1268"/>
                <a:gd name="T67" fmla="*/ 713 h 1333"/>
                <a:gd name="T68" fmla="*/ 605 w 1268"/>
                <a:gd name="T69" fmla="*/ 702 h 1333"/>
                <a:gd name="T70" fmla="*/ 589 w 1268"/>
                <a:gd name="T71" fmla="*/ 680 h 1333"/>
                <a:gd name="T72" fmla="*/ 580 w 1268"/>
                <a:gd name="T73" fmla="*/ 669 h 1333"/>
                <a:gd name="T74" fmla="*/ 572 w 1268"/>
                <a:gd name="T75" fmla="*/ 668 h 1333"/>
                <a:gd name="T76" fmla="*/ 503 w 1268"/>
                <a:gd name="T77" fmla="*/ 628 h 1333"/>
                <a:gd name="T78" fmla="*/ 524 w 1268"/>
                <a:gd name="T79" fmla="*/ 590 h 1333"/>
                <a:gd name="T80" fmla="*/ 524 w 1268"/>
                <a:gd name="T81" fmla="*/ 531 h 1333"/>
                <a:gd name="T82" fmla="*/ 524 w 1268"/>
                <a:gd name="T83" fmla="*/ 492 h 1333"/>
                <a:gd name="T84" fmla="*/ 524 w 1268"/>
                <a:gd name="T85" fmla="*/ 451 h 1333"/>
                <a:gd name="T86" fmla="*/ 524 w 1268"/>
                <a:gd name="T87" fmla="*/ 410 h 1333"/>
                <a:gd name="T88" fmla="*/ 521 w 1268"/>
                <a:gd name="T89" fmla="*/ 404 h 1333"/>
                <a:gd name="T90" fmla="*/ 521 w 1268"/>
                <a:gd name="T91" fmla="*/ 346 h 1333"/>
                <a:gd name="T92" fmla="*/ 521 w 1268"/>
                <a:gd name="T93" fmla="*/ 311 h 1333"/>
                <a:gd name="T94" fmla="*/ 568 w 1268"/>
                <a:gd name="T95" fmla="*/ 312 h 1333"/>
                <a:gd name="T96" fmla="*/ 615 w 1268"/>
                <a:gd name="T97" fmla="*/ 312 h 1333"/>
                <a:gd name="T98" fmla="*/ 599 w 1268"/>
                <a:gd name="T99" fmla="*/ 280 h 1333"/>
                <a:gd name="T100" fmla="*/ 583 w 1268"/>
                <a:gd name="T101" fmla="*/ 204 h 1333"/>
                <a:gd name="T102" fmla="*/ 584 w 1268"/>
                <a:gd name="T103" fmla="*/ 126 h 1333"/>
                <a:gd name="T104" fmla="*/ 583 w 1268"/>
                <a:gd name="T105" fmla="*/ 63 h 1333"/>
                <a:gd name="T106" fmla="*/ 675 w 1268"/>
                <a:gd name="T107" fmla="*/ 1 h 1333"/>
                <a:gd name="T108" fmla="*/ 799 w 1268"/>
                <a:gd name="T109" fmla="*/ 156 h 1333"/>
                <a:gd name="T110" fmla="*/ 820 w 1268"/>
                <a:gd name="T111" fmla="*/ 269 h 1333"/>
                <a:gd name="T112" fmla="*/ 914 w 1268"/>
                <a:gd name="T113" fmla="*/ 360 h 1333"/>
                <a:gd name="T114" fmla="*/ 974 w 1268"/>
                <a:gd name="T115" fmla="*/ 435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8" h="1333">
                  <a:moveTo>
                    <a:pt x="998" y="465"/>
                  </a:moveTo>
                  <a:lnTo>
                    <a:pt x="997" y="468"/>
                  </a:lnTo>
                  <a:lnTo>
                    <a:pt x="997" y="497"/>
                  </a:lnTo>
                  <a:lnTo>
                    <a:pt x="997" y="504"/>
                  </a:lnTo>
                  <a:lnTo>
                    <a:pt x="997" y="509"/>
                  </a:lnTo>
                  <a:lnTo>
                    <a:pt x="997" y="512"/>
                  </a:lnTo>
                  <a:lnTo>
                    <a:pt x="996" y="530"/>
                  </a:lnTo>
                  <a:lnTo>
                    <a:pt x="996" y="545"/>
                  </a:lnTo>
                  <a:lnTo>
                    <a:pt x="996" y="546"/>
                  </a:lnTo>
                  <a:lnTo>
                    <a:pt x="996" y="555"/>
                  </a:lnTo>
                  <a:lnTo>
                    <a:pt x="996" y="558"/>
                  </a:lnTo>
                  <a:lnTo>
                    <a:pt x="995" y="583"/>
                  </a:lnTo>
                  <a:lnTo>
                    <a:pt x="995" y="584"/>
                  </a:lnTo>
                  <a:lnTo>
                    <a:pt x="995" y="586"/>
                  </a:lnTo>
                  <a:lnTo>
                    <a:pt x="995" y="587"/>
                  </a:lnTo>
                  <a:lnTo>
                    <a:pt x="995" y="593"/>
                  </a:lnTo>
                  <a:lnTo>
                    <a:pt x="995" y="594"/>
                  </a:lnTo>
                  <a:lnTo>
                    <a:pt x="995" y="595"/>
                  </a:lnTo>
                  <a:lnTo>
                    <a:pt x="996" y="596"/>
                  </a:lnTo>
                  <a:lnTo>
                    <a:pt x="996" y="598"/>
                  </a:lnTo>
                  <a:lnTo>
                    <a:pt x="998" y="602"/>
                  </a:lnTo>
                  <a:lnTo>
                    <a:pt x="998" y="603"/>
                  </a:lnTo>
                  <a:lnTo>
                    <a:pt x="1006" y="621"/>
                  </a:lnTo>
                  <a:lnTo>
                    <a:pt x="1016" y="641"/>
                  </a:lnTo>
                  <a:lnTo>
                    <a:pt x="1016" y="642"/>
                  </a:lnTo>
                  <a:lnTo>
                    <a:pt x="1017" y="643"/>
                  </a:lnTo>
                  <a:lnTo>
                    <a:pt x="1017" y="644"/>
                  </a:lnTo>
                  <a:lnTo>
                    <a:pt x="1019" y="650"/>
                  </a:lnTo>
                  <a:lnTo>
                    <a:pt x="1021" y="652"/>
                  </a:lnTo>
                  <a:lnTo>
                    <a:pt x="1021" y="654"/>
                  </a:lnTo>
                  <a:lnTo>
                    <a:pt x="1022" y="655"/>
                  </a:lnTo>
                  <a:lnTo>
                    <a:pt x="1025" y="661"/>
                  </a:lnTo>
                  <a:lnTo>
                    <a:pt x="1026" y="661"/>
                  </a:lnTo>
                  <a:lnTo>
                    <a:pt x="1027" y="663"/>
                  </a:lnTo>
                  <a:lnTo>
                    <a:pt x="1028" y="664"/>
                  </a:lnTo>
                  <a:lnTo>
                    <a:pt x="1052" y="692"/>
                  </a:lnTo>
                  <a:lnTo>
                    <a:pt x="1054" y="693"/>
                  </a:lnTo>
                  <a:lnTo>
                    <a:pt x="1072" y="706"/>
                  </a:lnTo>
                  <a:lnTo>
                    <a:pt x="1078" y="710"/>
                  </a:lnTo>
                  <a:lnTo>
                    <a:pt x="1082" y="712"/>
                  </a:lnTo>
                  <a:lnTo>
                    <a:pt x="1087" y="715"/>
                  </a:lnTo>
                  <a:lnTo>
                    <a:pt x="1097" y="722"/>
                  </a:lnTo>
                  <a:lnTo>
                    <a:pt x="1138" y="749"/>
                  </a:lnTo>
                  <a:lnTo>
                    <a:pt x="1139" y="750"/>
                  </a:lnTo>
                  <a:lnTo>
                    <a:pt x="1140" y="750"/>
                  </a:lnTo>
                  <a:lnTo>
                    <a:pt x="1156" y="761"/>
                  </a:lnTo>
                  <a:lnTo>
                    <a:pt x="1170" y="780"/>
                  </a:lnTo>
                  <a:lnTo>
                    <a:pt x="1171" y="781"/>
                  </a:lnTo>
                  <a:lnTo>
                    <a:pt x="1173" y="784"/>
                  </a:lnTo>
                  <a:lnTo>
                    <a:pt x="1183" y="799"/>
                  </a:lnTo>
                  <a:lnTo>
                    <a:pt x="1188" y="804"/>
                  </a:lnTo>
                  <a:lnTo>
                    <a:pt x="1193" y="812"/>
                  </a:lnTo>
                  <a:lnTo>
                    <a:pt x="1200" y="822"/>
                  </a:lnTo>
                  <a:lnTo>
                    <a:pt x="1202" y="823"/>
                  </a:lnTo>
                  <a:lnTo>
                    <a:pt x="1202" y="824"/>
                  </a:lnTo>
                  <a:lnTo>
                    <a:pt x="1205" y="828"/>
                  </a:lnTo>
                  <a:lnTo>
                    <a:pt x="1210" y="835"/>
                  </a:lnTo>
                  <a:lnTo>
                    <a:pt x="1213" y="839"/>
                  </a:lnTo>
                  <a:lnTo>
                    <a:pt x="1214" y="841"/>
                  </a:lnTo>
                  <a:lnTo>
                    <a:pt x="1217" y="845"/>
                  </a:lnTo>
                  <a:lnTo>
                    <a:pt x="1225" y="858"/>
                  </a:lnTo>
                  <a:lnTo>
                    <a:pt x="1227" y="860"/>
                  </a:lnTo>
                  <a:lnTo>
                    <a:pt x="1243" y="886"/>
                  </a:lnTo>
                  <a:lnTo>
                    <a:pt x="1244" y="888"/>
                  </a:lnTo>
                  <a:lnTo>
                    <a:pt x="1245" y="891"/>
                  </a:lnTo>
                  <a:lnTo>
                    <a:pt x="1250" y="901"/>
                  </a:lnTo>
                  <a:lnTo>
                    <a:pt x="1250" y="902"/>
                  </a:lnTo>
                  <a:lnTo>
                    <a:pt x="1249" y="902"/>
                  </a:lnTo>
                  <a:lnTo>
                    <a:pt x="1251" y="908"/>
                  </a:lnTo>
                  <a:lnTo>
                    <a:pt x="1252" y="911"/>
                  </a:lnTo>
                  <a:lnTo>
                    <a:pt x="1255" y="920"/>
                  </a:lnTo>
                  <a:lnTo>
                    <a:pt x="1257" y="926"/>
                  </a:lnTo>
                  <a:lnTo>
                    <a:pt x="1257" y="927"/>
                  </a:lnTo>
                  <a:lnTo>
                    <a:pt x="1263" y="945"/>
                  </a:lnTo>
                  <a:lnTo>
                    <a:pt x="1264" y="948"/>
                  </a:lnTo>
                  <a:lnTo>
                    <a:pt x="1266" y="952"/>
                  </a:lnTo>
                  <a:lnTo>
                    <a:pt x="1266" y="960"/>
                  </a:lnTo>
                  <a:lnTo>
                    <a:pt x="1266" y="981"/>
                  </a:lnTo>
                  <a:lnTo>
                    <a:pt x="1266" y="983"/>
                  </a:lnTo>
                  <a:lnTo>
                    <a:pt x="1266" y="1000"/>
                  </a:lnTo>
                  <a:lnTo>
                    <a:pt x="1266" y="1015"/>
                  </a:lnTo>
                  <a:lnTo>
                    <a:pt x="1268" y="1015"/>
                  </a:lnTo>
                  <a:lnTo>
                    <a:pt x="1268" y="1047"/>
                  </a:lnTo>
                  <a:lnTo>
                    <a:pt x="1266" y="1055"/>
                  </a:lnTo>
                  <a:lnTo>
                    <a:pt x="1266" y="1057"/>
                  </a:lnTo>
                  <a:lnTo>
                    <a:pt x="1265" y="1060"/>
                  </a:lnTo>
                  <a:lnTo>
                    <a:pt x="1263" y="1070"/>
                  </a:lnTo>
                  <a:lnTo>
                    <a:pt x="1261" y="1077"/>
                  </a:lnTo>
                  <a:lnTo>
                    <a:pt x="1257" y="1093"/>
                  </a:lnTo>
                  <a:lnTo>
                    <a:pt x="1253" y="1117"/>
                  </a:lnTo>
                  <a:lnTo>
                    <a:pt x="1253" y="1118"/>
                  </a:lnTo>
                  <a:lnTo>
                    <a:pt x="1252" y="1121"/>
                  </a:lnTo>
                  <a:lnTo>
                    <a:pt x="1251" y="1126"/>
                  </a:lnTo>
                  <a:lnTo>
                    <a:pt x="1248" y="1141"/>
                  </a:lnTo>
                  <a:lnTo>
                    <a:pt x="1244" y="1157"/>
                  </a:lnTo>
                  <a:lnTo>
                    <a:pt x="1240" y="1173"/>
                  </a:lnTo>
                  <a:lnTo>
                    <a:pt x="1240" y="1192"/>
                  </a:lnTo>
                  <a:lnTo>
                    <a:pt x="1240" y="1199"/>
                  </a:lnTo>
                  <a:lnTo>
                    <a:pt x="1240" y="1208"/>
                  </a:lnTo>
                  <a:lnTo>
                    <a:pt x="1240" y="1210"/>
                  </a:lnTo>
                  <a:lnTo>
                    <a:pt x="1240" y="1212"/>
                  </a:lnTo>
                  <a:lnTo>
                    <a:pt x="1240" y="1223"/>
                  </a:lnTo>
                  <a:lnTo>
                    <a:pt x="1240" y="1224"/>
                  </a:lnTo>
                  <a:lnTo>
                    <a:pt x="1238" y="1228"/>
                  </a:lnTo>
                  <a:lnTo>
                    <a:pt x="1237" y="1229"/>
                  </a:lnTo>
                  <a:lnTo>
                    <a:pt x="1233" y="1233"/>
                  </a:lnTo>
                  <a:lnTo>
                    <a:pt x="1231" y="1236"/>
                  </a:lnTo>
                  <a:lnTo>
                    <a:pt x="1211" y="1266"/>
                  </a:lnTo>
                  <a:lnTo>
                    <a:pt x="1210" y="1267"/>
                  </a:lnTo>
                  <a:lnTo>
                    <a:pt x="1207" y="1267"/>
                  </a:lnTo>
                  <a:lnTo>
                    <a:pt x="1207" y="1268"/>
                  </a:lnTo>
                  <a:lnTo>
                    <a:pt x="1206" y="1268"/>
                  </a:lnTo>
                  <a:lnTo>
                    <a:pt x="1200" y="1268"/>
                  </a:lnTo>
                  <a:lnTo>
                    <a:pt x="1178" y="1268"/>
                  </a:lnTo>
                  <a:lnTo>
                    <a:pt x="1149" y="1268"/>
                  </a:lnTo>
                  <a:lnTo>
                    <a:pt x="1147" y="1269"/>
                  </a:lnTo>
                  <a:lnTo>
                    <a:pt x="1140" y="1273"/>
                  </a:lnTo>
                  <a:lnTo>
                    <a:pt x="1124" y="1284"/>
                  </a:lnTo>
                  <a:lnTo>
                    <a:pt x="1122" y="1285"/>
                  </a:lnTo>
                  <a:lnTo>
                    <a:pt x="1122" y="1286"/>
                  </a:lnTo>
                  <a:lnTo>
                    <a:pt x="1121" y="1286"/>
                  </a:lnTo>
                  <a:lnTo>
                    <a:pt x="1122" y="1286"/>
                  </a:lnTo>
                  <a:lnTo>
                    <a:pt x="1122" y="1287"/>
                  </a:lnTo>
                  <a:lnTo>
                    <a:pt x="1124" y="1287"/>
                  </a:lnTo>
                  <a:lnTo>
                    <a:pt x="1122" y="1287"/>
                  </a:lnTo>
                  <a:lnTo>
                    <a:pt x="1122" y="1291"/>
                  </a:lnTo>
                  <a:lnTo>
                    <a:pt x="1122" y="1293"/>
                  </a:lnTo>
                  <a:lnTo>
                    <a:pt x="1122" y="1295"/>
                  </a:lnTo>
                  <a:lnTo>
                    <a:pt x="1124" y="1301"/>
                  </a:lnTo>
                  <a:lnTo>
                    <a:pt x="1124" y="1330"/>
                  </a:lnTo>
                  <a:lnTo>
                    <a:pt x="1124" y="1332"/>
                  </a:lnTo>
                  <a:lnTo>
                    <a:pt x="1122" y="1332"/>
                  </a:lnTo>
                  <a:lnTo>
                    <a:pt x="1121" y="1332"/>
                  </a:lnTo>
                  <a:lnTo>
                    <a:pt x="1119" y="1332"/>
                  </a:lnTo>
                  <a:lnTo>
                    <a:pt x="1092" y="1332"/>
                  </a:lnTo>
                  <a:lnTo>
                    <a:pt x="1055" y="1332"/>
                  </a:lnTo>
                  <a:lnTo>
                    <a:pt x="1004" y="1332"/>
                  </a:lnTo>
                  <a:lnTo>
                    <a:pt x="974" y="1332"/>
                  </a:lnTo>
                  <a:lnTo>
                    <a:pt x="914" y="1332"/>
                  </a:lnTo>
                  <a:lnTo>
                    <a:pt x="736" y="1332"/>
                  </a:lnTo>
                  <a:lnTo>
                    <a:pt x="731" y="1332"/>
                  </a:lnTo>
                  <a:lnTo>
                    <a:pt x="670" y="1332"/>
                  </a:lnTo>
                  <a:lnTo>
                    <a:pt x="668" y="1332"/>
                  </a:lnTo>
                  <a:lnTo>
                    <a:pt x="667" y="1332"/>
                  </a:lnTo>
                  <a:lnTo>
                    <a:pt x="664" y="1332"/>
                  </a:lnTo>
                  <a:lnTo>
                    <a:pt x="663" y="1332"/>
                  </a:lnTo>
                  <a:lnTo>
                    <a:pt x="661" y="1332"/>
                  </a:lnTo>
                  <a:lnTo>
                    <a:pt x="661" y="1331"/>
                  </a:lnTo>
                  <a:lnTo>
                    <a:pt x="660" y="1331"/>
                  </a:lnTo>
                  <a:lnTo>
                    <a:pt x="659" y="1331"/>
                  </a:lnTo>
                  <a:lnTo>
                    <a:pt x="658" y="1331"/>
                  </a:lnTo>
                  <a:lnTo>
                    <a:pt x="656" y="1331"/>
                  </a:lnTo>
                  <a:lnTo>
                    <a:pt x="655" y="1331"/>
                  </a:lnTo>
                  <a:lnTo>
                    <a:pt x="654" y="1331"/>
                  </a:lnTo>
                  <a:lnTo>
                    <a:pt x="652" y="1331"/>
                  </a:lnTo>
                  <a:lnTo>
                    <a:pt x="650" y="1331"/>
                  </a:lnTo>
                  <a:lnTo>
                    <a:pt x="649" y="1331"/>
                  </a:lnTo>
                  <a:lnTo>
                    <a:pt x="642" y="1331"/>
                  </a:lnTo>
                  <a:lnTo>
                    <a:pt x="621" y="1332"/>
                  </a:lnTo>
                  <a:lnTo>
                    <a:pt x="614" y="1332"/>
                  </a:lnTo>
                  <a:lnTo>
                    <a:pt x="608" y="1332"/>
                  </a:lnTo>
                  <a:lnTo>
                    <a:pt x="590" y="1332"/>
                  </a:lnTo>
                  <a:lnTo>
                    <a:pt x="585" y="1332"/>
                  </a:lnTo>
                  <a:lnTo>
                    <a:pt x="584" y="1332"/>
                  </a:lnTo>
                  <a:lnTo>
                    <a:pt x="583" y="1332"/>
                  </a:lnTo>
                  <a:lnTo>
                    <a:pt x="582" y="1332"/>
                  </a:lnTo>
                  <a:lnTo>
                    <a:pt x="576" y="1332"/>
                  </a:lnTo>
                  <a:lnTo>
                    <a:pt x="560" y="1332"/>
                  </a:lnTo>
                  <a:lnTo>
                    <a:pt x="553" y="1332"/>
                  </a:lnTo>
                  <a:lnTo>
                    <a:pt x="552" y="1332"/>
                  </a:lnTo>
                  <a:lnTo>
                    <a:pt x="546" y="1332"/>
                  </a:lnTo>
                  <a:lnTo>
                    <a:pt x="528" y="1332"/>
                  </a:lnTo>
                  <a:lnTo>
                    <a:pt x="523" y="1332"/>
                  </a:lnTo>
                  <a:lnTo>
                    <a:pt x="522" y="1332"/>
                  </a:lnTo>
                  <a:lnTo>
                    <a:pt x="521" y="1332"/>
                  </a:lnTo>
                  <a:lnTo>
                    <a:pt x="515" y="1332"/>
                  </a:lnTo>
                  <a:lnTo>
                    <a:pt x="498" y="1332"/>
                  </a:lnTo>
                  <a:lnTo>
                    <a:pt x="493" y="1332"/>
                  </a:lnTo>
                  <a:lnTo>
                    <a:pt x="491" y="1332"/>
                  </a:lnTo>
                  <a:lnTo>
                    <a:pt x="490" y="1332"/>
                  </a:lnTo>
                  <a:lnTo>
                    <a:pt x="487" y="1332"/>
                  </a:lnTo>
                  <a:lnTo>
                    <a:pt x="479" y="1332"/>
                  </a:lnTo>
                  <a:lnTo>
                    <a:pt x="476" y="1332"/>
                  </a:lnTo>
                  <a:lnTo>
                    <a:pt x="423" y="1332"/>
                  </a:lnTo>
                  <a:lnTo>
                    <a:pt x="263" y="1333"/>
                  </a:lnTo>
                  <a:lnTo>
                    <a:pt x="260" y="1333"/>
                  </a:lnTo>
                  <a:lnTo>
                    <a:pt x="212" y="1333"/>
                  </a:lnTo>
                  <a:lnTo>
                    <a:pt x="210" y="1333"/>
                  </a:lnTo>
                  <a:lnTo>
                    <a:pt x="209" y="1333"/>
                  </a:lnTo>
                  <a:lnTo>
                    <a:pt x="207" y="1333"/>
                  </a:lnTo>
                  <a:lnTo>
                    <a:pt x="206" y="1333"/>
                  </a:lnTo>
                  <a:lnTo>
                    <a:pt x="194" y="1333"/>
                  </a:lnTo>
                  <a:lnTo>
                    <a:pt x="154" y="1333"/>
                  </a:lnTo>
                  <a:lnTo>
                    <a:pt x="140" y="1333"/>
                  </a:lnTo>
                  <a:lnTo>
                    <a:pt x="114" y="1333"/>
                  </a:lnTo>
                  <a:lnTo>
                    <a:pt x="107" y="1333"/>
                  </a:lnTo>
                  <a:lnTo>
                    <a:pt x="36" y="1333"/>
                  </a:lnTo>
                  <a:lnTo>
                    <a:pt x="21" y="1333"/>
                  </a:lnTo>
                  <a:lnTo>
                    <a:pt x="9" y="1333"/>
                  </a:lnTo>
                  <a:lnTo>
                    <a:pt x="8" y="1333"/>
                  </a:lnTo>
                  <a:lnTo>
                    <a:pt x="7" y="1333"/>
                  </a:lnTo>
                  <a:lnTo>
                    <a:pt x="7" y="1328"/>
                  </a:lnTo>
                  <a:lnTo>
                    <a:pt x="7" y="1311"/>
                  </a:lnTo>
                  <a:lnTo>
                    <a:pt x="7" y="1308"/>
                  </a:lnTo>
                  <a:lnTo>
                    <a:pt x="7" y="1307"/>
                  </a:lnTo>
                  <a:lnTo>
                    <a:pt x="8" y="1307"/>
                  </a:lnTo>
                  <a:lnTo>
                    <a:pt x="12" y="1307"/>
                  </a:lnTo>
                  <a:lnTo>
                    <a:pt x="11" y="1306"/>
                  </a:lnTo>
                  <a:lnTo>
                    <a:pt x="11" y="1291"/>
                  </a:lnTo>
                  <a:lnTo>
                    <a:pt x="9" y="1274"/>
                  </a:lnTo>
                  <a:lnTo>
                    <a:pt x="8" y="1245"/>
                  </a:lnTo>
                  <a:lnTo>
                    <a:pt x="8" y="1233"/>
                  </a:lnTo>
                  <a:lnTo>
                    <a:pt x="8" y="1231"/>
                  </a:lnTo>
                  <a:lnTo>
                    <a:pt x="8" y="1216"/>
                  </a:lnTo>
                  <a:lnTo>
                    <a:pt x="8" y="1213"/>
                  </a:lnTo>
                  <a:lnTo>
                    <a:pt x="8" y="1200"/>
                  </a:lnTo>
                  <a:lnTo>
                    <a:pt x="7" y="1188"/>
                  </a:lnTo>
                  <a:lnTo>
                    <a:pt x="7" y="1184"/>
                  </a:lnTo>
                  <a:lnTo>
                    <a:pt x="7" y="1169"/>
                  </a:lnTo>
                  <a:lnTo>
                    <a:pt x="7" y="1154"/>
                  </a:lnTo>
                  <a:lnTo>
                    <a:pt x="6" y="1138"/>
                  </a:lnTo>
                  <a:lnTo>
                    <a:pt x="6" y="1124"/>
                  </a:lnTo>
                  <a:lnTo>
                    <a:pt x="6" y="1123"/>
                  </a:lnTo>
                  <a:lnTo>
                    <a:pt x="6" y="1122"/>
                  </a:lnTo>
                  <a:lnTo>
                    <a:pt x="6" y="1116"/>
                  </a:lnTo>
                  <a:lnTo>
                    <a:pt x="5" y="1092"/>
                  </a:lnTo>
                  <a:lnTo>
                    <a:pt x="5" y="1060"/>
                  </a:lnTo>
                  <a:lnTo>
                    <a:pt x="5" y="1054"/>
                  </a:lnTo>
                  <a:lnTo>
                    <a:pt x="5" y="1026"/>
                  </a:lnTo>
                  <a:lnTo>
                    <a:pt x="5" y="1025"/>
                  </a:lnTo>
                  <a:lnTo>
                    <a:pt x="4" y="994"/>
                  </a:lnTo>
                  <a:lnTo>
                    <a:pt x="4" y="982"/>
                  </a:lnTo>
                  <a:lnTo>
                    <a:pt x="4" y="980"/>
                  </a:lnTo>
                  <a:lnTo>
                    <a:pt x="3" y="933"/>
                  </a:lnTo>
                  <a:lnTo>
                    <a:pt x="3" y="932"/>
                  </a:lnTo>
                  <a:lnTo>
                    <a:pt x="3" y="919"/>
                  </a:lnTo>
                  <a:lnTo>
                    <a:pt x="2" y="840"/>
                  </a:lnTo>
                  <a:lnTo>
                    <a:pt x="1" y="779"/>
                  </a:lnTo>
                  <a:lnTo>
                    <a:pt x="0" y="747"/>
                  </a:lnTo>
                  <a:lnTo>
                    <a:pt x="1" y="747"/>
                  </a:lnTo>
                  <a:lnTo>
                    <a:pt x="2" y="747"/>
                  </a:lnTo>
                  <a:lnTo>
                    <a:pt x="16" y="747"/>
                  </a:lnTo>
                  <a:lnTo>
                    <a:pt x="21" y="747"/>
                  </a:lnTo>
                  <a:lnTo>
                    <a:pt x="30" y="747"/>
                  </a:lnTo>
                  <a:lnTo>
                    <a:pt x="31" y="747"/>
                  </a:lnTo>
                  <a:lnTo>
                    <a:pt x="41" y="746"/>
                  </a:lnTo>
                  <a:lnTo>
                    <a:pt x="92" y="746"/>
                  </a:lnTo>
                  <a:lnTo>
                    <a:pt x="93" y="746"/>
                  </a:lnTo>
                  <a:lnTo>
                    <a:pt x="94" y="746"/>
                  </a:lnTo>
                  <a:lnTo>
                    <a:pt x="123" y="746"/>
                  </a:lnTo>
                  <a:lnTo>
                    <a:pt x="260" y="746"/>
                  </a:lnTo>
                  <a:lnTo>
                    <a:pt x="278" y="746"/>
                  </a:lnTo>
                  <a:lnTo>
                    <a:pt x="293" y="746"/>
                  </a:lnTo>
                  <a:lnTo>
                    <a:pt x="324" y="746"/>
                  </a:lnTo>
                  <a:lnTo>
                    <a:pt x="331" y="746"/>
                  </a:lnTo>
                  <a:lnTo>
                    <a:pt x="333" y="746"/>
                  </a:lnTo>
                  <a:lnTo>
                    <a:pt x="334" y="746"/>
                  </a:lnTo>
                  <a:lnTo>
                    <a:pt x="349" y="746"/>
                  </a:lnTo>
                  <a:lnTo>
                    <a:pt x="363" y="746"/>
                  </a:lnTo>
                  <a:lnTo>
                    <a:pt x="371" y="746"/>
                  </a:lnTo>
                  <a:lnTo>
                    <a:pt x="377" y="744"/>
                  </a:lnTo>
                  <a:lnTo>
                    <a:pt x="392" y="741"/>
                  </a:lnTo>
                  <a:lnTo>
                    <a:pt x="408" y="738"/>
                  </a:lnTo>
                  <a:lnTo>
                    <a:pt x="409" y="738"/>
                  </a:lnTo>
                  <a:lnTo>
                    <a:pt x="439" y="731"/>
                  </a:lnTo>
                  <a:lnTo>
                    <a:pt x="453" y="728"/>
                  </a:lnTo>
                  <a:lnTo>
                    <a:pt x="454" y="728"/>
                  </a:lnTo>
                  <a:lnTo>
                    <a:pt x="470" y="725"/>
                  </a:lnTo>
                  <a:lnTo>
                    <a:pt x="498" y="719"/>
                  </a:lnTo>
                  <a:lnTo>
                    <a:pt x="518" y="716"/>
                  </a:lnTo>
                  <a:lnTo>
                    <a:pt x="532" y="713"/>
                  </a:lnTo>
                  <a:lnTo>
                    <a:pt x="536" y="713"/>
                  </a:lnTo>
                  <a:lnTo>
                    <a:pt x="562" y="707"/>
                  </a:lnTo>
                  <a:lnTo>
                    <a:pt x="563" y="707"/>
                  </a:lnTo>
                  <a:lnTo>
                    <a:pt x="578" y="707"/>
                  </a:lnTo>
                  <a:lnTo>
                    <a:pt x="586" y="707"/>
                  </a:lnTo>
                  <a:lnTo>
                    <a:pt x="597" y="707"/>
                  </a:lnTo>
                  <a:lnTo>
                    <a:pt x="598" y="706"/>
                  </a:lnTo>
                  <a:lnTo>
                    <a:pt x="603" y="702"/>
                  </a:lnTo>
                  <a:lnTo>
                    <a:pt x="605" y="702"/>
                  </a:lnTo>
                  <a:lnTo>
                    <a:pt x="598" y="693"/>
                  </a:lnTo>
                  <a:lnTo>
                    <a:pt x="598" y="692"/>
                  </a:lnTo>
                  <a:lnTo>
                    <a:pt x="595" y="688"/>
                  </a:lnTo>
                  <a:lnTo>
                    <a:pt x="594" y="687"/>
                  </a:lnTo>
                  <a:lnTo>
                    <a:pt x="594" y="686"/>
                  </a:lnTo>
                  <a:lnTo>
                    <a:pt x="590" y="682"/>
                  </a:lnTo>
                  <a:lnTo>
                    <a:pt x="590" y="681"/>
                  </a:lnTo>
                  <a:lnTo>
                    <a:pt x="589" y="680"/>
                  </a:lnTo>
                  <a:lnTo>
                    <a:pt x="589" y="679"/>
                  </a:lnTo>
                  <a:lnTo>
                    <a:pt x="587" y="677"/>
                  </a:lnTo>
                  <a:lnTo>
                    <a:pt x="586" y="676"/>
                  </a:lnTo>
                  <a:lnTo>
                    <a:pt x="583" y="674"/>
                  </a:lnTo>
                  <a:lnTo>
                    <a:pt x="582" y="674"/>
                  </a:lnTo>
                  <a:lnTo>
                    <a:pt x="581" y="674"/>
                  </a:lnTo>
                  <a:lnTo>
                    <a:pt x="581" y="673"/>
                  </a:lnTo>
                  <a:lnTo>
                    <a:pt x="580" y="669"/>
                  </a:lnTo>
                  <a:lnTo>
                    <a:pt x="580" y="668"/>
                  </a:lnTo>
                  <a:lnTo>
                    <a:pt x="578" y="667"/>
                  </a:lnTo>
                  <a:lnTo>
                    <a:pt x="577" y="667"/>
                  </a:lnTo>
                  <a:lnTo>
                    <a:pt x="576" y="667"/>
                  </a:lnTo>
                  <a:lnTo>
                    <a:pt x="575" y="667"/>
                  </a:lnTo>
                  <a:lnTo>
                    <a:pt x="574" y="668"/>
                  </a:lnTo>
                  <a:lnTo>
                    <a:pt x="573" y="668"/>
                  </a:lnTo>
                  <a:lnTo>
                    <a:pt x="572" y="668"/>
                  </a:lnTo>
                  <a:lnTo>
                    <a:pt x="571" y="668"/>
                  </a:lnTo>
                  <a:lnTo>
                    <a:pt x="563" y="663"/>
                  </a:lnTo>
                  <a:lnTo>
                    <a:pt x="556" y="658"/>
                  </a:lnTo>
                  <a:lnTo>
                    <a:pt x="548" y="654"/>
                  </a:lnTo>
                  <a:lnTo>
                    <a:pt x="504" y="630"/>
                  </a:lnTo>
                  <a:lnTo>
                    <a:pt x="503" y="630"/>
                  </a:lnTo>
                  <a:lnTo>
                    <a:pt x="503" y="629"/>
                  </a:lnTo>
                  <a:lnTo>
                    <a:pt x="503" y="628"/>
                  </a:lnTo>
                  <a:lnTo>
                    <a:pt x="503" y="627"/>
                  </a:lnTo>
                  <a:lnTo>
                    <a:pt x="503" y="614"/>
                  </a:lnTo>
                  <a:lnTo>
                    <a:pt x="506" y="614"/>
                  </a:lnTo>
                  <a:lnTo>
                    <a:pt x="518" y="614"/>
                  </a:lnTo>
                  <a:lnTo>
                    <a:pt x="519" y="614"/>
                  </a:lnTo>
                  <a:lnTo>
                    <a:pt x="520" y="599"/>
                  </a:lnTo>
                  <a:lnTo>
                    <a:pt x="524" y="591"/>
                  </a:lnTo>
                  <a:lnTo>
                    <a:pt x="524" y="590"/>
                  </a:lnTo>
                  <a:lnTo>
                    <a:pt x="524" y="584"/>
                  </a:lnTo>
                  <a:lnTo>
                    <a:pt x="524" y="575"/>
                  </a:lnTo>
                  <a:lnTo>
                    <a:pt x="523" y="575"/>
                  </a:lnTo>
                  <a:lnTo>
                    <a:pt x="524" y="569"/>
                  </a:lnTo>
                  <a:lnTo>
                    <a:pt x="524" y="567"/>
                  </a:lnTo>
                  <a:lnTo>
                    <a:pt x="524" y="559"/>
                  </a:lnTo>
                  <a:lnTo>
                    <a:pt x="524" y="544"/>
                  </a:lnTo>
                  <a:lnTo>
                    <a:pt x="524" y="531"/>
                  </a:lnTo>
                  <a:lnTo>
                    <a:pt x="524" y="529"/>
                  </a:lnTo>
                  <a:lnTo>
                    <a:pt x="524" y="520"/>
                  </a:lnTo>
                  <a:lnTo>
                    <a:pt x="524" y="513"/>
                  </a:lnTo>
                  <a:lnTo>
                    <a:pt x="524" y="508"/>
                  </a:lnTo>
                  <a:lnTo>
                    <a:pt x="524" y="503"/>
                  </a:lnTo>
                  <a:lnTo>
                    <a:pt x="524" y="497"/>
                  </a:lnTo>
                  <a:lnTo>
                    <a:pt x="524" y="496"/>
                  </a:lnTo>
                  <a:lnTo>
                    <a:pt x="524" y="492"/>
                  </a:lnTo>
                  <a:lnTo>
                    <a:pt x="524" y="491"/>
                  </a:lnTo>
                  <a:lnTo>
                    <a:pt x="524" y="473"/>
                  </a:lnTo>
                  <a:lnTo>
                    <a:pt x="524" y="467"/>
                  </a:lnTo>
                  <a:lnTo>
                    <a:pt x="524" y="460"/>
                  </a:lnTo>
                  <a:lnTo>
                    <a:pt x="524" y="459"/>
                  </a:lnTo>
                  <a:lnTo>
                    <a:pt x="524" y="454"/>
                  </a:lnTo>
                  <a:lnTo>
                    <a:pt x="524" y="452"/>
                  </a:lnTo>
                  <a:lnTo>
                    <a:pt x="524" y="451"/>
                  </a:lnTo>
                  <a:lnTo>
                    <a:pt x="524" y="446"/>
                  </a:lnTo>
                  <a:lnTo>
                    <a:pt x="524" y="445"/>
                  </a:lnTo>
                  <a:lnTo>
                    <a:pt x="524" y="435"/>
                  </a:lnTo>
                  <a:lnTo>
                    <a:pt x="524" y="420"/>
                  </a:lnTo>
                  <a:lnTo>
                    <a:pt x="524" y="416"/>
                  </a:lnTo>
                  <a:lnTo>
                    <a:pt x="524" y="413"/>
                  </a:lnTo>
                  <a:lnTo>
                    <a:pt x="524" y="411"/>
                  </a:lnTo>
                  <a:lnTo>
                    <a:pt x="524" y="410"/>
                  </a:lnTo>
                  <a:lnTo>
                    <a:pt x="523" y="410"/>
                  </a:lnTo>
                  <a:lnTo>
                    <a:pt x="523" y="409"/>
                  </a:lnTo>
                  <a:lnTo>
                    <a:pt x="522" y="408"/>
                  </a:lnTo>
                  <a:lnTo>
                    <a:pt x="522" y="407"/>
                  </a:lnTo>
                  <a:lnTo>
                    <a:pt x="521" y="407"/>
                  </a:lnTo>
                  <a:lnTo>
                    <a:pt x="521" y="406"/>
                  </a:lnTo>
                  <a:lnTo>
                    <a:pt x="521" y="405"/>
                  </a:lnTo>
                  <a:lnTo>
                    <a:pt x="521" y="404"/>
                  </a:lnTo>
                  <a:lnTo>
                    <a:pt x="521" y="394"/>
                  </a:lnTo>
                  <a:lnTo>
                    <a:pt x="521" y="381"/>
                  </a:lnTo>
                  <a:lnTo>
                    <a:pt x="521" y="374"/>
                  </a:lnTo>
                  <a:lnTo>
                    <a:pt x="521" y="373"/>
                  </a:lnTo>
                  <a:lnTo>
                    <a:pt x="521" y="368"/>
                  </a:lnTo>
                  <a:lnTo>
                    <a:pt x="521" y="354"/>
                  </a:lnTo>
                  <a:lnTo>
                    <a:pt x="521" y="350"/>
                  </a:lnTo>
                  <a:lnTo>
                    <a:pt x="521" y="346"/>
                  </a:lnTo>
                  <a:lnTo>
                    <a:pt x="521" y="343"/>
                  </a:lnTo>
                  <a:lnTo>
                    <a:pt x="521" y="342"/>
                  </a:lnTo>
                  <a:lnTo>
                    <a:pt x="521" y="334"/>
                  </a:lnTo>
                  <a:lnTo>
                    <a:pt x="521" y="331"/>
                  </a:lnTo>
                  <a:lnTo>
                    <a:pt x="521" y="330"/>
                  </a:lnTo>
                  <a:lnTo>
                    <a:pt x="521" y="328"/>
                  </a:lnTo>
                  <a:lnTo>
                    <a:pt x="521" y="327"/>
                  </a:lnTo>
                  <a:lnTo>
                    <a:pt x="521" y="311"/>
                  </a:lnTo>
                  <a:lnTo>
                    <a:pt x="522" y="311"/>
                  </a:lnTo>
                  <a:lnTo>
                    <a:pt x="523" y="311"/>
                  </a:lnTo>
                  <a:lnTo>
                    <a:pt x="524" y="311"/>
                  </a:lnTo>
                  <a:lnTo>
                    <a:pt x="537" y="311"/>
                  </a:lnTo>
                  <a:lnTo>
                    <a:pt x="551" y="312"/>
                  </a:lnTo>
                  <a:lnTo>
                    <a:pt x="552" y="312"/>
                  </a:lnTo>
                  <a:lnTo>
                    <a:pt x="566" y="312"/>
                  </a:lnTo>
                  <a:lnTo>
                    <a:pt x="568" y="312"/>
                  </a:lnTo>
                  <a:lnTo>
                    <a:pt x="582" y="312"/>
                  </a:lnTo>
                  <a:lnTo>
                    <a:pt x="583" y="312"/>
                  </a:lnTo>
                  <a:lnTo>
                    <a:pt x="598" y="312"/>
                  </a:lnTo>
                  <a:lnTo>
                    <a:pt x="599" y="312"/>
                  </a:lnTo>
                  <a:lnTo>
                    <a:pt x="611" y="312"/>
                  </a:lnTo>
                  <a:lnTo>
                    <a:pt x="613" y="312"/>
                  </a:lnTo>
                  <a:lnTo>
                    <a:pt x="614" y="312"/>
                  </a:lnTo>
                  <a:lnTo>
                    <a:pt x="615" y="312"/>
                  </a:lnTo>
                  <a:lnTo>
                    <a:pt x="614" y="311"/>
                  </a:lnTo>
                  <a:lnTo>
                    <a:pt x="613" y="310"/>
                  </a:lnTo>
                  <a:lnTo>
                    <a:pt x="613" y="309"/>
                  </a:lnTo>
                  <a:lnTo>
                    <a:pt x="613" y="308"/>
                  </a:lnTo>
                  <a:lnTo>
                    <a:pt x="613" y="307"/>
                  </a:lnTo>
                  <a:lnTo>
                    <a:pt x="613" y="281"/>
                  </a:lnTo>
                  <a:lnTo>
                    <a:pt x="599" y="281"/>
                  </a:lnTo>
                  <a:lnTo>
                    <a:pt x="599" y="280"/>
                  </a:lnTo>
                  <a:lnTo>
                    <a:pt x="584" y="280"/>
                  </a:lnTo>
                  <a:lnTo>
                    <a:pt x="584" y="264"/>
                  </a:lnTo>
                  <a:lnTo>
                    <a:pt x="583" y="250"/>
                  </a:lnTo>
                  <a:lnTo>
                    <a:pt x="583" y="249"/>
                  </a:lnTo>
                  <a:lnTo>
                    <a:pt x="583" y="234"/>
                  </a:lnTo>
                  <a:lnTo>
                    <a:pt x="583" y="218"/>
                  </a:lnTo>
                  <a:lnTo>
                    <a:pt x="583" y="206"/>
                  </a:lnTo>
                  <a:lnTo>
                    <a:pt x="583" y="204"/>
                  </a:lnTo>
                  <a:lnTo>
                    <a:pt x="583" y="187"/>
                  </a:lnTo>
                  <a:lnTo>
                    <a:pt x="583" y="177"/>
                  </a:lnTo>
                  <a:lnTo>
                    <a:pt x="583" y="172"/>
                  </a:lnTo>
                  <a:lnTo>
                    <a:pt x="583" y="157"/>
                  </a:lnTo>
                  <a:lnTo>
                    <a:pt x="583" y="156"/>
                  </a:lnTo>
                  <a:lnTo>
                    <a:pt x="584" y="140"/>
                  </a:lnTo>
                  <a:lnTo>
                    <a:pt x="584" y="137"/>
                  </a:lnTo>
                  <a:lnTo>
                    <a:pt x="584" y="126"/>
                  </a:lnTo>
                  <a:lnTo>
                    <a:pt x="584" y="125"/>
                  </a:lnTo>
                  <a:lnTo>
                    <a:pt x="583" y="111"/>
                  </a:lnTo>
                  <a:lnTo>
                    <a:pt x="583" y="106"/>
                  </a:lnTo>
                  <a:lnTo>
                    <a:pt x="583" y="96"/>
                  </a:lnTo>
                  <a:lnTo>
                    <a:pt x="583" y="81"/>
                  </a:lnTo>
                  <a:lnTo>
                    <a:pt x="583" y="79"/>
                  </a:lnTo>
                  <a:lnTo>
                    <a:pt x="583" y="64"/>
                  </a:lnTo>
                  <a:lnTo>
                    <a:pt x="583" y="63"/>
                  </a:lnTo>
                  <a:lnTo>
                    <a:pt x="583" y="35"/>
                  </a:lnTo>
                  <a:lnTo>
                    <a:pt x="583" y="16"/>
                  </a:lnTo>
                  <a:lnTo>
                    <a:pt x="583" y="8"/>
                  </a:lnTo>
                  <a:lnTo>
                    <a:pt x="583" y="1"/>
                  </a:lnTo>
                  <a:lnTo>
                    <a:pt x="588" y="1"/>
                  </a:lnTo>
                  <a:lnTo>
                    <a:pt x="613" y="1"/>
                  </a:lnTo>
                  <a:lnTo>
                    <a:pt x="619" y="1"/>
                  </a:lnTo>
                  <a:lnTo>
                    <a:pt x="675" y="1"/>
                  </a:lnTo>
                  <a:lnTo>
                    <a:pt x="679" y="1"/>
                  </a:lnTo>
                  <a:lnTo>
                    <a:pt x="709" y="1"/>
                  </a:lnTo>
                  <a:lnTo>
                    <a:pt x="736" y="0"/>
                  </a:lnTo>
                  <a:lnTo>
                    <a:pt x="768" y="1"/>
                  </a:lnTo>
                  <a:lnTo>
                    <a:pt x="769" y="1"/>
                  </a:lnTo>
                  <a:lnTo>
                    <a:pt x="770" y="1"/>
                  </a:lnTo>
                  <a:lnTo>
                    <a:pt x="768" y="156"/>
                  </a:lnTo>
                  <a:lnTo>
                    <a:pt x="799" y="156"/>
                  </a:lnTo>
                  <a:lnTo>
                    <a:pt x="799" y="177"/>
                  </a:lnTo>
                  <a:lnTo>
                    <a:pt x="799" y="218"/>
                  </a:lnTo>
                  <a:lnTo>
                    <a:pt x="799" y="219"/>
                  </a:lnTo>
                  <a:lnTo>
                    <a:pt x="799" y="249"/>
                  </a:lnTo>
                  <a:lnTo>
                    <a:pt x="800" y="250"/>
                  </a:lnTo>
                  <a:lnTo>
                    <a:pt x="804" y="253"/>
                  </a:lnTo>
                  <a:lnTo>
                    <a:pt x="804" y="254"/>
                  </a:lnTo>
                  <a:lnTo>
                    <a:pt x="820" y="269"/>
                  </a:lnTo>
                  <a:lnTo>
                    <a:pt x="853" y="299"/>
                  </a:lnTo>
                  <a:lnTo>
                    <a:pt x="855" y="302"/>
                  </a:lnTo>
                  <a:lnTo>
                    <a:pt x="861" y="308"/>
                  </a:lnTo>
                  <a:lnTo>
                    <a:pt x="862" y="309"/>
                  </a:lnTo>
                  <a:lnTo>
                    <a:pt x="867" y="313"/>
                  </a:lnTo>
                  <a:lnTo>
                    <a:pt x="905" y="350"/>
                  </a:lnTo>
                  <a:lnTo>
                    <a:pt x="910" y="356"/>
                  </a:lnTo>
                  <a:lnTo>
                    <a:pt x="914" y="360"/>
                  </a:lnTo>
                  <a:lnTo>
                    <a:pt x="926" y="373"/>
                  </a:lnTo>
                  <a:lnTo>
                    <a:pt x="936" y="385"/>
                  </a:lnTo>
                  <a:lnTo>
                    <a:pt x="947" y="401"/>
                  </a:lnTo>
                  <a:lnTo>
                    <a:pt x="953" y="406"/>
                  </a:lnTo>
                  <a:lnTo>
                    <a:pt x="953" y="407"/>
                  </a:lnTo>
                  <a:lnTo>
                    <a:pt x="957" y="413"/>
                  </a:lnTo>
                  <a:lnTo>
                    <a:pt x="972" y="432"/>
                  </a:lnTo>
                  <a:lnTo>
                    <a:pt x="974" y="435"/>
                  </a:lnTo>
                  <a:lnTo>
                    <a:pt x="976" y="436"/>
                  </a:lnTo>
                  <a:lnTo>
                    <a:pt x="983" y="445"/>
                  </a:lnTo>
                  <a:lnTo>
                    <a:pt x="990" y="455"/>
                  </a:lnTo>
                  <a:lnTo>
                    <a:pt x="992" y="456"/>
                  </a:lnTo>
                  <a:lnTo>
                    <a:pt x="997" y="464"/>
                  </a:lnTo>
                  <a:lnTo>
                    <a:pt x="998" y="46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675"/>
            </a:p>
          </p:txBody>
        </p:sp>
        <p:sp>
          <p:nvSpPr>
            <p:cNvPr id="8" name="Freeform 8262">
              <a:extLst>
                <a:ext uri="{FF2B5EF4-FFF2-40B4-BE49-F238E27FC236}">
                  <a16:creationId xmlns:a16="http://schemas.microsoft.com/office/drawing/2014/main" id="{B3322132-2431-4EC7-1FE0-037A1D8B5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6438" y="531813"/>
              <a:ext cx="344488" cy="450850"/>
            </a:xfrm>
            <a:custGeom>
              <a:avLst/>
              <a:gdLst>
                <a:gd name="T0" fmla="*/ 212 w 217"/>
                <a:gd name="T1" fmla="*/ 191 h 284"/>
                <a:gd name="T2" fmla="*/ 195 w 217"/>
                <a:gd name="T3" fmla="*/ 191 h 284"/>
                <a:gd name="T4" fmla="*/ 181 w 217"/>
                <a:gd name="T5" fmla="*/ 190 h 284"/>
                <a:gd name="T6" fmla="*/ 173 w 217"/>
                <a:gd name="T7" fmla="*/ 189 h 284"/>
                <a:gd name="T8" fmla="*/ 153 w 217"/>
                <a:gd name="T9" fmla="*/ 189 h 284"/>
                <a:gd name="T10" fmla="*/ 136 w 217"/>
                <a:gd name="T11" fmla="*/ 220 h 284"/>
                <a:gd name="T12" fmla="*/ 136 w 217"/>
                <a:gd name="T13" fmla="*/ 241 h 284"/>
                <a:gd name="T14" fmla="*/ 134 w 217"/>
                <a:gd name="T15" fmla="*/ 262 h 284"/>
                <a:gd name="T16" fmla="*/ 136 w 217"/>
                <a:gd name="T17" fmla="*/ 273 h 284"/>
                <a:gd name="T18" fmla="*/ 126 w 217"/>
                <a:gd name="T19" fmla="*/ 280 h 284"/>
                <a:gd name="T20" fmla="*/ 121 w 217"/>
                <a:gd name="T21" fmla="*/ 284 h 284"/>
                <a:gd name="T22" fmla="*/ 106 w 217"/>
                <a:gd name="T23" fmla="*/ 284 h 284"/>
                <a:gd name="T24" fmla="*/ 82 w 217"/>
                <a:gd name="T25" fmla="*/ 283 h 284"/>
                <a:gd name="T26" fmla="*/ 71 w 217"/>
                <a:gd name="T27" fmla="*/ 274 h 284"/>
                <a:gd name="T28" fmla="*/ 72 w 217"/>
                <a:gd name="T29" fmla="*/ 249 h 284"/>
                <a:gd name="T30" fmla="*/ 74 w 217"/>
                <a:gd name="T31" fmla="*/ 215 h 284"/>
                <a:gd name="T32" fmla="*/ 74 w 217"/>
                <a:gd name="T33" fmla="*/ 208 h 284"/>
                <a:gd name="T34" fmla="*/ 71 w 217"/>
                <a:gd name="T35" fmla="*/ 198 h 284"/>
                <a:gd name="T36" fmla="*/ 69 w 217"/>
                <a:gd name="T37" fmla="*/ 190 h 284"/>
                <a:gd name="T38" fmla="*/ 62 w 217"/>
                <a:gd name="T39" fmla="*/ 170 h 284"/>
                <a:gd name="T40" fmla="*/ 52 w 217"/>
                <a:gd name="T41" fmla="*/ 145 h 284"/>
                <a:gd name="T42" fmla="*/ 39 w 217"/>
                <a:gd name="T43" fmla="*/ 112 h 284"/>
                <a:gd name="T44" fmla="*/ 31 w 217"/>
                <a:gd name="T45" fmla="*/ 92 h 284"/>
                <a:gd name="T46" fmla="*/ 26 w 217"/>
                <a:gd name="T47" fmla="*/ 77 h 284"/>
                <a:gd name="T48" fmla="*/ 21 w 217"/>
                <a:gd name="T49" fmla="*/ 67 h 284"/>
                <a:gd name="T50" fmla="*/ 17 w 217"/>
                <a:gd name="T51" fmla="*/ 58 h 284"/>
                <a:gd name="T52" fmla="*/ 10 w 217"/>
                <a:gd name="T53" fmla="*/ 48 h 284"/>
                <a:gd name="T54" fmla="*/ 1 w 217"/>
                <a:gd name="T55" fmla="*/ 30 h 284"/>
                <a:gd name="T56" fmla="*/ 16 w 217"/>
                <a:gd name="T57" fmla="*/ 30 h 284"/>
                <a:gd name="T58" fmla="*/ 23 w 217"/>
                <a:gd name="T59" fmla="*/ 30 h 284"/>
                <a:gd name="T60" fmla="*/ 30 w 217"/>
                <a:gd name="T61" fmla="*/ 30 h 284"/>
                <a:gd name="T62" fmla="*/ 37 w 217"/>
                <a:gd name="T63" fmla="*/ 30 h 284"/>
                <a:gd name="T64" fmla="*/ 44 w 217"/>
                <a:gd name="T65" fmla="*/ 30 h 284"/>
                <a:gd name="T66" fmla="*/ 47 w 217"/>
                <a:gd name="T67" fmla="*/ 27 h 284"/>
                <a:gd name="T68" fmla="*/ 47 w 217"/>
                <a:gd name="T69" fmla="*/ 14 h 284"/>
                <a:gd name="T70" fmla="*/ 48 w 217"/>
                <a:gd name="T71" fmla="*/ 1 h 284"/>
                <a:gd name="T72" fmla="*/ 57 w 217"/>
                <a:gd name="T73" fmla="*/ 0 h 284"/>
                <a:gd name="T74" fmla="*/ 66 w 217"/>
                <a:gd name="T75" fmla="*/ 0 h 284"/>
                <a:gd name="T76" fmla="*/ 79 w 217"/>
                <a:gd name="T77" fmla="*/ 0 h 284"/>
                <a:gd name="T78" fmla="*/ 99 w 217"/>
                <a:gd name="T79" fmla="*/ 1 h 284"/>
                <a:gd name="T80" fmla="*/ 109 w 217"/>
                <a:gd name="T81" fmla="*/ 1 h 284"/>
                <a:gd name="T82" fmla="*/ 118 w 217"/>
                <a:gd name="T83" fmla="*/ 1 h 284"/>
                <a:gd name="T84" fmla="*/ 125 w 217"/>
                <a:gd name="T85" fmla="*/ 1 h 284"/>
                <a:gd name="T86" fmla="*/ 131 w 217"/>
                <a:gd name="T87" fmla="*/ 1 h 284"/>
                <a:gd name="T88" fmla="*/ 139 w 217"/>
                <a:gd name="T89" fmla="*/ 1 h 284"/>
                <a:gd name="T90" fmla="*/ 151 w 217"/>
                <a:gd name="T91" fmla="*/ 1 h 284"/>
                <a:gd name="T92" fmla="*/ 159 w 217"/>
                <a:gd name="T93" fmla="*/ 1 h 284"/>
                <a:gd name="T94" fmla="*/ 167 w 217"/>
                <a:gd name="T95" fmla="*/ 6 h 284"/>
                <a:gd name="T96" fmla="*/ 170 w 217"/>
                <a:gd name="T97" fmla="*/ 18 h 284"/>
                <a:gd name="T98" fmla="*/ 175 w 217"/>
                <a:gd name="T99" fmla="*/ 34 h 284"/>
                <a:gd name="T100" fmla="*/ 177 w 217"/>
                <a:gd name="T101" fmla="*/ 41 h 284"/>
                <a:gd name="T102" fmla="*/ 180 w 217"/>
                <a:gd name="T103" fmla="*/ 48 h 284"/>
                <a:gd name="T104" fmla="*/ 184 w 217"/>
                <a:gd name="T105" fmla="*/ 56 h 284"/>
                <a:gd name="T106" fmla="*/ 182 w 217"/>
                <a:gd name="T107" fmla="*/ 62 h 284"/>
                <a:gd name="T108" fmla="*/ 186 w 217"/>
                <a:gd name="T109" fmla="*/ 73 h 284"/>
                <a:gd name="T110" fmla="*/ 189 w 217"/>
                <a:gd name="T111" fmla="*/ 89 h 284"/>
                <a:gd name="T112" fmla="*/ 192 w 217"/>
                <a:gd name="T113" fmla="*/ 101 h 284"/>
                <a:gd name="T114" fmla="*/ 199 w 217"/>
                <a:gd name="T115" fmla="*/ 127 h 284"/>
                <a:gd name="T116" fmla="*/ 211 w 217"/>
                <a:gd name="T117" fmla="*/ 16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7" h="284">
                  <a:moveTo>
                    <a:pt x="217" y="190"/>
                  </a:moveTo>
                  <a:lnTo>
                    <a:pt x="216" y="190"/>
                  </a:lnTo>
                  <a:lnTo>
                    <a:pt x="217" y="191"/>
                  </a:lnTo>
                  <a:lnTo>
                    <a:pt x="216" y="191"/>
                  </a:lnTo>
                  <a:lnTo>
                    <a:pt x="214" y="191"/>
                  </a:lnTo>
                  <a:lnTo>
                    <a:pt x="212" y="191"/>
                  </a:lnTo>
                  <a:lnTo>
                    <a:pt x="211" y="191"/>
                  </a:lnTo>
                  <a:lnTo>
                    <a:pt x="206" y="191"/>
                  </a:lnTo>
                  <a:lnTo>
                    <a:pt x="204" y="191"/>
                  </a:lnTo>
                  <a:lnTo>
                    <a:pt x="201" y="191"/>
                  </a:lnTo>
                  <a:lnTo>
                    <a:pt x="199" y="191"/>
                  </a:lnTo>
                  <a:lnTo>
                    <a:pt x="195" y="191"/>
                  </a:lnTo>
                  <a:lnTo>
                    <a:pt x="188" y="191"/>
                  </a:lnTo>
                  <a:lnTo>
                    <a:pt x="187" y="191"/>
                  </a:lnTo>
                  <a:lnTo>
                    <a:pt x="186" y="191"/>
                  </a:lnTo>
                  <a:lnTo>
                    <a:pt x="184" y="191"/>
                  </a:lnTo>
                  <a:lnTo>
                    <a:pt x="183" y="190"/>
                  </a:lnTo>
                  <a:lnTo>
                    <a:pt x="181" y="190"/>
                  </a:lnTo>
                  <a:lnTo>
                    <a:pt x="180" y="190"/>
                  </a:lnTo>
                  <a:lnTo>
                    <a:pt x="179" y="190"/>
                  </a:lnTo>
                  <a:lnTo>
                    <a:pt x="178" y="190"/>
                  </a:lnTo>
                  <a:lnTo>
                    <a:pt x="177" y="190"/>
                  </a:lnTo>
                  <a:lnTo>
                    <a:pt x="174" y="190"/>
                  </a:lnTo>
                  <a:lnTo>
                    <a:pt x="173" y="189"/>
                  </a:lnTo>
                  <a:lnTo>
                    <a:pt x="171" y="189"/>
                  </a:lnTo>
                  <a:lnTo>
                    <a:pt x="170" y="189"/>
                  </a:lnTo>
                  <a:lnTo>
                    <a:pt x="169" y="189"/>
                  </a:lnTo>
                  <a:lnTo>
                    <a:pt x="168" y="189"/>
                  </a:lnTo>
                  <a:lnTo>
                    <a:pt x="167" y="189"/>
                  </a:lnTo>
                  <a:lnTo>
                    <a:pt x="153" y="189"/>
                  </a:lnTo>
                  <a:lnTo>
                    <a:pt x="138" y="189"/>
                  </a:lnTo>
                  <a:lnTo>
                    <a:pt x="137" y="189"/>
                  </a:lnTo>
                  <a:lnTo>
                    <a:pt x="137" y="208"/>
                  </a:lnTo>
                  <a:lnTo>
                    <a:pt x="136" y="215"/>
                  </a:lnTo>
                  <a:lnTo>
                    <a:pt x="136" y="217"/>
                  </a:lnTo>
                  <a:lnTo>
                    <a:pt x="136" y="220"/>
                  </a:lnTo>
                  <a:lnTo>
                    <a:pt x="136" y="221"/>
                  </a:lnTo>
                  <a:lnTo>
                    <a:pt x="136" y="228"/>
                  </a:lnTo>
                  <a:lnTo>
                    <a:pt x="136" y="235"/>
                  </a:lnTo>
                  <a:lnTo>
                    <a:pt x="136" y="237"/>
                  </a:lnTo>
                  <a:lnTo>
                    <a:pt x="136" y="238"/>
                  </a:lnTo>
                  <a:lnTo>
                    <a:pt x="136" y="241"/>
                  </a:lnTo>
                  <a:lnTo>
                    <a:pt x="136" y="244"/>
                  </a:lnTo>
                  <a:lnTo>
                    <a:pt x="136" y="246"/>
                  </a:lnTo>
                  <a:lnTo>
                    <a:pt x="134" y="251"/>
                  </a:lnTo>
                  <a:lnTo>
                    <a:pt x="134" y="257"/>
                  </a:lnTo>
                  <a:lnTo>
                    <a:pt x="134" y="260"/>
                  </a:lnTo>
                  <a:lnTo>
                    <a:pt x="134" y="262"/>
                  </a:lnTo>
                  <a:lnTo>
                    <a:pt x="136" y="263"/>
                  </a:lnTo>
                  <a:lnTo>
                    <a:pt x="136" y="265"/>
                  </a:lnTo>
                  <a:lnTo>
                    <a:pt x="136" y="266"/>
                  </a:lnTo>
                  <a:lnTo>
                    <a:pt x="137" y="270"/>
                  </a:lnTo>
                  <a:lnTo>
                    <a:pt x="137" y="272"/>
                  </a:lnTo>
                  <a:lnTo>
                    <a:pt x="136" y="273"/>
                  </a:lnTo>
                  <a:lnTo>
                    <a:pt x="133" y="273"/>
                  </a:lnTo>
                  <a:lnTo>
                    <a:pt x="131" y="274"/>
                  </a:lnTo>
                  <a:lnTo>
                    <a:pt x="130" y="275"/>
                  </a:lnTo>
                  <a:lnTo>
                    <a:pt x="129" y="275"/>
                  </a:lnTo>
                  <a:lnTo>
                    <a:pt x="127" y="278"/>
                  </a:lnTo>
                  <a:lnTo>
                    <a:pt x="126" y="280"/>
                  </a:lnTo>
                  <a:lnTo>
                    <a:pt x="125" y="281"/>
                  </a:lnTo>
                  <a:lnTo>
                    <a:pt x="125" y="282"/>
                  </a:lnTo>
                  <a:lnTo>
                    <a:pt x="124" y="282"/>
                  </a:lnTo>
                  <a:lnTo>
                    <a:pt x="124" y="283"/>
                  </a:lnTo>
                  <a:lnTo>
                    <a:pt x="122" y="283"/>
                  </a:lnTo>
                  <a:lnTo>
                    <a:pt x="121" y="284"/>
                  </a:lnTo>
                  <a:lnTo>
                    <a:pt x="120" y="284"/>
                  </a:lnTo>
                  <a:lnTo>
                    <a:pt x="119" y="284"/>
                  </a:lnTo>
                  <a:lnTo>
                    <a:pt x="118" y="284"/>
                  </a:lnTo>
                  <a:lnTo>
                    <a:pt x="115" y="284"/>
                  </a:lnTo>
                  <a:lnTo>
                    <a:pt x="111" y="284"/>
                  </a:lnTo>
                  <a:lnTo>
                    <a:pt x="106" y="284"/>
                  </a:lnTo>
                  <a:lnTo>
                    <a:pt x="103" y="284"/>
                  </a:lnTo>
                  <a:lnTo>
                    <a:pt x="99" y="284"/>
                  </a:lnTo>
                  <a:lnTo>
                    <a:pt x="97" y="284"/>
                  </a:lnTo>
                  <a:lnTo>
                    <a:pt x="94" y="284"/>
                  </a:lnTo>
                  <a:lnTo>
                    <a:pt x="87" y="283"/>
                  </a:lnTo>
                  <a:lnTo>
                    <a:pt x="82" y="283"/>
                  </a:lnTo>
                  <a:lnTo>
                    <a:pt x="79" y="283"/>
                  </a:lnTo>
                  <a:lnTo>
                    <a:pt x="72" y="283"/>
                  </a:lnTo>
                  <a:lnTo>
                    <a:pt x="71" y="283"/>
                  </a:lnTo>
                  <a:lnTo>
                    <a:pt x="71" y="282"/>
                  </a:lnTo>
                  <a:lnTo>
                    <a:pt x="71" y="280"/>
                  </a:lnTo>
                  <a:lnTo>
                    <a:pt x="71" y="274"/>
                  </a:lnTo>
                  <a:lnTo>
                    <a:pt x="71" y="272"/>
                  </a:lnTo>
                  <a:lnTo>
                    <a:pt x="71" y="270"/>
                  </a:lnTo>
                  <a:lnTo>
                    <a:pt x="71" y="269"/>
                  </a:lnTo>
                  <a:lnTo>
                    <a:pt x="71" y="263"/>
                  </a:lnTo>
                  <a:lnTo>
                    <a:pt x="71" y="259"/>
                  </a:lnTo>
                  <a:lnTo>
                    <a:pt x="72" y="249"/>
                  </a:lnTo>
                  <a:lnTo>
                    <a:pt x="72" y="226"/>
                  </a:lnTo>
                  <a:lnTo>
                    <a:pt x="74" y="220"/>
                  </a:lnTo>
                  <a:lnTo>
                    <a:pt x="74" y="219"/>
                  </a:lnTo>
                  <a:lnTo>
                    <a:pt x="74" y="217"/>
                  </a:lnTo>
                  <a:lnTo>
                    <a:pt x="74" y="216"/>
                  </a:lnTo>
                  <a:lnTo>
                    <a:pt x="74" y="215"/>
                  </a:lnTo>
                  <a:lnTo>
                    <a:pt x="74" y="214"/>
                  </a:lnTo>
                  <a:lnTo>
                    <a:pt x="74" y="213"/>
                  </a:lnTo>
                  <a:lnTo>
                    <a:pt x="74" y="212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4" y="208"/>
                  </a:lnTo>
                  <a:lnTo>
                    <a:pt x="74" y="206"/>
                  </a:lnTo>
                  <a:lnTo>
                    <a:pt x="72" y="204"/>
                  </a:lnTo>
                  <a:lnTo>
                    <a:pt x="72" y="203"/>
                  </a:lnTo>
                  <a:lnTo>
                    <a:pt x="72" y="201"/>
                  </a:lnTo>
                  <a:lnTo>
                    <a:pt x="72" y="200"/>
                  </a:lnTo>
                  <a:lnTo>
                    <a:pt x="71" y="198"/>
                  </a:lnTo>
                  <a:lnTo>
                    <a:pt x="71" y="197"/>
                  </a:lnTo>
                  <a:lnTo>
                    <a:pt x="71" y="196"/>
                  </a:lnTo>
                  <a:lnTo>
                    <a:pt x="71" y="195"/>
                  </a:lnTo>
                  <a:lnTo>
                    <a:pt x="70" y="194"/>
                  </a:lnTo>
                  <a:lnTo>
                    <a:pt x="70" y="191"/>
                  </a:lnTo>
                  <a:lnTo>
                    <a:pt x="69" y="190"/>
                  </a:lnTo>
                  <a:lnTo>
                    <a:pt x="69" y="189"/>
                  </a:lnTo>
                  <a:lnTo>
                    <a:pt x="69" y="188"/>
                  </a:lnTo>
                  <a:lnTo>
                    <a:pt x="67" y="184"/>
                  </a:lnTo>
                  <a:lnTo>
                    <a:pt x="64" y="176"/>
                  </a:lnTo>
                  <a:lnTo>
                    <a:pt x="62" y="171"/>
                  </a:lnTo>
                  <a:lnTo>
                    <a:pt x="62" y="170"/>
                  </a:lnTo>
                  <a:lnTo>
                    <a:pt x="58" y="163"/>
                  </a:lnTo>
                  <a:lnTo>
                    <a:pt x="57" y="158"/>
                  </a:lnTo>
                  <a:lnTo>
                    <a:pt x="54" y="151"/>
                  </a:lnTo>
                  <a:lnTo>
                    <a:pt x="54" y="150"/>
                  </a:lnTo>
                  <a:lnTo>
                    <a:pt x="52" y="146"/>
                  </a:lnTo>
                  <a:lnTo>
                    <a:pt x="52" y="145"/>
                  </a:lnTo>
                  <a:lnTo>
                    <a:pt x="52" y="143"/>
                  </a:lnTo>
                  <a:lnTo>
                    <a:pt x="46" y="132"/>
                  </a:lnTo>
                  <a:lnTo>
                    <a:pt x="46" y="130"/>
                  </a:lnTo>
                  <a:lnTo>
                    <a:pt x="46" y="129"/>
                  </a:lnTo>
                  <a:lnTo>
                    <a:pt x="45" y="129"/>
                  </a:lnTo>
                  <a:lnTo>
                    <a:pt x="39" y="112"/>
                  </a:lnTo>
                  <a:lnTo>
                    <a:pt x="39" y="111"/>
                  </a:lnTo>
                  <a:lnTo>
                    <a:pt x="34" y="101"/>
                  </a:lnTo>
                  <a:lnTo>
                    <a:pt x="33" y="97"/>
                  </a:lnTo>
                  <a:lnTo>
                    <a:pt x="32" y="95"/>
                  </a:lnTo>
                  <a:lnTo>
                    <a:pt x="31" y="93"/>
                  </a:lnTo>
                  <a:lnTo>
                    <a:pt x="31" y="92"/>
                  </a:lnTo>
                  <a:lnTo>
                    <a:pt x="31" y="91"/>
                  </a:lnTo>
                  <a:lnTo>
                    <a:pt x="30" y="90"/>
                  </a:lnTo>
                  <a:lnTo>
                    <a:pt x="30" y="89"/>
                  </a:lnTo>
                  <a:lnTo>
                    <a:pt x="29" y="86"/>
                  </a:lnTo>
                  <a:lnTo>
                    <a:pt x="26" y="78"/>
                  </a:lnTo>
                  <a:lnTo>
                    <a:pt x="26" y="77"/>
                  </a:lnTo>
                  <a:lnTo>
                    <a:pt x="25" y="76"/>
                  </a:lnTo>
                  <a:lnTo>
                    <a:pt x="25" y="75"/>
                  </a:lnTo>
                  <a:lnTo>
                    <a:pt x="23" y="73"/>
                  </a:lnTo>
                  <a:lnTo>
                    <a:pt x="22" y="68"/>
                  </a:lnTo>
                  <a:lnTo>
                    <a:pt x="21" y="68"/>
                  </a:lnTo>
                  <a:lnTo>
                    <a:pt x="21" y="67"/>
                  </a:lnTo>
                  <a:lnTo>
                    <a:pt x="20" y="65"/>
                  </a:lnTo>
                  <a:lnTo>
                    <a:pt x="20" y="63"/>
                  </a:lnTo>
                  <a:lnTo>
                    <a:pt x="19" y="62"/>
                  </a:lnTo>
                  <a:lnTo>
                    <a:pt x="19" y="61"/>
                  </a:lnTo>
                  <a:lnTo>
                    <a:pt x="18" y="59"/>
                  </a:lnTo>
                  <a:lnTo>
                    <a:pt x="17" y="58"/>
                  </a:lnTo>
                  <a:lnTo>
                    <a:pt x="16" y="56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3" y="51"/>
                  </a:lnTo>
                  <a:lnTo>
                    <a:pt x="13" y="50"/>
                  </a:lnTo>
                  <a:lnTo>
                    <a:pt x="10" y="48"/>
                  </a:lnTo>
                  <a:lnTo>
                    <a:pt x="9" y="46"/>
                  </a:lnTo>
                  <a:lnTo>
                    <a:pt x="8" y="44"/>
                  </a:lnTo>
                  <a:lnTo>
                    <a:pt x="7" y="4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2" y="30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7" y="30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2" y="30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5" y="30"/>
                  </a:lnTo>
                  <a:lnTo>
                    <a:pt x="37" y="30"/>
                  </a:lnTo>
                  <a:lnTo>
                    <a:pt x="38" y="30"/>
                  </a:lnTo>
                  <a:lnTo>
                    <a:pt x="39" y="30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3" y="30"/>
                  </a:lnTo>
                  <a:lnTo>
                    <a:pt x="44" y="30"/>
                  </a:lnTo>
                  <a:lnTo>
                    <a:pt x="45" y="30"/>
                  </a:lnTo>
                  <a:lnTo>
                    <a:pt x="46" y="30"/>
                  </a:lnTo>
                  <a:lnTo>
                    <a:pt x="47" y="30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7" y="27"/>
                  </a:lnTo>
                  <a:lnTo>
                    <a:pt x="47" y="26"/>
                  </a:lnTo>
                  <a:lnTo>
                    <a:pt x="47" y="24"/>
                  </a:lnTo>
                  <a:lnTo>
                    <a:pt x="47" y="17"/>
                  </a:lnTo>
                  <a:lnTo>
                    <a:pt x="47" y="16"/>
                  </a:lnTo>
                  <a:lnTo>
                    <a:pt x="47" y="15"/>
                  </a:lnTo>
                  <a:lnTo>
                    <a:pt x="47" y="14"/>
                  </a:lnTo>
                  <a:lnTo>
                    <a:pt x="47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8" y="10"/>
                  </a:lnTo>
                  <a:lnTo>
                    <a:pt x="48" y="7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2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81" y="0"/>
                  </a:lnTo>
                  <a:lnTo>
                    <a:pt x="82" y="0"/>
                  </a:lnTo>
                  <a:lnTo>
                    <a:pt x="83" y="0"/>
                  </a:lnTo>
                  <a:lnTo>
                    <a:pt x="88" y="1"/>
                  </a:lnTo>
                  <a:lnTo>
                    <a:pt x="99" y="1"/>
                  </a:lnTo>
                  <a:lnTo>
                    <a:pt x="101" y="1"/>
                  </a:lnTo>
                  <a:lnTo>
                    <a:pt x="103" y="1"/>
                  </a:lnTo>
                  <a:lnTo>
                    <a:pt x="106" y="1"/>
                  </a:lnTo>
                  <a:lnTo>
                    <a:pt x="107" y="1"/>
                  </a:lnTo>
                  <a:lnTo>
                    <a:pt x="108" y="1"/>
                  </a:lnTo>
                  <a:lnTo>
                    <a:pt x="109" y="1"/>
                  </a:lnTo>
                  <a:lnTo>
                    <a:pt x="111" y="1"/>
                  </a:lnTo>
                  <a:lnTo>
                    <a:pt x="112" y="1"/>
                  </a:lnTo>
                  <a:lnTo>
                    <a:pt x="113" y="1"/>
                  </a:lnTo>
                  <a:lnTo>
                    <a:pt x="114" y="1"/>
                  </a:lnTo>
                  <a:lnTo>
                    <a:pt x="116" y="1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2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3" y="1"/>
                  </a:lnTo>
                  <a:lnTo>
                    <a:pt x="134" y="1"/>
                  </a:lnTo>
                  <a:lnTo>
                    <a:pt x="137" y="1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5" y="1"/>
                  </a:lnTo>
                  <a:lnTo>
                    <a:pt x="146" y="1"/>
                  </a:lnTo>
                  <a:lnTo>
                    <a:pt x="147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2" y="1"/>
                  </a:lnTo>
                  <a:lnTo>
                    <a:pt x="153" y="1"/>
                  </a:lnTo>
                  <a:lnTo>
                    <a:pt x="155" y="1"/>
                  </a:lnTo>
                  <a:lnTo>
                    <a:pt x="156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62" y="1"/>
                  </a:lnTo>
                  <a:lnTo>
                    <a:pt x="163" y="1"/>
                  </a:lnTo>
                  <a:lnTo>
                    <a:pt x="165" y="1"/>
                  </a:lnTo>
                  <a:lnTo>
                    <a:pt x="166" y="1"/>
                  </a:lnTo>
                  <a:lnTo>
                    <a:pt x="166" y="2"/>
                  </a:lnTo>
                  <a:lnTo>
                    <a:pt x="167" y="6"/>
                  </a:lnTo>
                  <a:lnTo>
                    <a:pt x="168" y="11"/>
                  </a:lnTo>
                  <a:lnTo>
                    <a:pt x="168" y="13"/>
                  </a:lnTo>
                  <a:lnTo>
                    <a:pt x="169" y="14"/>
                  </a:lnTo>
                  <a:lnTo>
                    <a:pt x="169" y="15"/>
                  </a:lnTo>
                  <a:lnTo>
                    <a:pt x="170" y="16"/>
                  </a:lnTo>
                  <a:lnTo>
                    <a:pt x="170" y="18"/>
                  </a:lnTo>
                  <a:lnTo>
                    <a:pt x="171" y="19"/>
                  </a:lnTo>
                  <a:lnTo>
                    <a:pt x="171" y="22"/>
                  </a:lnTo>
                  <a:lnTo>
                    <a:pt x="173" y="26"/>
                  </a:lnTo>
                  <a:lnTo>
                    <a:pt x="173" y="28"/>
                  </a:lnTo>
                  <a:lnTo>
                    <a:pt x="174" y="31"/>
                  </a:lnTo>
                  <a:lnTo>
                    <a:pt x="175" y="34"/>
                  </a:lnTo>
                  <a:lnTo>
                    <a:pt x="175" y="35"/>
                  </a:lnTo>
                  <a:lnTo>
                    <a:pt x="175" y="36"/>
                  </a:lnTo>
                  <a:lnTo>
                    <a:pt x="176" y="38"/>
                  </a:lnTo>
                  <a:lnTo>
                    <a:pt x="176" y="40"/>
                  </a:lnTo>
                  <a:lnTo>
                    <a:pt x="177" y="40"/>
                  </a:lnTo>
                  <a:lnTo>
                    <a:pt x="177" y="41"/>
                  </a:lnTo>
                  <a:lnTo>
                    <a:pt x="177" y="42"/>
                  </a:lnTo>
                  <a:lnTo>
                    <a:pt x="178" y="43"/>
                  </a:lnTo>
                  <a:lnTo>
                    <a:pt x="178" y="44"/>
                  </a:lnTo>
                  <a:lnTo>
                    <a:pt x="178" y="46"/>
                  </a:lnTo>
                  <a:lnTo>
                    <a:pt x="179" y="47"/>
                  </a:lnTo>
                  <a:lnTo>
                    <a:pt x="180" y="48"/>
                  </a:lnTo>
                  <a:lnTo>
                    <a:pt x="180" y="49"/>
                  </a:lnTo>
                  <a:lnTo>
                    <a:pt x="180" y="50"/>
                  </a:lnTo>
                  <a:lnTo>
                    <a:pt x="181" y="50"/>
                  </a:lnTo>
                  <a:lnTo>
                    <a:pt x="181" y="51"/>
                  </a:lnTo>
                  <a:lnTo>
                    <a:pt x="183" y="55"/>
                  </a:lnTo>
                  <a:lnTo>
                    <a:pt x="184" y="56"/>
                  </a:lnTo>
                  <a:lnTo>
                    <a:pt x="183" y="56"/>
                  </a:lnTo>
                  <a:lnTo>
                    <a:pt x="183" y="59"/>
                  </a:lnTo>
                  <a:lnTo>
                    <a:pt x="182" y="59"/>
                  </a:lnTo>
                  <a:lnTo>
                    <a:pt x="182" y="60"/>
                  </a:lnTo>
                  <a:lnTo>
                    <a:pt x="182" y="61"/>
                  </a:lnTo>
                  <a:lnTo>
                    <a:pt x="182" y="62"/>
                  </a:lnTo>
                  <a:lnTo>
                    <a:pt x="183" y="63"/>
                  </a:lnTo>
                  <a:lnTo>
                    <a:pt x="183" y="64"/>
                  </a:lnTo>
                  <a:lnTo>
                    <a:pt x="184" y="66"/>
                  </a:lnTo>
                  <a:lnTo>
                    <a:pt x="186" y="69"/>
                  </a:lnTo>
                  <a:lnTo>
                    <a:pt x="186" y="72"/>
                  </a:lnTo>
                  <a:lnTo>
                    <a:pt x="186" y="73"/>
                  </a:lnTo>
                  <a:lnTo>
                    <a:pt x="187" y="75"/>
                  </a:lnTo>
                  <a:lnTo>
                    <a:pt x="187" y="77"/>
                  </a:lnTo>
                  <a:lnTo>
                    <a:pt x="188" y="79"/>
                  </a:lnTo>
                  <a:lnTo>
                    <a:pt x="188" y="81"/>
                  </a:lnTo>
                  <a:lnTo>
                    <a:pt x="189" y="88"/>
                  </a:lnTo>
                  <a:lnTo>
                    <a:pt x="189" y="89"/>
                  </a:lnTo>
                  <a:lnTo>
                    <a:pt x="190" y="90"/>
                  </a:lnTo>
                  <a:lnTo>
                    <a:pt x="190" y="91"/>
                  </a:lnTo>
                  <a:lnTo>
                    <a:pt x="190" y="93"/>
                  </a:lnTo>
                  <a:lnTo>
                    <a:pt x="191" y="97"/>
                  </a:lnTo>
                  <a:lnTo>
                    <a:pt x="191" y="99"/>
                  </a:lnTo>
                  <a:lnTo>
                    <a:pt x="192" y="101"/>
                  </a:lnTo>
                  <a:lnTo>
                    <a:pt x="193" y="104"/>
                  </a:lnTo>
                  <a:lnTo>
                    <a:pt x="194" y="111"/>
                  </a:lnTo>
                  <a:lnTo>
                    <a:pt x="196" y="116"/>
                  </a:lnTo>
                  <a:lnTo>
                    <a:pt x="199" y="125"/>
                  </a:lnTo>
                  <a:lnTo>
                    <a:pt x="199" y="126"/>
                  </a:lnTo>
                  <a:lnTo>
                    <a:pt x="199" y="127"/>
                  </a:lnTo>
                  <a:lnTo>
                    <a:pt x="200" y="130"/>
                  </a:lnTo>
                  <a:lnTo>
                    <a:pt x="206" y="150"/>
                  </a:lnTo>
                  <a:lnTo>
                    <a:pt x="208" y="159"/>
                  </a:lnTo>
                  <a:lnTo>
                    <a:pt x="208" y="160"/>
                  </a:lnTo>
                  <a:lnTo>
                    <a:pt x="210" y="165"/>
                  </a:lnTo>
                  <a:lnTo>
                    <a:pt x="211" y="165"/>
                  </a:lnTo>
                  <a:lnTo>
                    <a:pt x="212" y="172"/>
                  </a:lnTo>
                  <a:lnTo>
                    <a:pt x="215" y="184"/>
                  </a:lnTo>
                  <a:lnTo>
                    <a:pt x="217" y="19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675"/>
            </a:p>
          </p:txBody>
        </p:sp>
        <p:sp>
          <p:nvSpPr>
            <p:cNvPr id="9" name="Freeform 8264">
              <a:extLst>
                <a:ext uri="{FF2B5EF4-FFF2-40B4-BE49-F238E27FC236}">
                  <a16:creationId xmlns:a16="http://schemas.microsoft.com/office/drawing/2014/main" id="{A37A55F3-FB25-3FD9-3153-1FE74E4585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58038" y="831850"/>
              <a:ext cx="311150" cy="420688"/>
            </a:xfrm>
            <a:custGeom>
              <a:avLst/>
              <a:gdLst>
                <a:gd name="T0" fmla="*/ 172 w 196"/>
                <a:gd name="T1" fmla="*/ 228 h 265"/>
                <a:gd name="T2" fmla="*/ 176 w 196"/>
                <a:gd name="T3" fmla="*/ 212 h 265"/>
                <a:gd name="T4" fmla="*/ 168 w 196"/>
                <a:gd name="T5" fmla="*/ 161 h 265"/>
                <a:gd name="T6" fmla="*/ 177 w 196"/>
                <a:gd name="T7" fmla="*/ 140 h 265"/>
                <a:gd name="T8" fmla="*/ 167 w 196"/>
                <a:gd name="T9" fmla="*/ 135 h 265"/>
                <a:gd name="T10" fmla="*/ 173 w 196"/>
                <a:gd name="T11" fmla="*/ 143 h 265"/>
                <a:gd name="T12" fmla="*/ 166 w 196"/>
                <a:gd name="T13" fmla="*/ 150 h 265"/>
                <a:gd name="T14" fmla="*/ 163 w 196"/>
                <a:gd name="T15" fmla="*/ 142 h 265"/>
                <a:gd name="T16" fmla="*/ 166 w 196"/>
                <a:gd name="T17" fmla="*/ 133 h 265"/>
                <a:gd name="T18" fmla="*/ 162 w 196"/>
                <a:gd name="T19" fmla="*/ 32 h 265"/>
                <a:gd name="T20" fmla="*/ 178 w 196"/>
                <a:gd name="T21" fmla="*/ 104 h 265"/>
                <a:gd name="T22" fmla="*/ 181 w 196"/>
                <a:gd name="T23" fmla="*/ 120 h 265"/>
                <a:gd name="T24" fmla="*/ 185 w 196"/>
                <a:gd name="T25" fmla="*/ 141 h 265"/>
                <a:gd name="T26" fmla="*/ 193 w 196"/>
                <a:gd name="T27" fmla="*/ 180 h 265"/>
                <a:gd name="T28" fmla="*/ 194 w 196"/>
                <a:gd name="T29" fmla="*/ 206 h 265"/>
                <a:gd name="T30" fmla="*/ 194 w 196"/>
                <a:gd name="T31" fmla="*/ 232 h 265"/>
                <a:gd name="T32" fmla="*/ 179 w 196"/>
                <a:gd name="T33" fmla="*/ 231 h 265"/>
                <a:gd name="T34" fmla="*/ 184 w 196"/>
                <a:gd name="T35" fmla="*/ 205 h 265"/>
                <a:gd name="T36" fmla="*/ 172 w 196"/>
                <a:gd name="T37" fmla="*/ 190 h 265"/>
                <a:gd name="T38" fmla="*/ 183 w 196"/>
                <a:gd name="T39" fmla="*/ 182 h 265"/>
                <a:gd name="T40" fmla="*/ 187 w 196"/>
                <a:gd name="T41" fmla="*/ 165 h 265"/>
                <a:gd name="T42" fmla="*/ 184 w 196"/>
                <a:gd name="T43" fmla="*/ 148 h 265"/>
                <a:gd name="T44" fmla="*/ 178 w 196"/>
                <a:gd name="T45" fmla="*/ 142 h 265"/>
                <a:gd name="T46" fmla="*/ 183 w 196"/>
                <a:gd name="T47" fmla="*/ 140 h 265"/>
                <a:gd name="T48" fmla="*/ 180 w 196"/>
                <a:gd name="T49" fmla="*/ 125 h 265"/>
                <a:gd name="T50" fmla="*/ 177 w 196"/>
                <a:gd name="T51" fmla="*/ 111 h 265"/>
                <a:gd name="T52" fmla="*/ 173 w 196"/>
                <a:gd name="T53" fmla="*/ 104 h 265"/>
                <a:gd name="T54" fmla="*/ 172 w 196"/>
                <a:gd name="T55" fmla="*/ 112 h 265"/>
                <a:gd name="T56" fmla="*/ 175 w 196"/>
                <a:gd name="T57" fmla="*/ 128 h 265"/>
                <a:gd name="T58" fmla="*/ 175 w 196"/>
                <a:gd name="T59" fmla="*/ 133 h 265"/>
                <a:gd name="T60" fmla="*/ 173 w 196"/>
                <a:gd name="T61" fmla="*/ 129 h 265"/>
                <a:gd name="T62" fmla="*/ 171 w 196"/>
                <a:gd name="T63" fmla="*/ 129 h 265"/>
                <a:gd name="T64" fmla="*/ 163 w 196"/>
                <a:gd name="T65" fmla="*/ 114 h 265"/>
                <a:gd name="T66" fmla="*/ 160 w 196"/>
                <a:gd name="T67" fmla="*/ 100 h 265"/>
                <a:gd name="T68" fmla="*/ 155 w 196"/>
                <a:gd name="T69" fmla="*/ 88 h 265"/>
                <a:gd name="T70" fmla="*/ 144 w 196"/>
                <a:gd name="T71" fmla="*/ 87 h 265"/>
                <a:gd name="T72" fmla="*/ 144 w 196"/>
                <a:gd name="T73" fmla="*/ 100 h 265"/>
                <a:gd name="T74" fmla="*/ 146 w 196"/>
                <a:gd name="T75" fmla="*/ 120 h 265"/>
                <a:gd name="T76" fmla="*/ 152 w 196"/>
                <a:gd name="T77" fmla="*/ 140 h 265"/>
                <a:gd name="T78" fmla="*/ 154 w 196"/>
                <a:gd name="T79" fmla="*/ 150 h 265"/>
                <a:gd name="T80" fmla="*/ 148 w 196"/>
                <a:gd name="T81" fmla="*/ 158 h 265"/>
                <a:gd name="T82" fmla="*/ 155 w 196"/>
                <a:gd name="T83" fmla="*/ 165 h 265"/>
                <a:gd name="T84" fmla="*/ 156 w 196"/>
                <a:gd name="T85" fmla="*/ 175 h 265"/>
                <a:gd name="T86" fmla="*/ 154 w 196"/>
                <a:gd name="T87" fmla="*/ 191 h 265"/>
                <a:gd name="T88" fmla="*/ 156 w 196"/>
                <a:gd name="T89" fmla="*/ 198 h 265"/>
                <a:gd name="T90" fmla="*/ 160 w 196"/>
                <a:gd name="T91" fmla="*/ 209 h 265"/>
                <a:gd name="T92" fmla="*/ 157 w 196"/>
                <a:gd name="T93" fmla="*/ 223 h 265"/>
                <a:gd name="T94" fmla="*/ 155 w 196"/>
                <a:gd name="T95" fmla="*/ 231 h 265"/>
                <a:gd name="T96" fmla="*/ 157 w 196"/>
                <a:gd name="T97" fmla="*/ 246 h 265"/>
                <a:gd name="T98" fmla="*/ 149 w 196"/>
                <a:gd name="T99" fmla="*/ 255 h 265"/>
                <a:gd name="T100" fmla="*/ 97 w 196"/>
                <a:gd name="T101" fmla="*/ 253 h 265"/>
                <a:gd name="T102" fmla="*/ 77 w 196"/>
                <a:gd name="T103" fmla="*/ 265 h 265"/>
                <a:gd name="T104" fmla="*/ 17 w 196"/>
                <a:gd name="T105" fmla="*/ 261 h 265"/>
                <a:gd name="T106" fmla="*/ 2 w 196"/>
                <a:gd name="T107" fmla="*/ 217 h 265"/>
                <a:gd name="T108" fmla="*/ 4 w 196"/>
                <a:gd name="T109" fmla="*/ 169 h 265"/>
                <a:gd name="T110" fmla="*/ 15 w 196"/>
                <a:gd name="T111" fmla="*/ 94 h 265"/>
                <a:gd name="T112" fmla="*/ 60 w 196"/>
                <a:gd name="T113" fmla="*/ 94 h 265"/>
                <a:gd name="T114" fmla="*/ 72 w 196"/>
                <a:gd name="T115" fmla="*/ 74 h 265"/>
                <a:gd name="T116" fmla="*/ 72 w 196"/>
                <a:gd name="T117" fmla="*/ 26 h 265"/>
                <a:gd name="T118" fmla="*/ 116 w 196"/>
                <a:gd name="T119" fmla="*/ 1 h 265"/>
                <a:gd name="T120" fmla="*/ 152 w 196"/>
                <a:gd name="T121" fmla="*/ 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6" h="265">
                  <a:moveTo>
                    <a:pt x="166" y="240"/>
                  </a:moveTo>
                  <a:lnTo>
                    <a:pt x="164" y="241"/>
                  </a:lnTo>
                  <a:lnTo>
                    <a:pt x="162" y="240"/>
                  </a:lnTo>
                  <a:lnTo>
                    <a:pt x="161" y="239"/>
                  </a:lnTo>
                  <a:lnTo>
                    <a:pt x="161" y="237"/>
                  </a:lnTo>
                  <a:lnTo>
                    <a:pt x="161" y="236"/>
                  </a:lnTo>
                  <a:lnTo>
                    <a:pt x="161" y="234"/>
                  </a:lnTo>
                  <a:lnTo>
                    <a:pt x="162" y="232"/>
                  </a:lnTo>
                  <a:lnTo>
                    <a:pt x="162" y="231"/>
                  </a:lnTo>
                  <a:lnTo>
                    <a:pt x="163" y="230"/>
                  </a:lnTo>
                  <a:lnTo>
                    <a:pt x="164" y="229"/>
                  </a:lnTo>
                  <a:lnTo>
                    <a:pt x="165" y="228"/>
                  </a:lnTo>
                  <a:lnTo>
                    <a:pt x="166" y="227"/>
                  </a:lnTo>
                  <a:lnTo>
                    <a:pt x="168" y="227"/>
                  </a:lnTo>
                  <a:lnTo>
                    <a:pt x="172" y="228"/>
                  </a:lnTo>
                  <a:lnTo>
                    <a:pt x="173" y="229"/>
                  </a:lnTo>
                  <a:lnTo>
                    <a:pt x="173" y="231"/>
                  </a:lnTo>
                  <a:lnTo>
                    <a:pt x="172" y="234"/>
                  </a:lnTo>
                  <a:lnTo>
                    <a:pt x="171" y="236"/>
                  </a:lnTo>
                  <a:lnTo>
                    <a:pt x="171" y="237"/>
                  </a:lnTo>
                  <a:lnTo>
                    <a:pt x="172" y="237"/>
                  </a:lnTo>
                  <a:lnTo>
                    <a:pt x="171" y="239"/>
                  </a:lnTo>
                  <a:lnTo>
                    <a:pt x="169" y="240"/>
                  </a:lnTo>
                  <a:lnTo>
                    <a:pt x="168" y="240"/>
                  </a:lnTo>
                  <a:lnTo>
                    <a:pt x="167" y="240"/>
                  </a:lnTo>
                  <a:lnTo>
                    <a:pt x="166" y="240"/>
                  </a:lnTo>
                  <a:close/>
                  <a:moveTo>
                    <a:pt x="176" y="211"/>
                  </a:moveTo>
                  <a:lnTo>
                    <a:pt x="177" y="211"/>
                  </a:lnTo>
                  <a:lnTo>
                    <a:pt x="177" y="212"/>
                  </a:lnTo>
                  <a:lnTo>
                    <a:pt x="176" y="212"/>
                  </a:lnTo>
                  <a:lnTo>
                    <a:pt x="175" y="212"/>
                  </a:lnTo>
                  <a:lnTo>
                    <a:pt x="174" y="212"/>
                  </a:lnTo>
                  <a:lnTo>
                    <a:pt x="173" y="212"/>
                  </a:lnTo>
                  <a:lnTo>
                    <a:pt x="172" y="214"/>
                  </a:lnTo>
                  <a:lnTo>
                    <a:pt x="171" y="214"/>
                  </a:lnTo>
                  <a:lnTo>
                    <a:pt x="171" y="212"/>
                  </a:lnTo>
                  <a:lnTo>
                    <a:pt x="168" y="212"/>
                  </a:lnTo>
                  <a:lnTo>
                    <a:pt x="171" y="212"/>
                  </a:lnTo>
                  <a:lnTo>
                    <a:pt x="171" y="211"/>
                  </a:lnTo>
                  <a:lnTo>
                    <a:pt x="171" y="209"/>
                  </a:lnTo>
                  <a:lnTo>
                    <a:pt x="175" y="209"/>
                  </a:lnTo>
                  <a:lnTo>
                    <a:pt x="175" y="210"/>
                  </a:lnTo>
                  <a:lnTo>
                    <a:pt x="175" y="211"/>
                  </a:lnTo>
                  <a:lnTo>
                    <a:pt x="176" y="211"/>
                  </a:lnTo>
                  <a:close/>
                  <a:moveTo>
                    <a:pt x="168" y="161"/>
                  </a:moveTo>
                  <a:lnTo>
                    <a:pt x="169" y="161"/>
                  </a:lnTo>
                  <a:lnTo>
                    <a:pt x="169" y="162"/>
                  </a:lnTo>
                  <a:lnTo>
                    <a:pt x="169" y="163"/>
                  </a:lnTo>
                  <a:lnTo>
                    <a:pt x="169" y="165"/>
                  </a:lnTo>
                  <a:lnTo>
                    <a:pt x="168" y="165"/>
                  </a:lnTo>
                  <a:lnTo>
                    <a:pt x="168" y="163"/>
                  </a:lnTo>
                  <a:lnTo>
                    <a:pt x="168" y="162"/>
                  </a:lnTo>
                  <a:lnTo>
                    <a:pt x="168" y="161"/>
                  </a:lnTo>
                  <a:close/>
                  <a:moveTo>
                    <a:pt x="174" y="138"/>
                  </a:moveTo>
                  <a:lnTo>
                    <a:pt x="173" y="138"/>
                  </a:lnTo>
                  <a:lnTo>
                    <a:pt x="173" y="137"/>
                  </a:lnTo>
                  <a:lnTo>
                    <a:pt x="174" y="137"/>
                  </a:lnTo>
                  <a:lnTo>
                    <a:pt x="174" y="138"/>
                  </a:lnTo>
                  <a:close/>
                  <a:moveTo>
                    <a:pt x="178" y="140"/>
                  </a:moveTo>
                  <a:lnTo>
                    <a:pt x="177" y="140"/>
                  </a:lnTo>
                  <a:lnTo>
                    <a:pt x="177" y="138"/>
                  </a:lnTo>
                  <a:lnTo>
                    <a:pt x="176" y="138"/>
                  </a:lnTo>
                  <a:lnTo>
                    <a:pt x="176" y="137"/>
                  </a:lnTo>
                  <a:lnTo>
                    <a:pt x="176" y="136"/>
                  </a:lnTo>
                  <a:lnTo>
                    <a:pt x="177" y="136"/>
                  </a:lnTo>
                  <a:lnTo>
                    <a:pt x="177" y="137"/>
                  </a:lnTo>
                  <a:lnTo>
                    <a:pt x="178" y="137"/>
                  </a:lnTo>
                  <a:lnTo>
                    <a:pt x="178" y="138"/>
                  </a:lnTo>
                  <a:lnTo>
                    <a:pt x="178" y="140"/>
                  </a:lnTo>
                  <a:close/>
                  <a:moveTo>
                    <a:pt x="168" y="133"/>
                  </a:moveTo>
                  <a:lnTo>
                    <a:pt x="167" y="133"/>
                  </a:lnTo>
                  <a:lnTo>
                    <a:pt x="167" y="134"/>
                  </a:lnTo>
                  <a:lnTo>
                    <a:pt x="166" y="134"/>
                  </a:lnTo>
                  <a:lnTo>
                    <a:pt x="166" y="135"/>
                  </a:lnTo>
                  <a:lnTo>
                    <a:pt x="167" y="135"/>
                  </a:lnTo>
                  <a:lnTo>
                    <a:pt x="166" y="136"/>
                  </a:lnTo>
                  <a:lnTo>
                    <a:pt x="166" y="137"/>
                  </a:lnTo>
                  <a:lnTo>
                    <a:pt x="167" y="138"/>
                  </a:lnTo>
                  <a:lnTo>
                    <a:pt x="167" y="140"/>
                  </a:lnTo>
                  <a:lnTo>
                    <a:pt x="167" y="141"/>
                  </a:lnTo>
                  <a:lnTo>
                    <a:pt x="167" y="142"/>
                  </a:lnTo>
                  <a:lnTo>
                    <a:pt x="168" y="143"/>
                  </a:lnTo>
                  <a:lnTo>
                    <a:pt x="168" y="144"/>
                  </a:lnTo>
                  <a:lnTo>
                    <a:pt x="169" y="144"/>
                  </a:lnTo>
                  <a:lnTo>
                    <a:pt x="171" y="144"/>
                  </a:lnTo>
                  <a:lnTo>
                    <a:pt x="171" y="143"/>
                  </a:lnTo>
                  <a:lnTo>
                    <a:pt x="172" y="143"/>
                  </a:lnTo>
                  <a:lnTo>
                    <a:pt x="173" y="143"/>
                  </a:lnTo>
                  <a:lnTo>
                    <a:pt x="174" y="143"/>
                  </a:lnTo>
                  <a:lnTo>
                    <a:pt x="173" y="143"/>
                  </a:lnTo>
                  <a:lnTo>
                    <a:pt x="173" y="144"/>
                  </a:lnTo>
                  <a:lnTo>
                    <a:pt x="172" y="144"/>
                  </a:lnTo>
                  <a:lnTo>
                    <a:pt x="171" y="144"/>
                  </a:lnTo>
                  <a:lnTo>
                    <a:pt x="169" y="145"/>
                  </a:lnTo>
                  <a:lnTo>
                    <a:pt x="168" y="146"/>
                  </a:lnTo>
                  <a:lnTo>
                    <a:pt x="168" y="147"/>
                  </a:lnTo>
                  <a:lnTo>
                    <a:pt x="168" y="148"/>
                  </a:lnTo>
                  <a:lnTo>
                    <a:pt x="168" y="149"/>
                  </a:lnTo>
                  <a:lnTo>
                    <a:pt x="168" y="150"/>
                  </a:lnTo>
                  <a:lnTo>
                    <a:pt x="169" y="151"/>
                  </a:lnTo>
                  <a:lnTo>
                    <a:pt x="168" y="153"/>
                  </a:lnTo>
                  <a:lnTo>
                    <a:pt x="168" y="151"/>
                  </a:lnTo>
                  <a:lnTo>
                    <a:pt x="167" y="151"/>
                  </a:lnTo>
                  <a:lnTo>
                    <a:pt x="167" y="150"/>
                  </a:lnTo>
                  <a:lnTo>
                    <a:pt x="166" y="150"/>
                  </a:lnTo>
                  <a:lnTo>
                    <a:pt x="166" y="149"/>
                  </a:lnTo>
                  <a:lnTo>
                    <a:pt x="166" y="148"/>
                  </a:lnTo>
                  <a:lnTo>
                    <a:pt x="165" y="148"/>
                  </a:lnTo>
                  <a:lnTo>
                    <a:pt x="165" y="147"/>
                  </a:lnTo>
                  <a:lnTo>
                    <a:pt x="165" y="146"/>
                  </a:lnTo>
                  <a:lnTo>
                    <a:pt x="165" y="145"/>
                  </a:lnTo>
                  <a:lnTo>
                    <a:pt x="165" y="144"/>
                  </a:lnTo>
                  <a:lnTo>
                    <a:pt x="164" y="144"/>
                  </a:lnTo>
                  <a:lnTo>
                    <a:pt x="164" y="143"/>
                  </a:lnTo>
                  <a:lnTo>
                    <a:pt x="164" y="142"/>
                  </a:lnTo>
                  <a:lnTo>
                    <a:pt x="163" y="142"/>
                  </a:lnTo>
                  <a:lnTo>
                    <a:pt x="163" y="141"/>
                  </a:lnTo>
                  <a:lnTo>
                    <a:pt x="162" y="141"/>
                  </a:lnTo>
                  <a:lnTo>
                    <a:pt x="162" y="142"/>
                  </a:lnTo>
                  <a:lnTo>
                    <a:pt x="163" y="142"/>
                  </a:lnTo>
                  <a:lnTo>
                    <a:pt x="162" y="142"/>
                  </a:lnTo>
                  <a:lnTo>
                    <a:pt x="162" y="141"/>
                  </a:lnTo>
                  <a:lnTo>
                    <a:pt x="162" y="142"/>
                  </a:lnTo>
                  <a:lnTo>
                    <a:pt x="162" y="143"/>
                  </a:lnTo>
                  <a:lnTo>
                    <a:pt x="162" y="142"/>
                  </a:lnTo>
                  <a:lnTo>
                    <a:pt x="161" y="142"/>
                  </a:lnTo>
                  <a:lnTo>
                    <a:pt x="163" y="141"/>
                  </a:lnTo>
                  <a:lnTo>
                    <a:pt x="163" y="140"/>
                  </a:lnTo>
                  <a:lnTo>
                    <a:pt x="162" y="137"/>
                  </a:lnTo>
                  <a:lnTo>
                    <a:pt x="162" y="136"/>
                  </a:lnTo>
                  <a:lnTo>
                    <a:pt x="163" y="135"/>
                  </a:lnTo>
                  <a:lnTo>
                    <a:pt x="164" y="135"/>
                  </a:lnTo>
                  <a:lnTo>
                    <a:pt x="165" y="135"/>
                  </a:lnTo>
                  <a:lnTo>
                    <a:pt x="165" y="134"/>
                  </a:lnTo>
                  <a:lnTo>
                    <a:pt x="166" y="133"/>
                  </a:lnTo>
                  <a:lnTo>
                    <a:pt x="166" y="134"/>
                  </a:lnTo>
                  <a:lnTo>
                    <a:pt x="166" y="133"/>
                  </a:lnTo>
                  <a:lnTo>
                    <a:pt x="167" y="133"/>
                  </a:lnTo>
                  <a:lnTo>
                    <a:pt x="168" y="133"/>
                  </a:lnTo>
                  <a:close/>
                  <a:moveTo>
                    <a:pt x="153" y="1"/>
                  </a:moveTo>
                  <a:lnTo>
                    <a:pt x="159" y="19"/>
                  </a:lnTo>
                  <a:lnTo>
                    <a:pt x="160" y="23"/>
                  </a:lnTo>
                  <a:lnTo>
                    <a:pt x="160" y="24"/>
                  </a:lnTo>
                  <a:lnTo>
                    <a:pt x="160" y="25"/>
                  </a:lnTo>
                  <a:lnTo>
                    <a:pt x="161" y="26"/>
                  </a:lnTo>
                  <a:lnTo>
                    <a:pt x="161" y="27"/>
                  </a:lnTo>
                  <a:lnTo>
                    <a:pt x="161" y="28"/>
                  </a:lnTo>
                  <a:lnTo>
                    <a:pt x="161" y="30"/>
                  </a:lnTo>
                  <a:lnTo>
                    <a:pt x="162" y="31"/>
                  </a:lnTo>
                  <a:lnTo>
                    <a:pt x="162" y="32"/>
                  </a:lnTo>
                  <a:lnTo>
                    <a:pt x="162" y="33"/>
                  </a:lnTo>
                  <a:lnTo>
                    <a:pt x="162" y="34"/>
                  </a:lnTo>
                  <a:lnTo>
                    <a:pt x="163" y="34"/>
                  </a:lnTo>
                  <a:lnTo>
                    <a:pt x="166" y="50"/>
                  </a:lnTo>
                  <a:lnTo>
                    <a:pt x="167" y="54"/>
                  </a:lnTo>
                  <a:lnTo>
                    <a:pt x="168" y="61"/>
                  </a:lnTo>
                  <a:lnTo>
                    <a:pt x="169" y="64"/>
                  </a:lnTo>
                  <a:lnTo>
                    <a:pt x="175" y="96"/>
                  </a:lnTo>
                  <a:lnTo>
                    <a:pt x="175" y="97"/>
                  </a:lnTo>
                  <a:lnTo>
                    <a:pt x="176" y="98"/>
                  </a:lnTo>
                  <a:lnTo>
                    <a:pt x="176" y="99"/>
                  </a:lnTo>
                  <a:lnTo>
                    <a:pt x="177" y="100"/>
                  </a:lnTo>
                  <a:lnTo>
                    <a:pt x="177" y="101"/>
                  </a:lnTo>
                  <a:lnTo>
                    <a:pt x="177" y="102"/>
                  </a:lnTo>
                  <a:lnTo>
                    <a:pt x="178" y="104"/>
                  </a:lnTo>
                  <a:lnTo>
                    <a:pt x="178" y="105"/>
                  </a:lnTo>
                  <a:lnTo>
                    <a:pt x="178" y="106"/>
                  </a:lnTo>
                  <a:lnTo>
                    <a:pt x="178" y="107"/>
                  </a:lnTo>
                  <a:lnTo>
                    <a:pt x="178" y="108"/>
                  </a:lnTo>
                  <a:lnTo>
                    <a:pt x="179" y="109"/>
                  </a:lnTo>
                  <a:lnTo>
                    <a:pt x="179" y="110"/>
                  </a:lnTo>
                  <a:lnTo>
                    <a:pt x="179" y="111"/>
                  </a:lnTo>
                  <a:lnTo>
                    <a:pt x="179" y="112"/>
                  </a:lnTo>
                  <a:lnTo>
                    <a:pt x="179" y="113"/>
                  </a:lnTo>
                  <a:lnTo>
                    <a:pt x="179" y="114"/>
                  </a:lnTo>
                  <a:lnTo>
                    <a:pt x="179" y="116"/>
                  </a:lnTo>
                  <a:lnTo>
                    <a:pt x="180" y="117"/>
                  </a:lnTo>
                  <a:lnTo>
                    <a:pt x="180" y="118"/>
                  </a:lnTo>
                  <a:lnTo>
                    <a:pt x="180" y="119"/>
                  </a:lnTo>
                  <a:lnTo>
                    <a:pt x="181" y="120"/>
                  </a:lnTo>
                  <a:lnTo>
                    <a:pt x="181" y="121"/>
                  </a:lnTo>
                  <a:lnTo>
                    <a:pt x="181" y="122"/>
                  </a:lnTo>
                  <a:lnTo>
                    <a:pt x="181" y="123"/>
                  </a:lnTo>
                  <a:lnTo>
                    <a:pt x="181" y="124"/>
                  </a:lnTo>
                  <a:lnTo>
                    <a:pt x="181" y="125"/>
                  </a:lnTo>
                  <a:lnTo>
                    <a:pt x="181" y="126"/>
                  </a:lnTo>
                  <a:lnTo>
                    <a:pt x="181" y="129"/>
                  </a:lnTo>
                  <a:lnTo>
                    <a:pt x="181" y="130"/>
                  </a:lnTo>
                  <a:lnTo>
                    <a:pt x="183" y="131"/>
                  </a:lnTo>
                  <a:lnTo>
                    <a:pt x="183" y="132"/>
                  </a:lnTo>
                  <a:lnTo>
                    <a:pt x="183" y="133"/>
                  </a:lnTo>
                  <a:lnTo>
                    <a:pt x="184" y="134"/>
                  </a:lnTo>
                  <a:lnTo>
                    <a:pt x="184" y="136"/>
                  </a:lnTo>
                  <a:lnTo>
                    <a:pt x="185" y="140"/>
                  </a:lnTo>
                  <a:lnTo>
                    <a:pt x="185" y="141"/>
                  </a:lnTo>
                  <a:lnTo>
                    <a:pt x="186" y="142"/>
                  </a:lnTo>
                  <a:lnTo>
                    <a:pt x="186" y="143"/>
                  </a:lnTo>
                  <a:lnTo>
                    <a:pt x="186" y="144"/>
                  </a:lnTo>
                  <a:lnTo>
                    <a:pt x="187" y="145"/>
                  </a:lnTo>
                  <a:lnTo>
                    <a:pt x="187" y="146"/>
                  </a:lnTo>
                  <a:lnTo>
                    <a:pt x="188" y="148"/>
                  </a:lnTo>
                  <a:lnTo>
                    <a:pt x="189" y="155"/>
                  </a:lnTo>
                  <a:lnTo>
                    <a:pt x="189" y="156"/>
                  </a:lnTo>
                  <a:lnTo>
                    <a:pt x="189" y="157"/>
                  </a:lnTo>
                  <a:lnTo>
                    <a:pt x="190" y="159"/>
                  </a:lnTo>
                  <a:lnTo>
                    <a:pt x="190" y="160"/>
                  </a:lnTo>
                  <a:lnTo>
                    <a:pt x="191" y="166"/>
                  </a:lnTo>
                  <a:lnTo>
                    <a:pt x="192" y="172"/>
                  </a:lnTo>
                  <a:lnTo>
                    <a:pt x="193" y="175"/>
                  </a:lnTo>
                  <a:lnTo>
                    <a:pt x="193" y="180"/>
                  </a:lnTo>
                  <a:lnTo>
                    <a:pt x="194" y="183"/>
                  </a:lnTo>
                  <a:lnTo>
                    <a:pt x="194" y="184"/>
                  </a:lnTo>
                  <a:lnTo>
                    <a:pt x="194" y="185"/>
                  </a:lnTo>
                  <a:lnTo>
                    <a:pt x="194" y="186"/>
                  </a:lnTo>
                  <a:lnTo>
                    <a:pt x="194" y="188"/>
                  </a:lnTo>
                  <a:lnTo>
                    <a:pt x="194" y="190"/>
                  </a:lnTo>
                  <a:lnTo>
                    <a:pt x="194" y="191"/>
                  </a:lnTo>
                  <a:lnTo>
                    <a:pt x="194" y="192"/>
                  </a:lnTo>
                  <a:lnTo>
                    <a:pt x="194" y="193"/>
                  </a:lnTo>
                  <a:lnTo>
                    <a:pt x="193" y="197"/>
                  </a:lnTo>
                  <a:lnTo>
                    <a:pt x="194" y="198"/>
                  </a:lnTo>
                  <a:lnTo>
                    <a:pt x="194" y="200"/>
                  </a:lnTo>
                  <a:lnTo>
                    <a:pt x="194" y="203"/>
                  </a:lnTo>
                  <a:lnTo>
                    <a:pt x="194" y="204"/>
                  </a:lnTo>
                  <a:lnTo>
                    <a:pt x="194" y="206"/>
                  </a:lnTo>
                  <a:lnTo>
                    <a:pt x="194" y="210"/>
                  </a:lnTo>
                  <a:lnTo>
                    <a:pt x="194" y="216"/>
                  </a:lnTo>
                  <a:lnTo>
                    <a:pt x="194" y="217"/>
                  </a:lnTo>
                  <a:lnTo>
                    <a:pt x="196" y="219"/>
                  </a:lnTo>
                  <a:lnTo>
                    <a:pt x="196" y="220"/>
                  </a:lnTo>
                  <a:lnTo>
                    <a:pt x="196" y="221"/>
                  </a:lnTo>
                  <a:lnTo>
                    <a:pt x="196" y="222"/>
                  </a:lnTo>
                  <a:lnTo>
                    <a:pt x="196" y="224"/>
                  </a:lnTo>
                  <a:lnTo>
                    <a:pt x="196" y="225"/>
                  </a:lnTo>
                  <a:lnTo>
                    <a:pt x="196" y="227"/>
                  </a:lnTo>
                  <a:lnTo>
                    <a:pt x="196" y="228"/>
                  </a:lnTo>
                  <a:lnTo>
                    <a:pt x="194" y="229"/>
                  </a:lnTo>
                  <a:lnTo>
                    <a:pt x="194" y="230"/>
                  </a:lnTo>
                  <a:lnTo>
                    <a:pt x="194" y="231"/>
                  </a:lnTo>
                  <a:lnTo>
                    <a:pt x="194" y="232"/>
                  </a:lnTo>
                  <a:lnTo>
                    <a:pt x="194" y="233"/>
                  </a:lnTo>
                  <a:lnTo>
                    <a:pt x="193" y="233"/>
                  </a:lnTo>
                  <a:lnTo>
                    <a:pt x="190" y="233"/>
                  </a:lnTo>
                  <a:lnTo>
                    <a:pt x="189" y="233"/>
                  </a:lnTo>
                  <a:lnTo>
                    <a:pt x="188" y="233"/>
                  </a:lnTo>
                  <a:lnTo>
                    <a:pt x="187" y="233"/>
                  </a:lnTo>
                  <a:lnTo>
                    <a:pt x="186" y="233"/>
                  </a:lnTo>
                  <a:lnTo>
                    <a:pt x="185" y="233"/>
                  </a:lnTo>
                  <a:lnTo>
                    <a:pt x="184" y="233"/>
                  </a:lnTo>
                  <a:lnTo>
                    <a:pt x="183" y="233"/>
                  </a:lnTo>
                  <a:lnTo>
                    <a:pt x="181" y="234"/>
                  </a:lnTo>
                  <a:lnTo>
                    <a:pt x="180" y="233"/>
                  </a:lnTo>
                  <a:lnTo>
                    <a:pt x="180" y="232"/>
                  </a:lnTo>
                  <a:lnTo>
                    <a:pt x="180" y="231"/>
                  </a:lnTo>
                  <a:lnTo>
                    <a:pt x="179" y="231"/>
                  </a:lnTo>
                  <a:lnTo>
                    <a:pt x="179" y="230"/>
                  </a:lnTo>
                  <a:lnTo>
                    <a:pt x="179" y="229"/>
                  </a:lnTo>
                  <a:lnTo>
                    <a:pt x="179" y="228"/>
                  </a:lnTo>
                  <a:lnTo>
                    <a:pt x="178" y="228"/>
                  </a:lnTo>
                  <a:lnTo>
                    <a:pt x="178" y="225"/>
                  </a:lnTo>
                  <a:lnTo>
                    <a:pt x="178" y="224"/>
                  </a:lnTo>
                  <a:lnTo>
                    <a:pt x="178" y="218"/>
                  </a:lnTo>
                  <a:lnTo>
                    <a:pt x="179" y="216"/>
                  </a:lnTo>
                  <a:lnTo>
                    <a:pt x="178" y="214"/>
                  </a:lnTo>
                  <a:lnTo>
                    <a:pt x="179" y="212"/>
                  </a:lnTo>
                  <a:lnTo>
                    <a:pt x="179" y="207"/>
                  </a:lnTo>
                  <a:lnTo>
                    <a:pt x="180" y="207"/>
                  </a:lnTo>
                  <a:lnTo>
                    <a:pt x="183" y="207"/>
                  </a:lnTo>
                  <a:lnTo>
                    <a:pt x="184" y="207"/>
                  </a:lnTo>
                  <a:lnTo>
                    <a:pt x="184" y="205"/>
                  </a:lnTo>
                  <a:lnTo>
                    <a:pt x="180" y="205"/>
                  </a:lnTo>
                  <a:lnTo>
                    <a:pt x="179" y="206"/>
                  </a:lnTo>
                  <a:lnTo>
                    <a:pt x="179" y="202"/>
                  </a:lnTo>
                  <a:lnTo>
                    <a:pt x="174" y="202"/>
                  </a:lnTo>
                  <a:lnTo>
                    <a:pt x="174" y="200"/>
                  </a:lnTo>
                  <a:lnTo>
                    <a:pt x="173" y="200"/>
                  </a:lnTo>
                  <a:lnTo>
                    <a:pt x="173" y="198"/>
                  </a:lnTo>
                  <a:lnTo>
                    <a:pt x="173" y="196"/>
                  </a:lnTo>
                  <a:lnTo>
                    <a:pt x="173" y="195"/>
                  </a:lnTo>
                  <a:lnTo>
                    <a:pt x="172" y="195"/>
                  </a:lnTo>
                  <a:lnTo>
                    <a:pt x="172" y="193"/>
                  </a:lnTo>
                  <a:lnTo>
                    <a:pt x="172" y="192"/>
                  </a:lnTo>
                  <a:lnTo>
                    <a:pt x="173" y="192"/>
                  </a:lnTo>
                  <a:lnTo>
                    <a:pt x="172" y="191"/>
                  </a:lnTo>
                  <a:lnTo>
                    <a:pt x="172" y="190"/>
                  </a:lnTo>
                  <a:lnTo>
                    <a:pt x="173" y="190"/>
                  </a:lnTo>
                  <a:lnTo>
                    <a:pt x="173" y="188"/>
                  </a:lnTo>
                  <a:lnTo>
                    <a:pt x="173" y="187"/>
                  </a:lnTo>
                  <a:lnTo>
                    <a:pt x="173" y="186"/>
                  </a:lnTo>
                  <a:lnTo>
                    <a:pt x="174" y="185"/>
                  </a:lnTo>
                  <a:lnTo>
                    <a:pt x="174" y="184"/>
                  </a:lnTo>
                  <a:lnTo>
                    <a:pt x="174" y="183"/>
                  </a:lnTo>
                  <a:lnTo>
                    <a:pt x="175" y="183"/>
                  </a:lnTo>
                  <a:lnTo>
                    <a:pt x="175" y="182"/>
                  </a:lnTo>
                  <a:lnTo>
                    <a:pt x="176" y="182"/>
                  </a:lnTo>
                  <a:lnTo>
                    <a:pt x="177" y="182"/>
                  </a:lnTo>
                  <a:lnTo>
                    <a:pt x="178" y="182"/>
                  </a:lnTo>
                  <a:lnTo>
                    <a:pt x="180" y="182"/>
                  </a:lnTo>
                  <a:lnTo>
                    <a:pt x="181" y="182"/>
                  </a:lnTo>
                  <a:lnTo>
                    <a:pt x="183" y="182"/>
                  </a:lnTo>
                  <a:lnTo>
                    <a:pt x="184" y="182"/>
                  </a:lnTo>
                  <a:lnTo>
                    <a:pt x="185" y="182"/>
                  </a:lnTo>
                  <a:lnTo>
                    <a:pt x="186" y="182"/>
                  </a:lnTo>
                  <a:lnTo>
                    <a:pt x="187" y="182"/>
                  </a:lnTo>
                  <a:lnTo>
                    <a:pt x="188" y="182"/>
                  </a:lnTo>
                  <a:lnTo>
                    <a:pt x="189" y="181"/>
                  </a:lnTo>
                  <a:lnTo>
                    <a:pt x="189" y="180"/>
                  </a:lnTo>
                  <a:lnTo>
                    <a:pt x="189" y="177"/>
                  </a:lnTo>
                  <a:lnTo>
                    <a:pt x="189" y="175"/>
                  </a:lnTo>
                  <a:lnTo>
                    <a:pt x="189" y="174"/>
                  </a:lnTo>
                  <a:lnTo>
                    <a:pt x="189" y="172"/>
                  </a:lnTo>
                  <a:lnTo>
                    <a:pt x="189" y="170"/>
                  </a:lnTo>
                  <a:lnTo>
                    <a:pt x="188" y="169"/>
                  </a:lnTo>
                  <a:lnTo>
                    <a:pt x="188" y="167"/>
                  </a:lnTo>
                  <a:lnTo>
                    <a:pt x="187" y="165"/>
                  </a:lnTo>
                  <a:lnTo>
                    <a:pt x="187" y="163"/>
                  </a:lnTo>
                  <a:lnTo>
                    <a:pt x="187" y="162"/>
                  </a:lnTo>
                  <a:lnTo>
                    <a:pt x="187" y="160"/>
                  </a:lnTo>
                  <a:lnTo>
                    <a:pt x="186" y="159"/>
                  </a:lnTo>
                  <a:lnTo>
                    <a:pt x="186" y="158"/>
                  </a:lnTo>
                  <a:lnTo>
                    <a:pt x="186" y="157"/>
                  </a:lnTo>
                  <a:lnTo>
                    <a:pt x="186" y="156"/>
                  </a:lnTo>
                  <a:lnTo>
                    <a:pt x="186" y="155"/>
                  </a:lnTo>
                  <a:lnTo>
                    <a:pt x="186" y="154"/>
                  </a:lnTo>
                  <a:lnTo>
                    <a:pt x="186" y="153"/>
                  </a:lnTo>
                  <a:lnTo>
                    <a:pt x="185" y="151"/>
                  </a:lnTo>
                  <a:lnTo>
                    <a:pt x="185" y="150"/>
                  </a:lnTo>
                  <a:lnTo>
                    <a:pt x="185" y="149"/>
                  </a:lnTo>
                  <a:lnTo>
                    <a:pt x="185" y="148"/>
                  </a:lnTo>
                  <a:lnTo>
                    <a:pt x="184" y="148"/>
                  </a:lnTo>
                  <a:lnTo>
                    <a:pt x="184" y="147"/>
                  </a:lnTo>
                  <a:lnTo>
                    <a:pt x="184" y="146"/>
                  </a:lnTo>
                  <a:lnTo>
                    <a:pt x="183" y="145"/>
                  </a:lnTo>
                  <a:lnTo>
                    <a:pt x="181" y="145"/>
                  </a:lnTo>
                  <a:lnTo>
                    <a:pt x="180" y="145"/>
                  </a:lnTo>
                  <a:lnTo>
                    <a:pt x="179" y="144"/>
                  </a:lnTo>
                  <a:lnTo>
                    <a:pt x="178" y="144"/>
                  </a:lnTo>
                  <a:lnTo>
                    <a:pt x="177" y="144"/>
                  </a:lnTo>
                  <a:lnTo>
                    <a:pt x="176" y="144"/>
                  </a:lnTo>
                  <a:lnTo>
                    <a:pt x="175" y="144"/>
                  </a:lnTo>
                  <a:lnTo>
                    <a:pt x="175" y="143"/>
                  </a:lnTo>
                  <a:lnTo>
                    <a:pt x="176" y="143"/>
                  </a:lnTo>
                  <a:lnTo>
                    <a:pt x="177" y="143"/>
                  </a:lnTo>
                  <a:lnTo>
                    <a:pt x="178" y="143"/>
                  </a:lnTo>
                  <a:lnTo>
                    <a:pt x="178" y="142"/>
                  </a:lnTo>
                  <a:lnTo>
                    <a:pt x="179" y="143"/>
                  </a:lnTo>
                  <a:lnTo>
                    <a:pt x="180" y="143"/>
                  </a:lnTo>
                  <a:lnTo>
                    <a:pt x="181" y="143"/>
                  </a:lnTo>
                  <a:lnTo>
                    <a:pt x="181" y="142"/>
                  </a:lnTo>
                  <a:lnTo>
                    <a:pt x="181" y="141"/>
                  </a:lnTo>
                  <a:lnTo>
                    <a:pt x="181" y="140"/>
                  </a:lnTo>
                  <a:lnTo>
                    <a:pt x="180" y="138"/>
                  </a:lnTo>
                  <a:lnTo>
                    <a:pt x="179" y="137"/>
                  </a:lnTo>
                  <a:lnTo>
                    <a:pt x="178" y="136"/>
                  </a:lnTo>
                  <a:lnTo>
                    <a:pt x="179" y="136"/>
                  </a:lnTo>
                  <a:lnTo>
                    <a:pt x="180" y="137"/>
                  </a:lnTo>
                  <a:lnTo>
                    <a:pt x="180" y="138"/>
                  </a:lnTo>
                  <a:lnTo>
                    <a:pt x="181" y="138"/>
                  </a:lnTo>
                  <a:lnTo>
                    <a:pt x="181" y="140"/>
                  </a:lnTo>
                  <a:lnTo>
                    <a:pt x="183" y="140"/>
                  </a:lnTo>
                  <a:lnTo>
                    <a:pt x="183" y="141"/>
                  </a:lnTo>
                  <a:lnTo>
                    <a:pt x="183" y="140"/>
                  </a:lnTo>
                  <a:lnTo>
                    <a:pt x="183" y="138"/>
                  </a:lnTo>
                  <a:lnTo>
                    <a:pt x="183" y="137"/>
                  </a:lnTo>
                  <a:lnTo>
                    <a:pt x="181" y="136"/>
                  </a:lnTo>
                  <a:lnTo>
                    <a:pt x="181" y="135"/>
                  </a:lnTo>
                  <a:lnTo>
                    <a:pt x="180" y="134"/>
                  </a:lnTo>
                  <a:lnTo>
                    <a:pt x="180" y="133"/>
                  </a:lnTo>
                  <a:lnTo>
                    <a:pt x="180" y="132"/>
                  </a:lnTo>
                  <a:lnTo>
                    <a:pt x="180" y="131"/>
                  </a:lnTo>
                  <a:lnTo>
                    <a:pt x="180" y="130"/>
                  </a:lnTo>
                  <a:lnTo>
                    <a:pt x="180" y="129"/>
                  </a:lnTo>
                  <a:lnTo>
                    <a:pt x="180" y="128"/>
                  </a:lnTo>
                  <a:lnTo>
                    <a:pt x="180" y="126"/>
                  </a:lnTo>
                  <a:lnTo>
                    <a:pt x="180" y="125"/>
                  </a:lnTo>
                  <a:lnTo>
                    <a:pt x="180" y="124"/>
                  </a:lnTo>
                  <a:lnTo>
                    <a:pt x="180" y="123"/>
                  </a:lnTo>
                  <a:lnTo>
                    <a:pt x="179" y="122"/>
                  </a:lnTo>
                  <a:lnTo>
                    <a:pt x="179" y="121"/>
                  </a:lnTo>
                  <a:lnTo>
                    <a:pt x="178" y="121"/>
                  </a:lnTo>
                  <a:lnTo>
                    <a:pt x="178" y="120"/>
                  </a:lnTo>
                  <a:lnTo>
                    <a:pt x="178" y="119"/>
                  </a:lnTo>
                  <a:lnTo>
                    <a:pt x="178" y="118"/>
                  </a:lnTo>
                  <a:lnTo>
                    <a:pt x="177" y="118"/>
                  </a:lnTo>
                  <a:lnTo>
                    <a:pt x="177" y="117"/>
                  </a:lnTo>
                  <a:lnTo>
                    <a:pt x="177" y="116"/>
                  </a:lnTo>
                  <a:lnTo>
                    <a:pt x="177" y="114"/>
                  </a:lnTo>
                  <a:lnTo>
                    <a:pt x="177" y="113"/>
                  </a:lnTo>
                  <a:lnTo>
                    <a:pt x="177" y="112"/>
                  </a:lnTo>
                  <a:lnTo>
                    <a:pt x="177" y="111"/>
                  </a:lnTo>
                  <a:lnTo>
                    <a:pt x="176" y="111"/>
                  </a:lnTo>
                  <a:lnTo>
                    <a:pt x="176" y="110"/>
                  </a:lnTo>
                  <a:lnTo>
                    <a:pt x="175" y="110"/>
                  </a:lnTo>
                  <a:lnTo>
                    <a:pt x="175" y="109"/>
                  </a:lnTo>
                  <a:lnTo>
                    <a:pt x="175" y="108"/>
                  </a:lnTo>
                  <a:lnTo>
                    <a:pt x="175" y="107"/>
                  </a:lnTo>
                  <a:lnTo>
                    <a:pt x="175" y="106"/>
                  </a:lnTo>
                  <a:lnTo>
                    <a:pt x="175" y="105"/>
                  </a:lnTo>
                  <a:lnTo>
                    <a:pt x="175" y="104"/>
                  </a:lnTo>
                  <a:lnTo>
                    <a:pt x="174" y="104"/>
                  </a:lnTo>
                  <a:lnTo>
                    <a:pt x="174" y="102"/>
                  </a:lnTo>
                  <a:lnTo>
                    <a:pt x="173" y="102"/>
                  </a:lnTo>
                  <a:lnTo>
                    <a:pt x="173" y="104"/>
                  </a:lnTo>
                  <a:lnTo>
                    <a:pt x="174" y="104"/>
                  </a:lnTo>
                  <a:lnTo>
                    <a:pt x="173" y="104"/>
                  </a:lnTo>
                  <a:lnTo>
                    <a:pt x="173" y="105"/>
                  </a:lnTo>
                  <a:lnTo>
                    <a:pt x="173" y="106"/>
                  </a:lnTo>
                  <a:lnTo>
                    <a:pt x="173" y="105"/>
                  </a:lnTo>
                  <a:lnTo>
                    <a:pt x="172" y="105"/>
                  </a:lnTo>
                  <a:lnTo>
                    <a:pt x="171" y="105"/>
                  </a:lnTo>
                  <a:lnTo>
                    <a:pt x="171" y="104"/>
                  </a:lnTo>
                  <a:lnTo>
                    <a:pt x="171" y="105"/>
                  </a:lnTo>
                  <a:lnTo>
                    <a:pt x="169" y="105"/>
                  </a:lnTo>
                  <a:lnTo>
                    <a:pt x="171" y="106"/>
                  </a:lnTo>
                  <a:lnTo>
                    <a:pt x="171" y="107"/>
                  </a:lnTo>
                  <a:lnTo>
                    <a:pt x="171" y="108"/>
                  </a:lnTo>
                  <a:lnTo>
                    <a:pt x="171" y="109"/>
                  </a:lnTo>
                  <a:lnTo>
                    <a:pt x="171" y="110"/>
                  </a:lnTo>
                  <a:lnTo>
                    <a:pt x="172" y="111"/>
                  </a:lnTo>
                  <a:lnTo>
                    <a:pt x="172" y="112"/>
                  </a:lnTo>
                  <a:lnTo>
                    <a:pt x="172" y="113"/>
                  </a:lnTo>
                  <a:lnTo>
                    <a:pt x="172" y="114"/>
                  </a:lnTo>
                  <a:lnTo>
                    <a:pt x="172" y="116"/>
                  </a:lnTo>
                  <a:lnTo>
                    <a:pt x="173" y="117"/>
                  </a:lnTo>
                  <a:lnTo>
                    <a:pt x="173" y="118"/>
                  </a:lnTo>
                  <a:lnTo>
                    <a:pt x="173" y="119"/>
                  </a:lnTo>
                  <a:lnTo>
                    <a:pt x="173" y="120"/>
                  </a:lnTo>
                  <a:lnTo>
                    <a:pt x="173" y="121"/>
                  </a:lnTo>
                  <a:lnTo>
                    <a:pt x="173" y="122"/>
                  </a:lnTo>
                  <a:lnTo>
                    <a:pt x="173" y="123"/>
                  </a:lnTo>
                  <a:lnTo>
                    <a:pt x="174" y="123"/>
                  </a:lnTo>
                  <a:lnTo>
                    <a:pt x="174" y="124"/>
                  </a:lnTo>
                  <a:lnTo>
                    <a:pt x="174" y="125"/>
                  </a:lnTo>
                  <a:lnTo>
                    <a:pt x="174" y="126"/>
                  </a:lnTo>
                  <a:lnTo>
                    <a:pt x="175" y="128"/>
                  </a:lnTo>
                  <a:lnTo>
                    <a:pt x="175" y="129"/>
                  </a:lnTo>
                  <a:lnTo>
                    <a:pt x="176" y="130"/>
                  </a:lnTo>
                  <a:lnTo>
                    <a:pt x="176" y="131"/>
                  </a:lnTo>
                  <a:lnTo>
                    <a:pt x="176" y="132"/>
                  </a:lnTo>
                  <a:lnTo>
                    <a:pt x="177" y="132"/>
                  </a:lnTo>
                  <a:lnTo>
                    <a:pt x="177" y="133"/>
                  </a:lnTo>
                  <a:lnTo>
                    <a:pt x="177" y="134"/>
                  </a:lnTo>
                  <a:lnTo>
                    <a:pt x="177" y="135"/>
                  </a:lnTo>
                  <a:lnTo>
                    <a:pt x="178" y="135"/>
                  </a:lnTo>
                  <a:lnTo>
                    <a:pt x="178" y="136"/>
                  </a:lnTo>
                  <a:lnTo>
                    <a:pt x="177" y="135"/>
                  </a:lnTo>
                  <a:lnTo>
                    <a:pt x="176" y="135"/>
                  </a:lnTo>
                  <a:lnTo>
                    <a:pt x="176" y="134"/>
                  </a:lnTo>
                  <a:lnTo>
                    <a:pt x="175" y="134"/>
                  </a:lnTo>
                  <a:lnTo>
                    <a:pt x="175" y="133"/>
                  </a:lnTo>
                  <a:lnTo>
                    <a:pt x="174" y="133"/>
                  </a:lnTo>
                  <a:lnTo>
                    <a:pt x="174" y="132"/>
                  </a:lnTo>
                  <a:lnTo>
                    <a:pt x="174" y="131"/>
                  </a:lnTo>
                  <a:lnTo>
                    <a:pt x="175" y="131"/>
                  </a:lnTo>
                  <a:lnTo>
                    <a:pt x="175" y="130"/>
                  </a:lnTo>
                  <a:lnTo>
                    <a:pt x="174" y="130"/>
                  </a:lnTo>
                  <a:lnTo>
                    <a:pt x="174" y="129"/>
                  </a:lnTo>
                  <a:lnTo>
                    <a:pt x="174" y="128"/>
                  </a:lnTo>
                  <a:lnTo>
                    <a:pt x="174" y="126"/>
                  </a:lnTo>
                  <a:lnTo>
                    <a:pt x="173" y="126"/>
                  </a:lnTo>
                  <a:lnTo>
                    <a:pt x="173" y="125"/>
                  </a:lnTo>
                  <a:lnTo>
                    <a:pt x="172" y="125"/>
                  </a:lnTo>
                  <a:lnTo>
                    <a:pt x="172" y="126"/>
                  </a:lnTo>
                  <a:lnTo>
                    <a:pt x="172" y="128"/>
                  </a:lnTo>
                  <a:lnTo>
                    <a:pt x="173" y="129"/>
                  </a:lnTo>
                  <a:lnTo>
                    <a:pt x="173" y="130"/>
                  </a:lnTo>
                  <a:lnTo>
                    <a:pt x="173" y="131"/>
                  </a:lnTo>
                  <a:lnTo>
                    <a:pt x="174" y="131"/>
                  </a:lnTo>
                  <a:lnTo>
                    <a:pt x="174" y="132"/>
                  </a:lnTo>
                  <a:lnTo>
                    <a:pt x="174" y="133"/>
                  </a:lnTo>
                  <a:lnTo>
                    <a:pt x="174" y="134"/>
                  </a:lnTo>
                  <a:lnTo>
                    <a:pt x="175" y="134"/>
                  </a:lnTo>
                  <a:lnTo>
                    <a:pt x="174" y="135"/>
                  </a:lnTo>
                  <a:lnTo>
                    <a:pt x="174" y="134"/>
                  </a:lnTo>
                  <a:lnTo>
                    <a:pt x="173" y="134"/>
                  </a:lnTo>
                  <a:lnTo>
                    <a:pt x="172" y="133"/>
                  </a:lnTo>
                  <a:lnTo>
                    <a:pt x="171" y="132"/>
                  </a:lnTo>
                  <a:lnTo>
                    <a:pt x="171" y="131"/>
                  </a:lnTo>
                  <a:lnTo>
                    <a:pt x="171" y="130"/>
                  </a:lnTo>
                  <a:lnTo>
                    <a:pt x="171" y="129"/>
                  </a:lnTo>
                  <a:lnTo>
                    <a:pt x="171" y="128"/>
                  </a:lnTo>
                  <a:lnTo>
                    <a:pt x="169" y="126"/>
                  </a:lnTo>
                  <a:lnTo>
                    <a:pt x="169" y="125"/>
                  </a:lnTo>
                  <a:lnTo>
                    <a:pt x="168" y="124"/>
                  </a:lnTo>
                  <a:lnTo>
                    <a:pt x="168" y="123"/>
                  </a:lnTo>
                  <a:lnTo>
                    <a:pt x="168" y="122"/>
                  </a:lnTo>
                  <a:lnTo>
                    <a:pt x="167" y="121"/>
                  </a:lnTo>
                  <a:lnTo>
                    <a:pt x="167" y="120"/>
                  </a:lnTo>
                  <a:lnTo>
                    <a:pt x="167" y="119"/>
                  </a:lnTo>
                  <a:lnTo>
                    <a:pt x="166" y="118"/>
                  </a:lnTo>
                  <a:lnTo>
                    <a:pt x="165" y="118"/>
                  </a:lnTo>
                  <a:lnTo>
                    <a:pt x="164" y="117"/>
                  </a:lnTo>
                  <a:lnTo>
                    <a:pt x="163" y="117"/>
                  </a:lnTo>
                  <a:lnTo>
                    <a:pt x="163" y="116"/>
                  </a:lnTo>
                  <a:lnTo>
                    <a:pt x="163" y="114"/>
                  </a:lnTo>
                  <a:lnTo>
                    <a:pt x="163" y="113"/>
                  </a:lnTo>
                  <a:lnTo>
                    <a:pt x="163" y="112"/>
                  </a:lnTo>
                  <a:lnTo>
                    <a:pt x="164" y="112"/>
                  </a:lnTo>
                  <a:lnTo>
                    <a:pt x="164" y="111"/>
                  </a:lnTo>
                  <a:lnTo>
                    <a:pt x="164" y="110"/>
                  </a:lnTo>
                  <a:lnTo>
                    <a:pt x="163" y="110"/>
                  </a:lnTo>
                  <a:lnTo>
                    <a:pt x="162" y="109"/>
                  </a:lnTo>
                  <a:lnTo>
                    <a:pt x="162" y="108"/>
                  </a:lnTo>
                  <a:lnTo>
                    <a:pt x="162" y="107"/>
                  </a:lnTo>
                  <a:lnTo>
                    <a:pt x="161" y="106"/>
                  </a:lnTo>
                  <a:lnTo>
                    <a:pt x="161" y="105"/>
                  </a:lnTo>
                  <a:lnTo>
                    <a:pt x="161" y="104"/>
                  </a:lnTo>
                  <a:lnTo>
                    <a:pt x="160" y="102"/>
                  </a:lnTo>
                  <a:lnTo>
                    <a:pt x="160" y="101"/>
                  </a:lnTo>
                  <a:lnTo>
                    <a:pt x="160" y="100"/>
                  </a:lnTo>
                  <a:lnTo>
                    <a:pt x="160" y="99"/>
                  </a:lnTo>
                  <a:lnTo>
                    <a:pt x="160" y="98"/>
                  </a:lnTo>
                  <a:lnTo>
                    <a:pt x="160" y="97"/>
                  </a:lnTo>
                  <a:lnTo>
                    <a:pt x="159" y="97"/>
                  </a:lnTo>
                  <a:lnTo>
                    <a:pt x="157" y="97"/>
                  </a:lnTo>
                  <a:lnTo>
                    <a:pt x="157" y="96"/>
                  </a:lnTo>
                  <a:lnTo>
                    <a:pt x="157" y="95"/>
                  </a:lnTo>
                  <a:lnTo>
                    <a:pt x="157" y="94"/>
                  </a:lnTo>
                  <a:lnTo>
                    <a:pt x="157" y="93"/>
                  </a:lnTo>
                  <a:lnTo>
                    <a:pt x="156" y="93"/>
                  </a:lnTo>
                  <a:lnTo>
                    <a:pt x="156" y="92"/>
                  </a:lnTo>
                  <a:lnTo>
                    <a:pt x="155" y="92"/>
                  </a:lnTo>
                  <a:lnTo>
                    <a:pt x="155" y="91"/>
                  </a:lnTo>
                  <a:lnTo>
                    <a:pt x="155" y="89"/>
                  </a:lnTo>
                  <a:lnTo>
                    <a:pt x="155" y="88"/>
                  </a:lnTo>
                  <a:lnTo>
                    <a:pt x="154" y="87"/>
                  </a:lnTo>
                  <a:lnTo>
                    <a:pt x="154" y="86"/>
                  </a:lnTo>
                  <a:lnTo>
                    <a:pt x="153" y="86"/>
                  </a:lnTo>
                  <a:lnTo>
                    <a:pt x="152" y="86"/>
                  </a:lnTo>
                  <a:lnTo>
                    <a:pt x="151" y="87"/>
                  </a:lnTo>
                  <a:lnTo>
                    <a:pt x="150" y="87"/>
                  </a:lnTo>
                  <a:lnTo>
                    <a:pt x="150" y="85"/>
                  </a:lnTo>
                  <a:lnTo>
                    <a:pt x="149" y="85"/>
                  </a:lnTo>
                  <a:lnTo>
                    <a:pt x="149" y="86"/>
                  </a:lnTo>
                  <a:lnTo>
                    <a:pt x="148" y="86"/>
                  </a:lnTo>
                  <a:lnTo>
                    <a:pt x="147" y="86"/>
                  </a:lnTo>
                  <a:lnTo>
                    <a:pt x="147" y="85"/>
                  </a:lnTo>
                  <a:lnTo>
                    <a:pt x="146" y="85"/>
                  </a:lnTo>
                  <a:lnTo>
                    <a:pt x="144" y="86"/>
                  </a:lnTo>
                  <a:lnTo>
                    <a:pt x="144" y="87"/>
                  </a:lnTo>
                  <a:lnTo>
                    <a:pt x="143" y="88"/>
                  </a:lnTo>
                  <a:lnTo>
                    <a:pt x="142" y="88"/>
                  </a:lnTo>
                  <a:lnTo>
                    <a:pt x="142" y="89"/>
                  </a:lnTo>
                  <a:lnTo>
                    <a:pt x="143" y="91"/>
                  </a:lnTo>
                  <a:lnTo>
                    <a:pt x="142" y="92"/>
                  </a:lnTo>
                  <a:lnTo>
                    <a:pt x="142" y="93"/>
                  </a:lnTo>
                  <a:lnTo>
                    <a:pt x="142" y="94"/>
                  </a:lnTo>
                  <a:lnTo>
                    <a:pt x="142" y="95"/>
                  </a:lnTo>
                  <a:lnTo>
                    <a:pt x="142" y="96"/>
                  </a:lnTo>
                  <a:lnTo>
                    <a:pt x="143" y="97"/>
                  </a:lnTo>
                  <a:lnTo>
                    <a:pt x="143" y="98"/>
                  </a:lnTo>
                  <a:lnTo>
                    <a:pt x="142" y="98"/>
                  </a:lnTo>
                  <a:lnTo>
                    <a:pt x="143" y="98"/>
                  </a:lnTo>
                  <a:lnTo>
                    <a:pt x="144" y="99"/>
                  </a:lnTo>
                  <a:lnTo>
                    <a:pt x="144" y="100"/>
                  </a:lnTo>
                  <a:lnTo>
                    <a:pt x="146" y="101"/>
                  </a:lnTo>
                  <a:lnTo>
                    <a:pt x="149" y="107"/>
                  </a:lnTo>
                  <a:lnTo>
                    <a:pt x="149" y="108"/>
                  </a:lnTo>
                  <a:lnTo>
                    <a:pt x="148" y="109"/>
                  </a:lnTo>
                  <a:lnTo>
                    <a:pt x="151" y="111"/>
                  </a:lnTo>
                  <a:lnTo>
                    <a:pt x="152" y="110"/>
                  </a:lnTo>
                  <a:lnTo>
                    <a:pt x="153" y="111"/>
                  </a:lnTo>
                  <a:lnTo>
                    <a:pt x="152" y="113"/>
                  </a:lnTo>
                  <a:lnTo>
                    <a:pt x="151" y="114"/>
                  </a:lnTo>
                  <a:lnTo>
                    <a:pt x="149" y="117"/>
                  </a:lnTo>
                  <a:lnTo>
                    <a:pt x="148" y="119"/>
                  </a:lnTo>
                  <a:lnTo>
                    <a:pt x="148" y="120"/>
                  </a:lnTo>
                  <a:lnTo>
                    <a:pt x="148" y="121"/>
                  </a:lnTo>
                  <a:lnTo>
                    <a:pt x="147" y="121"/>
                  </a:lnTo>
                  <a:lnTo>
                    <a:pt x="146" y="120"/>
                  </a:lnTo>
                  <a:lnTo>
                    <a:pt x="144" y="120"/>
                  </a:lnTo>
                  <a:lnTo>
                    <a:pt x="146" y="121"/>
                  </a:lnTo>
                  <a:lnTo>
                    <a:pt x="148" y="121"/>
                  </a:lnTo>
                  <a:lnTo>
                    <a:pt x="148" y="122"/>
                  </a:lnTo>
                  <a:lnTo>
                    <a:pt x="148" y="123"/>
                  </a:lnTo>
                  <a:lnTo>
                    <a:pt x="148" y="124"/>
                  </a:lnTo>
                  <a:lnTo>
                    <a:pt x="148" y="125"/>
                  </a:lnTo>
                  <a:lnTo>
                    <a:pt x="148" y="126"/>
                  </a:lnTo>
                  <a:lnTo>
                    <a:pt x="149" y="129"/>
                  </a:lnTo>
                  <a:lnTo>
                    <a:pt x="151" y="135"/>
                  </a:lnTo>
                  <a:lnTo>
                    <a:pt x="151" y="136"/>
                  </a:lnTo>
                  <a:lnTo>
                    <a:pt x="152" y="136"/>
                  </a:lnTo>
                  <a:lnTo>
                    <a:pt x="152" y="137"/>
                  </a:lnTo>
                  <a:lnTo>
                    <a:pt x="152" y="138"/>
                  </a:lnTo>
                  <a:lnTo>
                    <a:pt x="152" y="140"/>
                  </a:lnTo>
                  <a:lnTo>
                    <a:pt x="152" y="141"/>
                  </a:lnTo>
                  <a:lnTo>
                    <a:pt x="152" y="142"/>
                  </a:lnTo>
                  <a:lnTo>
                    <a:pt x="152" y="143"/>
                  </a:lnTo>
                  <a:lnTo>
                    <a:pt x="152" y="144"/>
                  </a:lnTo>
                  <a:lnTo>
                    <a:pt x="153" y="144"/>
                  </a:lnTo>
                  <a:lnTo>
                    <a:pt x="153" y="145"/>
                  </a:lnTo>
                  <a:lnTo>
                    <a:pt x="147" y="145"/>
                  </a:lnTo>
                  <a:lnTo>
                    <a:pt x="147" y="146"/>
                  </a:lnTo>
                  <a:lnTo>
                    <a:pt x="153" y="146"/>
                  </a:lnTo>
                  <a:lnTo>
                    <a:pt x="153" y="147"/>
                  </a:lnTo>
                  <a:lnTo>
                    <a:pt x="153" y="148"/>
                  </a:lnTo>
                  <a:lnTo>
                    <a:pt x="149" y="147"/>
                  </a:lnTo>
                  <a:lnTo>
                    <a:pt x="149" y="148"/>
                  </a:lnTo>
                  <a:lnTo>
                    <a:pt x="153" y="148"/>
                  </a:lnTo>
                  <a:lnTo>
                    <a:pt x="154" y="150"/>
                  </a:lnTo>
                  <a:lnTo>
                    <a:pt x="150" y="150"/>
                  </a:lnTo>
                  <a:lnTo>
                    <a:pt x="154" y="150"/>
                  </a:lnTo>
                  <a:lnTo>
                    <a:pt x="154" y="153"/>
                  </a:lnTo>
                  <a:lnTo>
                    <a:pt x="150" y="153"/>
                  </a:lnTo>
                  <a:lnTo>
                    <a:pt x="150" y="154"/>
                  </a:lnTo>
                  <a:lnTo>
                    <a:pt x="154" y="154"/>
                  </a:lnTo>
                  <a:lnTo>
                    <a:pt x="154" y="155"/>
                  </a:lnTo>
                  <a:lnTo>
                    <a:pt x="155" y="155"/>
                  </a:lnTo>
                  <a:lnTo>
                    <a:pt x="151" y="156"/>
                  </a:lnTo>
                  <a:lnTo>
                    <a:pt x="155" y="156"/>
                  </a:lnTo>
                  <a:lnTo>
                    <a:pt x="155" y="158"/>
                  </a:lnTo>
                  <a:lnTo>
                    <a:pt x="154" y="158"/>
                  </a:lnTo>
                  <a:lnTo>
                    <a:pt x="152" y="158"/>
                  </a:lnTo>
                  <a:lnTo>
                    <a:pt x="155" y="158"/>
                  </a:lnTo>
                  <a:lnTo>
                    <a:pt x="148" y="158"/>
                  </a:lnTo>
                  <a:lnTo>
                    <a:pt x="148" y="159"/>
                  </a:lnTo>
                  <a:lnTo>
                    <a:pt x="149" y="159"/>
                  </a:lnTo>
                  <a:lnTo>
                    <a:pt x="155" y="159"/>
                  </a:lnTo>
                  <a:lnTo>
                    <a:pt x="155" y="160"/>
                  </a:lnTo>
                  <a:lnTo>
                    <a:pt x="156" y="161"/>
                  </a:lnTo>
                  <a:lnTo>
                    <a:pt x="155" y="161"/>
                  </a:lnTo>
                  <a:lnTo>
                    <a:pt x="152" y="161"/>
                  </a:lnTo>
                  <a:lnTo>
                    <a:pt x="152" y="162"/>
                  </a:lnTo>
                  <a:lnTo>
                    <a:pt x="154" y="162"/>
                  </a:lnTo>
                  <a:lnTo>
                    <a:pt x="156" y="161"/>
                  </a:lnTo>
                  <a:lnTo>
                    <a:pt x="156" y="162"/>
                  </a:lnTo>
                  <a:lnTo>
                    <a:pt x="156" y="163"/>
                  </a:lnTo>
                  <a:lnTo>
                    <a:pt x="154" y="163"/>
                  </a:lnTo>
                  <a:lnTo>
                    <a:pt x="152" y="165"/>
                  </a:lnTo>
                  <a:lnTo>
                    <a:pt x="155" y="165"/>
                  </a:lnTo>
                  <a:lnTo>
                    <a:pt x="156" y="165"/>
                  </a:lnTo>
                  <a:lnTo>
                    <a:pt x="156" y="166"/>
                  </a:lnTo>
                  <a:lnTo>
                    <a:pt x="155" y="166"/>
                  </a:lnTo>
                  <a:lnTo>
                    <a:pt x="152" y="167"/>
                  </a:lnTo>
                  <a:lnTo>
                    <a:pt x="156" y="167"/>
                  </a:lnTo>
                  <a:lnTo>
                    <a:pt x="156" y="168"/>
                  </a:lnTo>
                  <a:lnTo>
                    <a:pt x="156" y="169"/>
                  </a:lnTo>
                  <a:lnTo>
                    <a:pt x="152" y="169"/>
                  </a:lnTo>
                  <a:lnTo>
                    <a:pt x="155" y="169"/>
                  </a:lnTo>
                  <a:lnTo>
                    <a:pt x="156" y="169"/>
                  </a:lnTo>
                  <a:lnTo>
                    <a:pt x="156" y="171"/>
                  </a:lnTo>
                  <a:lnTo>
                    <a:pt x="156" y="172"/>
                  </a:lnTo>
                  <a:lnTo>
                    <a:pt x="156" y="173"/>
                  </a:lnTo>
                  <a:lnTo>
                    <a:pt x="156" y="174"/>
                  </a:lnTo>
                  <a:lnTo>
                    <a:pt x="156" y="175"/>
                  </a:lnTo>
                  <a:lnTo>
                    <a:pt x="156" y="178"/>
                  </a:lnTo>
                  <a:lnTo>
                    <a:pt x="155" y="180"/>
                  </a:lnTo>
                  <a:lnTo>
                    <a:pt x="155" y="181"/>
                  </a:lnTo>
                  <a:lnTo>
                    <a:pt x="155" y="182"/>
                  </a:lnTo>
                  <a:lnTo>
                    <a:pt x="155" y="184"/>
                  </a:lnTo>
                  <a:lnTo>
                    <a:pt x="155" y="186"/>
                  </a:lnTo>
                  <a:lnTo>
                    <a:pt x="155" y="187"/>
                  </a:lnTo>
                  <a:lnTo>
                    <a:pt x="155" y="188"/>
                  </a:lnTo>
                  <a:lnTo>
                    <a:pt x="156" y="188"/>
                  </a:lnTo>
                  <a:lnTo>
                    <a:pt x="155" y="188"/>
                  </a:lnTo>
                  <a:lnTo>
                    <a:pt x="155" y="190"/>
                  </a:lnTo>
                  <a:lnTo>
                    <a:pt x="155" y="191"/>
                  </a:lnTo>
                  <a:lnTo>
                    <a:pt x="154" y="191"/>
                  </a:lnTo>
                  <a:lnTo>
                    <a:pt x="154" y="188"/>
                  </a:lnTo>
                  <a:lnTo>
                    <a:pt x="154" y="191"/>
                  </a:lnTo>
                  <a:lnTo>
                    <a:pt x="154" y="192"/>
                  </a:lnTo>
                  <a:lnTo>
                    <a:pt x="154" y="193"/>
                  </a:lnTo>
                  <a:lnTo>
                    <a:pt x="155" y="193"/>
                  </a:lnTo>
                  <a:lnTo>
                    <a:pt x="157" y="193"/>
                  </a:lnTo>
                  <a:lnTo>
                    <a:pt x="157" y="195"/>
                  </a:lnTo>
                  <a:lnTo>
                    <a:pt x="157" y="196"/>
                  </a:lnTo>
                  <a:lnTo>
                    <a:pt x="157" y="197"/>
                  </a:lnTo>
                  <a:lnTo>
                    <a:pt x="156" y="197"/>
                  </a:lnTo>
                  <a:lnTo>
                    <a:pt x="156" y="196"/>
                  </a:lnTo>
                  <a:lnTo>
                    <a:pt x="156" y="195"/>
                  </a:lnTo>
                  <a:lnTo>
                    <a:pt x="155" y="195"/>
                  </a:lnTo>
                  <a:lnTo>
                    <a:pt x="155" y="196"/>
                  </a:lnTo>
                  <a:lnTo>
                    <a:pt x="155" y="197"/>
                  </a:lnTo>
                  <a:lnTo>
                    <a:pt x="156" y="197"/>
                  </a:lnTo>
                  <a:lnTo>
                    <a:pt x="156" y="198"/>
                  </a:lnTo>
                  <a:lnTo>
                    <a:pt x="156" y="197"/>
                  </a:lnTo>
                  <a:lnTo>
                    <a:pt x="157" y="198"/>
                  </a:lnTo>
                  <a:lnTo>
                    <a:pt x="157" y="199"/>
                  </a:lnTo>
                  <a:lnTo>
                    <a:pt x="156" y="199"/>
                  </a:lnTo>
                  <a:lnTo>
                    <a:pt x="156" y="200"/>
                  </a:lnTo>
                  <a:lnTo>
                    <a:pt x="156" y="202"/>
                  </a:lnTo>
                  <a:lnTo>
                    <a:pt x="156" y="203"/>
                  </a:lnTo>
                  <a:lnTo>
                    <a:pt x="157" y="203"/>
                  </a:lnTo>
                  <a:lnTo>
                    <a:pt x="157" y="204"/>
                  </a:lnTo>
                  <a:lnTo>
                    <a:pt x="157" y="205"/>
                  </a:lnTo>
                  <a:lnTo>
                    <a:pt x="157" y="206"/>
                  </a:lnTo>
                  <a:lnTo>
                    <a:pt x="161" y="206"/>
                  </a:lnTo>
                  <a:lnTo>
                    <a:pt x="162" y="208"/>
                  </a:lnTo>
                  <a:lnTo>
                    <a:pt x="160" y="208"/>
                  </a:lnTo>
                  <a:lnTo>
                    <a:pt x="160" y="209"/>
                  </a:lnTo>
                  <a:lnTo>
                    <a:pt x="163" y="209"/>
                  </a:lnTo>
                  <a:lnTo>
                    <a:pt x="163" y="211"/>
                  </a:lnTo>
                  <a:lnTo>
                    <a:pt x="163" y="212"/>
                  </a:lnTo>
                  <a:lnTo>
                    <a:pt x="163" y="214"/>
                  </a:lnTo>
                  <a:lnTo>
                    <a:pt x="163" y="215"/>
                  </a:lnTo>
                  <a:lnTo>
                    <a:pt x="162" y="215"/>
                  </a:lnTo>
                  <a:lnTo>
                    <a:pt x="161" y="216"/>
                  </a:lnTo>
                  <a:lnTo>
                    <a:pt x="159" y="218"/>
                  </a:lnTo>
                  <a:lnTo>
                    <a:pt x="159" y="219"/>
                  </a:lnTo>
                  <a:lnTo>
                    <a:pt x="159" y="220"/>
                  </a:lnTo>
                  <a:lnTo>
                    <a:pt x="157" y="220"/>
                  </a:lnTo>
                  <a:lnTo>
                    <a:pt x="157" y="221"/>
                  </a:lnTo>
                  <a:lnTo>
                    <a:pt x="157" y="222"/>
                  </a:lnTo>
                  <a:lnTo>
                    <a:pt x="156" y="222"/>
                  </a:lnTo>
                  <a:lnTo>
                    <a:pt x="157" y="223"/>
                  </a:lnTo>
                  <a:lnTo>
                    <a:pt x="156" y="223"/>
                  </a:lnTo>
                  <a:lnTo>
                    <a:pt x="156" y="224"/>
                  </a:lnTo>
                  <a:lnTo>
                    <a:pt x="155" y="224"/>
                  </a:lnTo>
                  <a:lnTo>
                    <a:pt x="156" y="224"/>
                  </a:lnTo>
                  <a:lnTo>
                    <a:pt x="156" y="225"/>
                  </a:lnTo>
                  <a:lnTo>
                    <a:pt x="159" y="225"/>
                  </a:lnTo>
                  <a:lnTo>
                    <a:pt x="159" y="224"/>
                  </a:lnTo>
                  <a:lnTo>
                    <a:pt x="159" y="225"/>
                  </a:lnTo>
                  <a:lnTo>
                    <a:pt x="156" y="225"/>
                  </a:lnTo>
                  <a:lnTo>
                    <a:pt x="156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5" y="231"/>
                  </a:lnTo>
                  <a:lnTo>
                    <a:pt x="155" y="233"/>
                  </a:lnTo>
                  <a:lnTo>
                    <a:pt x="155" y="236"/>
                  </a:lnTo>
                  <a:lnTo>
                    <a:pt x="156" y="236"/>
                  </a:lnTo>
                  <a:lnTo>
                    <a:pt x="156" y="237"/>
                  </a:lnTo>
                  <a:lnTo>
                    <a:pt x="157" y="237"/>
                  </a:lnTo>
                  <a:lnTo>
                    <a:pt x="157" y="240"/>
                  </a:lnTo>
                  <a:lnTo>
                    <a:pt x="156" y="240"/>
                  </a:lnTo>
                  <a:lnTo>
                    <a:pt x="156" y="241"/>
                  </a:lnTo>
                  <a:lnTo>
                    <a:pt x="153" y="240"/>
                  </a:lnTo>
                  <a:lnTo>
                    <a:pt x="152" y="241"/>
                  </a:lnTo>
                  <a:lnTo>
                    <a:pt x="159" y="243"/>
                  </a:lnTo>
                  <a:lnTo>
                    <a:pt x="159" y="245"/>
                  </a:lnTo>
                  <a:lnTo>
                    <a:pt x="154" y="245"/>
                  </a:lnTo>
                  <a:lnTo>
                    <a:pt x="154" y="246"/>
                  </a:lnTo>
                  <a:lnTo>
                    <a:pt x="157" y="246"/>
                  </a:lnTo>
                  <a:lnTo>
                    <a:pt x="157" y="247"/>
                  </a:lnTo>
                  <a:lnTo>
                    <a:pt x="154" y="248"/>
                  </a:lnTo>
                  <a:lnTo>
                    <a:pt x="154" y="249"/>
                  </a:lnTo>
                  <a:lnTo>
                    <a:pt x="157" y="249"/>
                  </a:lnTo>
                  <a:lnTo>
                    <a:pt x="157" y="252"/>
                  </a:lnTo>
                  <a:lnTo>
                    <a:pt x="159" y="252"/>
                  </a:lnTo>
                  <a:lnTo>
                    <a:pt x="159" y="253"/>
                  </a:lnTo>
                  <a:lnTo>
                    <a:pt x="159" y="254"/>
                  </a:lnTo>
                  <a:lnTo>
                    <a:pt x="157" y="254"/>
                  </a:lnTo>
                  <a:lnTo>
                    <a:pt x="159" y="254"/>
                  </a:lnTo>
                  <a:lnTo>
                    <a:pt x="159" y="255"/>
                  </a:lnTo>
                  <a:lnTo>
                    <a:pt x="155" y="255"/>
                  </a:lnTo>
                  <a:lnTo>
                    <a:pt x="152" y="255"/>
                  </a:lnTo>
                  <a:lnTo>
                    <a:pt x="150" y="255"/>
                  </a:lnTo>
                  <a:lnTo>
                    <a:pt x="149" y="255"/>
                  </a:lnTo>
                  <a:lnTo>
                    <a:pt x="148" y="255"/>
                  </a:lnTo>
                  <a:lnTo>
                    <a:pt x="141" y="255"/>
                  </a:lnTo>
                  <a:lnTo>
                    <a:pt x="140" y="255"/>
                  </a:lnTo>
                  <a:lnTo>
                    <a:pt x="130" y="255"/>
                  </a:lnTo>
                  <a:lnTo>
                    <a:pt x="126" y="255"/>
                  </a:lnTo>
                  <a:lnTo>
                    <a:pt x="118" y="254"/>
                  </a:lnTo>
                  <a:lnTo>
                    <a:pt x="113" y="254"/>
                  </a:lnTo>
                  <a:lnTo>
                    <a:pt x="112" y="254"/>
                  </a:lnTo>
                  <a:lnTo>
                    <a:pt x="106" y="254"/>
                  </a:lnTo>
                  <a:lnTo>
                    <a:pt x="104" y="254"/>
                  </a:lnTo>
                  <a:lnTo>
                    <a:pt x="103" y="254"/>
                  </a:lnTo>
                  <a:lnTo>
                    <a:pt x="102" y="254"/>
                  </a:lnTo>
                  <a:lnTo>
                    <a:pt x="100" y="254"/>
                  </a:lnTo>
                  <a:lnTo>
                    <a:pt x="99" y="254"/>
                  </a:lnTo>
                  <a:lnTo>
                    <a:pt x="97" y="253"/>
                  </a:lnTo>
                  <a:lnTo>
                    <a:pt x="95" y="253"/>
                  </a:lnTo>
                  <a:lnTo>
                    <a:pt x="94" y="253"/>
                  </a:lnTo>
                  <a:lnTo>
                    <a:pt x="92" y="253"/>
                  </a:lnTo>
                  <a:lnTo>
                    <a:pt x="91" y="253"/>
                  </a:lnTo>
                  <a:lnTo>
                    <a:pt x="88" y="253"/>
                  </a:lnTo>
                  <a:lnTo>
                    <a:pt x="87" y="253"/>
                  </a:lnTo>
                  <a:lnTo>
                    <a:pt x="82" y="253"/>
                  </a:lnTo>
                  <a:lnTo>
                    <a:pt x="81" y="253"/>
                  </a:lnTo>
                  <a:lnTo>
                    <a:pt x="79" y="253"/>
                  </a:lnTo>
                  <a:lnTo>
                    <a:pt x="77" y="253"/>
                  </a:lnTo>
                  <a:lnTo>
                    <a:pt x="78" y="255"/>
                  </a:lnTo>
                  <a:lnTo>
                    <a:pt x="81" y="265"/>
                  </a:lnTo>
                  <a:lnTo>
                    <a:pt x="80" y="265"/>
                  </a:lnTo>
                  <a:lnTo>
                    <a:pt x="79" y="265"/>
                  </a:lnTo>
                  <a:lnTo>
                    <a:pt x="77" y="265"/>
                  </a:lnTo>
                  <a:lnTo>
                    <a:pt x="75" y="265"/>
                  </a:lnTo>
                  <a:lnTo>
                    <a:pt x="70" y="264"/>
                  </a:lnTo>
                  <a:lnTo>
                    <a:pt x="67" y="264"/>
                  </a:lnTo>
                  <a:lnTo>
                    <a:pt x="64" y="264"/>
                  </a:lnTo>
                  <a:lnTo>
                    <a:pt x="58" y="264"/>
                  </a:lnTo>
                  <a:lnTo>
                    <a:pt x="56" y="264"/>
                  </a:lnTo>
                  <a:lnTo>
                    <a:pt x="48" y="262"/>
                  </a:lnTo>
                  <a:lnTo>
                    <a:pt x="44" y="262"/>
                  </a:lnTo>
                  <a:lnTo>
                    <a:pt x="42" y="262"/>
                  </a:lnTo>
                  <a:lnTo>
                    <a:pt x="40" y="262"/>
                  </a:lnTo>
                  <a:lnTo>
                    <a:pt x="37" y="262"/>
                  </a:lnTo>
                  <a:lnTo>
                    <a:pt x="32" y="262"/>
                  </a:lnTo>
                  <a:lnTo>
                    <a:pt x="25" y="262"/>
                  </a:lnTo>
                  <a:lnTo>
                    <a:pt x="19" y="261"/>
                  </a:lnTo>
                  <a:lnTo>
                    <a:pt x="17" y="261"/>
                  </a:lnTo>
                  <a:lnTo>
                    <a:pt x="14" y="261"/>
                  </a:lnTo>
                  <a:lnTo>
                    <a:pt x="6" y="261"/>
                  </a:lnTo>
                  <a:lnTo>
                    <a:pt x="4" y="261"/>
                  </a:lnTo>
                  <a:lnTo>
                    <a:pt x="3" y="261"/>
                  </a:lnTo>
                  <a:lnTo>
                    <a:pt x="2" y="261"/>
                  </a:lnTo>
                  <a:lnTo>
                    <a:pt x="1" y="261"/>
                  </a:lnTo>
                  <a:lnTo>
                    <a:pt x="0" y="262"/>
                  </a:lnTo>
                  <a:lnTo>
                    <a:pt x="0" y="255"/>
                  </a:lnTo>
                  <a:lnTo>
                    <a:pt x="0" y="249"/>
                  </a:lnTo>
                  <a:lnTo>
                    <a:pt x="1" y="245"/>
                  </a:lnTo>
                  <a:lnTo>
                    <a:pt x="1" y="239"/>
                  </a:lnTo>
                  <a:lnTo>
                    <a:pt x="1" y="233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17"/>
                  </a:lnTo>
                  <a:lnTo>
                    <a:pt x="3" y="211"/>
                  </a:lnTo>
                  <a:lnTo>
                    <a:pt x="3" y="206"/>
                  </a:lnTo>
                  <a:lnTo>
                    <a:pt x="3" y="202"/>
                  </a:lnTo>
                  <a:lnTo>
                    <a:pt x="3" y="198"/>
                  </a:lnTo>
                  <a:lnTo>
                    <a:pt x="3" y="195"/>
                  </a:lnTo>
                  <a:lnTo>
                    <a:pt x="3" y="191"/>
                  </a:lnTo>
                  <a:lnTo>
                    <a:pt x="4" y="187"/>
                  </a:lnTo>
                  <a:lnTo>
                    <a:pt x="4" y="186"/>
                  </a:lnTo>
                  <a:lnTo>
                    <a:pt x="4" y="185"/>
                  </a:lnTo>
                  <a:lnTo>
                    <a:pt x="4" y="184"/>
                  </a:lnTo>
                  <a:lnTo>
                    <a:pt x="4" y="182"/>
                  </a:lnTo>
                  <a:lnTo>
                    <a:pt x="4" y="177"/>
                  </a:lnTo>
                  <a:lnTo>
                    <a:pt x="4" y="171"/>
                  </a:lnTo>
                  <a:lnTo>
                    <a:pt x="4" y="170"/>
                  </a:lnTo>
                  <a:lnTo>
                    <a:pt x="4" y="169"/>
                  </a:lnTo>
                  <a:lnTo>
                    <a:pt x="4" y="168"/>
                  </a:lnTo>
                  <a:lnTo>
                    <a:pt x="5" y="159"/>
                  </a:lnTo>
                  <a:lnTo>
                    <a:pt x="5" y="157"/>
                  </a:lnTo>
                  <a:lnTo>
                    <a:pt x="5" y="138"/>
                  </a:lnTo>
                  <a:lnTo>
                    <a:pt x="5" y="137"/>
                  </a:lnTo>
                  <a:lnTo>
                    <a:pt x="5" y="132"/>
                  </a:lnTo>
                  <a:lnTo>
                    <a:pt x="6" y="124"/>
                  </a:lnTo>
                  <a:lnTo>
                    <a:pt x="6" y="123"/>
                  </a:lnTo>
                  <a:lnTo>
                    <a:pt x="6" y="119"/>
                  </a:lnTo>
                  <a:lnTo>
                    <a:pt x="6" y="118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7" y="94"/>
                  </a:lnTo>
                  <a:lnTo>
                    <a:pt x="8" y="94"/>
                  </a:lnTo>
                  <a:lnTo>
                    <a:pt x="15" y="94"/>
                  </a:lnTo>
                  <a:lnTo>
                    <a:pt x="18" y="94"/>
                  </a:lnTo>
                  <a:lnTo>
                    <a:pt x="23" y="94"/>
                  </a:lnTo>
                  <a:lnTo>
                    <a:pt x="30" y="95"/>
                  </a:lnTo>
                  <a:lnTo>
                    <a:pt x="33" y="95"/>
                  </a:lnTo>
                  <a:lnTo>
                    <a:pt x="35" y="95"/>
                  </a:lnTo>
                  <a:lnTo>
                    <a:pt x="39" y="95"/>
                  </a:lnTo>
                  <a:lnTo>
                    <a:pt x="42" y="95"/>
                  </a:lnTo>
                  <a:lnTo>
                    <a:pt x="47" y="95"/>
                  </a:lnTo>
                  <a:lnTo>
                    <a:pt x="51" y="95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6" y="95"/>
                  </a:lnTo>
                  <a:lnTo>
                    <a:pt x="57" y="95"/>
                  </a:lnTo>
                  <a:lnTo>
                    <a:pt x="58" y="94"/>
                  </a:lnTo>
                  <a:lnTo>
                    <a:pt x="60" y="94"/>
                  </a:lnTo>
                  <a:lnTo>
                    <a:pt x="60" y="93"/>
                  </a:lnTo>
                  <a:lnTo>
                    <a:pt x="61" y="93"/>
                  </a:lnTo>
                  <a:lnTo>
                    <a:pt x="61" y="92"/>
                  </a:lnTo>
                  <a:lnTo>
                    <a:pt x="62" y="91"/>
                  </a:lnTo>
                  <a:lnTo>
                    <a:pt x="63" y="89"/>
                  </a:lnTo>
                  <a:lnTo>
                    <a:pt x="65" y="86"/>
                  </a:lnTo>
                  <a:lnTo>
                    <a:pt x="66" y="86"/>
                  </a:lnTo>
                  <a:lnTo>
                    <a:pt x="67" y="85"/>
                  </a:lnTo>
                  <a:lnTo>
                    <a:pt x="69" y="84"/>
                  </a:lnTo>
                  <a:lnTo>
                    <a:pt x="72" y="84"/>
                  </a:lnTo>
                  <a:lnTo>
                    <a:pt x="73" y="83"/>
                  </a:lnTo>
                  <a:lnTo>
                    <a:pt x="73" y="81"/>
                  </a:lnTo>
                  <a:lnTo>
                    <a:pt x="72" y="77"/>
                  </a:lnTo>
                  <a:lnTo>
                    <a:pt x="72" y="76"/>
                  </a:lnTo>
                  <a:lnTo>
                    <a:pt x="72" y="74"/>
                  </a:lnTo>
                  <a:lnTo>
                    <a:pt x="70" y="73"/>
                  </a:lnTo>
                  <a:lnTo>
                    <a:pt x="70" y="71"/>
                  </a:lnTo>
                  <a:lnTo>
                    <a:pt x="70" y="68"/>
                  </a:lnTo>
                  <a:lnTo>
                    <a:pt x="70" y="62"/>
                  </a:lnTo>
                  <a:lnTo>
                    <a:pt x="72" y="57"/>
                  </a:lnTo>
                  <a:lnTo>
                    <a:pt x="72" y="55"/>
                  </a:lnTo>
                  <a:lnTo>
                    <a:pt x="72" y="52"/>
                  </a:lnTo>
                  <a:lnTo>
                    <a:pt x="72" y="49"/>
                  </a:lnTo>
                  <a:lnTo>
                    <a:pt x="72" y="48"/>
                  </a:lnTo>
                  <a:lnTo>
                    <a:pt x="72" y="46"/>
                  </a:lnTo>
                  <a:lnTo>
                    <a:pt x="72" y="39"/>
                  </a:lnTo>
                  <a:lnTo>
                    <a:pt x="72" y="32"/>
                  </a:lnTo>
                  <a:lnTo>
                    <a:pt x="72" y="31"/>
                  </a:lnTo>
                  <a:lnTo>
                    <a:pt x="72" y="28"/>
                  </a:lnTo>
                  <a:lnTo>
                    <a:pt x="72" y="26"/>
                  </a:lnTo>
                  <a:lnTo>
                    <a:pt x="73" y="19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89" y="0"/>
                  </a:lnTo>
                  <a:lnTo>
                    <a:pt x="103" y="0"/>
                  </a:lnTo>
                  <a:lnTo>
                    <a:pt x="104" y="0"/>
                  </a:lnTo>
                  <a:lnTo>
                    <a:pt x="105" y="0"/>
                  </a:lnTo>
                  <a:lnTo>
                    <a:pt x="106" y="0"/>
                  </a:lnTo>
                  <a:lnTo>
                    <a:pt x="107" y="0"/>
                  </a:lnTo>
                  <a:lnTo>
                    <a:pt x="109" y="0"/>
                  </a:lnTo>
                  <a:lnTo>
                    <a:pt x="110" y="1"/>
                  </a:lnTo>
                  <a:lnTo>
                    <a:pt x="113" y="1"/>
                  </a:lnTo>
                  <a:lnTo>
                    <a:pt x="114" y="1"/>
                  </a:lnTo>
                  <a:lnTo>
                    <a:pt x="115" y="1"/>
                  </a:lnTo>
                  <a:lnTo>
                    <a:pt x="116" y="1"/>
                  </a:lnTo>
                  <a:lnTo>
                    <a:pt x="117" y="1"/>
                  </a:lnTo>
                  <a:lnTo>
                    <a:pt x="119" y="1"/>
                  </a:lnTo>
                  <a:lnTo>
                    <a:pt x="120" y="2"/>
                  </a:lnTo>
                  <a:lnTo>
                    <a:pt x="122" y="2"/>
                  </a:lnTo>
                  <a:lnTo>
                    <a:pt x="123" y="2"/>
                  </a:lnTo>
                  <a:lnTo>
                    <a:pt x="124" y="2"/>
                  </a:lnTo>
                  <a:lnTo>
                    <a:pt x="131" y="2"/>
                  </a:lnTo>
                  <a:lnTo>
                    <a:pt x="135" y="2"/>
                  </a:lnTo>
                  <a:lnTo>
                    <a:pt x="137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3" y="2"/>
                  </a:lnTo>
                  <a:lnTo>
                    <a:pt x="152" y="1"/>
                  </a:lnTo>
                  <a:lnTo>
                    <a:pt x="153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675"/>
            </a:p>
          </p:txBody>
        </p:sp>
        <p:sp>
          <p:nvSpPr>
            <p:cNvPr id="10" name="Freeform 8265">
              <a:extLst>
                <a:ext uri="{FF2B5EF4-FFF2-40B4-BE49-F238E27FC236}">
                  <a16:creationId xmlns:a16="http://schemas.microsoft.com/office/drawing/2014/main" id="{238A4F54-5A30-D4CD-03FA-155B6BFDA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6200" y="574675"/>
              <a:ext cx="747713" cy="949325"/>
            </a:xfrm>
            <a:custGeom>
              <a:avLst/>
              <a:gdLst>
                <a:gd name="T0" fmla="*/ 466 w 471"/>
                <a:gd name="T1" fmla="*/ 299 h 598"/>
                <a:gd name="T2" fmla="*/ 465 w 471"/>
                <a:gd name="T3" fmla="*/ 344 h 598"/>
                <a:gd name="T4" fmla="*/ 464 w 471"/>
                <a:gd name="T5" fmla="*/ 368 h 598"/>
                <a:gd name="T6" fmla="*/ 461 w 471"/>
                <a:gd name="T7" fmla="*/ 417 h 598"/>
                <a:gd name="T8" fmla="*/ 459 w 471"/>
                <a:gd name="T9" fmla="*/ 456 h 598"/>
                <a:gd name="T10" fmla="*/ 457 w 471"/>
                <a:gd name="T11" fmla="*/ 506 h 598"/>
                <a:gd name="T12" fmla="*/ 454 w 471"/>
                <a:gd name="T13" fmla="*/ 521 h 598"/>
                <a:gd name="T14" fmla="*/ 450 w 471"/>
                <a:gd name="T15" fmla="*/ 531 h 598"/>
                <a:gd name="T16" fmla="*/ 434 w 471"/>
                <a:gd name="T17" fmla="*/ 552 h 598"/>
                <a:gd name="T18" fmla="*/ 410 w 471"/>
                <a:gd name="T19" fmla="*/ 579 h 598"/>
                <a:gd name="T20" fmla="*/ 399 w 471"/>
                <a:gd name="T21" fmla="*/ 596 h 598"/>
                <a:gd name="T22" fmla="*/ 372 w 471"/>
                <a:gd name="T23" fmla="*/ 596 h 598"/>
                <a:gd name="T24" fmla="*/ 341 w 471"/>
                <a:gd name="T25" fmla="*/ 594 h 598"/>
                <a:gd name="T26" fmla="*/ 309 w 471"/>
                <a:gd name="T27" fmla="*/ 594 h 598"/>
                <a:gd name="T28" fmla="*/ 277 w 471"/>
                <a:gd name="T29" fmla="*/ 593 h 598"/>
                <a:gd name="T30" fmla="*/ 249 w 471"/>
                <a:gd name="T31" fmla="*/ 592 h 598"/>
                <a:gd name="T32" fmla="*/ 220 w 471"/>
                <a:gd name="T33" fmla="*/ 591 h 598"/>
                <a:gd name="T34" fmla="*/ 176 w 471"/>
                <a:gd name="T35" fmla="*/ 590 h 598"/>
                <a:gd name="T36" fmla="*/ 115 w 471"/>
                <a:gd name="T37" fmla="*/ 588 h 598"/>
                <a:gd name="T38" fmla="*/ 40 w 471"/>
                <a:gd name="T39" fmla="*/ 584 h 598"/>
                <a:gd name="T40" fmla="*/ 22 w 471"/>
                <a:gd name="T41" fmla="*/ 546 h 598"/>
                <a:gd name="T42" fmla="*/ 26 w 471"/>
                <a:gd name="T43" fmla="*/ 465 h 598"/>
                <a:gd name="T44" fmla="*/ 56 w 471"/>
                <a:gd name="T45" fmla="*/ 439 h 598"/>
                <a:gd name="T46" fmla="*/ 98 w 471"/>
                <a:gd name="T47" fmla="*/ 413 h 598"/>
                <a:gd name="T48" fmla="*/ 207 w 471"/>
                <a:gd name="T49" fmla="*/ 413 h 598"/>
                <a:gd name="T50" fmla="*/ 244 w 471"/>
                <a:gd name="T51" fmla="*/ 413 h 598"/>
                <a:gd name="T52" fmla="*/ 299 w 471"/>
                <a:gd name="T53" fmla="*/ 413 h 598"/>
                <a:gd name="T54" fmla="*/ 336 w 471"/>
                <a:gd name="T55" fmla="*/ 401 h 598"/>
                <a:gd name="T56" fmla="*/ 333 w 471"/>
                <a:gd name="T57" fmla="*/ 313 h 598"/>
                <a:gd name="T58" fmla="*/ 292 w 471"/>
                <a:gd name="T59" fmla="*/ 313 h 598"/>
                <a:gd name="T60" fmla="*/ 240 w 471"/>
                <a:gd name="T61" fmla="*/ 313 h 598"/>
                <a:gd name="T62" fmla="*/ 202 w 471"/>
                <a:gd name="T63" fmla="*/ 304 h 598"/>
                <a:gd name="T64" fmla="*/ 202 w 471"/>
                <a:gd name="T65" fmla="*/ 283 h 598"/>
                <a:gd name="T66" fmla="*/ 184 w 471"/>
                <a:gd name="T67" fmla="*/ 247 h 598"/>
                <a:gd name="T68" fmla="*/ 207 w 471"/>
                <a:gd name="T69" fmla="*/ 205 h 598"/>
                <a:gd name="T70" fmla="*/ 209 w 471"/>
                <a:gd name="T71" fmla="*/ 192 h 598"/>
                <a:gd name="T72" fmla="*/ 212 w 471"/>
                <a:gd name="T73" fmla="*/ 161 h 598"/>
                <a:gd name="T74" fmla="*/ 179 w 471"/>
                <a:gd name="T75" fmla="*/ 134 h 598"/>
                <a:gd name="T76" fmla="*/ 171 w 471"/>
                <a:gd name="T77" fmla="*/ 124 h 598"/>
                <a:gd name="T78" fmla="*/ 158 w 471"/>
                <a:gd name="T79" fmla="*/ 118 h 598"/>
                <a:gd name="T80" fmla="*/ 127 w 471"/>
                <a:gd name="T81" fmla="*/ 95 h 598"/>
                <a:gd name="T82" fmla="*/ 47 w 471"/>
                <a:gd name="T83" fmla="*/ 35 h 598"/>
                <a:gd name="T84" fmla="*/ 7 w 471"/>
                <a:gd name="T85" fmla="*/ 0 h 598"/>
                <a:gd name="T86" fmla="*/ 28 w 471"/>
                <a:gd name="T87" fmla="*/ 0 h 598"/>
                <a:gd name="T88" fmla="*/ 52 w 471"/>
                <a:gd name="T89" fmla="*/ 0 h 598"/>
                <a:gd name="T90" fmla="*/ 77 w 471"/>
                <a:gd name="T91" fmla="*/ 1 h 598"/>
                <a:gd name="T92" fmla="*/ 105 w 471"/>
                <a:gd name="T93" fmla="*/ 1 h 598"/>
                <a:gd name="T94" fmla="*/ 131 w 471"/>
                <a:gd name="T95" fmla="*/ 1 h 598"/>
                <a:gd name="T96" fmla="*/ 168 w 471"/>
                <a:gd name="T97" fmla="*/ 1 h 598"/>
                <a:gd name="T98" fmla="*/ 190 w 471"/>
                <a:gd name="T99" fmla="*/ 2 h 598"/>
                <a:gd name="T100" fmla="*/ 221 w 471"/>
                <a:gd name="T101" fmla="*/ 2 h 598"/>
                <a:gd name="T102" fmla="*/ 264 w 471"/>
                <a:gd name="T103" fmla="*/ 3 h 598"/>
                <a:gd name="T104" fmla="*/ 348 w 471"/>
                <a:gd name="T105" fmla="*/ 3 h 598"/>
                <a:gd name="T106" fmla="*/ 385 w 471"/>
                <a:gd name="T107" fmla="*/ 3 h 598"/>
                <a:gd name="T108" fmla="*/ 410 w 471"/>
                <a:gd name="T109" fmla="*/ 23 h 598"/>
                <a:gd name="T110" fmla="*/ 417 w 471"/>
                <a:gd name="T111" fmla="*/ 36 h 598"/>
                <a:gd name="T112" fmla="*/ 423 w 471"/>
                <a:gd name="T113" fmla="*/ 51 h 598"/>
                <a:gd name="T114" fmla="*/ 431 w 471"/>
                <a:gd name="T115" fmla="*/ 74 h 598"/>
                <a:gd name="T116" fmla="*/ 449 w 471"/>
                <a:gd name="T117" fmla="*/ 119 h 598"/>
                <a:gd name="T118" fmla="*/ 466 w 471"/>
                <a:gd name="T119" fmla="*/ 161 h 598"/>
                <a:gd name="T120" fmla="*/ 469 w 471"/>
                <a:gd name="T121" fmla="*/ 173 h 598"/>
                <a:gd name="T122" fmla="*/ 471 w 471"/>
                <a:gd name="T123" fmla="*/ 186 h 598"/>
                <a:gd name="T124" fmla="*/ 468 w 471"/>
                <a:gd name="T125" fmla="*/ 232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1" h="598">
                  <a:moveTo>
                    <a:pt x="468" y="256"/>
                  </a:moveTo>
                  <a:lnTo>
                    <a:pt x="467" y="260"/>
                  </a:lnTo>
                  <a:lnTo>
                    <a:pt x="467" y="261"/>
                  </a:lnTo>
                  <a:lnTo>
                    <a:pt x="467" y="280"/>
                  </a:lnTo>
                  <a:lnTo>
                    <a:pt x="467" y="281"/>
                  </a:lnTo>
                  <a:lnTo>
                    <a:pt x="467" y="285"/>
                  </a:lnTo>
                  <a:lnTo>
                    <a:pt x="467" y="286"/>
                  </a:lnTo>
                  <a:lnTo>
                    <a:pt x="466" y="294"/>
                  </a:lnTo>
                  <a:lnTo>
                    <a:pt x="466" y="299"/>
                  </a:lnTo>
                  <a:lnTo>
                    <a:pt x="466" y="300"/>
                  </a:lnTo>
                  <a:lnTo>
                    <a:pt x="466" y="319"/>
                  </a:lnTo>
                  <a:lnTo>
                    <a:pt x="466" y="321"/>
                  </a:lnTo>
                  <a:lnTo>
                    <a:pt x="465" y="330"/>
                  </a:lnTo>
                  <a:lnTo>
                    <a:pt x="465" y="331"/>
                  </a:lnTo>
                  <a:lnTo>
                    <a:pt x="465" y="332"/>
                  </a:lnTo>
                  <a:lnTo>
                    <a:pt x="465" y="333"/>
                  </a:lnTo>
                  <a:lnTo>
                    <a:pt x="465" y="339"/>
                  </a:lnTo>
                  <a:lnTo>
                    <a:pt x="465" y="344"/>
                  </a:lnTo>
                  <a:lnTo>
                    <a:pt x="465" y="346"/>
                  </a:lnTo>
                  <a:lnTo>
                    <a:pt x="465" y="347"/>
                  </a:lnTo>
                  <a:lnTo>
                    <a:pt x="465" y="348"/>
                  </a:lnTo>
                  <a:lnTo>
                    <a:pt x="465" y="349"/>
                  </a:lnTo>
                  <a:lnTo>
                    <a:pt x="464" y="353"/>
                  </a:lnTo>
                  <a:lnTo>
                    <a:pt x="464" y="357"/>
                  </a:lnTo>
                  <a:lnTo>
                    <a:pt x="464" y="360"/>
                  </a:lnTo>
                  <a:lnTo>
                    <a:pt x="464" y="364"/>
                  </a:lnTo>
                  <a:lnTo>
                    <a:pt x="464" y="368"/>
                  </a:lnTo>
                  <a:lnTo>
                    <a:pt x="464" y="373"/>
                  </a:lnTo>
                  <a:lnTo>
                    <a:pt x="463" y="379"/>
                  </a:lnTo>
                  <a:lnTo>
                    <a:pt x="463" y="385"/>
                  </a:lnTo>
                  <a:lnTo>
                    <a:pt x="463" y="387"/>
                  </a:lnTo>
                  <a:lnTo>
                    <a:pt x="462" y="395"/>
                  </a:lnTo>
                  <a:lnTo>
                    <a:pt x="462" y="401"/>
                  </a:lnTo>
                  <a:lnTo>
                    <a:pt x="462" y="407"/>
                  </a:lnTo>
                  <a:lnTo>
                    <a:pt x="461" y="411"/>
                  </a:lnTo>
                  <a:lnTo>
                    <a:pt x="461" y="417"/>
                  </a:lnTo>
                  <a:lnTo>
                    <a:pt x="461" y="424"/>
                  </a:lnTo>
                  <a:lnTo>
                    <a:pt x="461" y="426"/>
                  </a:lnTo>
                  <a:lnTo>
                    <a:pt x="460" y="428"/>
                  </a:lnTo>
                  <a:lnTo>
                    <a:pt x="460" y="430"/>
                  </a:lnTo>
                  <a:lnTo>
                    <a:pt x="460" y="439"/>
                  </a:lnTo>
                  <a:lnTo>
                    <a:pt x="460" y="442"/>
                  </a:lnTo>
                  <a:lnTo>
                    <a:pt x="460" y="444"/>
                  </a:lnTo>
                  <a:lnTo>
                    <a:pt x="459" y="455"/>
                  </a:lnTo>
                  <a:lnTo>
                    <a:pt x="459" y="456"/>
                  </a:lnTo>
                  <a:lnTo>
                    <a:pt x="459" y="464"/>
                  </a:lnTo>
                  <a:lnTo>
                    <a:pt x="459" y="465"/>
                  </a:lnTo>
                  <a:lnTo>
                    <a:pt x="459" y="473"/>
                  </a:lnTo>
                  <a:lnTo>
                    <a:pt x="459" y="475"/>
                  </a:lnTo>
                  <a:lnTo>
                    <a:pt x="457" y="483"/>
                  </a:lnTo>
                  <a:lnTo>
                    <a:pt x="457" y="497"/>
                  </a:lnTo>
                  <a:lnTo>
                    <a:pt x="457" y="503"/>
                  </a:lnTo>
                  <a:lnTo>
                    <a:pt x="457" y="505"/>
                  </a:lnTo>
                  <a:lnTo>
                    <a:pt x="457" y="506"/>
                  </a:lnTo>
                  <a:lnTo>
                    <a:pt x="456" y="510"/>
                  </a:lnTo>
                  <a:lnTo>
                    <a:pt x="456" y="513"/>
                  </a:lnTo>
                  <a:lnTo>
                    <a:pt x="456" y="515"/>
                  </a:lnTo>
                  <a:lnTo>
                    <a:pt x="456" y="516"/>
                  </a:lnTo>
                  <a:lnTo>
                    <a:pt x="455" y="517"/>
                  </a:lnTo>
                  <a:lnTo>
                    <a:pt x="455" y="518"/>
                  </a:lnTo>
                  <a:lnTo>
                    <a:pt x="455" y="519"/>
                  </a:lnTo>
                  <a:lnTo>
                    <a:pt x="454" y="520"/>
                  </a:lnTo>
                  <a:lnTo>
                    <a:pt x="454" y="521"/>
                  </a:lnTo>
                  <a:lnTo>
                    <a:pt x="454" y="522"/>
                  </a:lnTo>
                  <a:lnTo>
                    <a:pt x="454" y="524"/>
                  </a:lnTo>
                  <a:lnTo>
                    <a:pt x="453" y="524"/>
                  </a:lnTo>
                  <a:lnTo>
                    <a:pt x="453" y="525"/>
                  </a:lnTo>
                  <a:lnTo>
                    <a:pt x="452" y="526"/>
                  </a:lnTo>
                  <a:lnTo>
                    <a:pt x="452" y="528"/>
                  </a:lnTo>
                  <a:lnTo>
                    <a:pt x="451" y="529"/>
                  </a:lnTo>
                  <a:lnTo>
                    <a:pt x="451" y="530"/>
                  </a:lnTo>
                  <a:lnTo>
                    <a:pt x="450" y="531"/>
                  </a:lnTo>
                  <a:lnTo>
                    <a:pt x="449" y="532"/>
                  </a:lnTo>
                  <a:lnTo>
                    <a:pt x="449" y="533"/>
                  </a:lnTo>
                  <a:lnTo>
                    <a:pt x="448" y="534"/>
                  </a:lnTo>
                  <a:lnTo>
                    <a:pt x="447" y="535"/>
                  </a:lnTo>
                  <a:lnTo>
                    <a:pt x="447" y="537"/>
                  </a:lnTo>
                  <a:lnTo>
                    <a:pt x="445" y="538"/>
                  </a:lnTo>
                  <a:lnTo>
                    <a:pt x="441" y="542"/>
                  </a:lnTo>
                  <a:lnTo>
                    <a:pt x="435" y="551"/>
                  </a:lnTo>
                  <a:lnTo>
                    <a:pt x="434" y="552"/>
                  </a:lnTo>
                  <a:lnTo>
                    <a:pt x="431" y="554"/>
                  </a:lnTo>
                  <a:lnTo>
                    <a:pt x="425" y="562"/>
                  </a:lnTo>
                  <a:lnTo>
                    <a:pt x="419" y="567"/>
                  </a:lnTo>
                  <a:lnTo>
                    <a:pt x="418" y="569"/>
                  </a:lnTo>
                  <a:lnTo>
                    <a:pt x="417" y="570"/>
                  </a:lnTo>
                  <a:lnTo>
                    <a:pt x="416" y="571"/>
                  </a:lnTo>
                  <a:lnTo>
                    <a:pt x="411" y="578"/>
                  </a:lnTo>
                  <a:lnTo>
                    <a:pt x="411" y="579"/>
                  </a:lnTo>
                  <a:lnTo>
                    <a:pt x="410" y="579"/>
                  </a:lnTo>
                  <a:lnTo>
                    <a:pt x="408" y="580"/>
                  </a:lnTo>
                  <a:lnTo>
                    <a:pt x="406" y="584"/>
                  </a:lnTo>
                  <a:lnTo>
                    <a:pt x="404" y="588"/>
                  </a:lnTo>
                  <a:lnTo>
                    <a:pt x="403" y="590"/>
                  </a:lnTo>
                  <a:lnTo>
                    <a:pt x="402" y="590"/>
                  </a:lnTo>
                  <a:lnTo>
                    <a:pt x="401" y="592"/>
                  </a:lnTo>
                  <a:lnTo>
                    <a:pt x="399" y="596"/>
                  </a:lnTo>
                  <a:lnTo>
                    <a:pt x="399" y="598"/>
                  </a:lnTo>
                  <a:lnTo>
                    <a:pt x="399" y="596"/>
                  </a:lnTo>
                  <a:lnTo>
                    <a:pt x="398" y="596"/>
                  </a:lnTo>
                  <a:lnTo>
                    <a:pt x="397" y="596"/>
                  </a:lnTo>
                  <a:lnTo>
                    <a:pt x="393" y="596"/>
                  </a:lnTo>
                  <a:lnTo>
                    <a:pt x="390" y="596"/>
                  </a:lnTo>
                  <a:lnTo>
                    <a:pt x="383" y="596"/>
                  </a:lnTo>
                  <a:lnTo>
                    <a:pt x="380" y="596"/>
                  </a:lnTo>
                  <a:lnTo>
                    <a:pt x="375" y="596"/>
                  </a:lnTo>
                  <a:lnTo>
                    <a:pt x="374" y="596"/>
                  </a:lnTo>
                  <a:lnTo>
                    <a:pt x="372" y="596"/>
                  </a:lnTo>
                  <a:lnTo>
                    <a:pt x="370" y="596"/>
                  </a:lnTo>
                  <a:lnTo>
                    <a:pt x="368" y="596"/>
                  </a:lnTo>
                  <a:lnTo>
                    <a:pt x="364" y="595"/>
                  </a:lnTo>
                  <a:lnTo>
                    <a:pt x="351" y="595"/>
                  </a:lnTo>
                  <a:lnTo>
                    <a:pt x="350" y="595"/>
                  </a:lnTo>
                  <a:lnTo>
                    <a:pt x="348" y="595"/>
                  </a:lnTo>
                  <a:lnTo>
                    <a:pt x="344" y="595"/>
                  </a:lnTo>
                  <a:lnTo>
                    <a:pt x="342" y="595"/>
                  </a:lnTo>
                  <a:lnTo>
                    <a:pt x="341" y="594"/>
                  </a:lnTo>
                  <a:lnTo>
                    <a:pt x="337" y="594"/>
                  </a:lnTo>
                  <a:lnTo>
                    <a:pt x="332" y="594"/>
                  </a:lnTo>
                  <a:lnTo>
                    <a:pt x="331" y="594"/>
                  </a:lnTo>
                  <a:lnTo>
                    <a:pt x="330" y="594"/>
                  </a:lnTo>
                  <a:lnTo>
                    <a:pt x="327" y="594"/>
                  </a:lnTo>
                  <a:lnTo>
                    <a:pt x="321" y="594"/>
                  </a:lnTo>
                  <a:lnTo>
                    <a:pt x="317" y="594"/>
                  </a:lnTo>
                  <a:lnTo>
                    <a:pt x="315" y="594"/>
                  </a:lnTo>
                  <a:lnTo>
                    <a:pt x="309" y="594"/>
                  </a:lnTo>
                  <a:lnTo>
                    <a:pt x="306" y="594"/>
                  </a:lnTo>
                  <a:lnTo>
                    <a:pt x="300" y="593"/>
                  </a:lnTo>
                  <a:lnTo>
                    <a:pt x="298" y="593"/>
                  </a:lnTo>
                  <a:lnTo>
                    <a:pt x="296" y="593"/>
                  </a:lnTo>
                  <a:lnTo>
                    <a:pt x="283" y="593"/>
                  </a:lnTo>
                  <a:lnTo>
                    <a:pt x="281" y="593"/>
                  </a:lnTo>
                  <a:lnTo>
                    <a:pt x="280" y="593"/>
                  </a:lnTo>
                  <a:lnTo>
                    <a:pt x="279" y="593"/>
                  </a:lnTo>
                  <a:lnTo>
                    <a:pt x="277" y="593"/>
                  </a:lnTo>
                  <a:lnTo>
                    <a:pt x="275" y="593"/>
                  </a:lnTo>
                  <a:lnTo>
                    <a:pt x="274" y="593"/>
                  </a:lnTo>
                  <a:lnTo>
                    <a:pt x="269" y="593"/>
                  </a:lnTo>
                  <a:lnTo>
                    <a:pt x="264" y="592"/>
                  </a:lnTo>
                  <a:lnTo>
                    <a:pt x="258" y="592"/>
                  </a:lnTo>
                  <a:lnTo>
                    <a:pt x="257" y="592"/>
                  </a:lnTo>
                  <a:lnTo>
                    <a:pt x="253" y="592"/>
                  </a:lnTo>
                  <a:lnTo>
                    <a:pt x="250" y="592"/>
                  </a:lnTo>
                  <a:lnTo>
                    <a:pt x="249" y="592"/>
                  </a:lnTo>
                  <a:lnTo>
                    <a:pt x="244" y="592"/>
                  </a:lnTo>
                  <a:lnTo>
                    <a:pt x="242" y="592"/>
                  </a:lnTo>
                  <a:lnTo>
                    <a:pt x="239" y="592"/>
                  </a:lnTo>
                  <a:lnTo>
                    <a:pt x="238" y="592"/>
                  </a:lnTo>
                  <a:lnTo>
                    <a:pt x="236" y="591"/>
                  </a:lnTo>
                  <a:lnTo>
                    <a:pt x="234" y="591"/>
                  </a:lnTo>
                  <a:lnTo>
                    <a:pt x="230" y="591"/>
                  </a:lnTo>
                  <a:lnTo>
                    <a:pt x="222" y="591"/>
                  </a:lnTo>
                  <a:lnTo>
                    <a:pt x="220" y="591"/>
                  </a:lnTo>
                  <a:lnTo>
                    <a:pt x="206" y="591"/>
                  </a:lnTo>
                  <a:lnTo>
                    <a:pt x="201" y="590"/>
                  </a:lnTo>
                  <a:lnTo>
                    <a:pt x="195" y="590"/>
                  </a:lnTo>
                  <a:lnTo>
                    <a:pt x="192" y="590"/>
                  </a:lnTo>
                  <a:lnTo>
                    <a:pt x="191" y="590"/>
                  </a:lnTo>
                  <a:lnTo>
                    <a:pt x="190" y="590"/>
                  </a:lnTo>
                  <a:lnTo>
                    <a:pt x="179" y="590"/>
                  </a:lnTo>
                  <a:lnTo>
                    <a:pt x="177" y="590"/>
                  </a:lnTo>
                  <a:lnTo>
                    <a:pt x="176" y="590"/>
                  </a:lnTo>
                  <a:lnTo>
                    <a:pt x="175" y="590"/>
                  </a:lnTo>
                  <a:lnTo>
                    <a:pt x="160" y="589"/>
                  </a:lnTo>
                  <a:lnTo>
                    <a:pt x="146" y="589"/>
                  </a:lnTo>
                  <a:lnTo>
                    <a:pt x="139" y="589"/>
                  </a:lnTo>
                  <a:lnTo>
                    <a:pt x="126" y="588"/>
                  </a:lnTo>
                  <a:lnTo>
                    <a:pt x="125" y="588"/>
                  </a:lnTo>
                  <a:lnTo>
                    <a:pt x="122" y="588"/>
                  </a:lnTo>
                  <a:lnTo>
                    <a:pt x="120" y="588"/>
                  </a:lnTo>
                  <a:lnTo>
                    <a:pt x="115" y="588"/>
                  </a:lnTo>
                  <a:lnTo>
                    <a:pt x="100" y="587"/>
                  </a:lnTo>
                  <a:lnTo>
                    <a:pt x="84" y="587"/>
                  </a:lnTo>
                  <a:lnTo>
                    <a:pt x="80" y="587"/>
                  </a:lnTo>
                  <a:lnTo>
                    <a:pt x="78" y="587"/>
                  </a:lnTo>
                  <a:lnTo>
                    <a:pt x="69" y="586"/>
                  </a:lnTo>
                  <a:lnTo>
                    <a:pt x="58" y="586"/>
                  </a:lnTo>
                  <a:lnTo>
                    <a:pt x="54" y="586"/>
                  </a:lnTo>
                  <a:lnTo>
                    <a:pt x="46" y="586"/>
                  </a:lnTo>
                  <a:lnTo>
                    <a:pt x="40" y="584"/>
                  </a:lnTo>
                  <a:lnTo>
                    <a:pt x="36" y="584"/>
                  </a:lnTo>
                  <a:lnTo>
                    <a:pt x="35" y="584"/>
                  </a:lnTo>
                  <a:lnTo>
                    <a:pt x="24" y="584"/>
                  </a:lnTo>
                  <a:lnTo>
                    <a:pt x="22" y="584"/>
                  </a:lnTo>
                  <a:lnTo>
                    <a:pt x="21" y="584"/>
                  </a:lnTo>
                  <a:lnTo>
                    <a:pt x="21" y="583"/>
                  </a:lnTo>
                  <a:lnTo>
                    <a:pt x="22" y="558"/>
                  </a:lnTo>
                  <a:lnTo>
                    <a:pt x="22" y="555"/>
                  </a:lnTo>
                  <a:lnTo>
                    <a:pt x="22" y="546"/>
                  </a:lnTo>
                  <a:lnTo>
                    <a:pt x="22" y="545"/>
                  </a:lnTo>
                  <a:lnTo>
                    <a:pt x="22" y="530"/>
                  </a:lnTo>
                  <a:lnTo>
                    <a:pt x="23" y="512"/>
                  </a:lnTo>
                  <a:lnTo>
                    <a:pt x="23" y="509"/>
                  </a:lnTo>
                  <a:lnTo>
                    <a:pt x="23" y="504"/>
                  </a:lnTo>
                  <a:lnTo>
                    <a:pt x="23" y="497"/>
                  </a:lnTo>
                  <a:lnTo>
                    <a:pt x="23" y="468"/>
                  </a:lnTo>
                  <a:lnTo>
                    <a:pt x="24" y="465"/>
                  </a:lnTo>
                  <a:lnTo>
                    <a:pt x="26" y="465"/>
                  </a:lnTo>
                  <a:lnTo>
                    <a:pt x="30" y="460"/>
                  </a:lnTo>
                  <a:lnTo>
                    <a:pt x="33" y="458"/>
                  </a:lnTo>
                  <a:lnTo>
                    <a:pt x="35" y="456"/>
                  </a:lnTo>
                  <a:lnTo>
                    <a:pt x="40" y="453"/>
                  </a:lnTo>
                  <a:lnTo>
                    <a:pt x="41" y="452"/>
                  </a:lnTo>
                  <a:lnTo>
                    <a:pt x="45" y="448"/>
                  </a:lnTo>
                  <a:lnTo>
                    <a:pt x="48" y="445"/>
                  </a:lnTo>
                  <a:lnTo>
                    <a:pt x="49" y="445"/>
                  </a:lnTo>
                  <a:lnTo>
                    <a:pt x="56" y="439"/>
                  </a:lnTo>
                  <a:lnTo>
                    <a:pt x="56" y="438"/>
                  </a:lnTo>
                  <a:lnTo>
                    <a:pt x="56" y="436"/>
                  </a:lnTo>
                  <a:lnTo>
                    <a:pt x="56" y="430"/>
                  </a:lnTo>
                  <a:lnTo>
                    <a:pt x="72" y="414"/>
                  </a:lnTo>
                  <a:lnTo>
                    <a:pt x="73" y="413"/>
                  </a:lnTo>
                  <a:lnTo>
                    <a:pt x="73" y="411"/>
                  </a:lnTo>
                  <a:lnTo>
                    <a:pt x="76" y="411"/>
                  </a:lnTo>
                  <a:lnTo>
                    <a:pt x="91" y="413"/>
                  </a:lnTo>
                  <a:lnTo>
                    <a:pt x="98" y="413"/>
                  </a:lnTo>
                  <a:lnTo>
                    <a:pt x="106" y="413"/>
                  </a:lnTo>
                  <a:lnTo>
                    <a:pt x="115" y="413"/>
                  </a:lnTo>
                  <a:lnTo>
                    <a:pt x="121" y="414"/>
                  </a:lnTo>
                  <a:lnTo>
                    <a:pt x="122" y="414"/>
                  </a:lnTo>
                  <a:lnTo>
                    <a:pt x="130" y="414"/>
                  </a:lnTo>
                  <a:lnTo>
                    <a:pt x="153" y="413"/>
                  </a:lnTo>
                  <a:lnTo>
                    <a:pt x="154" y="413"/>
                  </a:lnTo>
                  <a:lnTo>
                    <a:pt x="176" y="413"/>
                  </a:lnTo>
                  <a:lnTo>
                    <a:pt x="207" y="413"/>
                  </a:lnTo>
                  <a:lnTo>
                    <a:pt x="214" y="413"/>
                  </a:lnTo>
                  <a:lnTo>
                    <a:pt x="215" y="413"/>
                  </a:lnTo>
                  <a:lnTo>
                    <a:pt x="217" y="411"/>
                  </a:lnTo>
                  <a:lnTo>
                    <a:pt x="218" y="411"/>
                  </a:lnTo>
                  <a:lnTo>
                    <a:pt x="229" y="411"/>
                  </a:lnTo>
                  <a:lnTo>
                    <a:pt x="239" y="411"/>
                  </a:lnTo>
                  <a:lnTo>
                    <a:pt x="243" y="411"/>
                  </a:lnTo>
                  <a:lnTo>
                    <a:pt x="244" y="411"/>
                  </a:lnTo>
                  <a:lnTo>
                    <a:pt x="244" y="413"/>
                  </a:lnTo>
                  <a:lnTo>
                    <a:pt x="252" y="413"/>
                  </a:lnTo>
                  <a:lnTo>
                    <a:pt x="259" y="413"/>
                  </a:lnTo>
                  <a:lnTo>
                    <a:pt x="266" y="413"/>
                  </a:lnTo>
                  <a:lnTo>
                    <a:pt x="267" y="413"/>
                  </a:lnTo>
                  <a:lnTo>
                    <a:pt x="275" y="413"/>
                  </a:lnTo>
                  <a:lnTo>
                    <a:pt x="276" y="413"/>
                  </a:lnTo>
                  <a:lnTo>
                    <a:pt x="283" y="413"/>
                  </a:lnTo>
                  <a:lnTo>
                    <a:pt x="291" y="413"/>
                  </a:lnTo>
                  <a:lnTo>
                    <a:pt x="299" y="413"/>
                  </a:lnTo>
                  <a:lnTo>
                    <a:pt x="305" y="413"/>
                  </a:lnTo>
                  <a:lnTo>
                    <a:pt x="306" y="413"/>
                  </a:lnTo>
                  <a:lnTo>
                    <a:pt x="306" y="411"/>
                  </a:lnTo>
                  <a:lnTo>
                    <a:pt x="307" y="411"/>
                  </a:lnTo>
                  <a:lnTo>
                    <a:pt x="330" y="411"/>
                  </a:lnTo>
                  <a:lnTo>
                    <a:pt x="332" y="411"/>
                  </a:lnTo>
                  <a:lnTo>
                    <a:pt x="336" y="411"/>
                  </a:lnTo>
                  <a:lnTo>
                    <a:pt x="336" y="408"/>
                  </a:lnTo>
                  <a:lnTo>
                    <a:pt x="336" y="401"/>
                  </a:lnTo>
                  <a:lnTo>
                    <a:pt x="337" y="381"/>
                  </a:lnTo>
                  <a:lnTo>
                    <a:pt x="337" y="362"/>
                  </a:lnTo>
                  <a:lnTo>
                    <a:pt x="338" y="337"/>
                  </a:lnTo>
                  <a:lnTo>
                    <a:pt x="338" y="336"/>
                  </a:lnTo>
                  <a:lnTo>
                    <a:pt x="338" y="335"/>
                  </a:lnTo>
                  <a:lnTo>
                    <a:pt x="339" y="320"/>
                  </a:lnTo>
                  <a:lnTo>
                    <a:pt x="339" y="315"/>
                  </a:lnTo>
                  <a:lnTo>
                    <a:pt x="338" y="315"/>
                  </a:lnTo>
                  <a:lnTo>
                    <a:pt x="333" y="313"/>
                  </a:lnTo>
                  <a:lnTo>
                    <a:pt x="324" y="313"/>
                  </a:lnTo>
                  <a:lnTo>
                    <a:pt x="317" y="313"/>
                  </a:lnTo>
                  <a:lnTo>
                    <a:pt x="314" y="313"/>
                  </a:lnTo>
                  <a:lnTo>
                    <a:pt x="309" y="313"/>
                  </a:lnTo>
                  <a:lnTo>
                    <a:pt x="303" y="313"/>
                  </a:lnTo>
                  <a:lnTo>
                    <a:pt x="302" y="313"/>
                  </a:lnTo>
                  <a:lnTo>
                    <a:pt x="298" y="313"/>
                  </a:lnTo>
                  <a:lnTo>
                    <a:pt x="294" y="313"/>
                  </a:lnTo>
                  <a:lnTo>
                    <a:pt x="292" y="313"/>
                  </a:lnTo>
                  <a:lnTo>
                    <a:pt x="286" y="312"/>
                  </a:lnTo>
                  <a:lnTo>
                    <a:pt x="279" y="312"/>
                  </a:lnTo>
                  <a:lnTo>
                    <a:pt x="278" y="312"/>
                  </a:lnTo>
                  <a:lnTo>
                    <a:pt x="263" y="313"/>
                  </a:lnTo>
                  <a:lnTo>
                    <a:pt x="253" y="313"/>
                  </a:lnTo>
                  <a:lnTo>
                    <a:pt x="250" y="313"/>
                  </a:lnTo>
                  <a:lnTo>
                    <a:pt x="243" y="313"/>
                  </a:lnTo>
                  <a:lnTo>
                    <a:pt x="241" y="313"/>
                  </a:lnTo>
                  <a:lnTo>
                    <a:pt x="240" y="313"/>
                  </a:lnTo>
                  <a:lnTo>
                    <a:pt x="233" y="313"/>
                  </a:lnTo>
                  <a:lnTo>
                    <a:pt x="218" y="313"/>
                  </a:lnTo>
                  <a:lnTo>
                    <a:pt x="203" y="313"/>
                  </a:lnTo>
                  <a:lnTo>
                    <a:pt x="202" y="313"/>
                  </a:lnTo>
                  <a:lnTo>
                    <a:pt x="202" y="312"/>
                  </a:lnTo>
                  <a:lnTo>
                    <a:pt x="202" y="311"/>
                  </a:lnTo>
                  <a:lnTo>
                    <a:pt x="202" y="310"/>
                  </a:lnTo>
                  <a:lnTo>
                    <a:pt x="202" y="307"/>
                  </a:lnTo>
                  <a:lnTo>
                    <a:pt x="202" y="304"/>
                  </a:lnTo>
                  <a:lnTo>
                    <a:pt x="202" y="302"/>
                  </a:lnTo>
                  <a:lnTo>
                    <a:pt x="202" y="298"/>
                  </a:lnTo>
                  <a:lnTo>
                    <a:pt x="202" y="296"/>
                  </a:lnTo>
                  <a:lnTo>
                    <a:pt x="202" y="293"/>
                  </a:lnTo>
                  <a:lnTo>
                    <a:pt x="202" y="290"/>
                  </a:lnTo>
                  <a:lnTo>
                    <a:pt x="202" y="287"/>
                  </a:lnTo>
                  <a:lnTo>
                    <a:pt x="202" y="286"/>
                  </a:lnTo>
                  <a:lnTo>
                    <a:pt x="202" y="285"/>
                  </a:lnTo>
                  <a:lnTo>
                    <a:pt x="202" y="283"/>
                  </a:lnTo>
                  <a:lnTo>
                    <a:pt x="202" y="281"/>
                  </a:lnTo>
                  <a:lnTo>
                    <a:pt x="202" y="280"/>
                  </a:lnTo>
                  <a:lnTo>
                    <a:pt x="203" y="271"/>
                  </a:lnTo>
                  <a:lnTo>
                    <a:pt x="203" y="270"/>
                  </a:lnTo>
                  <a:lnTo>
                    <a:pt x="203" y="257"/>
                  </a:lnTo>
                  <a:lnTo>
                    <a:pt x="203" y="255"/>
                  </a:lnTo>
                  <a:lnTo>
                    <a:pt x="204" y="247"/>
                  </a:lnTo>
                  <a:lnTo>
                    <a:pt x="203" y="247"/>
                  </a:lnTo>
                  <a:lnTo>
                    <a:pt x="184" y="247"/>
                  </a:lnTo>
                  <a:lnTo>
                    <a:pt x="184" y="239"/>
                  </a:lnTo>
                  <a:lnTo>
                    <a:pt x="184" y="223"/>
                  </a:lnTo>
                  <a:lnTo>
                    <a:pt x="203" y="223"/>
                  </a:lnTo>
                  <a:lnTo>
                    <a:pt x="205" y="223"/>
                  </a:lnTo>
                  <a:lnTo>
                    <a:pt x="206" y="216"/>
                  </a:lnTo>
                  <a:lnTo>
                    <a:pt x="206" y="212"/>
                  </a:lnTo>
                  <a:lnTo>
                    <a:pt x="207" y="210"/>
                  </a:lnTo>
                  <a:lnTo>
                    <a:pt x="207" y="207"/>
                  </a:lnTo>
                  <a:lnTo>
                    <a:pt x="207" y="205"/>
                  </a:lnTo>
                  <a:lnTo>
                    <a:pt x="208" y="204"/>
                  </a:lnTo>
                  <a:lnTo>
                    <a:pt x="208" y="201"/>
                  </a:lnTo>
                  <a:lnTo>
                    <a:pt x="208" y="200"/>
                  </a:lnTo>
                  <a:lnTo>
                    <a:pt x="208" y="199"/>
                  </a:lnTo>
                  <a:lnTo>
                    <a:pt x="208" y="198"/>
                  </a:lnTo>
                  <a:lnTo>
                    <a:pt x="209" y="197"/>
                  </a:lnTo>
                  <a:lnTo>
                    <a:pt x="209" y="194"/>
                  </a:lnTo>
                  <a:lnTo>
                    <a:pt x="209" y="193"/>
                  </a:lnTo>
                  <a:lnTo>
                    <a:pt x="209" y="192"/>
                  </a:lnTo>
                  <a:lnTo>
                    <a:pt x="210" y="184"/>
                  </a:lnTo>
                  <a:lnTo>
                    <a:pt x="210" y="183"/>
                  </a:lnTo>
                  <a:lnTo>
                    <a:pt x="210" y="180"/>
                  </a:lnTo>
                  <a:lnTo>
                    <a:pt x="210" y="174"/>
                  </a:lnTo>
                  <a:lnTo>
                    <a:pt x="210" y="170"/>
                  </a:lnTo>
                  <a:lnTo>
                    <a:pt x="210" y="169"/>
                  </a:lnTo>
                  <a:lnTo>
                    <a:pt x="210" y="168"/>
                  </a:lnTo>
                  <a:lnTo>
                    <a:pt x="212" y="163"/>
                  </a:lnTo>
                  <a:lnTo>
                    <a:pt x="212" y="161"/>
                  </a:lnTo>
                  <a:lnTo>
                    <a:pt x="212" y="159"/>
                  </a:lnTo>
                  <a:lnTo>
                    <a:pt x="212" y="158"/>
                  </a:lnTo>
                  <a:lnTo>
                    <a:pt x="204" y="152"/>
                  </a:lnTo>
                  <a:lnTo>
                    <a:pt x="195" y="146"/>
                  </a:lnTo>
                  <a:lnTo>
                    <a:pt x="188" y="140"/>
                  </a:lnTo>
                  <a:lnTo>
                    <a:pt x="185" y="138"/>
                  </a:lnTo>
                  <a:lnTo>
                    <a:pt x="181" y="135"/>
                  </a:lnTo>
                  <a:lnTo>
                    <a:pt x="180" y="134"/>
                  </a:lnTo>
                  <a:lnTo>
                    <a:pt x="179" y="134"/>
                  </a:lnTo>
                  <a:lnTo>
                    <a:pt x="178" y="133"/>
                  </a:lnTo>
                  <a:lnTo>
                    <a:pt x="177" y="132"/>
                  </a:lnTo>
                  <a:lnTo>
                    <a:pt x="176" y="131"/>
                  </a:lnTo>
                  <a:lnTo>
                    <a:pt x="175" y="130"/>
                  </a:lnTo>
                  <a:lnTo>
                    <a:pt x="173" y="128"/>
                  </a:lnTo>
                  <a:lnTo>
                    <a:pt x="173" y="127"/>
                  </a:lnTo>
                  <a:lnTo>
                    <a:pt x="172" y="126"/>
                  </a:lnTo>
                  <a:lnTo>
                    <a:pt x="172" y="125"/>
                  </a:lnTo>
                  <a:lnTo>
                    <a:pt x="171" y="124"/>
                  </a:lnTo>
                  <a:lnTo>
                    <a:pt x="170" y="123"/>
                  </a:lnTo>
                  <a:lnTo>
                    <a:pt x="169" y="123"/>
                  </a:lnTo>
                  <a:lnTo>
                    <a:pt x="168" y="122"/>
                  </a:lnTo>
                  <a:lnTo>
                    <a:pt x="167" y="121"/>
                  </a:lnTo>
                  <a:lnTo>
                    <a:pt x="166" y="121"/>
                  </a:lnTo>
                  <a:lnTo>
                    <a:pt x="165" y="121"/>
                  </a:lnTo>
                  <a:lnTo>
                    <a:pt x="164" y="120"/>
                  </a:lnTo>
                  <a:lnTo>
                    <a:pt x="162" y="119"/>
                  </a:lnTo>
                  <a:lnTo>
                    <a:pt x="158" y="118"/>
                  </a:lnTo>
                  <a:lnTo>
                    <a:pt x="157" y="118"/>
                  </a:lnTo>
                  <a:lnTo>
                    <a:pt x="156" y="116"/>
                  </a:lnTo>
                  <a:lnTo>
                    <a:pt x="155" y="115"/>
                  </a:lnTo>
                  <a:lnTo>
                    <a:pt x="153" y="114"/>
                  </a:lnTo>
                  <a:lnTo>
                    <a:pt x="142" y="106"/>
                  </a:lnTo>
                  <a:lnTo>
                    <a:pt x="135" y="101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7" y="95"/>
                  </a:lnTo>
                  <a:lnTo>
                    <a:pt x="121" y="90"/>
                  </a:lnTo>
                  <a:lnTo>
                    <a:pt x="114" y="85"/>
                  </a:lnTo>
                  <a:lnTo>
                    <a:pt x="105" y="78"/>
                  </a:lnTo>
                  <a:lnTo>
                    <a:pt x="101" y="75"/>
                  </a:lnTo>
                  <a:lnTo>
                    <a:pt x="95" y="71"/>
                  </a:lnTo>
                  <a:lnTo>
                    <a:pt x="94" y="70"/>
                  </a:lnTo>
                  <a:lnTo>
                    <a:pt x="93" y="69"/>
                  </a:lnTo>
                  <a:lnTo>
                    <a:pt x="92" y="69"/>
                  </a:lnTo>
                  <a:lnTo>
                    <a:pt x="47" y="35"/>
                  </a:lnTo>
                  <a:lnTo>
                    <a:pt x="44" y="33"/>
                  </a:lnTo>
                  <a:lnTo>
                    <a:pt x="41" y="29"/>
                  </a:lnTo>
                  <a:lnTo>
                    <a:pt x="40" y="29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4" y="1"/>
                  </a:lnTo>
                  <a:lnTo>
                    <a:pt x="77" y="1"/>
                  </a:lnTo>
                  <a:lnTo>
                    <a:pt x="78" y="1"/>
                  </a:lnTo>
                  <a:lnTo>
                    <a:pt x="79" y="1"/>
                  </a:lnTo>
                  <a:lnTo>
                    <a:pt x="86" y="1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7" y="1"/>
                  </a:lnTo>
                  <a:lnTo>
                    <a:pt x="98" y="1"/>
                  </a:lnTo>
                  <a:lnTo>
                    <a:pt x="104" y="1"/>
                  </a:lnTo>
                  <a:lnTo>
                    <a:pt x="105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3" y="1"/>
                  </a:lnTo>
                  <a:lnTo>
                    <a:pt x="115" y="1"/>
                  </a:lnTo>
                  <a:lnTo>
                    <a:pt x="116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3" y="1"/>
                  </a:lnTo>
                  <a:lnTo>
                    <a:pt x="136" y="1"/>
                  </a:lnTo>
                  <a:lnTo>
                    <a:pt x="139" y="1"/>
                  </a:lnTo>
                  <a:lnTo>
                    <a:pt x="143" y="1"/>
                  </a:lnTo>
                  <a:lnTo>
                    <a:pt x="144" y="1"/>
                  </a:lnTo>
                  <a:lnTo>
                    <a:pt x="162" y="1"/>
                  </a:lnTo>
                  <a:lnTo>
                    <a:pt x="167" y="1"/>
                  </a:lnTo>
                  <a:lnTo>
                    <a:pt x="168" y="1"/>
                  </a:lnTo>
                  <a:lnTo>
                    <a:pt x="169" y="1"/>
                  </a:lnTo>
                  <a:lnTo>
                    <a:pt x="170" y="1"/>
                  </a:lnTo>
                  <a:lnTo>
                    <a:pt x="171" y="1"/>
                  </a:lnTo>
                  <a:lnTo>
                    <a:pt x="172" y="1"/>
                  </a:lnTo>
                  <a:lnTo>
                    <a:pt x="173" y="1"/>
                  </a:lnTo>
                  <a:lnTo>
                    <a:pt x="185" y="1"/>
                  </a:lnTo>
                  <a:lnTo>
                    <a:pt x="187" y="1"/>
                  </a:lnTo>
                  <a:lnTo>
                    <a:pt x="189" y="1"/>
                  </a:lnTo>
                  <a:lnTo>
                    <a:pt x="190" y="2"/>
                  </a:lnTo>
                  <a:lnTo>
                    <a:pt x="205" y="2"/>
                  </a:lnTo>
                  <a:lnTo>
                    <a:pt x="208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5" y="2"/>
                  </a:lnTo>
                  <a:lnTo>
                    <a:pt x="216" y="2"/>
                  </a:lnTo>
                  <a:lnTo>
                    <a:pt x="217" y="2"/>
                  </a:lnTo>
                  <a:lnTo>
                    <a:pt x="219" y="2"/>
                  </a:lnTo>
                  <a:lnTo>
                    <a:pt x="221" y="2"/>
                  </a:lnTo>
                  <a:lnTo>
                    <a:pt x="222" y="2"/>
                  </a:lnTo>
                  <a:lnTo>
                    <a:pt x="224" y="2"/>
                  </a:lnTo>
                  <a:lnTo>
                    <a:pt x="225" y="2"/>
                  </a:lnTo>
                  <a:lnTo>
                    <a:pt x="228" y="2"/>
                  </a:lnTo>
                  <a:lnTo>
                    <a:pt x="230" y="3"/>
                  </a:lnTo>
                  <a:lnTo>
                    <a:pt x="245" y="3"/>
                  </a:lnTo>
                  <a:lnTo>
                    <a:pt x="262" y="3"/>
                  </a:lnTo>
                  <a:lnTo>
                    <a:pt x="263" y="3"/>
                  </a:lnTo>
                  <a:lnTo>
                    <a:pt x="264" y="3"/>
                  </a:lnTo>
                  <a:lnTo>
                    <a:pt x="266" y="3"/>
                  </a:lnTo>
                  <a:lnTo>
                    <a:pt x="267" y="3"/>
                  </a:lnTo>
                  <a:lnTo>
                    <a:pt x="269" y="3"/>
                  </a:lnTo>
                  <a:lnTo>
                    <a:pt x="270" y="3"/>
                  </a:lnTo>
                  <a:lnTo>
                    <a:pt x="279" y="3"/>
                  </a:lnTo>
                  <a:lnTo>
                    <a:pt x="280" y="3"/>
                  </a:lnTo>
                  <a:lnTo>
                    <a:pt x="282" y="3"/>
                  </a:lnTo>
                  <a:lnTo>
                    <a:pt x="290" y="3"/>
                  </a:lnTo>
                  <a:lnTo>
                    <a:pt x="348" y="3"/>
                  </a:lnTo>
                  <a:lnTo>
                    <a:pt x="351" y="3"/>
                  </a:lnTo>
                  <a:lnTo>
                    <a:pt x="352" y="3"/>
                  </a:lnTo>
                  <a:lnTo>
                    <a:pt x="356" y="3"/>
                  </a:lnTo>
                  <a:lnTo>
                    <a:pt x="367" y="3"/>
                  </a:lnTo>
                  <a:lnTo>
                    <a:pt x="374" y="3"/>
                  </a:lnTo>
                  <a:lnTo>
                    <a:pt x="378" y="3"/>
                  </a:lnTo>
                  <a:lnTo>
                    <a:pt x="379" y="3"/>
                  </a:lnTo>
                  <a:lnTo>
                    <a:pt x="380" y="3"/>
                  </a:lnTo>
                  <a:lnTo>
                    <a:pt x="385" y="3"/>
                  </a:lnTo>
                  <a:lnTo>
                    <a:pt x="390" y="3"/>
                  </a:lnTo>
                  <a:lnTo>
                    <a:pt x="395" y="3"/>
                  </a:lnTo>
                  <a:lnTo>
                    <a:pt x="397" y="3"/>
                  </a:lnTo>
                  <a:lnTo>
                    <a:pt x="398" y="4"/>
                  </a:lnTo>
                  <a:lnTo>
                    <a:pt x="404" y="15"/>
                  </a:lnTo>
                  <a:lnTo>
                    <a:pt x="405" y="17"/>
                  </a:lnTo>
                  <a:lnTo>
                    <a:pt x="406" y="19"/>
                  </a:lnTo>
                  <a:lnTo>
                    <a:pt x="407" y="21"/>
                  </a:lnTo>
                  <a:lnTo>
                    <a:pt x="410" y="23"/>
                  </a:lnTo>
                  <a:lnTo>
                    <a:pt x="410" y="24"/>
                  </a:lnTo>
                  <a:lnTo>
                    <a:pt x="412" y="27"/>
                  </a:lnTo>
                  <a:lnTo>
                    <a:pt x="413" y="27"/>
                  </a:lnTo>
                  <a:lnTo>
                    <a:pt x="413" y="29"/>
                  </a:lnTo>
                  <a:lnTo>
                    <a:pt x="414" y="31"/>
                  </a:lnTo>
                  <a:lnTo>
                    <a:pt x="415" y="32"/>
                  </a:lnTo>
                  <a:lnTo>
                    <a:pt x="416" y="34"/>
                  </a:lnTo>
                  <a:lnTo>
                    <a:pt x="416" y="35"/>
                  </a:lnTo>
                  <a:lnTo>
                    <a:pt x="417" y="36"/>
                  </a:lnTo>
                  <a:lnTo>
                    <a:pt x="417" y="38"/>
                  </a:lnTo>
                  <a:lnTo>
                    <a:pt x="418" y="40"/>
                  </a:lnTo>
                  <a:lnTo>
                    <a:pt x="418" y="41"/>
                  </a:lnTo>
                  <a:lnTo>
                    <a:pt x="419" y="41"/>
                  </a:lnTo>
                  <a:lnTo>
                    <a:pt x="420" y="46"/>
                  </a:lnTo>
                  <a:lnTo>
                    <a:pt x="422" y="48"/>
                  </a:lnTo>
                  <a:lnTo>
                    <a:pt x="422" y="49"/>
                  </a:lnTo>
                  <a:lnTo>
                    <a:pt x="423" y="50"/>
                  </a:lnTo>
                  <a:lnTo>
                    <a:pt x="423" y="51"/>
                  </a:lnTo>
                  <a:lnTo>
                    <a:pt x="426" y="59"/>
                  </a:lnTo>
                  <a:lnTo>
                    <a:pt x="427" y="62"/>
                  </a:lnTo>
                  <a:lnTo>
                    <a:pt x="427" y="63"/>
                  </a:lnTo>
                  <a:lnTo>
                    <a:pt x="428" y="64"/>
                  </a:lnTo>
                  <a:lnTo>
                    <a:pt x="428" y="65"/>
                  </a:lnTo>
                  <a:lnTo>
                    <a:pt x="428" y="66"/>
                  </a:lnTo>
                  <a:lnTo>
                    <a:pt x="429" y="68"/>
                  </a:lnTo>
                  <a:lnTo>
                    <a:pt x="430" y="70"/>
                  </a:lnTo>
                  <a:lnTo>
                    <a:pt x="431" y="74"/>
                  </a:lnTo>
                  <a:lnTo>
                    <a:pt x="436" y="84"/>
                  </a:lnTo>
                  <a:lnTo>
                    <a:pt x="436" y="85"/>
                  </a:lnTo>
                  <a:lnTo>
                    <a:pt x="442" y="102"/>
                  </a:lnTo>
                  <a:lnTo>
                    <a:pt x="443" y="102"/>
                  </a:lnTo>
                  <a:lnTo>
                    <a:pt x="443" y="103"/>
                  </a:lnTo>
                  <a:lnTo>
                    <a:pt x="443" y="105"/>
                  </a:lnTo>
                  <a:lnTo>
                    <a:pt x="449" y="116"/>
                  </a:lnTo>
                  <a:lnTo>
                    <a:pt x="449" y="118"/>
                  </a:lnTo>
                  <a:lnTo>
                    <a:pt x="449" y="119"/>
                  </a:lnTo>
                  <a:lnTo>
                    <a:pt x="451" y="123"/>
                  </a:lnTo>
                  <a:lnTo>
                    <a:pt x="451" y="124"/>
                  </a:lnTo>
                  <a:lnTo>
                    <a:pt x="454" y="131"/>
                  </a:lnTo>
                  <a:lnTo>
                    <a:pt x="455" y="136"/>
                  </a:lnTo>
                  <a:lnTo>
                    <a:pt x="459" y="143"/>
                  </a:lnTo>
                  <a:lnTo>
                    <a:pt x="459" y="144"/>
                  </a:lnTo>
                  <a:lnTo>
                    <a:pt x="461" y="149"/>
                  </a:lnTo>
                  <a:lnTo>
                    <a:pt x="464" y="157"/>
                  </a:lnTo>
                  <a:lnTo>
                    <a:pt x="466" y="161"/>
                  </a:lnTo>
                  <a:lnTo>
                    <a:pt x="466" y="162"/>
                  </a:lnTo>
                  <a:lnTo>
                    <a:pt x="466" y="163"/>
                  </a:lnTo>
                  <a:lnTo>
                    <a:pt x="467" y="164"/>
                  </a:lnTo>
                  <a:lnTo>
                    <a:pt x="467" y="167"/>
                  </a:lnTo>
                  <a:lnTo>
                    <a:pt x="468" y="168"/>
                  </a:lnTo>
                  <a:lnTo>
                    <a:pt x="468" y="169"/>
                  </a:lnTo>
                  <a:lnTo>
                    <a:pt x="468" y="170"/>
                  </a:lnTo>
                  <a:lnTo>
                    <a:pt x="468" y="171"/>
                  </a:lnTo>
                  <a:lnTo>
                    <a:pt x="469" y="173"/>
                  </a:lnTo>
                  <a:lnTo>
                    <a:pt x="469" y="174"/>
                  </a:lnTo>
                  <a:lnTo>
                    <a:pt x="469" y="176"/>
                  </a:lnTo>
                  <a:lnTo>
                    <a:pt x="469" y="177"/>
                  </a:lnTo>
                  <a:lnTo>
                    <a:pt x="471" y="179"/>
                  </a:lnTo>
                  <a:lnTo>
                    <a:pt x="471" y="181"/>
                  </a:lnTo>
                  <a:lnTo>
                    <a:pt x="471" y="182"/>
                  </a:lnTo>
                  <a:lnTo>
                    <a:pt x="471" y="183"/>
                  </a:lnTo>
                  <a:lnTo>
                    <a:pt x="471" y="185"/>
                  </a:lnTo>
                  <a:lnTo>
                    <a:pt x="471" y="186"/>
                  </a:lnTo>
                  <a:lnTo>
                    <a:pt x="471" y="187"/>
                  </a:lnTo>
                  <a:lnTo>
                    <a:pt x="471" y="188"/>
                  </a:lnTo>
                  <a:lnTo>
                    <a:pt x="471" y="189"/>
                  </a:lnTo>
                  <a:lnTo>
                    <a:pt x="471" y="190"/>
                  </a:lnTo>
                  <a:lnTo>
                    <a:pt x="471" y="192"/>
                  </a:lnTo>
                  <a:lnTo>
                    <a:pt x="471" y="193"/>
                  </a:lnTo>
                  <a:lnTo>
                    <a:pt x="469" y="199"/>
                  </a:lnTo>
                  <a:lnTo>
                    <a:pt x="469" y="222"/>
                  </a:lnTo>
                  <a:lnTo>
                    <a:pt x="468" y="232"/>
                  </a:lnTo>
                  <a:lnTo>
                    <a:pt x="468" y="236"/>
                  </a:lnTo>
                  <a:lnTo>
                    <a:pt x="468" y="242"/>
                  </a:lnTo>
                  <a:lnTo>
                    <a:pt x="468" y="243"/>
                  </a:lnTo>
                  <a:lnTo>
                    <a:pt x="468" y="245"/>
                  </a:lnTo>
                  <a:lnTo>
                    <a:pt x="468" y="247"/>
                  </a:lnTo>
                  <a:lnTo>
                    <a:pt x="468" y="253"/>
                  </a:lnTo>
                  <a:lnTo>
                    <a:pt x="468" y="255"/>
                  </a:lnTo>
                  <a:lnTo>
                    <a:pt x="468" y="25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675"/>
            </a:p>
          </p:txBody>
        </p:sp>
        <p:sp>
          <p:nvSpPr>
            <p:cNvPr id="11" name="Freeform 8266">
              <a:extLst>
                <a:ext uri="{FF2B5EF4-FFF2-40B4-BE49-F238E27FC236}">
                  <a16:creationId xmlns:a16="http://schemas.microsoft.com/office/drawing/2014/main" id="{0E75F759-75A9-8A59-E2B4-CAE14ED9A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9538" y="1501775"/>
              <a:ext cx="600075" cy="1209675"/>
            </a:xfrm>
            <a:custGeom>
              <a:avLst/>
              <a:gdLst>
                <a:gd name="T0" fmla="*/ 366 w 378"/>
                <a:gd name="T1" fmla="*/ 262 h 762"/>
                <a:gd name="T2" fmla="*/ 366 w 378"/>
                <a:gd name="T3" fmla="*/ 308 h 762"/>
                <a:gd name="T4" fmla="*/ 366 w 378"/>
                <a:gd name="T5" fmla="*/ 337 h 762"/>
                <a:gd name="T6" fmla="*/ 366 w 378"/>
                <a:gd name="T7" fmla="*/ 409 h 762"/>
                <a:gd name="T8" fmla="*/ 366 w 378"/>
                <a:gd name="T9" fmla="*/ 438 h 762"/>
                <a:gd name="T10" fmla="*/ 361 w 378"/>
                <a:gd name="T11" fmla="*/ 459 h 762"/>
                <a:gd name="T12" fmla="*/ 361 w 378"/>
                <a:gd name="T13" fmla="*/ 477 h 762"/>
                <a:gd name="T14" fmla="*/ 362 w 378"/>
                <a:gd name="T15" fmla="*/ 498 h 762"/>
                <a:gd name="T16" fmla="*/ 364 w 378"/>
                <a:gd name="T17" fmla="*/ 532 h 762"/>
                <a:gd name="T18" fmla="*/ 367 w 378"/>
                <a:gd name="T19" fmla="*/ 551 h 762"/>
                <a:gd name="T20" fmla="*/ 368 w 378"/>
                <a:gd name="T21" fmla="*/ 574 h 762"/>
                <a:gd name="T22" fmla="*/ 368 w 378"/>
                <a:gd name="T23" fmla="*/ 620 h 762"/>
                <a:gd name="T24" fmla="*/ 369 w 378"/>
                <a:gd name="T25" fmla="*/ 640 h 762"/>
                <a:gd name="T26" fmla="*/ 369 w 378"/>
                <a:gd name="T27" fmla="*/ 659 h 762"/>
                <a:gd name="T28" fmla="*/ 369 w 378"/>
                <a:gd name="T29" fmla="*/ 676 h 762"/>
                <a:gd name="T30" fmla="*/ 369 w 378"/>
                <a:gd name="T31" fmla="*/ 708 h 762"/>
                <a:gd name="T32" fmla="*/ 370 w 378"/>
                <a:gd name="T33" fmla="*/ 745 h 762"/>
                <a:gd name="T34" fmla="*/ 368 w 378"/>
                <a:gd name="T35" fmla="*/ 762 h 762"/>
                <a:gd name="T36" fmla="*/ 355 w 378"/>
                <a:gd name="T37" fmla="*/ 762 h 762"/>
                <a:gd name="T38" fmla="*/ 343 w 378"/>
                <a:gd name="T39" fmla="*/ 762 h 762"/>
                <a:gd name="T40" fmla="*/ 333 w 378"/>
                <a:gd name="T41" fmla="*/ 762 h 762"/>
                <a:gd name="T42" fmla="*/ 321 w 378"/>
                <a:gd name="T43" fmla="*/ 762 h 762"/>
                <a:gd name="T44" fmla="*/ 311 w 378"/>
                <a:gd name="T45" fmla="*/ 762 h 762"/>
                <a:gd name="T46" fmla="*/ 302 w 378"/>
                <a:gd name="T47" fmla="*/ 761 h 762"/>
                <a:gd name="T48" fmla="*/ 280 w 378"/>
                <a:gd name="T49" fmla="*/ 754 h 762"/>
                <a:gd name="T50" fmla="*/ 270 w 378"/>
                <a:gd name="T51" fmla="*/ 750 h 762"/>
                <a:gd name="T52" fmla="*/ 255 w 378"/>
                <a:gd name="T53" fmla="*/ 746 h 762"/>
                <a:gd name="T54" fmla="*/ 218 w 378"/>
                <a:gd name="T55" fmla="*/ 733 h 762"/>
                <a:gd name="T56" fmla="*/ 127 w 378"/>
                <a:gd name="T57" fmla="*/ 702 h 762"/>
                <a:gd name="T58" fmla="*/ 183 w 378"/>
                <a:gd name="T59" fmla="*/ 684 h 762"/>
                <a:gd name="T60" fmla="*/ 238 w 378"/>
                <a:gd name="T61" fmla="*/ 649 h 762"/>
                <a:gd name="T62" fmla="*/ 245 w 378"/>
                <a:gd name="T63" fmla="*/ 615 h 762"/>
                <a:gd name="T64" fmla="*/ 258 w 378"/>
                <a:gd name="T65" fmla="*/ 533 h 762"/>
                <a:gd name="T66" fmla="*/ 273 w 378"/>
                <a:gd name="T67" fmla="*/ 431 h 762"/>
                <a:gd name="T68" fmla="*/ 268 w 378"/>
                <a:gd name="T69" fmla="*/ 361 h 762"/>
                <a:gd name="T70" fmla="*/ 255 w 378"/>
                <a:gd name="T71" fmla="*/ 317 h 762"/>
                <a:gd name="T72" fmla="*/ 218 w 378"/>
                <a:gd name="T73" fmla="*/ 255 h 762"/>
                <a:gd name="T74" fmla="*/ 188 w 378"/>
                <a:gd name="T75" fmla="*/ 215 h 762"/>
                <a:gd name="T76" fmla="*/ 102 w 378"/>
                <a:gd name="T77" fmla="*/ 138 h 762"/>
                <a:gd name="T78" fmla="*/ 32 w 378"/>
                <a:gd name="T79" fmla="*/ 79 h 762"/>
                <a:gd name="T80" fmla="*/ 22 w 378"/>
                <a:gd name="T81" fmla="*/ 59 h 762"/>
                <a:gd name="T82" fmla="*/ 0 w 378"/>
                <a:gd name="T83" fmla="*/ 11 h 762"/>
                <a:gd name="T84" fmla="*/ 14 w 378"/>
                <a:gd name="T85" fmla="*/ 0 h 762"/>
                <a:gd name="T86" fmla="*/ 59 w 378"/>
                <a:gd name="T87" fmla="*/ 3 h 762"/>
                <a:gd name="T88" fmla="*/ 118 w 378"/>
                <a:gd name="T89" fmla="*/ 5 h 762"/>
                <a:gd name="T90" fmla="*/ 170 w 378"/>
                <a:gd name="T91" fmla="*/ 6 h 762"/>
                <a:gd name="T92" fmla="*/ 213 w 378"/>
                <a:gd name="T93" fmla="*/ 7 h 762"/>
                <a:gd name="T94" fmla="*/ 232 w 378"/>
                <a:gd name="T95" fmla="*/ 8 h 762"/>
                <a:gd name="T96" fmla="*/ 258 w 378"/>
                <a:gd name="T97" fmla="*/ 9 h 762"/>
                <a:gd name="T98" fmla="*/ 288 w 378"/>
                <a:gd name="T99" fmla="*/ 10 h 762"/>
                <a:gd name="T100" fmla="*/ 316 w 378"/>
                <a:gd name="T101" fmla="*/ 10 h 762"/>
                <a:gd name="T102" fmla="*/ 347 w 378"/>
                <a:gd name="T103" fmla="*/ 12 h 762"/>
                <a:gd name="T104" fmla="*/ 372 w 378"/>
                <a:gd name="T105" fmla="*/ 12 h 762"/>
                <a:gd name="T106" fmla="*/ 369 w 378"/>
                <a:gd name="T107" fmla="*/ 25 h 762"/>
                <a:gd name="T108" fmla="*/ 366 w 378"/>
                <a:gd name="T109" fmla="*/ 34 h 762"/>
                <a:gd name="T110" fmla="*/ 364 w 378"/>
                <a:gd name="T111" fmla="*/ 42 h 762"/>
                <a:gd name="T112" fmla="*/ 362 w 378"/>
                <a:gd name="T113" fmla="*/ 66 h 762"/>
                <a:gd name="T114" fmla="*/ 364 w 378"/>
                <a:gd name="T115" fmla="*/ 114 h 762"/>
                <a:gd name="T116" fmla="*/ 364 w 378"/>
                <a:gd name="T117" fmla="*/ 135 h 762"/>
                <a:gd name="T118" fmla="*/ 364 w 378"/>
                <a:gd name="T119" fmla="*/ 159 h 762"/>
                <a:gd name="T120" fmla="*/ 365 w 378"/>
                <a:gd name="T121" fmla="*/ 203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8" h="762">
                  <a:moveTo>
                    <a:pt x="365" y="203"/>
                  </a:moveTo>
                  <a:lnTo>
                    <a:pt x="365" y="209"/>
                  </a:lnTo>
                  <a:lnTo>
                    <a:pt x="365" y="226"/>
                  </a:lnTo>
                  <a:lnTo>
                    <a:pt x="365" y="241"/>
                  </a:lnTo>
                  <a:lnTo>
                    <a:pt x="366" y="253"/>
                  </a:lnTo>
                  <a:lnTo>
                    <a:pt x="366" y="255"/>
                  </a:lnTo>
                  <a:lnTo>
                    <a:pt x="366" y="256"/>
                  </a:lnTo>
                  <a:lnTo>
                    <a:pt x="366" y="262"/>
                  </a:lnTo>
                  <a:lnTo>
                    <a:pt x="366" y="273"/>
                  </a:lnTo>
                  <a:lnTo>
                    <a:pt x="366" y="274"/>
                  </a:lnTo>
                  <a:lnTo>
                    <a:pt x="366" y="280"/>
                  </a:lnTo>
                  <a:lnTo>
                    <a:pt x="366" y="286"/>
                  </a:lnTo>
                  <a:lnTo>
                    <a:pt x="366" y="289"/>
                  </a:lnTo>
                  <a:lnTo>
                    <a:pt x="366" y="304"/>
                  </a:lnTo>
                  <a:lnTo>
                    <a:pt x="366" y="305"/>
                  </a:lnTo>
                  <a:lnTo>
                    <a:pt x="366" y="308"/>
                  </a:lnTo>
                  <a:lnTo>
                    <a:pt x="366" y="311"/>
                  </a:lnTo>
                  <a:lnTo>
                    <a:pt x="366" y="313"/>
                  </a:lnTo>
                  <a:lnTo>
                    <a:pt x="366" y="318"/>
                  </a:lnTo>
                  <a:lnTo>
                    <a:pt x="366" y="320"/>
                  </a:lnTo>
                  <a:lnTo>
                    <a:pt x="366" y="322"/>
                  </a:lnTo>
                  <a:lnTo>
                    <a:pt x="366" y="325"/>
                  </a:lnTo>
                  <a:lnTo>
                    <a:pt x="366" y="336"/>
                  </a:lnTo>
                  <a:lnTo>
                    <a:pt x="366" y="337"/>
                  </a:lnTo>
                  <a:lnTo>
                    <a:pt x="367" y="339"/>
                  </a:lnTo>
                  <a:lnTo>
                    <a:pt x="367" y="343"/>
                  </a:lnTo>
                  <a:lnTo>
                    <a:pt x="366" y="353"/>
                  </a:lnTo>
                  <a:lnTo>
                    <a:pt x="366" y="368"/>
                  </a:lnTo>
                  <a:lnTo>
                    <a:pt x="366" y="380"/>
                  </a:lnTo>
                  <a:lnTo>
                    <a:pt x="366" y="397"/>
                  </a:lnTo>
                  <a:lnTo>
                    <a:pt x="366" y="400"/>
                  </a:lnTo>
                  <a:lnTo>
                    <a:pt x="366" y="409"/>
                  </a:lnTo>
                  <a:lnTo>
                    <a:pt x="366" y="416"/>
                  </a:lnTo>
                  <a:lnTo>
                    <a:pt x="366" y="429"/>
                  </a:lnTo>
                  <a:lnTo>
                    <a:pt x="366" y="430"/>
                  </a:lnTo>
                  <a:lnTo>
                    <a:pt x="366" y="433"/>
                  </a:lnTo>
                  <a:lnTo>
                    <a:pt x="366" y="434"/>
                  </a:lnTo>
                  <a:lnTo>
                    <a:pt x="366" y="435"/>
                  </a:lnTo>
                  <a:lnTo>
                    <a:pt x="366" y="437"/>
                  </a:lnTo>
                  <a:lnTo>
                    <a:pt x="366" y="438"/>
                  </a:lnTo>
                  <a:lnTo>
                    <a:pt x="365" y="439"/>
                  </a:lnTo>
                  <a:lnTo>
                    <a:pt x="365" y="440"/>
                  </a:lnTo>
                  <a:lnTo>
                    <a:pt x="364" y="447"/>
                  </a:lnTo>
                  <a:lnTo>
                    <a:pt x="362" y="454"/>
                  </a:lnTo>
                  <a:lnTo>
                    <a:pt x="362" y="455"/>
                  </a:lnTo>
                  <a:lnTo>
                    <a:pt x="362" y="456"/>
                  </a:lnTo>
                  <a:lnTo>
                    <a:pt x="362" y="458"/>
                  </a:lnTo>
                  <a:lnTo>
                    <a:pt x="361" y="459"/>
                  </a:lnTo>
                  <a:lnTo>
                    <a:pt x="361" y="460"/>
                  </a:lnTo>
                  <a:lnTo>
                    <a:pt x="361" y="461"/>
                  </a:lnTo>
                  <a:lnTo>
                    <a:pt x="361" y="462"/>
                  </a:lnTo>
                  <a:lnTo>
                    <a:pt x="361" y="463"/>
                  </a:lnTo>
                  <a:lnTo>
                    <a:pt x="361" y="464"/>
                  </a:lnTo>
                  <a:lnTo>
                    <a:pt x="361" y="466"/>
                  </a:lnTo>
                  <a:lnTo>
                    <a:pt x="361" y="475"/>
                  </a:lnTo>
                  <a:lnTo>
                    <a:pt x="361" y="477"/>
                  </a:lnTo>
                  <a:lnTo>
                    <a:pt x="361" y="479"/>
                  </a:lnTo>
                  <a:lnTo>
                    <a:pt x="361" y="485"/>
                  </a:lnTo>
                  <a:lnTo>
                    <a:pt x="361" y="486"/>
                  </a:lnTo>
                  <a:lnTo>
                    <a:pt x="361" y="489"/>
                  </a:lnTo>
                  <a:lnTo>
                    <a:pt x="362" y="492"/>
                  </a:lnTo>
                  <a:lnTo>
                    <a:pt x="362" y="495"/>
                  </a:lnTo>
                  <a:lnTo>
                    <a:pt x="362" y="497"/>
                  </a:lnTo>
                  <a:lnTo>
                    <a:pt x="362" y="498"/>
                  </a:lnTo>
                  <a:lnTo>
                    <a:pt x="362" y="510"/>
                  </a:lnTo>
                  <a:lnTo>
                    <a:pt x="362" y="516"/>
                  </a:lnTo>
                  <a:lnTo>
                    <a:pt x="362" y="518"/>
                  </a:lnTo>
                  <a:lnTo>
                    <a:pt x="362" y="525"/>
                  </a:lnTo>
                  <a:lnTo>
                    <a:pt x="362" y="527"/>
                  </a:lnTo>
                  <a:lnTo>
                    <a:pt x="362" y="528"/>
                  </a:lnTo>
                  <a:lnTo>
                    <a:pt x="364" y="529"/>
                  </a:lnTo>
                  <a:lnTo>
                    <a:pt x="364" y="532"/>
                  </a:lnTo>
                  <a:lnTo>
                    <a:pt x="364" y="533"/>
                  </a:lnTo>
                  <a:lnTo>
                    <a:pt x="365" y="535"/>
                  </a:lnTo>
                  <a:lnTo>
                    <a:pt x="366" y="541"/>
                  </a:lnTo>
                  <a:lnTo>
                    <a:pt x="366" y="546"/>
                  </a:lnTo>
                  <a:lnTo>
                    <a:pt x="367" y="548"/>
                  </a:lnTo>
                  <a:lnTo>
                    <a:pt x="367" y="549"/>
                  </a:lnTo>
                  <a:lnTo>
                    <a:pt x="367" y="550"/>
                  </a:lnTo>
                  <a:lnTo>
                    <a:pt x="367" y="551"/>
                  </a:lnTo>
                  <a:lnTo>
                    <a:pt x="367" y="553"/>
                  </a:lnTo>
                  <a:lnTo>
                    <a:pt x="367" y="554"/>
                  </a:lnTo>
                  <a:lnTo>
                    <a:pt x="367" y="555"/>
                  </a:lnTo>
                  <a:lnTo>
                    <a:pt x="367" y="557"/>
                  </a:lnTo>
                  <a:lnTo>
                    <a:pt x="367" y="558"/>
                  </a:lnTo>
                  <a:lnTo>
                    <a:pt x="368" y="563"/>
                  </a:lnTo>
                  <a:lnTo>
                    <a:pt x="368" y="572"/>
                  </a:lnTo>
                  <a:lnTo>
                    <a:pt x="368" y="574"/>
                  </a:lnTo>
                  <a:lnTo>
                    <a:pt x="368" y="588"/>
                  </a:lnTo>
                  <a:lnTo>
                    <a:pt x="368" y="589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06"/>
                  </a:lnTo>
                  <a:lnTo>
                    <a:pt x="368" y="612"/>
                  </a:lnTo>
                  <a:lnTo>
                    <a:pt x="368" y="613"/>
                  </a:lnTo>
                  <a:lnTo>
                    <a:pt x="368" y="620"/>
                  </a:lnTo>
                  <a:lnTo>
                    <a:pt x="368" y="621"/>
                  </a:lnTo>
                  <a:lnTo>
                    <a:pt x="368" y="622"/>
                  </a:lnTo>
                  <a:lnTo>
                    <a:pt x="368" y="628"/>
                  </a:lnTo>
                  <a:lnTo>
                    <a:pt x="369" y="629"/>
                  </a:lnTo>
                  <a:lnTo>
                    <a:pt x="369" y="633"/>
                  </a:lnTo>
                  <a:lnTo>
                    <a:pt x="369" y="635"/>
                  </a:lnTo>
                  <a:lnTo>
                    <a:pt x="369" y="636"/>
                  </a:lnTo>
                  <a:lnTo>
                    <a:pt x="369" y="640"/>
                  </a:lnTo>
                  <a:lnTo>
                    <a:pt x="369" y="641"/>
                  </a:lnTo>
                  <a:lnTo>
                    <a:pt x="369" y="643"/>
                  </a:lnTo>
                  <a:lnTo>
                    <a:pt x="369" y="647"/>
                  </a:lnTo>
                  <a:lnTo>
                    <a:pt x="369" y="650"/>
                  </a:lnTo>
                  <a:lnTo>
                    <a:pt x="369" y="651"/>
                  </a:lnTo>
                  <a:lnTo>
                    <a:pt x="369" y="655"/>
                  </a:lnTo>
                  <a:lnTo>
                    <a:pt x="369" y="658"/>
                  </a:lnTo>
                  <a:lnTo>
                    <a:pt x="369" y="659"/>
                  </a:lnTo>
                  <a:lnTo>
                    <a:pt x="369" y="661"/>
                  </a:lnTo>
                  <a:lnTo>
                    <a:pt x="369" y="662"/>
                  </a:lnTo>
                  <a:lnTo>
                    <a:pt x="369" y="663"/>
                  </a:lnTo>
                  <a:lnTo>
                    <a:pt x="369" y="665"/>
                  </a:lnTo>
                  <a:lnTo>
                    <a:pt x="369" y="668"/>
                  </a:lnTo>
                  <a:lnTo>
                    <a:pt x="369" y="670"/>
                  </a:lnTo>
                  <a:lnTo>
                    <a:pt x="369" y="671"/>
                  </a:lnTo>
                  <a:lnTo>
                    <a:pt x="369" y="676"/>
                  </a:lnTo>
                  <a:lnTo>
                    <a:pt x="369" y="684"/>
                  </a:lnTo>
                  <a:lnTo>
                    <a:pt x="369" y="685"/>
                  </a:lnTo>
                  <a:lnTo>
                    <a:pt x="369" y="687"/>
                  </a:lnTo>
                  <a:lnTo>
                    <a:pt x="369" y="688"/>
                  </a:lnTo>
                  <a:lnTo>
                    <a:pt x="369" y="699"/>
                  </a:lnTo>
                  <a:lnTo>
                    <a:pt x="369" y="701"/>
                  </a:lnTo>
                  <a:lnTo>
                    <a:pt x="369" y="707"/>
                  </a:lnTo>
                  <a:lnTo>
                    <a:pt x="369" y="708"/>
                  </a:lnTo>
                  <a:lnTo>
                    <a:pt x="370" y="714"/>
                  </a:lnTo>
                  <a:lnTo>
                    <a:pt x="370" y="718"/>
                  </a:lnTo>
                  <a:lnTo>
                    <a:pt x="370" y="726"/>
                  </a:lnTo>
                  <a:lnTo>
                    <a:pt x="370" y="731"/>
                  </a:lnTo>
                  <a:lnTo>
                    <a:pt x="370" y="732"/>
                  </a:lnTo>
                  <a:lnTo>
                    <a:pt x="370" y="735"/>
                  </a:lnTo>
                  <a:lnTo>
                    <a:pt x="370" y="736"/>
                  </a:lnTo>
                  <a:lnTo>
                    <a:pt x="370" y="745"/>
                  </a:lnTo>
                  <a:lnTo>
                    <a:pt x="370" y="746"/>
                  </a:lnTo>
                  <a:lnTo>
                    <a:pt x="370" y="747"/>
                  </a:lnTo>
                  <a:lnTo>
                    <a:pt x="370" y="748"/>
                  </a:lnTo>
                  <a:lnTo>
                    <a:pt x="370" y="749"/>
                  </a:lnTo>
                  <a:lnTo>
                    <a:pt x="370" y="755"/>
                  </a:lnTo>
                  <a:lnTo>
                    <a:pt x="370" y="762"/>
                  </a:lnTo>
                  <a:lnTo>
                    <a:pt x="369" y="762"/>
                  </a:lnTo>
                  <a:lnTo>
                    <a:pt x="368" y="762"/>
                  </a:lnTo>
                  <a:lnTo>
                    <a:pt x="366" y="762"/>
                  </a:lnTo>
                  <a:lnTo>
                    <a:pt x="364" y="762"/>
                  </a:lnTo>
                  <a:lnTo>
                    <a:pt x="361" y="762"/>
                  </a:lnTo>
                  <a:lnTo>
                    <a:pt x="359" y="762"/>
                  </a:lnTo>
                  <a:lnTo>
                    <a:pt x="358" y="762"/>
                  </a:lnTo>
                  <a:lnTo>
                    <a:pt x="357" y="762"/>
                  </a:lnTo>
                  <a:lnTo>
                    <a:pt x="356" y="762"/>
                  </a:lnTo>
                  <a:lnTo>
                    <a:pt x="355" y="762"/>
                  </a:lnTo>
                  <a:lnTo>
                    <a:pt x="354" y="762"/>
                  </a:lnTo>
                  <a:lnTo>
                    <a:pt x="353" y="762"/>
                  </a:lnTo>
                  <a:lnTo>
                    <a:pt x="352" y="762"/>
                  </a:lnTo>
                  <a:lnTo>
                    <a:pt x="351" y="762"/>
                  </a:lnTo>
                  <a:lnTo>
                    <a:pt x="349" y="762"/>
                  </a:lnTo>
                  <a:lnTo>
                    <a:pt x="348" y="762"/>
                  </a:lnTo>
                  <a:lnTo>
                    <a:pt x="345" y="762"/>
                  </a:lnTo>
                  <a:lnTo>
                    <a:pt x="343" y="762"/>
                  </a:lnTo>
                  <a:lnTo>
                    <a:pt x="342" y="762"/>
                  </a:lnTo>
                  <a:lnTo>
                    <a:pt x="341" y="762"/>
                  </a:lnTo>
                  <a:lnTo>
                    <a:pt x="340" y="762"/>
                  </a:lnTo>
                  <a:lnTo>
                    <a:pt x="339" y="762"/>
                  </a:lnTo>
                  <a:lnTo>
                    <a:pt x="337" y="762"/>
                  </a:lnTo>
                  <a:lnTo>
                    <a:pt x="336" y="762"/>
                  </a:lnTo>
                  <a:lnTo>
                    <a:pt x="335" y="762"/>
                  </a:lnTo>
                  <a:lnTo>
                    <a:pt x="333" y="762"/>
                  </a:lnTo>
                  <a:lnTo>
                    <a:pt x="332" y="762"/>
                  </a:lnTo>
                  <a:lnTo>
                    <a:pt x="330" y="762"/>
                  </a:lnTo>
                  <a:lnTo>
                    <a:pt x="329" y="762"/>
                  </a:lnTo>
                  <a:lnTo>
                    <a:pt x="328" y="762"/>
                  </a:lnTo>
                  <a:lnTo>
                    <a:pt x="327" y="762"/>
                  </a:lnTo>
                  <a:lnTo>
                    <a:pt x="325" y="762"/>
                  </a:lnTo>
                  <a:lnTo>
                    <a:pt x="322" y="762"/>
                  </a:lnTo>
                  <a:lnTo>
                    <a:pt x="321" y="762"/>
                  </a:lnTo>
                  <a:lnTo>
                    <a:pt x="320" y="762"/>
                  </a:lnTo>
                  <a:lnTo>
                    <a:pt x="319" y="762"/>
                  </a:lnTo>
                  <a:lnTo>
                    <a:pt x="317" y="762"/>
                  </a:lnTo>
                  <a:lnTo>
                    <a:pt x="316" y="762"/>
                  </a:lnTo>
                  <a:lnTo>
                    <a:pt x="315" y="762"/>
                  </a:lnTo>
                  <a:lnTo>
                    <a:pt x="314" y="762"/>
                  </a:lnTo>
                  <a:lnTo>
                    <a:pt x="312" y="762"/>
                  </a:lnTo>
                  <a:lnTo>
                    <a:pt x="311" y="762"/>
                  </a:lnTo>
                  <a:lnTo>
                    <a:pt x="310" y="762"/>
                  </a:lnTo>
                  <a:lnTo>
                    <a:pt x="309" y="762"/>
                  </a:lnTo>
                  <a:lnTo>
                    <a:pt x="308" y="762"/>
                  </a:lnTo>
                  <a:lnTo>
                    <a:pt x="307" y="762"/>
                  </a:lnTo>
                  <a:lnTo>
                    <a:pt x="306" y="762"/>
                  </a:lnTo>
                  <a:lnTo>
                    <a:pt x="305" y="762"/>
                  </a:lnTo>
                  <a:lnTo>
                    <a:pt x="304" y="761"/>
                  </a:lnTo>
                  <a:lnTo>
                    <a:pt x="302" y="761"/>
                  </a:lnTo>
                  <a:lnTo>
                    <a:pt x="299" y="760"/>
                  </a:lnTo>
                  <a:lnTo>
                    <a:pt x="298" y="760"/>
                  </a:lnTo>
                  <a:lnTo>
                    <a:pt x="296" y="759"/>
                  </a:lnTo>
                  <a:lnTo>
                    <a:pt x="294" y="758"/>
                  </a:lnTo>
                  <a:lnTo>
                    <a:pt x="291" y="757"/>
                  </a:lnTo>
                  <a:lnTo>
                    <a:pt x="290" y="757"/>
                  </a:lnTo>
                  <a:lnTo>
                    <a:pt x="284" y="755"/>
                  </a:lnTo>
                  <a:lnTo>
                    <a:pt x="280" y="754"/>
                  </a:lnTo>
                  <a:lnTo>
                    <a:pt x="278" y="752"/>
                  </a:lnTo>
                  <a:lnTo>
                    <a:pt x="277" y="752"/>
                  </a:lnTo>
                  <a:lnTo>
                    <a:pt x="275" y="752"/>
                  </a:lnTo>
                  <a:lnTo>
                    <a:pt x="274" y="751"/>
                  </a:lnTo>
                  <a:lnTo>
                    <a:pt x="273" y="751"/>
                  </a:lnTo>
                  <a:lnTo>
                    <a:pt x="272" y="751"/>
                  </a:lnTo>
                  <a:lnTo>
                    <a:pt x="271" y="750"/>
                  </a:lnTo>
                  <a:lnTo>
                    <a:pt x="270" y="750"/>
                  </a:lnTo>
                  <a:lnTo>
                    <a:pt x="268" y="749"/>
                  </a:lnTo>
                  <a:lnTo>
                    <a:pt x="267" y="749"/>
                  </a:lnTo>
                  <a:lnTo>
                    <a:pt x="266" y="749"/>
                  </a:lnTo>
                  <a:lnTo>
                    <a:pt x="263" y="748"/>
                  </a:lnTo>
                  <a:lnTo>
                    <a:pt x="262" y="748"/>
                  </a:lnTo>
                  <a:lnTo>
                    <a:pt x="261" y="747"/>
                  </a:lnTo>
                  <a:lnTo>
                    <a:pt x="260" y="747"/>
                  </a:lnTo>
                  <a:lnTo>
                    <a:pt x="255" y="746"/>
                  </a:lnTo>
                  <a:lnTo>
                    <a:pt x="251" y="744"/>
                  </a:lnTo>
                  <a:lnTo>
                    <a:pt x="247" y="743"/>
                  </a:lnTo>
                  <a:lnTo>
                    <a:pt x="245" y="742"/>
                  </a:lnTo>
                  <a:lnTo>
                    <a:pt x="238" y="739"/>
                  </a:lnTo>
                  <a:lnTo>
                    <a:pt x="237" y="739"/>
                  </a:lnTo>
                  <a:lnTo>
                    <a:pt x="235" y="738"/>
                  </a:lnTo>
                  <a:lnTo>
                    <a:pt x="230" y="737"/>
                  </a:lnTo>
                  <a:lnTo>
                    <a:pt x="218" y="733"/>
                  </a:lnTo>
                  <a:lnTo>
                    <a:pt x="216" y="733"/>
                  </a:lnTo>
                  <a:lnTo>
                    <a:pt x="197" y="726"/>
                  </a:lnTo>
                  <a:lnTo>
                    <a:pt x="184" y="722"/>
                  </a:lnTo>
                  <a:lnTo>
                    <a:pt x="180" y="720"/>
                  </a:lnTo>
                  <a:lnTo>
                    <a:pt x="154" y="712"/>
                  </a:lnTo>
                  <a:lnTo>
                    <a:pt x="129" y="703"/>
                  </a:lnTo>
                  <a:lnTo>
                    <a:pt x="127" y="703"/>
                  </a:lnTo>
                  <a:lnTo>
                    <a:pt x="127" y="702"/>
                  </a:lnTo>
                  <a:lnTo>
                    <a:pt x="126" y="702"/>
                  </a:lnTo>
                  <a:lnTo>
                    <a:pt x="127" y="702"/>
                  </a:lnTo>
                  <a:lnTo>
                    <a:pt x="127" y="701"/>
                  </a:lnTo>
                  <a:lnTo>
                    <a:pt x="129" y="700"/>
                  </a:lnTo>
                  <a:lnTo>
                    <a:pt x="145" y="689"/>
                  </a:lnTo>
                  <a:lnTo>
                    <a:pt x="152" y="685"/>
                  </a:lnTo>
                  <a:lnTo>
                    <a:pt x="154" y="684"/>
                  </a:lnTo>
                  <a:lnTo>
                    <a:pt x="183" y="684"/>
                  </a:lnTo>
                  <a:lnTo>
                    <a:pt x="205" y="684"/>
                  </a:lnTo>
                  <a:lnTo>
                    <a:pt x="211" y="684"/>
                  </a:lnTo>
                  <a:lnTo>
                    <a:pt x="212" y="684"/>
                  </a:lnTo>
                  <a:lnTo>
                    <a:pt x="212" y="683"/>
                  </a:lnTo>
                  <a:lnTo>
                    <a:pt x="215" y="683"/>
                  </a:lnTo>
                  <a:lnTo>
                    <a:pt x="216" y="682"/>
                  </a:lnTo>
                  <a:lnTo>
                    <a:pt x="236" y="652"/>
                  </a:lnTo>
                  <a:lnTo>
                    <a:pt x="238" y="649"/>
                  </a:lnTo>
                  <a:lnTo>
                    <a:pt x="242" y="645"/>
                  </a:lnTo>
                  <a:lnTo>
                    <a:pt x="243" y="644"/>
                  </a:lnTo>
                  <a:lnTo>
                    <a:pt x="245" y="640"/>
                  </a:lnTo>
                  <a:lnTo>
                    <a:pt x="245" y="639"/>
                  </a:lnTo>
                  <a:lnTo>
                    <a:pt x="245" y="628"/>
                  </a:lnTo>
                  <a:lnTo>
                    <a:pt x="245" y="626"/>
                  </a:lnTo>
                  <a:lnTo>
                    <a:pt x="245" y="624"/>
                  </a:lnTo>
                  <a:lnTo>
                    <a:pt x="245" y="615"/>
                  </a:lnTo>
                  <a:lnTo>
                    <a:pt x="245" y="608"/>
                  </a:lnTo>
                  <a:lnTo>
                    <a:pt x="245" y="589"/>
                  </a:lnTo>
                  <a:lnTo>
                    <a:pt x="249" y="573"/>
                  </a:lnTo>
                  <a:lnTo>
                    <a:pt x="253" y="557"/>
                  </a:lnTo>
                  <a:lnTo>
                    <a:pt x="256" y="542"/>
                  </a:lnTo>
                  <a:lnTo>
                    <a:pt x="257" y="537"/>
                  </a:lnTo>
                  <a:lnTo>
                    <a:pt x="258" y="534"/>
                  </a:lnTo>
                  <a:lnTo>
                    <a:pt x="258" y="533"/>
                  </a:lnTo>
                  <a:lnTo>
                    <a:pt x="262" y="509"/>
                  </a:lnTo>
                  <a:lnTo>
                    <a:pt x="266" y="493"/>
                  </a:lnTo>
                  <a:lnTo>
                    <a:pt x="268" y="486"/>
                  </a:lnTo>
                  <a:lnTo>
                    <a:pt x="270" y="476"/>
                  </a:lnTo>
                  <a:lnTo>
                    <a:pt x="271" y="473"/>
                  </a:lnTo>
                  <a:lnTo>
                    <a:pt x="271" y="471"/>
                  </a:lnTo>
                  <a:lnTo>
                    <a:pt x="273" y="463"/>
                  </a:lnTo>
                  <a:lnTo>
                    <a:pt x="273" y="431"/>
                  </a:lnTo>
                  <a:lnTo>
                    <a:pt x="271" y="431"/>
                  </a:lnTo>
                  <a:lnTo>
                    <a:pt x="271" y="416"/>
                  </a:lnTo>
                  <a:lnTo>
                    <a:pt x="271" y="399"/>
                  </a:lnTo>
                  <a:lnTo>
                    <a:pt x="271" y="397"/>
                  </a:lnTo>
                  <a:lnTo>
                    <a:pt x="271" y="376"/>
                  </a:lnTo>
                  <a:lnTo>
                    <a:pt x="271" y="368"/>
                  </a:lnTo>
                  <a:lnTo>
                    <a:pt x="269" y="364"/>
                  </a:lnTo>
                  <a:lnTo>
                    <a:pt x="268" y="361"/>
                  </a:lnTo>
                  <a:lnTo>
                    <a:pt x="262" y="343"/>
                  </a:lnTo>
                  <a:lnTo>
                    <a:pt x="262" y="342"/>
                  </a:lnTo>
                  <a:lnTo>
                    <a:pt x="260" y="336"/>
                  </a:lnTo>
                  <a:lnTo>
                    <a:pt x="257" y="327"/>
                  </a:lnTo>
                  <a:lnTo>
                    <a:pt x="256" y="324"/>
                  </a:lnTo>
                  <a:lnTo>
                    <a:pt x="254" y="318"/>
                  </a:lnTo>
                  <a:lnTo>
                    <a:pt x="255" y="318"/>
                  </a:lnTo>
                  <a:lnTo>
                    <a:pt x="255" y="317"/>
                  </a:lnTo>
                  <a:lnTo>
                    <a:pt x="250" y="307"/>
                  </a:lnTo>
                  <a:lnTo>
                    <a:pt x="249" y="304"/>
                  </a:lnTo>
                  <a:lnTo>
                    <a:pt x="248" y="302"/>
                  </a:lnTo>
                  <a:lnTo>
                    <a:pt x="232" y="276"/>
                  </a:lnTo>
                  <a:lnTo>
                    <a:pt x="230" y="274"/>
                  </a:lnTo>
                  <a:lnTo>
                    <a:pt x="222" y="261"/>
                  </a:lnTo>
                  <a:lnTo>
                    <a:pt x="219" y="257"/>
                  </a:lnTo>
                  <a:lnTo>
                    <a:pt x="218" y="255"/>
                  </a:lnTo>
                  <a:lnTo>
                    <a:pt x="215" y="251"/>
                  </a:lnTo>
                  <a:lnTo>
                    <a:pt x="210" y="244"/>
                  </a:lnTo>
                  <a:lnTo>
                    <a:pt x="207" y="240"/>
                  </a:lnTo>
                  <a:lnTo>
                    <a:pt x="207" y="239"/>
                  </a:lnTo>
                  <a:lnTo>
                    <a:pt x="205" y="238"/>
                  </a:lnTo>
                  <a:lnTo>
                    <a:pt x="198" y="228"/>
                  </a:lnTo>
                  <a:lnTo>
                    <a:pt x="193" y="220"/>
                  </a:lnTo>
                  <a:lnTo>
                    <a:pt x="188" y="215"/>
                  </a:lnTo>
                  <a:lnTo>
                    <a:pt x="178" y="200"/>
                  </a:lnTo>
                  <a:lnTo>
                    <a:pt x="176" y="197"/>
                  </a:lnTo>
                  <a:lnTo>
                    <a:pt x="175" y="196"/>
                  </a:lnTo>
                  <a:lnTo>
                    <a:pt x="161" y="177"/>
                  </a:lnTo>
                  <a:lnTo>
                    <a:pt x="145" y="166"/>
                  </a:lnTo>
                  <a:lnTo>
                    <a:pt x="144" y="166"/>
                  </a:lnTo>
                  <a:lnTo>
                    <a:pt x="143" y="165"/>
                  </a:lnTo>
                  <a:lnTo>
                    <a:pt x="102" y="138"/>
                  </a:lnTo>
                  <a:lnTo>
                    <a:pt x="92" y="131"/>
                  </a:lnTo>
                  <a:lnTo>
                    <a:pt x="87" y="128"/>
                  </a:lnTo>
                  <a:lnTo>
                    <a:pt x="83" y="126"/>
                  </a:lnTo>
                  <a:lnTo>
                    <a:pt x="77" y="122"/>
                  </a:lnTo>
                  <a:lnTo>
                    <a:pt x="59" y="109"/>
                  </a:lnTo>
                  <a:lnTo>
                    <a:pt x="57" y="108"/>
                  </a:lnTo>
                  <a:lnTo>
                    <a:pt x="33" y="80"/>
                  </a:lnTo>
                  <a:lnTo>
                    <a:pt x="32" y="79"/>
                  </a:lnTo>
                  <a:lnTo>
                    <a:pt x="31" y="77"/>
                  </a:lnTo>
                  <a:lnTo>
                    <a:pt x="30" y="77"/>
                  </a:lnTo>
                  <a:lnTo>
                    <a:pt x="27" y="71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4" y="66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11" y="37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1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5" y="2"/>
                  </a:lnTo>
                  <a:lnTo>
                    <a:pt x="33" y="2"/>
                  </a:lnTo>
                  <a:lnTo>
                    <a:pt x="37" y="2"/>
                  </a:lnTo>
                  <a:lnTo>
                    <a:pt x="48" y="2"/>
                  </a:lnTo>
                  <a:lnTo>
                    <a:pt x="57" y="3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79" y="3"/>
                  </a:lnTo>
                  <a:lnTo>
                    <a:pt x="94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18" y="5"/>
                  </a:lnTo>
                  <a:lnTo>
                    <a:pt x="125" y="5"/>
                  </a:lnTo>
                  <a:lnTo>
                    <a:pt x="139" y="5"/>
                  </a:lnTo>
                  <a:lnTo>
                    <a:pt x="154" y="6"/>
                  </a:lnTo>
                  <a:lnTo>
                    <a:pt x="155" y="6"/>
                  </a:lnTo>
                  <a:lnTo>
                    <a:pt x="156" y="6"/>
                  </a:lnTo>
                  <a:lnTo>
                    <a:pt x="158" y="6"/>
                  </a:lnTo>
                  <a:lnTo>
                    <a:pt x="169" y="6"/>
                  </a:lnTo>
                  <a:lnTo>
                    <a:pt x="170" y="6"/>
                  </a:lnTo>
                  <a:lnTo>
                    <a:pt x="171" y="6"/>
                  </a:lnTo>
                  <a:lnTo>
                    <a:pt x="174" y="6"/>
                  </a:lnTo>
                  <a:lnTo>
                    <a:pt x="180" y="6"/>
                  </a:lnTo>
                  <a:lnTo>
                    <a:pt x="185" y="7"/>
                  </a:lnTo>
                  <a:lnTo>
                    <a:pt x="199" y="7"/>
                  </a:lnTo>
                  <a:lnTo>
                    <a:pt x="201" y="7"/>
                  </a:lnTo>
                  <a:lnTo>
                    <a:pt x="209" y="7"/>
                  </a:lnTo>
                  <a:lnTo>
                    <a:pt x="213" y="7"/>
                  </a:lnTo>
                  <a:lnTo>
                    <a:pt x="215" y="7"/>
                  </a:lnTo>
                  <a:lnTo>
                    <a:pt x="217" y="8"/>
                  </a:lnTo>
                  <a:lnTo>
                    <a:pt x="218" y="8"/>
                  </a:lnTo>
                  <a:lnTo>
                    <a:pt x="221" y="8"/>
                  </a:lnTo>
                  <a:lnTo>
                    <a:pt x="223" y="8"/>
                  </a:lnTo>
                  <a:lnTo>
                    <a:pt x="228" y="8"/>
                  </a:lnTo>
                  <a:lnTo>
                    <a:pt x="229" y="8"/>
                  </a:lnTo>
                  <a:lnTo>
                    <a:pt x="232" y="8"/>
                  </a:lnTo>
                  <a:lnTo>
                    <a:pt x="236" y="8"/>
                  </a:lnTo>
                  <a:lnTo>
                    <a:pt x="237" y="8"/>
                  </a:lnTo>
                  <a:lnTo>
                    <a:pt x="243" y="8"/>
                  </a:lnTo>
                  <a:lnTo>
                    <a:pt x="248" y="9"/>
                  </a:lnTo>
                  <a:lnTo>
                    <a:pt x="253" y="9"/>
                  </a:lnTo>
                  <a:lnTo>
                    <a:pt x="254" y="9"/>
                  </a:lnTo>
                  <a:lnTo>
                    <a:pt x="256" y="9"/>
                  </a:lnTo>
                  <a:lnTo>
                    <a:pt x="258" y="9"/>
                  </a:lnTo>
                  <a:lnTo>
                    <a:pt x="259" y="9"/>
                  </a:lnTo>
                  <a:lnTo>
                    <a:pt x="260" y="9"/>
                  </a:lnTo>
                  <a:lnTo>
                    <a:pt x="262" y="9"/>
                  </a:lnTo>
                  <a:lnTo>
                    <a:pt x="275" y="9"/>
                  </a:lnTo>
                  <a:lnTo>
                    <a:pt x="277" y="9"/>
                  </a:lnTo>
                  <a:lnTo>
                    <a:pt x="279" y="9"/>
                  </a:lnTo>
                  <a:lnTo>
                    <a:pt x="285" y="10"/>
                  </a:lnTo>
                  <a:lnTo>
                    <a:pt x="288" y="10"/>
                  </a:lnTo>
                  <a:lnTo>
                    <a:pt x="294" y="10"/>
                  </a:lnTo>
                  <a:lnTo>
                    <a:pt x="296" y="10"/>
                  </a:lnTo>
                  <a:lnTo>
                    <a:pt x="300" y="10"/>
                  </a:lnTo>
                  <a:lnTo>
                    <a:pt x="306" y="10"/>
                  </a:lnTo>
                  <a:lnTo>
                    <a:pt x="309" y="10"/>
                  </a:lnTo>
                  <a:lnTo>
                    <a:pt x="310" y="10"/>
                  </a:lnTo>
                  <a:lnTo>
                    <a:pt x="311" y="10"/>
                  </a:lnTo>
                  <a:lnTo>
                    <a:pt x="316" y="10"/>
                  </a:lnTo>
                  <a:lnTo>
                    <a:pt x="320" y="10"/>
                  </a:lnTo>
                  <a:lnTo>
                    <a:pt x="321" y="11"/>
                  </a:lnTo>
                  <a:lnTo>
                    <a:pt x="323" y="11"/>
                  </a:lnTo>
                  <a:lnTo>
                    <a:pt x="327" y="11"/>
                  </a:lnTo>
                  <a:lnTo>
                    <a:pt x="329" y="11"/>
                  </a:lnTo>
                  <a:lnTo>
                    <a:pt x="330" y="11"/>
                  </a:lnTo>
                  <a:lnTo>
                    <a:pt x="343" y="11"/>
                  </a:lnTo>
                  <a:lnTo>
                    <a:pt x="347" y="12"/>
                  </a:lnTo>
                  <a:lnTo>
                    <a:pt x="349" y="12"/>
                  </a:lnTo>
                  <a:lnTo>
                    <a:pt x="351" y="12"/>
                  </a:lnTo>
                  <a:lnTo>
                    <a:pt x="353" y="12"/>
                  </a:lnTo>
                  <a:lnTo>
                    <a:pt x="354" y="12"/>
                  </a:lnTo>
                  <a:lnTo>
                    <a:pt x="359" y="12"/>
                  </a:lnTo>
                  <a:lnTo>
                    <a:pt x="362" y="12"/>
                  </a:lnTo>
                  <a:lnTo>
                    <a:pt x="369" y="12"/>
                  </a:lnTo>
                  <a:lnTo>
                    <a:pt x="372" y="12"/>
                  </a:lnTo>
                  <a:lnTo>
                    <a:pt x="376" y="12"/>
                  </a:lnTo>
                  <a:lnTo>
                    <a:pt x="377" y="12"/>
                  </a:lnTo>
                  <a:lnTo>
                    <a:pt x="378" y="12"/>
                  </a:lnTo>
                  <a:lnTo>
                    <a:pt x="378" y="14"/>
                  </a:lnTo>
                  <a:lnTo>
                    <a:pt x="377" y="14"/>
                  </a:lnTo>
                  <a:lnTo>
                    <a:pt x="377" y="15"/>
                  </a:lnTo>
                  <a:lnTo>
                    <a:pt x="376" y="16"/>
                  </a:lnTo>
                  <a:lnTo>
                    <a:pt x="369" y="25"/>
                  </a:lnTo>
                  <a:lnTo>
                    <a:pt x="369" y="27"/>
                  </a:lnTo>
                  <a:lnTo>
                    <a:pt x="369" y="28"/>
                  </a:lnTo>
                  <a:lnTo>
                    <a:pt x="368" y="29"/>
                  </a:lnTo>
                  <a:lnTo>
                    <a:pt x="368" y="30"/>
                  </a:lnTo>
                  <a:lnTo>
                    <a:pt x="367" y="31"/>
                  </a:lnTo>
                  <a:lnTo>
                    <a:pt x="367" y="32"/>
                  </a:lnTo>
                  <a:lnTo>
                    <a:pt x="366" y="33"/>
                  </a:lnTo>
                  <a:lnTo>
                    <a:pt x="366" y="34"/>
                  </a:lnTo>
                  <a:lnTo>
                    <a:pt x="365" y="34"/>
                  </a:lnTo>
                  <a:lnTo>
                    <a:pt x="365" y="35"/>
                  </a:lnTo>
                  <a:lnTo>
                    <a:pt x="365" y="36"/>
                  </a:lnTo>
                  <a:lnTo>
                    <a:pt x="364" y="37"/>
                  </a:lnTo>
                  <a:lnTo>
                    <a:pt x="364" y="39"/>
                  </a:lnTo>
                  <a:lnTo>
                    <a:pt x="364" y="40"/>
                  </a:lnTo>
                  <a:lnTo>
                    <a:pt x="364" y="41"/>
                  </a:lnTo>
                  <a:lnTo>
                    <a:pt x="364" y="42"/>
                  </a:lnTo>
                  <a:lnTo>
                    <a:pt x="362" y="44"/>
                  </a:lnTo>
                  <a:lnTo>
                    <a:pt x="362" y="45"/>
                  </a:lnTo>
                  <a:lnTo>
                    <a:pt x="362" y="46"/>
                  </a:lnTo>
                  <a:lnTo>
                    <a:pt x="362" y="47"/>
                  </a:lnTo>
                  <a:lnTo>
                    <a:pt x="362" y="48"/>
                  </a:lnTo>
                  <a:lnTo>
                    <a:pt x="362" y="49"/>
                  </a:lnTo>
                  <a:lnTo>
                    <a:pt x="362" y="54"/>
                  </a:lnTo>
                  <a:lnTo>
                    <a:pt x="362" y="66"/>
                  </a:lnTo>
                  <a:lnTo>
                    <a:pt x="362" y="70"/>
                  </a:lnTo>
                  <a:lnTo>
                    <a:pt x="362" y="73"/>
                  </a:lnTo>
                  <a:lnTo>
                    <a:pt x="362" y="86"/>
                  </a:lnTo>
                  <a:lnTo>
                    <a:pt x="362" y="90"/>
                  </a:lnTo>
                  <a:lnTo>
                    <a:pt x="362" y="97"/>
                  </a:lnTo>
                  <a:lnTo>
                    <a:pt x="362" y="101"/>
                  </a:lnTo>
                  <a:lnTo>
                    <a:pt x="364" y="109"/>
                  </a:lnTo>
                  <a:lnTo>
                    <a:pt x="364" y="114"/>
                  </a:lnTo>
                  <a:lnTo>
                    <a:pt x="364" y="116"/>
                  </a:lnTo>
                  <a:lnTo>
                    <a:pt x="364" y="121"/>
                  </a:lnTo>
                  <a:lnTo>
                    <a:pt x="364" y="127"/>
                  </a:lnTo>
                  <a:lnTo>
                    <a:pt x="364" y="129"/>
                  </a:lnTo>
                  <a:lnTo>
                    <a:pt x="364" y="130"/>
                  </a:lnTo>
                  <a:lnTo>
                    <a:pt x="364" y="133"/>
                  </a:lnTo>
                  <a:lnTo>
                    <a:pt x="364" y="134"/>
                  </a:lnTo>
                  <a:lnTo>
                    <a:pt x="364" y="135"/>
                  </a:lnTo>
                  <a:lnTo>
                    <a:pt x="364" y="136"/>
                  </a:lnTo>
                  <a:lnTo>
                    <a:pt x="364" y="138"/>
                  </a:lnTo>
                  <a:lnTo>
                    <a:pt x="364" y="140"/>
                  </a:lnTo>
                  <a:lnTo>
                    <a:pt x="364" y="142"/>
                  </a:lnTo>
                  <a:lnTo>
                    <a:pt x="364" y="143"/>
                  </a:lnTo>
                  <a:lnTo>
                    <a:pt x="364" y="144"/>
                  </a:lnTo>
                  <a:lnTo>
                    <a:pt x="364" y="145"/>
                  </a:lnTo>
                  <a:lnTo>
                    <a:pt x="364" y="159"/>
                  </a:lnTo>
                  <a:lnTo>
                    <a:pt x="364" y="163"/>
                  </a:lnTo>
                  <a:lnTo>
                    <a:pt x="364" y="164"/>
                  </a:lnTo>
                  <a:lnTo>
                    <a:pt x="364" y="177"/>
                  </a:lnTo>
                  <a:lnTo>
                    <a:pt x="364" y="182"/>
                  </a:lnTo>
                  <a:lnTo>
                    <a:pt x="364" y="183"/>
                  </a:lnTo>
                  <a:lnTo>
                    <a:pt x="364" y="193"/>
                  </a:lnTo>
                  <a:lnTo>
                    <a:pt x="365" y="201"/>
                  </a:lnTo>
                  <a:lnTo>
                    <a:pt x="365" y="20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675"/>
            </a:p>
          </p:txBody>
        </p:sp>
        <p:sp>
          <p:nvSpPr>
            <p:cNvPr id="12" name="Freeform 8267">
              <a:extLst>
                <a:ext uri="{FF2B5EF4-FFF2-40B4-BE49-F238E27FC236}">
                  <a16:creationId xmlns:a16="http://schemas.microsoft.com/office/drawing/2014/main" id="{C43756CC-35A6-1330-E743-F4DD2D5AB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9175" y="574675"/>
              <a:ext cx="865188" cy="738188"/>
            </a:xfrm>
            <a:custGeom>
              <a:avLst/>
              <a:gdLst>
                <a:gd name="T0" fmla="*/ 215 w 545"/>
                <a:gd name="T1" fmla="*/ 445 h 465"/>
                <a:gd name="T2" fmla="*/ 185 w 545"/>
                <a:gd name="T3" fmla="*/ 407 h 465"/>
                <a:gd name="T4" fmla="*/ 146 w 545"/>
                <a:gd name="T5" fmla="*/ 360 h 465"/>
                <a:gd name="T6" fmla="*/ 93 w 545"/>
                <a:gd name="T7" fmla="*/ 308 h 465"/>
                <a:gd name="T8" fmla="*/ 36 w 545"/>
                <a:gd name="T9" fmla="*/ 253 h 465"/>
                <a:gd name="T10" fmla="*/ 31 w 545"/>
                <a:gd name="T11" fmla="*/ 177 h 465"/>
                <a:gd name="T12" fmla="*/ 63 w 545"/>
                <a:gd name="T13" fmla="*/ 1 h 465"/>
                <a:gd name="T14" fmla="*/ 82 w 545"/>
                <a:gd name="T15" fmla="*/ 1 h 465"/>
                <a:gd name="T16" fmla="*/ 91 w 545"/>
                <a:gd name="T17" fmla="*/ 1 h 465"/>
                <a:gd name="T18" fmla="*/ 125 w 545"/>
                <a:gd name="T19" fmla="*/ 1 h 465"/>
                <a:gd name="T20" fmla="*/ 204 w 545"/>
                <a:gd name="T21" fmla="*/ 0 h 465"/>
                <a:gd name="T22" fmla="*/ 247 w 545"/>
                <a:gd name="T23" fmla="*/ 29 h 465"/>
                <a:gd name="T24" fmla="*/ 298 w 545"/>
                <a:gd name="T25" fmla="*/ 69 h 465"/>
                <a:gd name="T26" fmla="*/ 307 w 545"/>
                <a:gd name="T27" fmla="*/ 75 h 465"/>
                <a:gd name="T28" fmla="*/ 338 w 545"/>
                <a:gd name="T29" fmla="*/ 98 h 465"/>
                <a:gd name="T30" fmla="*/ 361 w 545"/>
                <a:gd name="T31" fmla="*/ 115 h 465"/>
                <a:gd name="T32" fmla="*/ 368 w 545"/>
                <a:gd name="T33" fmla="*/ 119 h 465"/>
                <a:gd name="T34" fmla="*/ 374 w 545"/>
                <a:gd name="T35" fmla="*/ 122 h 465"/>
                <a:gd name="T36" fmla="*/ 378 w 545"/>
                <a:gd name="T37" fmla="*/ 126 h 465"/>
                <a:gd name="T38" fmla="*/ 382 w 545"/>
                <a:gd name="T39" fmla="*/ 131 h 465"/>
                <a:gd name="T40" fmla="*/ 385 w 545"/>
                <a:gd name="T41" fmla="*/ 134 h 465"/>
                <a:gd name="T42" fmla="*/ 401 w 545"/>
                <a:gd name="T43" fmla="*/ 146 h 465"/>
                <a:gd name="T44" fmla="*/ 418 w 545"/>
                <a:gd name="T45" fmla="*/ 159 h 465"/>
                <a:gd name="T46" fmla="*/ 416 w 545"/>
                <a:gd name="T47" fmla="*/ 168 h 465"/>
                <a:gd name="T48" fmla="*/ 416 w 545"/>
                <a:gd name="T49" fmla="*/ 183 h 465"/>
                <a:gd name="T50" fmla="*/ 415 w 545"/>
                <a:gd name="T51" fmla="*/ 194 h 465"/>
                <a:gd name="T52" fmla="*/ 414 w 545"/>
                <a:gd name="T53" fmla="*/ 201 h 465"/>
                <a:gd name="T54" fmla="*/ 412 w 545"/>
                <a:gd name="T55" fmla="*/ 212 h 465"/>
                <a:gd name="T56" fmla="*/ 411 w 545"/>
                <a:gd name="T57" fmla="*/ 223 h 465"/>
                <a:gd name="T58" fmla="*/ 390 w 545"/>
                <a:gd name="T59" fmla="*/ 247 h 465"/>
                <a:gd name="T60" fmla="*/ 409 w 545"/>
                <a:gd name="T61" fmla="*/ 257 h 465"/>
                <a:gd name="T62" fmla="*/ 408 w 545"/>
                <a:gd name="T63" fmla="*/ 281 h 465"/>
                <a:gd name="T64" fmla="*/ 408 w 545"/>
                <a:gd name="T65" fmla="*/ 290 h 465"/>
                <a:gd name="T66" fmla="*/ 408 w 545"/>
                <a:gd name="T67" fmla="*/ 304 h 465"/>
                <a:gd name="T68" fmla="*/ 408 w 545"/>
                <a:gd name="T69" fmla="*/ 313 h 465"/>
                <a:gd name="T70" fmla="*/ 446 w 545"/>
                <a:gd name="T71" fmla="*/ 313 h 465"/>
                <a:gd name="T72" fmla="*/ 456 w 545"/>
                <a:gd name="T73" fmla="*/ 313 h 465"/>
                <a:gd name="T74" fmla="*/ 485 w 545"/>
                <a:gd name="T75" fmla="*/ 312 h 465"/>
                <a:gd name="T76" fmla="*/ 500 w 545"/>
                <a:gd name="T77" fmla="*/ 313 h 465"/>
                <a:gd name="T78" fmla="*/ 509 w 545"/>
                <a:gd name="T79" fmla="*/ 313 h 465"/>
                <a:gd name="T80" fmla="*/ 523 w 545"/>
                <a:gd name="T81" fmla="*/ 313 h 465"/>
                <a:gd name="T82" fmla="*/ 545 w 545"/>
                <a:gd name="T83" fmla="*/ 315 h 465"/>
                <a:gd name="T84" fmla="*/ 544 w 545"/>
                <a:gd name="T85" fmla="*/ 336 h 465"/>
                <a:gd name="T86" fmla="*/ 542 w 545"/>
                <a:gd name="T87" fmla="*/ 401 h 465"/>
                <a:gd name="T88" fmla="*/ 513 w 545"/>
                <a:gd name="T89" fmla="*/ 411 h 465"/>
                <a:gd name="T90" fmla="*/ 511 w 545"/>
                <a:gd name="T91" fmla="*/ 413 h 465"/>
                <a:gd name="T92" fmla="*/ 489 w 545"/>
                <a:gd name="T93" fmla="*/ 413 h 465"/>
                <a:gd name="T94" fmla="*/ 473 w 545"/>
                <a:gd name="T95" fmla="*/ 413 h 465"/>
                <a:gd name="T96" fmla="*/ 450 w 545"/>
                <a:gd name="T97" fmla="*/ 413 h 465"/>
                <a:gd name="T98" fmla="*/ 449 w 545"/>
                <a:gd name="T99" fmla="*/ 411 h 465"/>
                <a:gd name="T100" fmla="*/ 424 w 545"/>
                <a:gd name="T101" fmla="*/ 411 h 465"/>
                <a:gd name="T102" fmla="*/ 420 w 545"/>
                <a:gd name="T103" fmla="*/ 413 h 465"/>
                <a:gd name="T104" fmla="*/ 382 w 545"/>
                <a:gd name="T105" fmla="*/ 413 h 465"/>
                <a:gd name="T106" fmla="*/ 328 w 545"/>
                <a:gd name="T107" fmla="*/ 414 h 465"/>
                <a:gd name="T108" fmla="*/ 304 w 545"/>
                <a:gd name="T109" fmla="*/ 413 h 465"/>
                <a:gd name="T110" fmla="*/ 279 w 545"/>
                <a:gd name="T111" fmla="*/ 413 h 465"/>
                <a:gd name="T112" fmla="*/ 262 w 545"/>
                <a:gd name="T113" fmla="*/ 430 h 465"/>
                <a:gd name="T114" fmla="*/ 255 w 545"/>
                <a:gd name="T115" fmla="*/ 445 h 465"/>
                <a:gd name="T116" fmla="*/ 246 w 545"/>
                <a:gd name="T117" fmla="*/ 453 h 465"/>
                <a:gd name="T118" fmla="*/ 230 w 545"/>
                <a:gd name="T119" fmla="*/ 46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45" h="465">
                  <a:moveTo>
                    <a:pt x="230" y="465"/>
                  </a:moveTo>
                  <a:lnTo>
                    <a:pt x="229" y="464"/>
                  </a:lnTo>
                  <a:lnTo>
                    <a:pt x="224" y="456"/>
                  </a:lnTo>
                  <a:lnTo>
                    <a:pt x="222" y="455"/>
                  </a:lnTo>
                  <a:lnTo>
                    <a:pt x="215" y="445"/>
                  </a:lnTo>
                  <a:lnTo>
                    <a:pt x="208" y="436"/>
                  </a:lnTo>
                  <a:lnTo>
                    <a:pt x="206" y="435"/>
                  </a:lnTo>
                  <a:lnTo>
                    <a:pt x="204" y="432"/>
                  </a:lnTo>
                  <a:lnTo>
                    <a:pt x="189" y="413"/>
                  </a:lnTo>
                  <a:lnTo>
                    <a:pt x="185" y="407"/>
                  </a:lnTo>
                  <a:lnTo>
                    <a:pt x="185" y="406"/>
                  </a:lnTo>
                  <a:lnTo>
                    <a:pt x="179" y="401"/>
                  </a:lnTo>
                  <a:lnTo>
                    <a:pt x="168" y="385"/>
                  </a:lnTo>
                  <a:lnTo>
                    <a:pt x="158" y="373"/>
                  </a:lnTo>
                  <a:lnTo>
                    <a:pt x="146" y="360"/>
                  </a:lnTo>
                  <a:lnTo>
                    <a:pt x="142" y="356"/>
                  </a:lnTo>
                  <a:lnTo>
                    <a:pt x="137" y="350"/>
                  </a:lnTo>
                  <a:lnTo>
                    <a:pt x="99" y="313"/>
                  </a:lnTo>
                  <a:lnTo>
                    <a:pt x="94" y="309"/>
                  </a:lnTo>
                  <a:lnTo>
                    <a:pt x="93" y="308"/>
                  </a:lnTo>
                  <a:lnTo>
                    <a:pt x="87" y="302"/>
                  </a:lnTo>
                  <a:lnTo>
                    <a:pt x="85" y="299"/>
                  </a:lnTo>
                  <a:lnTo>
                    <a:pt x="52" y="269"/>
                  </a:lnTo>
                  <a:lnTo>
                    <a:pt x="36" y="254"/>
                  </a:lnTo>
                  <a:lnTo>
                    <a:pt x="36" y="253"/>
                  </a:lnTo>
                  <a:lnTo>
                    <a:pt x="32" y="250"/>
                  </a:lnTo>
                  <a:lnTo>
                    <a:pt x="31" y="249"/>
                  </a:lnTo>
                  <a:lnTo>
                    <a:pt x="31" y="219"/>
                  </a:lnTo>
                  <a:lnTo>
                    <a:pt x="31" y="218"/>
                  </a:lnTo>
                  <a:lnTo>
                    <a:pt x="31" y="177"/>
                  </a:lnTo>
                  <a:lnTo>
                    <a:pt x="31" y="156"/>
                  </a:lnTo>
                  <a:lnTo>
                    <a:pt x="0" y="156"/>
                  </a:lnTo>
                  <a:lnTo>
                    <a:pt x="2" y="1"/>
                  </a:lnTo>
                  <a:lnTo>
                    <a:pt x="47" y="1"/>
                  </a:lnTo>
                  <a:lnTo>
                    <a:pt x="63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80" y="1"/>
                  </a:lnTo>
                  <a:lnTo>
                    <a:pt x="82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3" y="1"/>
                  </a:lnTo>
                  <a:lnTo>
                    <a:pt x="93" y="1"/>
                  </a:lnTo>
                  <a:lnTo>
                    <a:pt x="100" y="1"/>
                  </a:lnTo>
                  <a:lnTo>
                    <a:pt x="125" y="1"/>
                  </a:lnTo>
                  <a:lnTo>
                    <a:pt x="181" y="0"/>
                  </a:lnTo>
                  <a:lnTo>
                    <a:pt x="188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4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46" y="29"/>
                  </a:lnTo>
                  <a:lnTo>
                    <a:pt x="247" y="29"/>
                  </a:lnTo>
                  <a:lnTo>
                    <a:pt x="250" y="33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98" y="69"/>
                  </a:lnTo>
                  <a:lnTo>
                    <a:pt x="298" y="69"/>
                  </a:lnTo>
                  <a:lnTo>
                    <a:pt x="299" y="69"/>
                  </a:lnTo>
                  <a:lnTo>
                    <a:pt x="300" y="70"/>
                  </a:lnTo>
                  <a:lnTo>
                    <a:pt x="301" y="71"/>
                  </a:lnTo>
                  <a:lnTo>
                    <a:pt x="301" y="71"/>
                  </a:lnTo>
                  <a:lnTo>
                    <a:pt x="307" y="75"/>
                  </a:lnTo>
                  <a:lnTo>
                    <a:pt x="311" y="78"/>
                  </a:lnTo>
                  <a:lnTo>
                    <a:pt x="320" y="85"/>
                  </a:lnTo>
                  <a:lnTo>
                    <a:pt x="327" y="90"/>
                  </a:lnTo>
                  <a:lnTo>
                    <a:pt x="333" y="95"/>
                  </a:lnTo>
                  <a:lnTo>
                    <a:pt x="338" y="98"/>
                  </a:lnTo>
                  <a:lnTo>
                    <a:pt x="340" y="100"/>
                  </a:lnTo>
                  <a:lnTo>
                    <a:pt x="341" y="101"/>
                  </a:lnTo>
                  <a:lnTo>
                    <a:pt x="348" y="106"/>
                  </a:lnTo>
                  <a:lnTo>
                    <a:pt x="359" y="114"/>
                  </a:lnTo>
                  <a:lnTo>
                    <a:pt x="361" y="115"/>
                  </a:lnTo>
                  <a:lnTo>
                    <a:pt x="362" y="116"/>
                  </a:lnTo>
                  <a:lnTo>
                    <a:pt x="362" y="116"/>
                  </a:lnTo>
                  <a:lnTo>
                    <a:pt x="363" y="118"/>
                  </a:lnTo>
                  <a:lnTo>
                    <a:pt x="364" y="118"/>
                  </a:lnTo>
                  <a:lnTo>
                    <a:pt x="368" y="119"/>
                  </a:lnTo>
                  <a:lnTo>
                    <a:pt x="370" y="120"/>
                  </a:lnTo>
                  <a:lnTo>
                    <a:pt x="371" y="121"/>
                  </a:lnTo>
                  <a:lnTo>
                    <a:pt x="372" y="121"/>
                  </a:lnTo>
                  <a:lnTo>
                    <a:pt x="373" y="121"/>
                  </a:lnTo>
                  <a:lnTo>
                    <a:pt x="374" y="122"/>
                  </a:lnTo>
                  <a:lnTo>
                    <a:pt x="375" y="123"/>
                  </a:lnTo>
                  <a:lnTo>
                    <a:pt x="376" y="123"/>
                  </a:lnTo>
                  <a:lnTo>
                    <a:pt x="377" y="124"/>
                  </a:lnTo>
                  <a:lnTo>
                    <a:pt x="378" y="125"/>
                  </a:lnTo>
                  <a:lnTo>
                    <a:pt x="378" y="126"/>
                  </a:lnTo>
                  <a:lnTo>
                    <a:pt x="379" y="127"/>
                  </a:lnTo>
                  <a:lnTo>
                    <a:pt x="379" y="128"/>
                  </a:lnTo>
                  <a:lnTo>
                    <a:pt x="381" y="130"/>
                  </a:lnTo>
                  <a:lnTo>
                    <a:pt x="382" y="131"/>
                  </a:lnTo>
                  <a:lnTo>
                    <a:pt x="382" y="131"/>
                  </a:lnTo>
                  <a:lnTo>
                    <a:pt x="382" y="131"/>
                  </a:lnTo>
                  <a:lnTo>
                    <a:pt x="383" y="132"/>
                  </a:lnTo>
                  <a:lnTo>
                    <a:pt x="383" y="132"/>
                  </a:lnTo>
                  <a:lnTo>
                    <a:pt x="384" y="133"/>
                  </a:lnTo>
                  <a:lnTo>
                    <a:pt x="385" y="134"/>
                  </a:lnTo>
                  <a:lnTo>
                    <a:pt x="386" y="134"/>
                  </a:lnTo>
                  <a:lnTo>
                    <a:pt x="387" y="135"/>
                  </a:lnTo>
                  <a:lnTo>
                    <a:pt x="391" y="138"/>
                  </a:lnTo>
                  <a:lnTo>
                    <a:pt x="394" y="140"/>
                  </a:lnTo>
                  <a:lnTo>
                    <a:pt x="401" y="146"/>
                  </a:lnTo>
                  <a:lnTo>
                    <a:pt x="410" y="152"/>
                  </a:lnTo>
                  <a:lnTo>
                    <a:pt x="418" y="158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61"/>
                  </a:lnTo>
                  <a:lnTo>
                    <a:pt x="418" y="161"/>
                  </a:lnTo>
                  <a:lnTo>
                    <a:pt x="418" y="163"/>
                  </a:lnTo>
                  <a:lnTo>
                    <a:pt x="416" y="168"/>
                  </a:lnTo>
                  <a:lnTo>
                    <a:pt x="416" y="169"/>
                  </a:lnTo>
                  <a:lnTo>
                    <a:pt x="416" y="170"/>
                  </a:lnTo>
                  <a:lnTo>
                    <a:pt x="416" y="174"/>
                  </a:lnTo>
                  <a:lnTo>
                    <a:pt x="416" y="180"/>
                  </a:lnTo>
                  <a:lnTo>
                    <a:pt x="416" y="183"/>
                  </a:lnTo>
                  <a:lnTo>
                    <a:pt x="416" y="183"/>
                  </a:lnTo>
                  <a:lnTo>
                    <a:pt x="416" y="184"/>
                  </a:lnTo>
                  <a:lnTo>
                    <a:pt x="415" y="192"/>
                  </a:lnTo>
                  <a:lnTo>
                    <a:pt x="415" y="193"/>
                  </a:lnTo>
                  <a:lnTo>
                    <a:pt x="415" y="194"/>
                  </a:lnTo>
                  <a:lnTo>
                    <a:pt x="415" y="197"/>
                  </a:lnTo>
                  <a:lnTo>
                    <a:pt x="414" y="198"/>
                  </a:lnTo>
                  <a:lnTo>
                    <a:pt x="414" y="199"/>
                  </a:lnTo>
                  <a:lnTo>
                    <a:pt x="414" y="200"/>
                  </a:lnTo>
                  <a:lnTo>
                    <a:pt x="414" y="201"/>
                  </a:lnTo>
                  <a:lnTo>
                    <a:pt x="414" y="204"/>
                  </a:lnTo>
                  <a:lnTo>
                    <a:pt x="413" y="205"/>
                  </a:lnTo>
                  <a:lnTo>
                    <a:pt x="413" y="207"/>
                  </a:lnTo>
                  <a:lnTo>
                    <a:pt x="413" y="210"/>
                  </a:lnTo>
                  <a:lnTo>
                    <a:pt x="412" y="212"/>
                  </a:lnTo>
                  <a:lnTo>
                    <a:pt x="412" y="212"/>
                  </a:lnTo>
                  <a:lnTo>
                    <a:pt x="412" y="216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09" y="223"/>
                  </a:lnTo>
                  <a:lnTo>
                    <a:pt x="390" y="223"/>
                  </a:lnTo>
                  <a:lnTo>
                    <a:pt x="390" y="239"/>
                  </a:lnTo>
                  <a:lnTo>
                    <a:pt x="390" y="247"/>
                  </a:lnTo>
                  <a:lnTo>
                    <a:pt x="409" y="247"/>
                  </a:lnTo>
                  <a:lnTo>
                    <a:pt x="409" y="247"/>
                  </a:lnTo>
                  <a:lnTo>
                    <a:pt x="410" y="247"/>
                  </a:lnTo>
                  <a:lnTo>
                    <a:pt x="409" y="255"/>
                  </a:lnTo>
                  <a:lnTo>
                    <a:pt x="409" y="257"/>
                  </a:lnTo>
                  <a:lnTo>
                    <a:pt x="409" y="257"/>
                  </a:lnTo>
                  <a:lnTo>
                    <a:pt x="409" y="270"/>
                  </a:lnTo>
                  <a:lnTo>
                    <a:pt x="409" y="271"/>
                  </a:lnTo>
                  <a:lnTo>
                    <a:pt x="408" y="280"/>
                  </a:lnTo>
                  <a:lnTo>
                    <a:pt x="408" y="281"/>
                  </a:lnTo>
                  <a:lnTo>
                    <a:pt x="408" y="283"/>
                  </a:lnTo>
                  <a:lnTo>
                    <a:pt x="408" y="285"/>
                  </a:lnTo>
                  <a:lnTo>
                    <a:pt x="408" y="286"/>
                  </a:lnTo>
                  <a:lnTo>
                    <a:pt x="408" y="287"/>
                  </a:lnTo>
                  <a:lnTo>
                    <a:pt x="408" y="290"/>
                  </a:lnTo>
                  <a:lnTo>
                    <a:pt x="408" y="293"/>
                  </a:lnTo>
                  <a:lnTo>
                    <a:pt x="408" y="296"/>
                  </a:lnTo>
                  <a:lnTo>
                    <a:pt x="408" y="298"/>
                  </a:lnTo>
                  <a:lnTo>
                    <a:pt x="408" y="302"/>
                  </a:lnTo>
                  <a:lnTo>
                    <a:pt x="408" y="304"/>
                  </a:lnTo>
                  <a:lnTo>
                    <a:pt x="408" y="307"/>
                  </a:lnTo>
                  <a:lnTo>
                    <a:pt x="408" y="310"/>
                  </a:lnTo>
                  <a:lnTo>
                    <a:pt x="408" y="311"/>
                  </a:lnTo>
                  <a:lnTo>
                    <a:pt x="408" y="312"/>
                  </a:lnTo>
                  <a:lnTo>
                    <a:pt x="408" y="313"/>
                  </a:lnTo>
                  <a:lnTo>
                    <a:pt x="409" y="313"/>
                  </a:lnTo>
                  <a:lnTo>
                    <a:pt x="424" y="313"/>
                  </a:lnTo>
                  <a:lnTo>
                    <a:pt x="439" y="313"/>
                  </a:lnTo>
                  <a:lnTo>
                    <a:pt x="439" y="313"/>
                  </a:lnTo>
                  <a:lnTo>
                    <a:pt x="446" y="313"/>
                  </a:lnTo>
                  <a:lnTo>
                    <a:pt x="447" y="313"/>
                  </a:lnTo>
                  <a:lnTo>
                    <a:pt x="447" y="313"/>
                  </a:lnTo>
                  <a:lnTo>
                    <a:pt x="449" y="313"/>
                  </a:lnTo>
                  <a:lnTo>
                    <a:pt x="456" y="313"/>
                  </a:lnTo>
                  <a:lnTo>
                    <a:pt x="456" y="313"/>
                  </a:lnTo>
                  <a:lnTo>
                    <a:pt x="459" y="313"/>
                  </a:lnTo>
                  <a:lnTo>
                    <a:pt x="469" y="313"/>
                  </a:lnTo>
                  <a:lnTo>
                    <a:pt x="484" y="312"/>
                  </a:lnTo>
                  <a:lnTo>
                    <a:pt x="485" y="312"/>
                  </a:lnTo>
                  <a:lnTo>
                    <a:pt x="485" y="312"/>
                  </a:lnTo>
                  <a:lnTo>
                    <a:pt x="492" y="312"/>
                  </a:lnTo>
                  <a:lnTo>
                    <a:pt x="492" y="312"/>
                  </a:lnTo>
                  <a:lnTo>
                    <a:pt x="498" y="313"/>
                  </a:lnTo>
                  <a:lnTo>
                    <a:pt x="500" y="313"/>
                  </a:lnTo>
                  <a:lnTo>
                    <a:pt x="500" y="313"/>
                  </a:lnTo>
                  <a:lnTo>
                    <a:pt x="504" y="313"/>
                  </a:lnTo>
                  <a:lnTo>
                    <a:pt x="508" y="313"/>
                  </a:lnTo>
                  <a:lnTo>
                    <a:pt x="508" y="313"/>
                  </a:lnTo>
                  <a:lnTo>
                    <a:pt x="508" y="313"/>
                  </a:lnTo>
                  <a:lnTo>
                    <a:pt x="509" y="313"/>
                  </a:lnTo>
                  <a:lnTo>
                    <a:pt x="515" y="313"/>
                  </a:lnTo>
                  <a:lnTo>
                    <a:pt x="515" y="313"/>
                  </a:lnTo>
                  <a:lnTo>
                    <a:pt x="515" y="313"/>
                  </a:lnTo>
                  <a:lnTo>
                    <a:pt x="520" y="313"/>
                  </a:lnTo>
                  <a:lnTo>
                    <a:pt x="523" y="313"/>
                  </a:lnTo>
                  <a:lnTo>
                    <a:pt x="523" y="313"/>
                  </a:lnTo>
                  <a:lnTo>
                    <a:pt x="530" y="313"/>
                  </a:lnTo>
                  <a:lnTo>
                    <a:pt x="539" y="313"/>
                  </a:lnTo>
                  <a:lnTo>
                    <a:pt x="544" y="315"/>
                  </a:lnTo>
                  <a:lnTo>
                    <a:pt x="545" y="315"/>
                  </a:lnTo>
                  <a:lnTo>
                    <a:pt x="545" y="320"/>
                  </a:lnTo>
                  <a:lnTo>
                    <a:pt x="544" y="335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7"/>
                  </a:lnTo>
                  <a:lnTo>
                    <a:pt x="543" y="362"/>
                  </a:lnTo>
                  <a:lnTo>
                    <a:pt x="543" y="381"/>
                  </a:lnTo>
                  <a:lnTo>
                    <a:pt x="542" y="401"/>
                  </a:lnTo>
                  <a:lnTo>
                    <a:pt x="542" y="408"/>
                  </a:lnTo>
                  <a:lnTo>
                    <a:pt x="542" y="411"/>
                  </a:lnTo>
                  <a:lnTo>
                    <a:pt x="538" y="411"/>
                  </a:lnTo>
                  <a:lnTo>
                    <a:pt x="536" y="411"/>
                  </a:lnTo>
                  <a:lnTo>
                    <a:pt x="513" y="411"/>
                  </a:lnTo>
                  <a:lnTo>
                    <a:pt x="512" y="411"/>
                  </a:lnTo>
                  <a:lnTo>
                    <a:pt x="512" y="411"/>
                  </a:lnTo>
                  <a:lnTo>
                    <a:pt x="512" y="413"/>
                  </a:lnTo>
                  <a:lnTo>
                    <a:pt x="512" y="413"/>
                  </a:lnTo>
                  <a:lnTo>
                    <a:pt x="511" y="413"/>
                  </a:lnTo>
                  <a:lnTo>
                    <a:pt x="511" y="413"/>
                  </a:lnTo>
                  <a:lnTo>
                    <a:pt x="505" y="413"/>
                  </a:lnTo>
                  <a:lnTo>
                    <a:pt x="505" y="413"/>
                  </a:lnTo>
                  <a:lnTo>
                    <a:pt x="497" y="413"/>
                  </a:lnTo>
                  <a:lnTo>
                    <a:pt x="489" y="413"/>
                  </a:lnTo>
                  <a:lnTo>
                    <a:pt x="489" y="413"/>
                  </a:lnTo>
                  <a:lnTo>
                    <a:pt x="482" y="413"/>
                  </a:lnTo>
                  <a:lnTo>
                    <a:pt x="481" y="413"/>
                  </a:lnTo>
                  <a:lnTo>
                    <a:pt x="473" y="413"/>
                  </a:lnTo>
                  <a:lnTo>
                    <a:pt x="473" y="413"/>
                  </a:lnTo>
                  <a:lnTo>
                    <a:pt x="473" y="413"/>
                  </a:lnTo>
                  <a:lnTo>
                    <a:pt x="472" y="413"/>
                  </a:lnTo>
                  <a:lnTo>
                    <a:pt x="465" y="413"/>
                  </a:lnTo>
                  <a:lnTo>
                    <a:pt x="458" y="413"/>
                  </a:lnTo>
                  <a:lnTo>
                    <a:pt x="450" y="413"/>
                  </a:lnTo>
                  <a:lnTo>
                    <a:pt x="450" y="413"/>
                  </a:lnTo>
                  <a:lnTo>
                    <a:pt x="450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5" y="411"/>
                  </a:lnTo>
                  <a:lnTo>
                    <a:pt x="435" y="411"/>
                  </a:lnTo>
                  <a:lnTo>
                    <a:pt x="424" y="411"/>
                  </a:lnTo>
                  <a:lnTo>
                    <a:pt x="424" y="411"/>
                  </a:lnTo>
                  <a:lnTo>
                    <a:pt x="423" y="411"/>
                  </a:lnTo>
                  <a:lnTo>
                    <a:pt x="423" y="411"/>
                  </a:lnTo>
                  <a:lnTo>
                    <a:pt x="421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13" y="413"/>
                  </a:lnTo>
                  <a:lnTo>
                    <a:pt x="382" y="413"/>
                  </a:lnTo>
                  <a:lnTo>
                    <a:pt x="360" y="413"/>
                  </a:lnTo>
                  <a:lnTo>
                    <a:pt x="359" y="413"/>
                  </a:lnTo>
                  <a:lnTo>
                    <a:pt x="359" y="413"/>
                  </a:lnTo>
                  <a:lnTo>
                    <a:pt x="336" y="414"/>
                  </a:lnTo>
                  <a:lnTo>
                    <a:pt x="328" y="414"/>
                  </a:lnTo>
                  <a:lnTo>
                    <a:pt x="327" y="414"/>
                  </a:lnTo>
                  <a:lnTo>
                    <a:pt x="321" y="413"/>
                  </a:lnTo>
                  <a:lnTo>
                    <a:pt x="312" y="413"/>
                  </a:lnTo>
                  <a:lnTo>
                    <a:pt x="312" y="413"/>
                  </a:lnTo>
                  <a:lnTo>
                    <a:pt x="304" y="413"/>
                  </a:lnTo>
                  <a:lnTo>
                    <a:pt x="297" y="413"/>
                  </a:lnTo>
                  <a:lnTo>
                    <a:pt x="297" y="413"/>
                  </a:lnTo>
                  <a:lnTo>
                    <a:pt x="282" y="411"/>
                  </a:lnTo>
                  <a:lnTo>
                    <a:pt x="279" y="411"/>
                  </a:lnTo>
                  <a:lnTo>
                    <a:pt x="279" y="413"/>
                  </a:lnTo>
                  <a:lnTo>
                    <a:pt x="278" y="414"/>
                  </a:lnTo>
                  <a:lnTo>
                    <a:pt x="278" y="414"/>
                  </a:lnTo>
                  <a:lnTo>
                    <a:pt x="278" y="414"/>
                  </a:lnTo>
                  <a:lnTo>
                    <a:pt x="262" y="430"/>
                  </a:lnTo>
                  <a:lnTo>
                    <a:pt x="262" y="430"/>
                  </a:lnTo>
                  <a:lnTo>
                    <a:pt x="262" y="436"/>
                  </a:lnTo>
                  <a:lnTo>
                    <a:pt x="262" y="438"/>
                  </a:lnTo>
                  <a:lnTo>
                    <a:pt x="262" y="438"/>
                  </a:lnTo>
                  <a:lnTo>
                    <a:pt x="262" y="439"/>
                  </a:lnTo>
                  <a:lnTo>
                    <a:pt x="255" y="445"/>
                  </a:lnTo>
                  <a:lnTo>
                    <a:pt x="254" y="445"/>
                  </a:lnTo>
                  <a:lnTo>
                    <a:pt x="254" y="445"/>
                  </a:lnTo>
                  <a:lnTo>
                    <a:pt x="251" y="448"/>
                  </a:lnTo>
                  <a:lnTo>
                    <a:pt x="247" y="452"/>
                  </a:lnTo>
                  <a:lnTo>
                    <a:pt x="246" y="453"/>
                  </a:lnTo>
                  <a:lnTo>
                    <a:pt x="241" y="456"/>
                  </a:lnTo>
                  <a:lnTo>
                    <a:pt x="239" y="458"/>
                  </a:lnTo>
                  <a:lnTo>
                    <a:pt x="236" y="460"/>
                  </a:lnTo>
                  <a:lnTo>
                    <a:pt x="232" y="465"/>
                  </a:lnTo>
                  <a:lnTo>
                    <a:pt x="230" y="465"/>
                  </a:lnTo>
                  <a:lnTo>
                    <a:pt x="230" y="46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675"/>
            </a:p>
          </p:txBody>
        </p:sp>
        <p:sp>
          <p:nvSpPr>
            <p:cNvPr id="13" name="Freeform 8268">
              <a:extLst>
                <a:ext uri="{FF2B5EF4-FFF2-40B4-BE49-F238E27FC236}">
                  <a16:creationId xmlns:a16="http://schemas.microsoft.com/office/drawing/2014/main" id="{5B4D5A3B-2EB2-7BFD-4F27-D1C94B3E3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59613" y="1208088"/>
              <a:ext cx="406400" cy="531813"/>
            </a:xfrm>
            <a:custGeom>
              <a:avLst/>
              <a:gdLst>
                <a:gd name="T0" fmla="*/ 236 w 256"/>
                <a:gd name="T1" fmla="*/ 282 h 335"/>
                <a:gd name="T2" fmla="*/ 237 w 256"/>
                <a:gd name="T3" fmla="*/ 264 h 335"/>
                <a:gd name="T4" fmla="*/ 237 w 256"/>
                <a:gd name="T5" fmla="*/ 268 h 335"/>
                <a:gd name="T6" fmla="*/ 240 w 256"/>
                <a:gd name="T7" fmla="*/ 254 h 335"/>
                <a:gd name="T8" fmla="*/ 239 w 256"/>
                <a:gd name="T9" fmla="*/ 246 h 335"/>
                <a:gd name="T10" fmla="*/ 241 w 256"/>
                <a:gd name="T11" fmla="*/ 221 h 335"/>
                <a:gd name="T12" fmla="*/ 234 w 256"/>
                <a:gd name="T13" fmla="*/ 218 h 335"/>
                <a:gd name="T14" fmla="*/ 236 w 256"/>
                <a:gd name="T15" fmla="*/ 213 h 335"/>
                <a:gd name="T16" fmla="*/ 234 w 256"/>
                <a:gd name="T17" fmla="*/ 208 h 335"/>
                <a:gd name="T18" fmla="*/ 231 w 256"/>
                <a:gd name="T19" fmla="*/ 208 h 335"/>
                <a:gd name="T20" fmla="*/ 233 w 256"/>
                <a:gd name="T21" fmla="*/ 197 h 335"/>
                <a:gd name="T22" fmla="*/ 233 w 256"/>
                <a:gd name="T23" fmla="*/ 160 h 335"/>
                <a:gd name="T24" fmla="*/ 235 w 256"/>
                <a:gd name="T25" fmla="*/ 169 h 335"/>
                <a:gd name="T26" fmla="*/ 224 w 256"/>
                <a:gd name="T27" fmla="*/ 135 h 335"/>
                <a:gd name="T28" fmla="*/ 219 w 256"/>
                <a:gd name="T29" fmla="*/ 39 h 335"/>
                <a:gd name="T30" fmla="*/ 218 w 256"/>
                <a:gd name="T31" fmla="*/ 52 h 335"/>
                <a:gd name="T32" fmla="*/ 224 w 256"/>
                <a:gd name="T33" fmla="*/ 65 h 335"/>
                <a:gd name="T34" fmla="*/ 222 w 256"/>
                <a:gd name="T35" fmla="*/ 90 h 335"/>
                <a:gd name="T36" fmla="*/ 222 w 256"/>
                <a:gd name="T37" fmla="*/ 116 h 335"/>
                <a:gd name="T38" fmla="*/ 221 w 256"/>
                <a:gd name="T39" fmla="*/ 135 h 335"/>
                <a:gd name="T40" fmla="*/ 221 w 256"/>
                <a:gd name="T41" fmla="*/ 156 h 335"/>
                <a:gd name="T42" fmla="*/ 223 w 256"/>
                <a:gd name="T43" fmla="*/ 184 h 335"/>
                <a:gd name="T44" fmla="*/ 224 w 256"/>
                <a:gd name="T45" fmla="*/ 210 h 335"/>
                <a:gd name="T46" fmla="*/ 224 w 256"/>
                <a:gd name="T47" fmla="*/ 232 h 335"/>
                <a:gd name="T48" fmla="*/ 231 w 256"/>
                <a:gd name="T49" fmla="*/ 267 h 335"/>
                <a:gd name="T50" fmla="*/ 189 w 256"/>
                <a:gd name="T51" fmla="*/ 269 h 335"/>
                <a:gd name="T52" fmla="*/ 180 w 256"/>
                <a:gd name="T53" fmla="*/ 238 h 335"/>
                <a:gd name="T54" fmla="*/ 166 w 256"/>
                <a:gd name="T55" fmla="*/ 204 h 335"/>
                <a:gd name="T56" fmla="*/ 109 w 256"/>
                <a:gd name="T57" fmla="*/ 201 h 335"/>
                <a:gd name="T58" fmla="*/ 55 w 256"/>
                <a:gd name="T59" fmla="*/ 200 h 335"/>
                <a:gd name="T60" fmla="*/ 0 w 256"/>
                <a:gd name="T61" fmla="*/ 199 h 335"/>
                <a:gd name="T62" fmla="*/ 42 w 256"/>
                <a:gd name="T63" fmla="*/ 143 h 335"/>
                <a:gd name="T64" fmla="*/ 56 w 256"/>
                <a:gd name="T65" fmla="*/ 119 h 335"/>
                <a:gd name="T66" fmla="*/ 61 w 256"/>
                <a:gd name="T67" fmla="*/ 40 h 335"/>
                <a:gd name="T68" fmla="*/ 110 w 256"/>
                <a:gd name="T69" fmla="*/ 25 h 335"/>
                <a:gd name="T70" fmla="*/ 154 w 256"/>
                <a:gd name="T71" fmla="*/ 16 h 335"/>
                <a:gd name="T72" fmla="*/ 212 w 256"/>
                <a:gd name="T73" fmla="*/ 18 h 335"/>
                <a:gd name="T74" fmla="*/ 250 w 256"/>
                <a:gd name="T75" fmla="*/ 92 h 335"/>
                <a:gd name="T76" fmla="*/ 254 w 256"/>
                <a:gd name="T77" fmla="*/ 145 h 335"/>
                <a:gd name="T78" fmla="*/ 253 w 256"/>
                <a:gd name="T79" fmla="*/ 171 h 335"/>
                <a:gd name="T80" fmla="*/ 250 w 256"/>
                <a:gd name="T81" fmla="*/ 192 h 335"/>
                <a:gd name="T82" fmla="*/ 248 w 256"/>
                <a:gd name="T83" fmla="*/ 227 h 335"/>
                <a:gd name="T84" fmla="*/ 247 w 256"/>
                <a:gd name="T85" fmla="*/ 250 h 335"/>
                <a:gd name="T86" fmla="*/ 246 w 256"/>
                <a:gd name="T87" fmla="*/ 270 h 335"/>
                <a:gd name="T88" fmla="*/ 247 w 256"/>
                <a:gd name="T89" fmla="*/ 290 h 335"/>
                <a:gd name="T90" fmla="*/ 247 w 256"/>
                <a:gd name="T91" fmla="*/ 310 h 335"/>
                <a:gd name="T92" fmla="*/ 247 w 256"/>
                <a:gd name="T93" fmla="*/ 330 h 335"/>
                <a:gd name="T94" fmla="*/ 240 w 256"/>
                <a:gd name="T95" fmla="*/ 325 h 335"/>
                <a:gd name="T96" fmla="*/ 241 w 256"/>
                <a:gd name="T97" fmla="*/ 293 h 335"/>
                <a:gd name="T98" fmla="*/ 241 w 256"/>
                <a:gd name="T99" fmla="*/ 268 h 335"/>
                <a:gd name="T100" fmla="*/ 243 w 256"/>
                <a:gd name="T101" fmla="*/ 239 h 335"/>
                <a:gd name="T102" fmla="*/ 242 w 256"/>
                <a:gd name="T103" fmla="*/ 215 h 335"/>
                <a:gd name="T104" fmla="*/ 242 w 256"/>
                <a:gd name="T105" fmla="*/ 193 h 335"/>
                <a:gd name="T106" fmla="*/ 245 w 256"/>
                <a:gd name="T107" fmla="*/ 172 h 335"/>
                <a:gd name="T108" fmla="*/ 237 w 256"/>
                <a:gd name="T109" fmla="*/ 162 h 335"/>
                <a:gd name="T110" fmla="*/ 233 w 256"/>
                <a:gd name="T111" fmla="*/ 151 h 335"/>
                <a:gd name="T112" fmla="*/ 234 w 256"/>
                <a:gd name="T113" fmla="*/ 126 h 335"/>
                <a:gd name="T114" fmla="*/ 236 w 256"/>
                <a:gd name="T115" fmla="*/ 103 h 335"/>
                <a:gd name="T116" fmla="*/ 237 w 256"/>
                <a:gd name="T117" fmla="*/ 80 h 335"/>
                <a:gd name="T118" fmla="*/ 237 w 256"/>
                <a:gd name="T119" fmla="*/ 56 h 335"/>
                <a:gd name="T120" fmla="*/ 242 w 256"/>
                <a:gd name="T121" fmla="*/ 2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6" h="335">
                  <a:moveTo>
                    <a:pt x="239" y="304"/>
                  </a:moveTo>
                  <a:lnTo>
                    <a:pt x="239" y="303"/>
                  </a:lnTo>
                  <a:lnTo>
                    <a:pt x="239" y="302"/>
                  </a:lnTo>
                  <a:lnTo>
                    <a:pt x="239" y="303"/>
                  </a:lnTo>
                  <a:lnTo>
                    <a:pt x="240" y="303"/>
                  </a:lnTo>
                  <a:lnTo>
                    <a:pt x="240" y="304"/>
                  </a:lnTo>
                  <a:lnTo>
                    <a:pt x="239" y="304"/>
                  </a:lnTo>
                  <a:close/>
                  <a:moveTo>
                    <a:pt x="240" y="300"/>
                  </a:moveTo>
                  <a:lnTo>
                    <a:pt x="239" y="300"/>
                  </a:lnTo>
                  <a:lnTo>
                    <a:pt x="239" y="299"/>
                  </a:lnTo>
                  <a:lnTo>
                    <a:pt x="239" y="298"/>
                  </a:lnTo>
                  <a:lnTo>
                    <a:pt x="240" y="298"/>
                  </a:lnTo>
                  <a:lnTo>
                    <a:pt x="240" y="299"/>
                  </a:lnTo>
                  <a:lnTo>
                    <a:pt x="240" y="300"/>
                  </a:lnTo>
                  <a:close/>
                  <a:moveTo>
                    <a:pt x="240" y="291"/>
                  </a:moveTo>
                  <a:lnTo>
                    <a:pt x="237" y="291"/>
                  </a:lnTo>
                  <a:lnTo>
                    <a:pt x="237" y="287"/>
                  </a:lnTo>
                  <a:lnTo>
                    <a:pt x="236" y="283"/>
                  </a:lnTo>
                  <a:lnTo>
                    <a:pt x="236" y="282"/>
                  </a:lnTo>
                  <a:lnTo>
                    <a:pt x="236" y="281"/>
                  </a:lnTo>
                  <a:lnTo>
                    <a:pt x="236" y="279"/>
                  </a:lnTo>
                  <a:lnTo>
                    <a:pt x="236" y="278"/>
                  </a:lnTo>
                  <a:lnTo>
                    <a:pt x="237" y="278"/>
                  </a:lnTo>
                  <a:lnTo>
                    <a:pt x="238" y="278"/>
                  </a:lnTo>
                  <a:lnTo>
                    <a:pt x="239" y="283"/>
                  </a:lnTo>
                  <a:lnTo>
                    <a:pt x="239" y="286"/>
                  </a:lnTo>
                  <a:lnTo>
                    <a:pt x="239" y="287"/>
                  </a:lnTo>
                  <a:lnTo>
                    <a:pt x="240" y="288"/>
                  </a:lnTo>
                  <a:lnTo>
                    <a:pt x="240" y="290"/>
                  </a:lnTo>
                  <a:lnTo>
                    <a:pt x="240" y="291"/>
                  </a:lnTo>
                  <a:close/>
                  <a:moveTo>
                    <a:pt x="239" y="267"/>
                  </a:moveTo>
                  <a:lnTo>
                    <a:pt x="240" y="267"/>
                  </a:lnTo>
                  <a:lnTo>
                    <a:pt x="240" y="268"/>
                  </a:lnTo>
                  <a:lnTo>
                    <a:pt x="240" y="267"/>
                  </a:lnTo>
                  <a:lnTo>
                    <a:pt x="239" y="267"/>
                  </a:lnTo>
                  <a:lnTo>
                    <a:pt x="238" y="267"/>
                  </a:lnTo>
                  <a:lnTo>
                    <a:pt x="239" y="267"/>
                  </a:lnTo>
                  <a:close/>
                  <a:moveTo>
                    <a:pt x="237" y="264"/>
                  </a:moveTo>
                  <a:lnTo>
                    <a:pt x="237" y="265"/>
                  </a:lnTo>
                  <a:lnTo>
                    <a:pt x="237" y="264"/>
                  </a:lnTo>
                  <a:lnTo>
                    <a:pt x="238" y="264"/>
                  </a:lnTo>
                  <a:lnTo>
                    <a:pt x="238" y="265"/>
                  </a:lnTo>
                  <a:lnTo>
                    <a:pt x="238" y="266"/>
                  </a:lnTo>
                  <a:lnTo>
                    <a:pt x="237" y="266"/>
                  </a:lnTo>
                  <a:lnTo>
                    <a:pt x="238" y="266"/>
                  </a:lnTo>
                  <a:lnTo>
                    <a:pt x="238" y="265"/>
                  </a:lnTo>
                  <a:lnTo>
                    <a:pt x="238" y="264"/>
                  </a:lnTo>
                  <a:lnTo>
                    <a:pt x="238" y="265"/>
                  </a:lnTo>
                  <a:lnTo>
                    <a:pt x="238" y="266"/>
                  </a:lnTo>
                  <a:lnTo>
                    <a:pt x="237" y="267"/>
                  </a:lnTo>
                  <a:lnTo>
                    <a:pt x="238" y="267"/>
                  </a:lnTo>
                  <a:lnTo>
                    <a:pt x="238" y="268"/>
                  </a:lnTo>
                  <a:lnTo>
                    <a:pt x="237" y="268"/>
                  </a:lnTo>
                  <a:lnTo>
                    <a:pt x="237" y="269"/>
                  </a:lnTo>
                  <a:lnTo>
                    <a:pt x="238" y="269"/>
                  </a:lnTo>
                  <a:lnTo>
                    <a:pt x="237" y="269"/>
                  </a:lnTo>
                  <a:lnTo>
                    <a:pt x="237" y="268"/>
                  </a:lnTo>
                  <a:lnTo>
                    <a:pt x="238" y="268"/>
                  </a:lnTo>
                  <a:lnTo>
                    <a:pt x="238" y="269"/>
                  </a:lnTo>
                  <a:lnTo>
                    <a:pt x="238" y="270"/>
                  </a:lnTo>
                  <a:lnTo>
                    <a:pt x="237" y="270"/>
                  </a:lnTo>
                  <a:lnTo>
                    <a:pt x="237" y="269"/>
                  </a:lnTo>
                  <a:lnTo>
                    <a:pt x="237" y="268"/>
                  </a:lnTo>
                  <a:lnTo>
                    <a:pt x="236" y="267"/>
                  </a:lnTo>
                  <a:lnTo>
                    <a:pt x="236" y="266"/>
                  </a:lnTo>
                  <a:lnTo>
                    <a:pt x="237" y="266"/>
                  </a:lnTo>
                  <a:lnTo>
                    <a:pt x="237" y="265"/>
                  </a:lnTo>
                  <a:lnTo>
                    <a:pt x="236" y="264"/>
                  </a:lnTo>
                  <a:lnTo>
                    <a:pt x="236" y="263"/>
                  </a:lnTo>
                  <a:lnTo>
                    <a:pt x="237" y="263"/>
                  </a:lnTo>
                  <a:lnTo>
                    <a:pt x="237" y="264"/>
                  </a:lnTo>
                  <a:close/>
                  <a:moveTo>
                    <a:pt x="236" y="254"/>
                  </a:moveTo>
                  <a:lnTo>
                    <a:pt x="236" y="253"/>
                  </a:lnTo>
                  <a:lnTo>
                    <a:pt x="236" y="254"/>
                  </a:lnTo>
                  <a:close/>
                  <a:moveTo>
                    <a:pt x="239" y="254"/>
                  </a:moveTo>
                  <a:lnTo>
                    <a:pt x="240" y="254"/>
                  </a:lnTo>
                  <a:lnTo>
                    <a:pt x="239" y="254"/>
                  </a:lnTo>
                  <a:close/>
                  <a:moveTo>
                    <a:pt x="241" y="253"/>
                  </a:moveTo>
                  <a:lnTo>
                    <a:pt x="240" y="253"/>
                  </a:lnTo>
                  <a:lnTo>
                    <a:pt x="239" y="253"/>
                  </a:lnTo>
                  <a:lnTo>
                    <a:pt x="238" y="253"/>
                  </a:lnTo>
                  <a:lnTo>
                    <a:pt x="239" y="253"/>
                  </a:lnTo>
                  <a:lnTo>
                    <a:pt x="240" y="253"/>
                  </a:lnTo>
                  <a:lnTo>
                    <a:pt x="241" y="253"/>
                  </a:lnTo>
                  <a:close/>
                  <a:moveTo>
                    <a:pt x="239" y="249"/>
                  </a:moveTo>
                  <a:lnTo>
                    <a:pt x="238" y="249"/>
                  </a:lnTo>
                  <a:lnTo>
                    <a:pt x="237" y="249"/>
                  </a:lnTo>
                  <a:lnTo>
                    <a:pt x="237" y="247"/>
                  </a:lnTo>
                  <a:lnTo>
                    <a:pt x="238" y="247"/>
                  </a:lnTo>
                  <a:lnTo>
                    <a:pt x="238" y="246"/>
                  </a:lnTo>
                  <a:lnTo>
                    <a:pt x="239" y="246"/>
                  </a:lnTo>
                  <a:lnTo>
                    <a:pt x="239" y="245"/>
                  </a:lnTo>
                  <a:lnTo>
                    <a:pt x="239" y="244"/>
                  </a:lnTo>
                  <a:lnTo>
                    <a:pt x="239" y="245"/>
                  </a:lnTo>
                  <a:lnTo>
                    <a:pt x="239" y="246"/>
                  </a:lnTo>
                  <a:lnTo>
                    <a:pt x="239" y="247"/>
                  </a:lnTo>
                  <a:lnTo>
                    <a:pt x="240" y="247"/>
                  </a:lnTo>
                  <a:lnTo>
                    <a:pt x="240" y="249"/>
                  </a:lnTo>
                  <a:lnTo>
                    <a:pt x="239" y="249"/>
                  </a:lnTo>
                  <a:close/>
                  <a:moveTo>
                    <a:pt x="241" y="224"/>
                  </a:moveTo>
                  <a:lnTo>
                    <a:pt x="241" y="225"/>
                  </a:lnTo>
                  <a:lnTo>
                    <a:pt x="241" y="224"/>
                  </a:lnTo>
                  <a:close/>
                  <a:moveTo>
                    <a:pt x="237" y="224"/>
                  </a:moveTo>
                  <a:lnTo>
                    <a:pt x="237" y="222"/>
                  </a:lnTo>
                  <a:lnTo>
                    <a:pt x="237" y="224"/>
                  </a:lnTo>
                  <a:close/>
                  <a:moveTo>
                    <a:pt x="241" y="224"/>
                  </a:moveTo>
                  <a:lnTo>
                    <a:pt x="241" y="222"/>
                  </a:lnTo>
                  <a:lnTo>
                    <a:pt x="242" y="222"/>
                  </a:lnTo>
                  <a:lnTo>
                    <a:pt x="242" y="224"/>
                  </a:lnTo>
                  <a:lnTo>
                    <a:pt x="241" y="224"/>
                  </a:lnTo>
                  <a:close/>
                  <a:moveTo>
                    <a:pt x="242" y="221"/>
                  </a:moveTo>
                  <a:lnTo>
                    <a:pt x="242" y="222"/>
                  </a:lnTo>
                  <a:lnTo>
                    <a:pt x="241" y="222"/>
                  </a:lnTo>
                  <a:lnTo>
                    <a:pt x="241" y="221"/>
                  </a:lnTo>
                  <a:lnTo>
                    <a:pt x="242" y="221"/>
                  </a:lnTo>
                  <a:close/>
                  <a:moveTo>
                    <a:pt x="234" y="220"/>
                  </a:moveTo>
                  <a:lnTo>
                    <a:pt x="234" y="219"/>
                  </a:lnTo>
                  <a:lnTo>
                    <a:pt x="234" y="220"/>
                  </a:lnTo>
                  <a:close/>
                  <a:moveTo>
                    <a:pt x="237" y="217"/>
                  </a:moveTo>
                  <a:lnTo>
                    <a:pt x="236" y="217"/>
                  </a:lnTo>
                  <a:lnTo>
                    <a:pt x="235" y="217"/>
                  </a:lnTo>
                  <a:lnTo>
                    <a:pt x="235" y="218"/>
                  </a:lnTo>
                  <a:lnTo>
                    <a:pt x="236" y="218"/>
                  </a:lnTo>
                  <a:lnTo>
                    <a:pt x="237" y="218"/>
                  </a:lnTo>
                  <a:lnTo>
                    <a:pt x="237" y="219"/>
                  </a:lnTo>
                  <a:lnTo>
                    <a:pt x="237" y="220"/>
                  </a:lnTo>
                  <a:lnTo>
                    <a:pt x="237" y="221"/>
                  </a:lnTo>
                  <a:lnTo>
                    <a:pt x="237" y="220"/>
                  </a:lnTo>
                  <a:lnTo>
                    <a:pt x="236" y="220"/>
                  </a:lnTo>
                  <a:lnTo>
                    <a:pt x="236" y="219"/>
                  </a:lnTo>
                  <a:lnTo>
                    <a:pt x="236" y="218"/>
                  </a:lnTo>
                  <a:lnTo>
                    <a:pt x="235" y="218"/>
                  </a:lnTo>
                  <a:lnTo>
                    <a:pt x="234" y="218"/>
                  </a:lnTo>
                  <a:lnTo>
                    <a:pt x="234" y="217"/>
                  </a:lnTo>
                  <a:lnTo>
                    <a:pt x="235" y="217"/>
                  </a:lnTo>
                  <a:lnTo>
                    <a:pt x="236" y="217"/>
                  </a:lnTo>
                  <a:lnTo>
                    <a:pt x="237" y="216"/>
                  </a:lnTo>
                  <a:lnTo>
                    <a:pt x="237" y="217"/>
                  </a:lnTo>
                  <a:close/>
                  <a:moveTo>
                    <a:pt x="237" y="216"/>
                  </a:moveTo>
                  <a:lnTo>
                    <a:pt x="236" y="216"/>
                  </a:lnTo>
                  <a:lnTo>
                    <a:pt x="235" y="216"/>
                  </a:lnTo>
                  <a:lnTo>
                    <a:pt x="235" y="217"/>
                  </a:lnTo>
                  <a:lnTo>
                    <a:pt x="234" y="217"/>
                  </a:lnTo>
                  <a:lnTo>
                    <a:pt x="234" y="216"/>
                  </a:lnTo>
                  <a:lnTo>
                    <a:pt x="235" y="216"/>
                  </a:lnTo>
                  <a:lnTo>
                    <a:pt x="236" y="216"/>
                  </a:lnTo>
                  <a:lnTo>
                    <a:pt x="237" y="216"/>
                  </a:lnTo>
                  <a:lnTo>
                    <a:pt x="238" y="216"/>
                  </a:lnTo>
                  <a:lnTo>
                    <a:pt x="237" y="216"/>
                  </a:lnTo>
                  <a:close/>
                  <a:moveTo>
                    <a:pt x="236" y="215"/>
                  </a:moveTo>
                  <a:lnTo>
                    <a:pt x="236" y="214"/>
                  </a:lnTo>
                  <a:lnTo>
                    <a:pt x="236" y="213"/>
                  </a:lnTo>
                  <a:lnTo>
                    <a:pt x="236" y="212"/>
                  </a:lnTo>
                  <a:lnTo>
                    <a:pt x="236" y="210"/>
                  </a:lnTo>
                  <a:lnTo>
                    <a:pt x="235" y="210"/>
                  </a:lnTo>
                  <a:lnTo>
                    <a:pt x="235" y="209"/>
                  </a:lnTo>
                  <a:lnTo>
                    <a:pt x="235" y="208"/>
                  </a:lnTo>
                  <a:lnTo>
                    <a:pt x="236" y="207"/>
                  </a:lnTo>
                  <a:lnTo>
                    <a:pt x="236" y="208"/>
                  </a:lnTo>
                  <a:lnTo>
                    <a:pt x="236" y="209"/>
                  </a:lnTo>
                  <a:lnTo>
                    <a:pt x="236" y="210"/>
                  </a:lnTo>
                  <a:lnTo>
                    <a:pt x="237" y="210"/>
                  </a:lnTo>
                  <a:lnTo>
                    <a:pt x="237" y="212"/>
                  </a:lnTo>
                  <a:lnTo>
                    <a:pt x="237" y="213"/>
                  </a:lnTo>
                  <a:lnTo>
                    <a:pt x="237" y="214"/>
                  </a:lnTo>
                  <a:lnTo>
                    <a:pt x="237" y="215"/>
                  </a:lnTo>
                  <a:lnTo>
                    <a:pt x="236" y="215"/>
                  </a:lnTo>
                  <a:close/>
                  <a:moveTo>
                    <a:pt x="236" y="207"/>
                  </a:moveTo>
                  <a:lnTo>
                    <a:pt x="235" y="207"/>
                  </a:lnTo>
                  <a:lnTo>
                    <a:pt x="234" y="207"/>
                  </a:lnTo>
                  <a:lnTo>
                    <a:pt x="234" y="208"/>
                  </a:lnTo>
                  <a:lnTo>
                    <a:pt x="234" y="209"/>
                  </a:lnTo>
                  <a:lnTo>
                    <a:pt x="235" y="209"/>
                  </a:lnTo>
                  <a:lnTo>
                    <a:pt x="235" y="210"/>
                  </a:lnTo>
                  <a:lnTo>
                    <a:pt x="234" y="210"/>
                  </a:lnTo>
                  <a:lnTo>
                    <a:pt x="234" y="212"/>
                  </a:lnTo>
                  <a:lnTo>
                    <a:pt x="235" y="212"/>
                  </a:lnTo>
                  <a:lnTo>
                    <a:pt x="235" y="213"/>
                  </a:lnTo>
                  <a:lnTo>
                    <a:pt x="235" y="214"/>
                  </a:lnTo>
                  <a:lnTo>
                    <a:pt x="234" y="214"/>
                  </a:lnTo>
                  <a:lnTo>
                    <a:pt x="234" y="215"/>
                  </a:lnTo>
                  <a:lnTo>
                    <a:pt x="234" y="216"/>
                  </a:lnTo>
                  <a:lnTo>
                    <a:pt x="234" y="215"/>
                  </a:lnTo>
                  <a:lnTo>
                    <a:pt x="233" y="215"/>
                  </a:lnTo>
                  <a:lnTo>
                    <a:pt x="233" y="214"/>
                  </a:lnTo>
                  <a:lnTo>
                    <a:pt x="233" y="213"/>
                  </a:lnTo>
                  <a:lnTo>
                    <a:pt x="233" y="212"/>
                  </a:lnTo>
                  <a:lnTo>
                    <a:pt x="233" y="210"/>
                  </a:lnTo>
                  <a:lnTo>
                    <a:pt x="231" y="209"/>
                  </a:lnTo>
                  <a:lnTo>
                    <a:pt x="231" y="208"/>
                  </a:lnTo>
                  <a:lnTo>
                    <a:pt x="231" y="207"/>
                  </a:lnTo>
                  <a:lnTo>
                    <a:pt x="230" y="207"/>
                  </a:lnTo>
                  <a:lnTo>
                    <a:pt x="230" y="206"/>
                  </a:lnTo>
                  <a:lnTo>
                    <a:pt x="231" y="206"/>
                  </a:lnTo>
                  <a:lnTo>
                    <a:pt x="233" y="205"/>
                  </a:lnTo>
                  <a:lnTo>
                    <a:pt x="234" y="205"/>
                  </a:lnTo>
                  <a:lnTo>
                    <a:pt x="235" y="205"/>
                  </a:lnTo>
                  <a:lnTo>
                    <a:pt x="236" y="205"/>
                  </a:lnTo>
                  <a:lnTo>
                    <a:pt x="237" y="205"/>
                  </a:lnTo>
                  <a:lnTo>
                    <a:pt x="238" y="205"/>
                  </a:lnTo>
                  <a:lnTo>
                    <a:pt x="239" y="205"/>
                  </a:lnTo>
                  <a:lnTo>
                    <a:pt x="239" y="206"/>
                  </a:lnTo>
                  <a:lnTo>
                    <a:pt x="238" y="206"/>
                  </a:lnTo>
                  <a:lnTo>
                    <a:pt x="236" y="206"/>
                  </a:lnTo>
                  <a:lnTo>
                    <a:pt x="236" y="207"/>
                  </a:lnTo>
                  <a:close/>
                  <a:moveTo>
                    <a:pt x="235" y="197"/>
                  </a:moveTo>
                  <a:lnTo>
                    <a:pt x="235" y="199"/>
                  </a:lnTo>
                  <a:lnTo>
                    <a:pt x="234" y="197"/>
                  </a:lnTo>
                  <a:lnTo>
                    <a:pt x="233" y="197"/>
                  </a:lnTo>
                  <a:lnTo>
                    <a:pt x="234" y="195"/>
                  </a:lnTo>
                  <a:lnTo>
                    <a:pt x="234" y="196"/>
                  </a:lnTo>
                  <a:lnTo>
                    <a:pt x="235" y="197"/>
                  </a:lnTo>
                  <a:close/>
                  <a:moveTo>
                    <a:pt x="237" y="168"/>
                  </a:moveTo>
                  <a:lnTo>
                    <a:pt x="236" y="168"/>
                  </a:lnTo>
                  <a:lnTo>
                    <a:pt x="236" y="166"/>
                  </a:lnTo>
                  <a:lnTo>
                    <a:pt x="237" y="166"/>
                  </a:lnTo>
                  <a:lnTo>
                    <a:pt x="238" y="166"/>
                  </a:lnTo>
                  <a:lnTo>
                    <a:pt x="238" y="168"/>
                  </a:lnTo>
                  <a:lnTo>
                    <a:pt x="237" y="168"/>
                  </a:lnTo>
                  <a:close/>
                  <a:moveTo>
                    <a:pt x="233" y="177"/>
                  </a:moveTo>
                  <a:lnTo>
                    <a:pt x="233" y="176"/>
                  </a:lnTo>
                  <a:lnTo>
                    <a:pt x="233" y="173"/>
                  </a:lnTo>
                  <a:lnTo>
                    <a:pt x="233" y="169"/>
                  </a:lnTo>
                  <a:lnTo>
                    <a:pt x="233" y="168"/>
                  </a:lnTo>
                  <a:lnTo>
                    <a:pt x="233" y="166"/>
                  </a:lnTo>
                  <a:lnTo>
                    <a:pt x="233" y="164"/>
                  </a:lnTo>
                  <a:lnTo>
                    <a:pt x="233" y="162"/>
                  </a:lnTo>
                  <a:lnTo>
                    <a:pt x="233" y="160"/>
                  </a:lnTo>
                  <a:lnTo>
                    <a:pt x="233" y="158"/>
                  </a:lnTo>
                  <a:lnTo>
                    <a:pt x="233" y="157"/>
                  </a:lnTo>
                  <a:lnTo>
                    <a:pt x="233" y="155"/>
                  </a:lnTo>
                  <a:lnTo>
                    <a:pt x="233" y="154"/>
                  </a:lnTo>
                  <a:lnTo>
                    <a:pt x="234" y="154"/>
                  </a:lnTo>
                  <a:lnTo>
                    <a:pt x="234" y="155"/>
                  </a:lnTo>
                  <a:lnTo>
                    <a:pt x="234" y="156"/>
                  </a:lnTo>
                  <a:lnTo>
                    <a:pt x="235" y="157"/>
                  </a:lnTo>
                  <a:lnTo>
                    <a:pt x="235" y="158"/>
                  </a:lnTo>
                  <a:lnTo>
                    <a:pt x="235" y="159"/>
                  </a:lnTo>
                  <a:lnTo>
                    <a:pt x="235" y="160"/>
                  </a:lnTo>
                  <a:lnTo>
                    <a:pt x="235" y="162"/>
                  </a:lnTo>
                  <a:lnTo>
                    <a:pt x="235" y="163"/>
                  </a:lnTo>
                  <a:lnTo>
                    <a:pt x="235" y="164"/>
                  </a:lnTo>
                  <a:lnTo>
                    <a:pt x="235" y="165"/>
                  </a:lnTo>
                  <a:lnTo>
                    <a:pt x="235" y="166"/>
                  </a:lnTo>
                  <a:lnTo>
                    <a:pt x="235" y="167"/>
                  </a:lnTo>
                  <a:lnTo>
                    <a:pt x="235" y="168"/>
                  </a:lnTo>
                  <a:lnTo>
                    <a:pt x="235" y="169"/>
                  </a:lnTo>
                  <a:lnTo>
                    <a:pt x="235" y="170"/>
                  </a:lnTo>
                  <a:lnTo>
                    <a:pt x="235" y="171"/>
                  </a:lnTo>
                  <a:lnTo>
                    <a:pt x="235" y="176"/>
                  </a:lnTo>
                  <a:lnTo>
                    <a:pt x="235" y="177"/>
                  </a:lnTo>
                  <a:lnTo>
                    <a:pt x="233" y="177"/>
                  </a:lnTo>
                  <a:close/>
                  <a:moveTo>
                    <a:pt x="224" y="138"/>
                  </a:moveTo>
                  <a:lnTo>
                    <a:pt x="225" y="138"/>
                  </a:lnTo>
                  <a:lnTo>
                    <a:pt x="225" y="136"/>
                  </a:lnTo>
                  <a:lnTo>
                    <a:pt x="225" y="135"/>
                  </a:lnTo>
                  <a:lnTo>
                    <a:pt x="226" y="135"/>
                  </a:lnTo>
                  <a:lnTo>
                    <a:pt x="226" y="136"/>
                  </a:lnTo>
                  <a:lnTo>
                    <a:pt x="225" y="136"/>
                  </a:lnTo>
                  <a:lnTo>
                    <a:pt x="225" y="138"/>
                  </a:lnTo>
                  <a:lnTo>
                    <a:pt x="224" y="138"/>
                  </a:lnTo>
                  <a:close/>
                  <a:moveTo>
                    <a:pt x="224" y="135"/>
                  </a:moveTo>
                  <a:lnTo>
                    <a:pt x="224" y="134"/>
                  </a:lnTo>
                  <a:lnTo>
                    <a:pt x="225" y="134"/>
                  </a:lnTo>
                  <a:lnTo>
                    <a:pt x="225" y="135"/>
                  </a:lnTo>
                  <a:lnTo>
                    <a:pt x="224" y="135"/>
                  </a:lnTo>
                  <a:close/>
                  <a:moveTo>
                    <a:pt x="226" y="134"/>
                  </a:moveTo>
                  <a:lnTo>
                    <a:pt x="226" y="135"/>
                  </a:lnTo>
                  <a:lnTo>
                    <a:pt x="226" y="134"/>
                  </a:lnTo>
                  <a:lnTo>
                    <a:pt x="225" y="134"/>
                  </a:lnTo>
                  <a:lnTo>
                    <a:pt x="226" y="134"/>
                  </a:lnTo>
                  <a:close/>
                  <a:moveTo>
                    <a:pt x="221" y="20"/>
                  </a:moveTo>
                  <a:lnTo>
                    <a:pt x="221" y="22"/>
                  </a:lnTo>
                  <a:lnTo>
                    <a:pt x="221" y="24"/>
                  </a:lnTo>
                  <a:lnTo>
                    <a:pt x="219" y="24"/>
                  </a:lnTo>
                  <a:lnTo>
                    <a:pt x="219" y="25"/>
                  </a:lnTo>
                  <a:lnTo>
                    <a:pt x="219" y="27"/>
                  </a:lnTo>
                  <a:lnTo>
                    <a:pt x="219" y="29"/>
                  </a:lnTo>
                  <a:lnTo>
                    <a:pt x="219" y="30"/>
                  </a:lnTo>
                  <a:lnTo>
                    <a:pt x="219" y="31"/>
                  </a:lnTo>
                  <a:lnTo>
                    <a:pt x="219" y="32"/>
                  </a:lnTo>
                  <a:lnTo>
                    <a:pt x="219" y="33"/>
                  </a:lnTo>
                  <a:lnTo>
                    <a:pt x="219" y="35"/>
                  </a:lnTo>
                  <a:lnTo>
                    <a:pt x="219" y="37"/>
                  </a:lnTo>
                  <a:lnTo>
                    <a:pt x="219" y="39"/>
                  </a:lnTo>
                  <a:lnTo>
                    <a:pt x="218" y="39"/>
                  </a:lnTo>
                  <a:lnTo>
                    <a:pt x="218" y="40"/>
                  </a:lnTo>
                  <a:lnTo>
                    <a:pt x="218" y="41"/>
                  </a:lnTo>
                  <a:lnTo>
                    <a:pt x="219" y="42"/>
                  </a:lnTo>
                  <a:lnTo>
                    <a:pt x="219" y="43"/>
                  </a:lnTo>
                  <a:lnTo>
                    <a:pt x="217" y="43"/>
                  </a:lnTo>
                  <a:lnTo>
                    <a:pt x="217" y="44"/>
                  </a:lnTo>
                  <a:lnTo>
                    <a:pt x="218" y="44"/>
                  </a:lnTo>
                  <a:lnTo>
                    <a:pt x="218" y="45"/>
                  </a:lnTo>
                  <a:lnTo>
                    <a:pt x="219" y="45"/>
                  </a:lnTo>
                  <a:lnTo>
                    <a:pt x="219" y="46"/>
                  </a:lnTo>
                  <a:lnTo>
                    <a:pt x="218" y="46"/>
                  </a:lnTo>
                  <a:lnTo>
                    <a:pt x="218" y="47"/>
                  </a:lnTo>
                  <a:lnTo>
                    <a:pt x="221" y="47"/>
                  </a:lnTo>
                  <a:lnTo>
                    <a:pt x="221" y="48"/>
                  </a:lnTo>
                  <a:lnTo>
                    <a:pt x="219" y="48"/>
                  </a:lnTo>
                  <a:lnTo>
                    <a:pt x="219" y="49"/>
                  </a:lnTo>
                  <a:lnTo>
                    <a:pt x="218" y="49"/>
                  </a:lnTo>
                  <a:lnTo>
                    <a:pt x="218" y="52"/>
                  </a:lnTo>
                  <a:lnTo>
                    <a:pt x="219" y="52"/>
                  </a:lnTo>
                  <a:lnTo>
                    <a:pt x="219" y="53"/>
                  </a:lnTo>
                  <a:lnTo>
                    <a:pt x="222" y="53"/>
                  </a:lnTo>
                  <a:lnTo>
                    <a:pt x="222" y="54"/>
                  </a:lnTo>
                  <a:lnTo>
                    <a:pt x="219" y="54"/>
                  </a:lnTo>
                  <a:lnTo>
                    <a:pt x="222" y="54"/>
                  </a:lnTo>
                  <a:lnTo>
                    <a:pt x="222" y="55"/>
                  </a:lnTo>
                  <a:lnTo>
                    <a:pt x="222" y="56"/>
                  </a:lnTo>
                  <a:lnTo>
                    <a:pt x="222" y="57"/>
                  </a:lnTo>
                  <a:lnTo>
                    <a:pt x="223" y="57"/>
                  </a:lnTo>
                  <a:lnTo>
                    <a:pt x="223" y="58"/>
                  </a:lnTo>
                  <a:lnTo>
                    <a:pt x="224" y="59"/>
                  </a:lnTo>
                  <a:lnTo>
                    <a:pt x="224" y="60"/>
                  </a:lnTo>
                  <a:lnTo>
                    <a:pt x="225" y="60"/>
                  </a:lnTo>
                  <a:lnTo>
                    <a:pt x="225" y="61"/>
                  </a:lnTo>
                  <a:lnTo>
                    <a:pt x="224" y="61"/>
                  </a:lnTo>
                  <a:lnTo>
                    <a:pt x="224" y="62"/>
                  </a:lnTo>
                  <a:lnTo>
                    <a:pt x="224" y="64"/>
                  </a:lnTo>
                  <a:lnTo>
                    <a:pt x="224" y="65"/>
                  </a:lnTo>
                  <a:lnTo>
                    <a:pt x="224" y="66"/>
                  </a:lnTo>
                  <a:lnTo>
                    <a:pt x="223" y="67"/>
                  </a:lnTo>
                  <a:lnTo>
                    <a:pt x="223" y="68"/>
                  </a:lnTo>
                  <a:lnTo>
                    <a:pt x="223" y="69"/>
                  </a:lnTo>
                  <a:lnTo>
                    <a:pt x="223" y="70"/>
                  </a:lnTo>
                  <a:lnTo>
                    <a:pt x="223" y="71"/>
                  </a:lnTo>
                  <a:lnTo>
                    <a:pt x="223" y="72"/>
                  </a:lnTo>
                  <a:lnTo>
                    <a:pt x="223" y="76"/>
                  </a:lnTo>
                  <a:lnTo>
                    <a:pt x="223" y="77"/>
                  </a:lnTo>
                  <a:lnTo>
                    <a:pt x="222" y="77"/>
                  </a:lnTo>
                  <a:lnTo>
                    <a:pt x="222" y="78"/>
                  </a:lnTo>
                  <a:lnTo>
                    <a:pt x="223" y="78"/>
                  </a:lnTo>
                  <a:lnTo>
                    <a:pt x="223" y="82"/>
                  </a:lnTo>
                  <a:lnTo>
                    <a:pt x="223" y="83"/>
                  </a:lnTo>
                  <a:lnTo>
                    <a:pt x="223" y="85"/>
                  </a:lnTo>
                  <a:lnTo>
                    <a:pt x="223" y="86"/>
                  </a:lnTo>
                  <a:lnTo>
                    <a:pt x="223" y="88"/>
                  </a:lnTo>
                  <a:lnTo>
                    <a:pt x="223" y="89"/>
                  </a:lnTo>
                  <a:lnTo>
                    <a:pt x="222" y="90"/>
                  </a:lnTo>
                  <a:lnTo>
                    <a:pt x="222" y="92"/>
                  </a:lnTo>
                  <a:lnTo>
                    <a:pt x="221" y="93"/>
                  </a:lnTo>
                  <a:lnTo>
                    <a:pt x="221" y="95"/>
                  </a:lnTo>
                  <a:lnTo>
                    <a:pt x="221" y="97"/>
                  </a:lnTo>
                  <a:lnTo>
                    <a:pt x="222" y="98"/>
                  </a:lnTo>
                  <a:lnTo>
                    <a:pt x="222" y="99"/>
                  </a:lnTo>
                  <a:lnTo>
                    <a:pt x="222" y="102"/>
                  </a:lnTo>
                  <a:lnTo>
                    <a:pt x="223" y="103"/>
                  </a:lnTo>
                  <a:lnTo>
                    <a:pt x="224" y="107"/>
                  </a:lnTo>
                  <a:lnTo>
                    <a:pt x="224" y="108"/>
                  </a:lnTo>
                  <a:lnTo>
                    <a:pt x="224" y="109"/>
                  </a:lnTo>
                  <a:lnTo>
                    <a:pt x="223" y="110"/>
                  </a:lnTo>
                  <a:lnTo>
                    <a:pt x="223" y="111"/>
                  </a:lnTo>
                  <a:lnTo>
                    <a:pt x="223" y="113"/>
                  </a:lnTo>
                  <a:lnTo>
                    <a:pt x="224" y="113"/>
                  </a:lnTo>
                  <a:lnTo>
                    <a:pt x="224" y="114"/>
                  </a:lnTo>
                  <a:lnTo>
                    <a:pt x="224" y="115"/>
                  </a:lnTo>
                  <a:lnTo>
                    <a:pt x="222" y="115"/>
                  </a:lnTo>
                  <a:lnTo>
                    <a:pt x="222" y="116"/>
                  </a:lnTo>
                  <a:lnTo>
                    <a:pt x="222" y="117"/>
                  </a:lnTo>
                  <a:lnTo>
                    <a:pt x="222" y="118"/>
                  </a:lnTo>
                  <a:lnTo>
                    <a:pt x="222" y="119"/>
                  </a:lnTo>
                  <a:lnTo>
                    <a:pt x="222" y="120"/>
                  </a:lnTo>
                  <a:lnTo>
                    <a:pt x="222" y="121"/>
                  </a:lnTo>
                  <a:lnTo>
                    <a:pt x="223" y="123"/>
                  </a:lnTo>
                  <a:lnTo>
                    <a:pt x="224" y="123"/>
                  </a:lnTo>
                  <a:lnTo>
                    <a:pt x="224" y="125"/>
                  </a:lnTo>
                  <a:lnTo>
                    <a:pt x="224" y="126"/>
                  </a:lnTo>
                  <a:lnTo>
                    <a:pt x="224" y="127"/>
                  </a:lnTo>
                  <a:lnTo>
                    <a:pt x="224" y="128"/>
                  </a:lnTo>
                  <a:lnTo>
                    <a:pt x="223" y="128"/>
                  </a:lnTo>
                  <a:lnTo>
                    <a:pt x="223" y="129"/>
                  </a:lnTo>
                  <a:lnTo>
                    <a:pt x="222" y="130"/>
                  </a:lnTo>
                  <a:lnTo>
                    <a:pt x="222" y="132"/>
                  </a:lnTo>
                  <a:lnTo>
                    <a:pt x="221" y="132"/>
                  </a:lnTo>
                  <a:lnTo>
                    <a:pt x="221" y="133"/>
                  </a:lnTo>
                  <a:lnTo>
                    <a:pt x="221" y="134"/>
                  </a:lnTo>
                  <a:lnTo>
                    <a:pt x="221" y="135"/>
                  </a:lnTo>
                  <a:lnTo>
                    <a:pt x="221" y="136"/>
                  </a:lnTo>
                  <a:lnTo>
                    <a:pt x="222" y="136"/>
                  </a:lnTo>
                  <a:lnTo>
                    <a:pt x="222" y="138"/>
                  </a:lnTo>
                  <a:lnTo>
                    <a:pt x="223" y="138"/>
                  </a:lnTo>
                  <a:lnTo>
                    <a:pt x="224" y="139"/>
                  </a:lnTo>
                  <a:lnTo>
                    <a:pt x="225" y="140"/>
                  </a:lnTo>
                  <a:lnTo>
                    <a:pt x="226" y="141"/>
                  </a:lnTo>
                  <a:lnTo>
                    <a:pt x="225" y="141"/>
                  </a:lnTo>
                  <a:lnTo>
                    <a:pt x="223" y="143"/>
                  </a:lnTo>
                  <a:lnTo>
                    <a:pt x="222" y="144"/>
                  </a:lnTo>
                  <a:lnTo>
                    <a:pt x="223" y="144"/>
                  </a:lnTo>
                  <a:lnTo>
                    <a:pt x="224" y="144"/>
                  </a:lnTo>
                  <a:lnTo>
                    <a:pt x="223" y="147"/>
                  </a:lnTo>
                  <a:lnTo>
                    <a:pt x="223" y="148"/>
                  </a:lnTo>
                  <a:lnTo>
                    <a:pt x="222" y="148"/>
                  </a:lnTo>
                  <a:lnTo>
                    <a:pt x="221" y="148"/>
                  </a:lnTo>
                  <a:lnTo>
                    <a:pt x="221" y="150"/>
                  </a:lnTo>
                  <a:lnTo>
                    <a:pt x="221" y="153"/>
                  </a:lnTo>
                  <a:lnTo>
                    <a:pt x="221" y="156"/>
                  </a:lnTo>
                  <a:lnTo>
                    <a:pt x="222" y="163"/>
                  </a:lnTo>
                  <a:lnTo>
                    <a:pt x="222" y="164"/>
                  </a:lnTo>
                  <a:lnTo>
                    <a:pt x="222" y="165"/>
                  </a:lnTo>
                  <a:lnTo>
                    <a:pt x="222" y="166"/>
                  </a:lnTo>
                  <a:lnTo>
                    <a:pt x="222" y="167"/>
                  </a:lnTo>
                  <a:lnTo>
                    <a:pt x="222" y="168"/>
                  </a:lnTo>
                  <a:lnTo>
                    <a:pt x="222" y="169"/>
                  </a:lnTo>
                  <a:lnTo>
                    <a:pt x="222" y="170"/>
                  </a:lnTo>
                  <a:lnTo>
                    <a:pt x="223" y="170"/>
                  </a:lnTo>
                  <a:lnTo>
                    <a:pt x="222" y="171"/>
                  </a:lnTo>
                  <a:lnTo>
                    <a:pt x="222" y="173"/>
                  </a:lnTo>
                  <a:lnTo>
                    <a:pt x="222" y="176"/>
                  </a:lnTo>
                  <a:lnTo>
                    <a:pt x="222" y="177"/>
                  </a:lnTo>
                  <a:lnTo>
                    <a:pt x="222" y="178"/>
                  </a:lnTo>
                  <a:lnTo>
                    <a:pt x="222" y="179"/>
                  </a:lnTo>
                  <a:lnTo>
                    <a:pt x="222" y="180"/>
                  </a:lnTo>
                  <a:lnTo>
                    <a:pt x="222" y="181"/>
                  </a:lnTo>
                  <a:lnTo>
                    <a:pt x="223" y="182"/>
                  </a:lnTo>
                  <a:lnTo>
                    <a:pt x="223" y="184"/>
                  </a:lnTo>
                  <a:lnTo>
                    <a:pt x="223" y="185"/>
                  </a:lnTo>
                  <a:lnTo>
                    <a:pt x="223" y="187"/>
                  </a:lnTo>
                  <a:lnTo>
                    <a:pt x="224" y="188"/>
                  </a:lnTo>
                  <a:lnTo>
                    <a:pt x="224" y="189"/>
                  </a:lnTo>
                  <a:lnTo>
                    <a:pt x="225" y="189"/>
                  </a:lnTo>
                  <a:lnTo>
                    <a:pt x="225" y="190"/>
                  </a:lnTo>
                  <a:lnTo>
                    <a:pt x="225" y="191"/>
                  </a:lnTo>
                  <a:lnTo>
                    <a:pt x="225" y="192"/>
                  </a:lnTo>
                  <a:lnTo>
                    <a:pt x="224" y="195"/>
                  </a:lnTo>
                  <a:lnTo>
                    <a:pt x="224" y="197"/>
                  </a:lnTo>
                  <a:lnTo>
                    <a:pt x="224" y="199"/>
                  </a:lnTo>
                  <a:lnTo>
                    <a:pt x="224" y="201"/>
                  </a:lnTo>
                  <a:lnTo>
                    <a:pt x="224" y="203"/>
                  </a:lnTo>
                  <a:lnTo>
                    <a:pt x="225" y="204"/>
                  </a:lnTo>
                  <a:lnTo>
                    <a:pt x="225" y="205"/>
                  </a:lnTo>
                  <a:lnTo>
                    <a:pt x="225" y="206"/>
                  </a:lnTo>
                  <a:lnTo>
                    <a:pt x="224" y="206"/>
                  </a:lnTo>
                  <a:lnTo>
                    <a:pt x="224" y="207"/>
                  </a:lnTo>
                  <a:lnTo>
                    <a:pt x="224" y="210"/>
                  </a:lnTo>
                  <a:lnTo>
                    <a:pt x="224" y="212"/>
                  </a:lnTo>
                  <a:lnTo>
                    <a:pt x="225" y="212"/>
                  </a:lnTo>
                  <a:lnTo>
                    <a:pt x="225" y="213"/>
                  </a:lnTo>
                  <a:lnTo>
                    <a:pt x="225" y="214"/>
                  </a:lnTo>
                  <a:lnTo>
                    <a:pt x="226" y="215"/>
                  </a:lnTo>
                  <a:lnTo>
                    <a:pt x="226" y="216"/>
                  </a:lnTo>
                  <a:lnTo>
                    <a:pt x="226" y="217"/>
                  </a:lnTo>
                  <a:lnTo>
                    <a:pt x="225" y="218"/>
                  </a:lnTo>
                  <a:lnTo>
                    <a:pt x="225" y="220"/>
                  </a:lnTo>
                  <a:lnTo>
                    <a:pt x="224" y="222"/>
                  </a:lnTo>
                  <a:lnTo>
                    <a:pt x="224" y="224"/>
                  </a:lnTo>
                  <a:lnTo>
                    <a:pt x="224" y="225"/>
                  </a:lnTo>
                  <a:lnTo>
                    <a:pt x="224" y="226"/>
                  </a:lnTo>
                  <a:lnTo>
                    <a:pt x="224" y="228"/>
                  </a:lnTo>
                  <a:lnTo>
                    <a:pt x="224" y="229"/>
                  </a:lnTo>
                  <a:lnTo>
                    <a:pt x="224" y="230"/>
                  </a:lnTo>
                  <a:lnTo>
                    <a:pt x="225" y="231"/>
                  </a:lnTo>
                  <a:lnTo>
                    <a:pt x="224" y="231"/>
                  </a:lnTo>
                  <a:lnTo>
                    <a:pt x="224" y="232"/>
                  </a:lnTo>
                  <a:lnTo>
                    <a:pt x="225" y="234"/>
                  </a:lnTo>
                  <a:lnTo>
                    <a:pt x="225" y="236"/>
                  </a:lnTo>
                  <a:lnTo>
                    <a:pt x="225" y="237"/>
                  </a:lnTo>
                  <a:lnTo>
                    <a:pt x="227" y="242"/>
                  </a:lnTo>
                  <a:lnTo>
                    <a:pt x="227" y="243"/>
                  </a:lnTo>
                  <a:lnTo>
                    <a:pt x="227" y="244"/>
                  </a:lnTo>
                  <a:lnTo>
                    <a:pt x="227" y="246"/>
                  </a:lnTo>
                  <a:lnTo>
                    <a:pt x="226" y="251"/>
                  </a:lnTo>
                  <a:lnTo>
                    <a:pt x="226" y="252"/>
                  </a:lnTo>
                  <a:lnTo>
                    <a:pt x="226" y="254"/>
                  </a:lnTo>
                  <a:lnTo>
                    <a:pt x="226" y="256"/>
                  </a:lnTo>
                  <a:lnTo>
                    <a:pt x="226" y="257"/>
                  </a:lnTo>
                  <a:lnTo>
                    <a:pt x="226" y="258"/>
                  </a:lnTo>
                  <a:lnTo>
                    <a:pt x="226" y="259"/>
                  </a:lnTo>
                  <a:lnTo>
                    <a:pt x="226" y="261"/>
                  </a:lnTo>
                  <a:lnTo>
                    <a:pt x="227" y="261"/>
                  </a:lnTo>
                  <a:lnTo>
                    <a:pt x="227" y="262"/>
                  </a:lnTo>
                  <a:lnTo>
                    <a:pt x="229" y="264"/>
                  </a:lnTo>
                  <a:lnTo>
                    <a:pt x="231" y="267"/>
                  </a:lnTo>
                  <a:lnTo>
                    <a:pt x="231" y="268"/>
                  </a:lnTo>
                  <a:lnTo>
                    <a:pt x="231" y="271"/>
                  </a:lnTo>
                  <a:lnTo>
                    <a:pt x="230" y="271"/>
                  </a:lnTo>
                  <a:lnTo>
                    <a:pt x="228" y="271"/>
                  </a:lnTo>
                  <a:lnTo>
                    <a:pt x="228" y="273"/>
                  </a:lnTo>
                  <a:lnTo>
                    <a:pt x="219" y="271"/>
                  </a:lnTo>
                  <a:lnTo>
                    <a:pt x="217" y="271"/>
                  </a:lnTo>
                  <a:lnTo>
                    <a:pt x="211" y="271"/>
                  </a:lnTo>
                  <a:lnTo>
                    <a:pt x="210" y="271"/>
                  </a:lnTo>
                  <a:lnTo>
                    <a:pt x="206" y="271"/>
                  </a:lnTo>
                  <a:lnTo>
                    <a:pt x="205" y="271"/>
                  </a:lnTo>
                  <a:lnTo>
                    <a:pt x="204" y="271"/>
                  </a:lnTo>
                  <a:lnTo>
                    <a:pt x="197" y="271"/>
                  </a:lnTo>
                  <a:lnTo>
                    <a:pt x="196" y="271"/>
                  </a:lnTo>
                  <a:lnTo>
                    <a:pt x="192" y="271"/>
                  </a:lnTo>
                  <a:lnTo>
                    <a:pt x="191" y="271"/>
                  </a:lnTo>
                  <a:lnTo>
                    <a:pt x="190" y="270"/>
                  </a:lnTo>
                  <a:lnTo>
                    <a:pt x="190" y="269"/>
                  </a:lnTo>
                  <a:lnTo>
                    <a:pt x="189" y="269"/>
                  </a:lnTo>
                  <a:lnTo>
                    <a:pt x="188" y="269"/>
                  </a:lnTo>
                  <a:lnTo>
                    <a:pt x="187" y="269"/>
                  </a:lnTo>
                  <a:lnTo>
                    <a:pt x="186" y="268"/>
                  </a:lnTo>
                  <a:lnTo>
                    <a:pt x="185" y="268"/>
                  </a:lnTo>
                  <a:lnTo>
                    <a:pt x="185" y="267"/>
                  </a:lnTo>
                  <a:lnTo>
                    <a:pt x="186" y="266"/>
                  </a:lnTo>
                  <a:lnTo>
                    <a:pt x="186" y="265"/>
                  </a:lnTo>
                  <a:lnTo>
                    <a:pt x="186" y="264"/>
                  </a:lnTo>
                  <a:lnTo>
                    <a:pt x="186" y="262"/>
                  </a:lnTo>
                  <a:lnTo>
                    <a:pt x="185" y="261"/>
                  </a:lnTo>
                  <a:lnTo>
                    <a:pt x="185" y="259"/>
                  </a:lnTo>
                  <a:lnTo>
                    <a:pt x="184" y="256"/>
                  </a:lnTo>
                  <a:lnTo>
                    <a:pt x="184" y="254"/>
                  </a:lnTo>
                  <a:lnTo>
                    <a:pt x="182" y="250"/>
                  </a:lnTo>
                  <a:lnTo>
                    <a:pt x="182" y="249"/>
                  </a:lnTo>
                  <a:lnTo>
                    <a:pt x="181" y="242"/>
                  </a:lnTo>
                  <a:lnTo>
                    <a:pt x="180" y="242"/>
                  </a:lnTo>
                  <a:lnTo>
                    <a:pt x="180" y="241"/>
                  </a:lnTo>
                  <a:lnTo>
                    <a:pt x="180" y="238"/>
                  </a:lnTo>
                  <a:lnTo>
                    <a:pt x="179" y="236"/>
                  </a:lnTo>
                  <a:lnTo>
                    <a:pt x="179" y="232"/>
                  </a:lnTo>
                  <a:lnTo>
                    <a:pt x="180" y="226"/>
                  </a:lnTo>
                  <a:lnTo>
                    <a:pt x="180" y="225"/>
                  </a:lnTo>
                  <a:lnTo>
                    <a:pt x="180" y="224"/>
                  </a:lnTo>
                  <a:lnTo>
                    <a:pt x="180" y="220"/>
                  </a:lnTo>
                  <a:lnTo>
                    <a:pt x="180" y="219"/>
                  </a:lnTo>
                  <a:lnTo>
                    <a:pt x="180" y="216"/>
                  </a:lnTo>
                  <a:lnTo>
                    <a:pt x="180" y="214"/>
                  </a:lnTo>
                  <a:lnTo>
                    <a:pt x="180" y="213"/>
                  </a:lnTo>
                  <a:lnTo>
                    <a:pt x="181" y="212"/>
                  </a:lnTo>
                  <a:lnTo>
                    <a:pt x="181" y="208"/>
                  </a:lnTo>
                  <a:lnTo>
                    <a:pt x="181" y="205"/>
                  </a:lnTo>
                  <a:lnTo>
                    <a:pt x="176" y="204"/>
                  </a:lnTo>
                  <a:lnTo>
                    <a:pt x="174" y="204"/>
                  </a:lnTo>
                  <a:lnTo>
                    <a:pt x="172" y="204"/>
                  </a:lnTo>
                  <a:lnTo>
                    <a:pt x="169" y="204"/>
                  </a:lnTo>
                  <a:lnTo>
                    <a:pt x="168" y="204"/>
                  </a:lnTo>
                  <a:lnTo>
                    <a:pt x="166" y="204"/>
                  </a:lnTo>
                  <a:lnTo>
                    <a:pt x="162" y="204"/>
                  </a:lnTo>
                  <a:lnTo>
                    <a:pt x="160" y="203"/>
                  </a:lnTo>
                  <a:lnTo>
                    <a:pt x="157" y="203"/>
                  </a:lnTo>
                  <a:lnTo>
                    <a:pt x="156" y="203"/>
                  </a:lnTo>
                  <a:lnTo>
                    <a:pt x="155" y="203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51" y="203"/>
                  </a:lnTo>
                  <a:lnTo>
                    <a:pt x="150" y="203"/>
                  </a:lnTo>
                  <a:lnTo>
                    <a:pt x="148" y="203"/>
                  </a:lnTo>
                  <a:lnTo>
                    <a:pt x="145" y="203"/>
                  </a:lnTo>
                  <a:lnTo>
                    <a:pt x="143" y="203"/>
                  </a:lnTo>
                  <a:lnTo>
                    <a:pt x="141" y="202"/>
                  </a:lnTo>
                  <a:lnTo>
                    <a:pt x="135" y="202"/>
                  </a:lnTo>
                  <a:lnTo>
                    <a:pt x="126" y="202"/>
                  </a:lnTo>
                  <a:lnTo>
                    <a:pt x="118" y="202"/>
                  </a:lnTo>
                  <a:lnTo>
                    <a:pt x="113" y="202"/>
                  </a:lnTo>
                  <a:lnTo>
                    <a:pt x="111" y="201"/>
                  </a:lnTo>
                  <a:lnTo>
                    <a:pt x="109" y="201"/>
                  </a:lnTo>
                  <a:lnTo>
                    <a:pt x="105" y="201"/>
                  </a:lnTo>
                  <a:lnTo>
                    <a:pt x="103" y="201"/>
                  </a:lnTo>
                  <a:lnTo>
                    <a:pt x="102" y="201"/>
                  </a:lnTo>
                  <a:lnTo>
                    <a:pt x="95" y="201"/>
                  </a:lnTo>
                  <a:lnTo>
                    <a:pt x="94" y="201"/>
                  </a:lnTo>
                  <a:lnTo>
                    <a:pt x="87" y="200"/>
                  </a:lnTo>
                  <a:lnTo>
                    <a:pt x="85" y="200"/>
                  </a:lnTo>
                  <a:lnTo>
                    <a:pt x="81" y="200"/>
                  </a:lnTo>
                  <a:lnTo>
                    <a:pt x="79" y="201"/>
                  </a:lnTo>
                  <a:lnTo>
                    <a:pt x="77" y="201"/>
                  </a:lnTo>
                  <a:lnTo>
                    <a:pt x="76" y="201"/>
                  </a:lnTo>
                  <a:lnTo>
                    <a:pt x="74" y="201"/>
                  </a:lnTo>
                  <a:lnTo>
                    <a:pt x="73" y="201"/>
                  </a:lnTo>
                  <a:lnTo>
                    <a:pt x="72" y="201"/>
                  </a:lnTo>
                  <a:lnTo>
                    <a:pt x="70" y="201"/>
                  </a:lnTo>
                  <a:lnTo>
                    <a:pt x="67" y="201"/>
                  </a:lnTo>
                  <a:lnTo>
                    <a:pt x="64" y="200"/>
                  </a:lnTo>
                  <a:lnTo>
                    <a:pt x="60" y="200"/>
                  </a:lnTo>
                  <a:lnTo>
                    <a:pt x="55" y="200"/>
                  </a:lnTo>
                  <a:lnTo>
                    <a:pt x="48" y="200"/>
                  </a:lnTo>
                  <a:lnTo>
                    <a:pt x="45" y="200"/>
                  </a:lnTo>
                  <a:lnTo>
                    <a:pt x="44" y="200"/>
                  </a:lnTo>
                  <a:lnTo>
                    <a:pt x="42" y="199"/>
                  </a:lnTo>
                  <a:lnTo>
                    <a:pt x="40" y="199"/>
                  </a:lnTo>
                  <a:lnTo>
                    <a:pt x="39" y="199"/>
                  </a:lnTo>
                  <a:lnTo>
                    <a:pt x="36" y="199"/>
                  </a:lnTo>
                  <a:lnTo>
                    <a:pt x="35" y="199"/>
                  </a:lnTo>
                  <a:lnTo>
                    <a:pt x="32" y="199"/>
                  </a:lnTo>
                  <a:lnTo>
                    <a:pt x="32" y="200"/>
                  </a:lnTo>
                  <a:lnTo>
                    <a:pt x="23" y="199"/>
                  </a:lnTo>
                  <a:lnTo>
                    <a:pt x="20" y="199"/>
                  </a:lnTo>
                  <a:lnTo>
                    <a:pt x="16" y="199"/>
                  </a:lnTo>
                  <a:lnTo>
                    <a:pt x="14" y="199"/>
                  </a:lnTo>
                  <a:lnTo>
                    <a:pt x="12" y="199"/>
                  </a:lnTo>
                  <a:lnTo>
                    <a:pt x="8" y="199"/>
                  </a:lnTo>
                  <a:lnTo>
                    <a:pt x="7" y="199"/>
                  </a:lnTo>
                  <a:lnTo>
                    <a:pt x="5" y="199"/>
                  </a:lnTo>
                  <a:lnTo>
                    <a:pt x="0" y="199"/>
                  </a:lnTo>
                  <a:lnTo>
                    <a:pt x="0" y="197"/>
                  </a:lnTo>
                  <a:lnTo>
                    <a:pt x="2" y="193"/>
                  </a:lnTo>
                  <a:lnTo>
                    <a:pt x="3" y="191"/>
                  </a:lnTo>
                  <a:lnTo>
                    <a:pt x="4" y="191"/>
                  </a:lnTo>
                  <a:lnTo>
                    <a:pt x="5" y="189"/>
                  </a:lnTo>
                  <a:lnTo>
                    <a:pt x="7" y="185"/>
                  </a:lnTo>
                  <a:lnTo>
                    <a:pt x="9" y="181"/>
                  </a:lnTo>
                  <a:lnTo>
                    <a:pt x="11" y="180"/>
                  </a:lnTo>
                  <a:lnTo>
                    <a:pt x="12" y="180"/>
                  </a:lnTo>
                  <a:lnTo>
                    <a:pt x="12" y="179"/>
                  </a:lnTo>
                  <a:lnTo>
                    <a:pt x="17" y="172"/>
                  </a:lnTo>
                  <a:lnTo>
                    <a:pt x="18" y="171"/>
                  </a:lnTo>
                  <a:lnTo>
                    <a:pt x="19" y="170"/>
                  </a:lnTo>
                  <a:lnTo>
                    <a:pt x="20" y="168"/>
                  </a:lnTo>
                  <a:lnTo>
                    <a:pt x="26" y="163"/>
                  </a:lnTo>
                  <a:lnTo>
                    <a:pt x="32" y="155"/>
                  </a:lnTo>
                  <a:lnTo>
                    <a:pt x="35" y="153"/>
                  </a:lnTo>
                  <a:lnTo>
                    <a:pt x="36" y="152"/>
                  </a:lnTo>
                  <a:lnTo>
                    <a:pt x="42" y="143"/>
                  </a:lnTo>
                  <a:lnTo>
                    <a:pt x="46" y="139"/>
                  </a:lnTo>
                  <a:lnTo>
                    <a:pt x="48" y="138"/>
                  </a:lnTo>
                  <a:lnTo>
                    <a:pt x="48" y="136"/>
                  </a:lnTo>
                  <a:lnTo>
                    <a:pt x="49" y="135"/>
                  </a:lnTo>
                  <a:lnTo>
                    <a:pt x="50" y="134"/>
                  </a:lnTo>
                  <a:lnTo>
                    <a:pt x="50" y="133"/>
                  </a:lnTo>
                  <a:lnTo>
                    <a:pt x="51" y="132"/>
                  </a:lnTo>
                  <a:lnTo>
                    <a:pt x="52" y="131"/>
                  </a:lnTo>
                  <a:lnTo>
                    <a:pt x="52" y="130"/>
                  </a:lnTo>
                  <a:lnTo>
                    <a:pt x="53" y="129"/>
                  </a:lnTo>
                  <a:lnTo>
                    <a:pt x="53" y="127"/>
                  </a:lnTo>
                  <a:lnTo>
                    <a:pt x="54" y="126"/>
                  </a:lnTo>
                  <a:lnTo>
                    <a:pt x="54" y="125"/>
                  </a:lnTo>
                  <a:lnTo>
                    <a:pt x="55" y="125"/>
                  </a:lnTo>
                  <a:lnTo>
                    <a:pt x="55" y="123"/>
                  </a:lnTo>
                  <a:lnTo>
                    <a:pt x="55" y="122"/>
                  </a:lnTo>
                  <a:lnTo>
                    <a:pt x="55" y="121"/>
                  </a:lnTo>
                  <a:lnTo>
                    <a:pt x="56" y="120"/>
                  </a:lnTo>
                  <a:lnTo>
                    <a:pt x="56" y="119"/>
                  </a:lnTo>
                  <a:lnTo>
                    <a:pt x="56" y="118"/>
                  </a:lnTo>
                  <a:lnTo>
                    <a:pt x="57" y="117"/>
                  </a:lnTo>
                  <a:lnTo>
                    <a:pt x="57" y="116"/>
                  </a:lnTo>
                  <a:lnTo>
                    <a:pt x="57" y="114"/>
                  </a:lnTo>
                  <a:lnTo>
                    <a:pt x="57" y="111"/>
                  </a:lnTo>
                  <a:lnTo>
                    <a:pt x="58" y="107"/>
                  </a:lnTo>
                  <a:lnTo>
                    <a:pt x="58" y="106"/>
                  </a:lnTo>
                  <a:lnTo>
                    <a:pt x="58" y="104"/>
                  </a:lnTo>
                  <a:lnTo>
                    <a:pt x="58" y="98"/>
                  </a:lnTo>
                  <a:lnTo>
                    <a:pt x="58" y="84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60" y="66"/>
                  </a:lnTo>
                  <a:lnTo>
                    <a:pt x="60" y="65"/>
                  </a:lnTo>
                  <a:lnTo>
                    <a:pt x="60" y="57"/>
                  </a:lnTo>
                  <a:lnTo>
                    <a:pt x="60" y="56"/>
                  </a:lnTo>
                  <a:lnTo>
                    <a:pt x="61" y="45"/>
                  </a:lnTo>
                  <a:lnTo>
                    <a:pt x="61" y="43"/>
                  </a:lnTo>
                  <a:lnTo>
                    <a:pt x="61" y="40"/>
                  </a:lnTo>
                  <a:lnTo>
                    <a:pt x="61" y="31"/>
                  </a:lnTo>
                  <a:lnTo>
                    <a:pt x="61" y="29"/>
                  </a:lnTo>
                  <a:lnTo>
                    <a:pt x="62" y="27"/>
                  </a:lnTo>
                  <a:lnTo>
                    <a:pt x="62" y="25"/>
                  </a:lnTo>
                  <a:lnTo>
                    <a:pt x="63" y="24"/>
                  </a:lnTo>
                  <a:lnTo>
                    <a:pt x="64" y="24"/>
                  </a:lnTo>
                  <a:lnTo>
                    <a:pt x="65" y="24"/>
                  </a:lnTo>
                  <a:lnTo>
                    <a:pt x="66" y="24"/>
                  </a:lnTo>
                  <a:lnTo>
                    <a:pt x="68" y="24"/>
                  </a:lnTo>
                  <a:lnTo>
                    <a:pt x="76" y="24"/>
                  </a:lnTo>
                  <a:lnTo>
                    <a:pt x="79" y="24"/>
                  </a:lnTo>
                  <a:lnTo>
                    <a:pt x="81" y="24"/>
                  </a:lnTo>
                  <a:lnTo>
                    <a:pt x="87" y="25"/>
                  </a:lnTo>
                  <a:lnTo>
                    <a:pt x="94" y="25"/>
                  </a:lnTo>
                  <a:lnTo>
                    <a:pt x="99" y="25"/>
                  </a:lnTo>
                  <a:lnTo>
                    <a:pt x="102" y="25"/>
                  </a:lnTo>
                  <a:lnTo>
                    <a:pt x="104" y="25"/>
                  </a:lnTo>
                  <a:lnTo>
                    <a:pt x="106" y="25"/>
                  </a:lnTo>
                  <a:lnTo>
                    <a:pt x="110" y="25"/>
                  </a:lnTo>
                  <a:lnTo>
                    <a:pt x="118" y="27"/>
                  </a:lnTo>
                  <a:lnTo>
                    <a:pt x="120" y="27"/>
                  </a:lnTo>
                  <a:lnTo>
                    <a:pt x="126" y="27"/>
                  </a:lnTo>
                  <a:lnTo>
                    <a:pt x="129" y="27"/>
                  </a:lnTo>
                  <a:lnTo>
                    <a:pt x="132" y="27"/>
                  </a:lnTo>
                  <a:lnTo>
                    <a:pt x="137" y="28"/>
                  </a:lnTo>
                  <a:lnTo>
                    <a:pt x="139" y="28"/>
                  </a:lnTo>
                  <a:lnTo>
                    <a:pt x="141" y="28"/>
                  </a:lnTo>
                  <a:lnTo>
                    <a:pt x="142" y="28"/>
                  </a:lnTo>
                  <a:lnTo>
                    <a:pt x="143" y="28"/>
                  </a:lnTo>
                  <a:lnTo>
                    <a:pt x="140" y="18"/>
                  </a:lnTo>
                  <a:lnTo>
                    <a:pt x="139" y="16"/>
                  </a:lnTo>
                  <a:lnTo>
                    <a:pt x="141" y="16"/>
                  </a:lnTo>
                  <a:lnTo>
                    <a:pt x="143" y="16"/>
                  </a:lnTo>
                  <a:lnTo>
                    <a:pt x="144" y="16"/>
                  </a:lnTo>
                  <a:lnTo>
                    <a:pt x="149" y="16"/>
                  </a:lnTo>
                  <a:lnTo>
                    <a:pt x="150" y="16"/>
                  </a:lnTo>
                  <a:lnTo>
                    <a:pt x="153" y="16"/>
                  </a:lnTo>
                  <a:lnTo>
                    <a:pt x="154" y="16"/>
                  </a:lnTo>
                  <a:lnTo>
                    <a:pt x="156" y="16"/>
                  </a:lnTo>
                  <a:lnTo>
                    <a:pt x="157" y="16"/>
                  </a:lnTo>
                  <a:lnTo>
                    <a:pt x="159" y="16"/>
                  </a:lnTo>
                  <a:lnTo>
                    <a:pt x="161" y="17"/>
                  </a:lnTo>
                  <a:lnTo>
                    <a:pt x="162" y="17"/>
                  </a:lnTo>
                  <a:lnTo>
                    <a:pt x="164" y="17"/>
                  </a:lnTo>
                  <a:lnTo>
                    <a:pt x="165" y="17"/>
                  </a:lnTo>
                  <a:lnTo>
                    <a:pt x="166" y="17"/>
                  </a:lnTo>
                  <a:lnTo>
                    <a:pt x="168" y="17"/>
                  </a:lnTo>
                  <a:lnTo>
                    <a:pt x="174" y="17"/>
                  </a:lnTo>
                  <a:lnTo>
                    <a:pt x="175" y="17"/>
                  </a:lnTo>
                  <a:lnTo>
                    <a:pt x="180" y="17"/>
                  </a:lnTo>
                  <a:lnTo>
                    <a:pt x="188" y="18"/>
                  </a:lnTo>
                  <a:lnTo>
                    <a:pt x="192" y="18"/>
                  </a:lnTo>
                  <a:lnTo>
                    <a:pt x="202" y="18"/>
                  </a:lnTo>
                  <a:lnTo>
                    <a:pt x="203" y="18"/>
                  </a:lnTo>
                  <a:lnTo>
                    <a:pt x="210" y="18"/>
                  </a:lnTo>
                  <a:lnTo>
                    <a:pt x="211" y="18"/>
                  </a:lnTo>
                  <a:lnTo>
                    <a:pt x="212" y="18"/>
                  </a:lnTo>
                  <a:lnTo>
                    <a:pt x="214" y="18"/>
                  </a:lnTo>
                  <a:lnTo>
                    <a:pt x="217" y="18"/>
                  </a:lnTo>
                  <a:lnTo>
                    <a:pt x="221" y="18"/>
                  </a:lnTo>
                  <a:lnTo>
                    <a:pt x="221" y="20"/>
                  </a:lnTo>
                  <a:close/>
                  <a:moveTo>
                    <a:pt x="249" y="46"/>
                  </a:moveTo>
                  <a:lnTo>
                    <a:pt x="249" y="49"/>
                  </a:lnTo>
                  <a:lnTo>
                    <a:pt x="250" y="56"/>
                  </a:lnTo>
                  <a:lnTo>
                    <a:pt x="250" y="65"/>
                  </a:lnTo>
                  <a:lnTo>
                    <a:pt x="250" y="66"/>
                  </a:lnTo>
                  <a:lnTo>
                    <a:pt x="250" y="70"/>
                  </a:lnTo>
                  <a:lnTo>
                    <a:pt x="250" y="73"/>
                  </a:lnTo>
                  <a:lnTo>
                    <a:pt x="250" y="76"/>
                  </a:lnTo>
                  <a:lnTo>
                    <a:pt x="250" y="78"/>
                  </a:lnTo>
                  <a:lnTo>
                    <a:pt x="250" y="79"/>
                  </a:lnTo>
                  <a:lnTo>
                    <a:pt x="250" y="80"/>
                  </a:lnTo>
                  <a:lnTo>
                    <a:pt x="250" y="82"/>
                  </a:lnTo>
                  <a:lnTo>
                    <a:pt x="250" y="86"/>
                  </a:lnTo>
                  <a:lnTo>
                    <a:pt x="250" y="90"/>
                  </a:lnTo>
                  <a:lnTo>
                    <a:pt x="250" y="92"/>
                  </a:lnTo>
                  <a:lnTo>
                    <a:pt x="250" y="94"/>
                  </a:lnTo>
                  <a:lnTo>
                    <a:pt x="250" y="95"/>
                  </a:lnTo>
                  <a:lnTo>
                    <a:pt x="251" y="98"/>
                  </a:lnTo>
                  <a:lnTo>
                    <a:pt x="251" y="99"/>
                  </a:lnTo>
                  <a:lnTo>
                    <a:pt x="251" y="101"/>
                  </a:lnTo>
                  <a:lnTo>
                    <a:pt x="251" y="102"/>
                  </a:lnTo>
                  <a:lnTo>
                    <a:pt x="251" y="103"/>
                  </a:lnTo>
                  <a:lnTo>
                    <a:pt x="252" y="107"/>
                  </a:lnTo>
                  <a:lnTo>
                    <a:pt x="252" y="113"/>
                  </a:lnTo>
                  <a:lnTo>
                    <a:pt x="253" y="117"/>
                  </a:lnTo>
                  <a:lnTo>
                    <a:pt x="253" y="120"/>
                  </a:lnTo>
                  <a:lnTo>
                    <a:pt x="254" y="122"/>
                  </a:lnTo>
                  <a:lnTo>
                    <a:pt x="254" y="123"/>
                  </a:lnTo>
                  <a:lnTo>
                    <a:pt x="254" y="126"/>
                  </a:lnTo>
                  <a:lnTo>
                    <a:pt x="254" y="129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4" y="143"/>
                  </a:lnTo>
                  <a:lnTo>
                    <a:pt x="254" y="145"/>
                  </a:lnTo>
                  <a:lnTo>
                    <a:pt x="254" y="146"/>
                  </a:lnTo>
                  <a:lnTo>
                    <a:pt x="254" y="150"/>
                  </a:lnTo>
                  <a:lnTo>
                    <a:pt x="254" y="152"/>
                  </a:lnTo>
                  <a:lnTo>
                    <a:pt x="254" y="154"/>
                  </a:lnTo>
                  <a:lnTo>
                    <a:pt x="254" y="155"/>
                  </a:lnTo>
                  <a:lnTo>
                    <a:pt x="253" y="155"/>
                  </a:lnTo>
                  <a:lnTo>
                    <a:pt x="253" y="156"/>
                  </a:lnTo>
                  <a:lnTo>
                    <a:pt x="253" y="157"/>
                  </a:lnTo>
                  <a:lnTo>
                    <a:pt x="253" y="158"/>
                  </a:lnTo>
                  <a:lnTo>
                    <a:pt x="253" y="159"/>
                  </a:lnTo>
                  <a:lnTo>
                    <a:pt x="253" y="160"/>
                  </a:lnTo>
                  <a:lnTo>
                    <a:pt x="253" y="164"/>
                  </a:lnTo>
                  <a:lnTo>
                    <a:pt x="253" y="165"/>
                  </a:lnTo>
                  <a:lnTo>
                    <a:pt x="253" y="166"/>
                  </a:lnTo>
                  <a:lnTo>
                    <a:pt x="253" y="167"/>
                  </a:lnTo>
                  <a:lnTo>
                    <a:pt x="253" y="168"/>
                  </a:lnTo>
                  <a:lnTo>
                    <a:pt x="253" y="169"/>
                  </a:lnTo>
                  <a:lnTo>
                    <a:pt x="253" y="170"/>
                  </a:lnTo>
                  <a:lnTo>
                    <a:pt x="253" y="171"/>
                  </a:lnTo>
                  <a:lnTo>
                    <a:pt x="252" y="172"/>
                  </a:lnTo>
                  <a:lnTo>
                    <a:pt x="252" y="173"/>
                  </a:lnTo>
                  <a:lnTo>
                    <a:pt x="252" y="175"/>
                  </a:lnTo>
                  <a:lnTo>
                    <a:pt x="252" y="176"/>
                  </a:lnTo>
                  <a:lnTo>
                    <a:pt x="252" y="177"/>
                  </a:lnTo>
                  <a:lnTo>
                    <a:pt x="252" y="178"/>
                  </a:lnTo>
                  <a:lnTo>
                    <a:pt x="252" y="179"/>
                  </a:lnTo>
                  <a:lnTo>
                    <a:pt x="252" y="180"/>
                  </a:lnTo>
                  <a:lnTo>
                    <a:pt x="252" y="181"/>
                  </a:lnTo>
                  <a:lnTo>
                    <a:pt x="251" y="182"/>
                  </a:lnTo>
                  <a:lnTo>
                    <a:pt x="251" y="183"/>
                  </a:lnTo>
                  <a:lnTo>
                    <a:pt x="251" y="184"/>
                  </a:lnTo>
                  <a:lnTo>
                    <a:pt x="251" y="185"/>
                  </a:lnTo>
                  <a:lnTo>
                    <a:pt x="251" y="187"/>
                  </a:lnTo>
                  <a:lnTo>
                    <a:pt x="251" y="188"/>
                  </a:lnTo>
                  <a:lnTo>
                    <a:pt x="250" y="189"/>
                  </a:lnTo>
                  <a:lnTo>
                    <a:pt x="250" y="190"/>
                  </a:lnTo>
                  <a:lnTo>
                    <a:pt x="250" y="191"/>
                  </a:lnTo>
                  <a:lnTo>
                    <a:pt x="250" y="192"/>
                  </a:lnTo>
                  <a:lnTo>
                    <a:pt x="250" y="193"/>
                  </a:lnTo>
                  <a:lnTo>
                    <a:pt x="250" y="194"/>
                  </a:lnTo>
                  <a:lnTo>
                    <a:pt x="250" y="195"/>
                  </a:lnTo>
                  <a:lnTo>
                    <a:pt x="250" y="196"/>
                  </a:lnTo>
                  <a:lnTo>
                    <a:pt x="250" y="197"/>
                  </a:lnTo>
                  <a:lnTo>
                    <a:pt x="250" y="199"/>
                  </a:lnTo>
                  <a:lnTo>
                    <a:pt x="249" y="202"/>
                  </a:lnTo>
                  <a:lnTo>
                    <a:pt x="249" y="203"/>
                  </a:lnTo>
                  <a:lnTo>
                    <a:pt x="249" y="205"/>
                  </a:lnTo>
                  <a:lnTo>
                    <a:pt x="249" y="206"/>
                  </a:lnTo>
                  <a:lnTo>
                    <a:pt x="249" y="207"/>
                  </a:lnTo>
                  <a:lnTo>
                    <a:pt x="249" y="208"/>
                  </a:lnTo>
                  <a:lnTo>
                    <a:pt x="249" y="224"/>
                  </a:lnTo>
                  <a:lnTo>
                    <a:pt x="249" y="225"/>
                  </a:lnTo>
                  <a:lnTo>
                    <a:pt x="249" y="226"/>
                  </a:lnTo>
                  <a:lnTo>
                    <a:pt x="248" y="226"/>
                  </a:lnTo>
                  <a:lnTo>
                    <a:pt x="249" y="226"/>
                  </a:lnTo>
                  <a:lnTo>
                    <a:pt x="248" y="226"/>
                  </a:lnTo>
                  <a:lnTo>
                    <a:pt x="248" y="227"/>
                  </a:lnTo>
                  <a:lnTo>
                    <a:pt x="248" y="228"/>
                  </a:lnTo>
                  <a:lnTo>
                    <a:pt x="248" y="229"/>
                  </a:lnTo>
                  <a:lnTo>
                    <a:pt x="248" y="230"/>
                  </a:lnTo>
                  <a:lnTo>
                    <a:pt x="248" y="231"/>
                  </a:lnTo>
                  <a:lnTo>
                    <a:pt x="247" y="232"/>
                  </a:lnTo>
                  <a:lnTo>
                    <a:pt x="247" y="233"/>
                  </a:lnTo>
                  <a:lnTo>
                    <a:pt x="247" y="234"/>
                  </a:lnTo>
                  <a:lnTo>
                    <a:pt x="247" y="236"/>
                  </a:lnTo>
                  <a:lnTo>
                    <a:pt x="247" y="237"/>
                  </a:lnTo>
                  <a:lnTo>
                    <a:pt x="247" y="238"/>
                  </a:lnTo>
                  <a:lnTo>
                    <a:pt x="247" y="239"/>
                  </a:lnTo>
                  <a:lnTo>
                    <a:pt x="247" y="242"/>
                  </a:lnTo>
                  <a:lnTo>
                    <a:pt x="247" y="243"/>
                  </a:lnTo>
                  <a:lnTo>
                    <a:pt x="247" y="244"/>
                  </a:lnTo>
                  <a:lnTo>
                    <a:pt x="247" y="245"/>
                  </a:lnTo>
                  <a:lnTo>
                    <a:pt x="247" y="246"/>
                  </a:lnTo>
                  <a:lnTo>
                    <a:pt x="247" y="247"/>
                  </a:lnTo>
                  <a:lnTo>
                    <a:pt x="247" y="249"/>
                  </a:lnTo>
                  <a:lnTo>
                    <a:pt x="247" y="250"/>
                  </a:lnTo>
                  <a:lnTo>
                    <a:pt x="247" y="251"/>
                  </a:lnTo>
                  <a:lnTo>
                    <a:pt x="247" y="252"/>
                  </a:lnTo>
                  <a:lnTo>
                    <a:pt x="247" y="253"/>
                  </a:lnTo>
                  <a:lnTo>
                    <a:pt x="247" y="254"/>
                  </a:lnTo>
                  <a:lnTo>
                    <a:pt x="247" y="255"/>
                  </a:lnTo>
                  <a:lnTo>
                    <a:pt x="247" y="256"/>
                  </a:lnTo>
                  <a:lnTo>
                    <a:pt x="247" y="257"/>
                  </a:lnTo>
                  <a:lnTo>
                    <a:pt x="247" y="258"/>
                  </a:lnTo>
                  <a:lnTo>
                    <a:pt x="247" y="259"/>
                  </a:lnTo>
                  <a:lnTo>
                    <a:pt x="247" y="261"/>
                  </a:lnTo>
                  <a:lnTo>
                    <a:pt x="247" y="262"/>
                  </a:lnTo>
                  <a:lnTo>
                    <a:pt x="247" y="263"/>
                  </a:lnTo>
                  <a:lnTo>
                    <a:pt x="247" y="264"/>
                  </a:lnTo>
                  <a:lnTo>
                    <a:pt x="247" y="265"/>
                  </a:lnTo>
                  <a:lnTo>
                    <a:pt x="247" y="266"/>
                  </a:lnTo>
                  <a:lnTo>
                    <a:pt x="247" y="267"/>
                  </a:lnTo>
                  <a:lnTo>
                    <a:pt x="247" y="268"/>
                  </a:lnTo>
                  <a:lnTo>
                    <a:pt x="246" y="269"/>
                  </a:lnTo>
                  <a:lnTo>
                    <a:pt x="246" y="270"/>
                  </a:lnTo>
                  <a:lnTo>
                    <a:pt x="246" y="271"/>
                  </a:lnTo>
                  <a:lnTo>
                    <a:pt x="246" y="273"/>
                  </a:lnTo>
                  <a:lnTo>
                    <a:pt x="246" y="274"/>
                  </a:lnTo>
                  <a:lnTo>
                    <a:pt x="246" y="275"/>
                  </a:lnTo>
                  <a:lnTo>
                    <a:pt x="246" y="276"/>
                  </a:lnTo>
                  <a:lnTo>
                    <a:pt x="246" y="277"/>
                  </a:lnTo>
                  <a:lnTo>
                    <a:pt x="246" y="278"/>
                  </a:lnTo>
                  <a:lnTo>
                    <a:pt x="246" y="279"/>
                  </a:lnTo>
                  <a:lnTo>
                    <a:pt x="246" y="280"/>
                  </a:lnTo>
                  <a:lnTo>
                    <a:pt x="246" y="281"/>
                  </a:lnTo>
                  <a:lnTo>
                    <a:pt x="246" y="282"/>
                  </a:lnTo>
                  <a:lnTo>
                    <a:pt x="246" y="283"/>
                  </a:lnTo>
                  <a:lnTo>
                    <a:pt x="246" y="284"/>
                  </a:lnTo>
                  <a:lnTo>
                    <a:pt x="246" y="286"/>
                  </a:lnTo>
                  <a:lnTo>
                    <a:pt x="246" y="287"/>
                  </a:lnTo>
                  <a:lnTo>
                    <a:pt x="246" y="288"/>
                  </a:lnTo>
                  <a:lnTo>
                    <a:pt x="246" y="289"/>
                  </a:lnTo>
                  <a:lnTo>
                    <a:pt x="246" y="290"/>
                  </a:lnTo>
                  <a:lnTo>
                    <a:pt x="247" y="290"/>
                  </a:lnTo>
                  <a:lnTo>
                    <a:pt x="247" y="291"/>
                  </a:lnTo>
                  <a:lnTo>
                    <a:pt x="247" y="292"/>
                  </a:lnTo>
                  <a:lnTo>
                    <a:pt x="247" y="293"/>
                  </a:lnTo>
                  <a:lnTo>
                    <a:pt x="246" y="293"/>
                  </a:lnTo>
                  <a:lnTo>
                    <a:pt x="247" y="294"/>
                  </a:lnTo>
                  <a:lnTo>
                    <a:pt x="247" y="295"/>
                  </a:lnTo>
                  <a:lnTo>
                    <a:pt x="247" y="296"/>
                  </a:lnTo>
                  <a:lnTo>
                    <a:pt x="247" y="298"/>
                  </a:lnTo>
                  <a:lnTo>
                    <a:pt x="247" y="299"/>
                  </a:lnTo>
                  <a:lnTo>
                    <a:pt x="247" y="300"/>
                  </a:lnTo>
                  <a:lnTo>
                    <a:pt x="247" y="301"/>
                  </a:lnTo>
                  <a:lnTo>
                    <a:pt x="247" y="302"/>
                  </a:lnTo>
                  <a:lnTo>
                    <a:pt x="247" y="303"/>
                  </a:lnTo>
                  <a:lnTo>
                    <a:pt x="247" y="304"/>
                  </a:lnTo>
                  <a:lnTo>
                    <a:pt x="247" y="305"/>
                  </a:lnTo>
                  <a:lnTo>
                    <a:pt x="247" y="306"/>
                  </a:lnTo>
                  <a:lnTo>
                    <a:pt x="247" y="307"/>
                  </a:lnTo>
                  <a:lnTo>
                    <a:pt x="247" y="308"/>
                  </a:lnTo>
                  <a:lnTo>
                    <a:pt x="247" y="310"/>
                  </a:lnTo>
                  <a:lnTo>
                    <a:pt x="247" y="311"/>
                  </a:lnTo>
                  <a:lnTo>
                    <a:pt x="247" y="312"/>
                  </a:lnTo>
                  <a:lnTo>
                    <a:pt x="247" y="313"/>
                  </a:lnTo>
                  <a:lnTo>
                    <a:pt x="247" y="314"/>
                  </a:lnTo>
                  <a:lnTo>
                    <a:pt x="247" y="315"/>
                  </a:lnTo>
                  <a:lnTo>
                    <a:pt x="247" y="317"/>
                  </a:lnTo>
                  <a:lnTo>
                    <a:pt x="247" y="318"/>
                  </a:lnTo>
                  <a:lnTo>
                    <a:pt x="247" y="319"/>
                  </a:lnTo>
                  <a:lnTo>
                    <a:pt x="247" y="320"/>
                  </a:lnTo>
                  <a:lnTo>
                    <a:pt x="247" y="321"/>
                  </a:lnTo>
                  <a:lnTo>
                    <a:pt x="247" y="323"/>
                  </a:lnTo>
                  <a:lnTo>
                    <a:pt x="247" y="324"/>
                  </a:lnTo>
                  <a:lnTo>
                    <a:pt x="247" y="325"/>
                  </a:lnTo>
                  <a:lnTo>
                    <a:pt x="248" y="326"/>
                  </a:lnTo>
                  <a:lnTo>
                    <a:pt x="247" y="327"/>
                  </a:lnTo>
                  <a:lnTo>
                    <a:pt x="248" y="328"/>
                  </a:lnTo>
                  <a:lnTo>
                    <a:pt x="247" y="328"/>
                  </a:lnTo>
                  <a:lnTo>
                    <a:pt x="247" y="329"/>
                  </a:lnTo>
                  <a:lnTo>
                    <a:pt x="247" y="330"/>
                  </a:lnTo>
                  <a:lnTo>
                    <a:pt x="248" y="331"/>
                  </a:lnTo>
                  <a:lnTo>
                    <a:pt x="248" y="332"/>
                  </a:lnTo>
                  <a:lnTo>
                    <a:pt x="247" y="332"/>
                  </a:lnTo>
                  <a:lnTo>
                    <a:pt x="247" y="333"/>
                  </a:lnTo>
                  <a:lnTo>
                    <a:pt x="247" y="335"/>
                  </a:lnTo>
                  <a:lnTo>
                    <a:pt x="246" y="335"/>
                  </a:lnTo>
                  <a:lnTo>
                    <a:pt x="245" y="335"/>
                  </a:lnTo>
                  <a:lnTo>
                    <a:pt x="242" y="335"/>
                  </a:lnTo>
                  <a:lnTo>
                    <a:pt x="238" y="335"/>
                  </a:lnTo>
                  <a:lnTo>
                    <a:pt x="238" y="333"/>
                  </a:lnTo>
                  <a:lnTo>
                    <a:pt x="237" y="333"/>
                  </a:lnTo>
                  <a:lnTo>
                    <a:pt x="238" y="333"/>
                  </a:lnTo>
                  <a:lnTo>
                    <a:pt x="239" y="333"/>
                  </a:lnTo>
                  <a:lnTo>
                    <a:pt x="240" y="333"/>
                  </a:lnTo>
                  <a:lnTo>
                    <a:pt x="240" y="332"/>
                  </a:lnTo>
                  <a:lnTo>
                    <a:pt x="240" y="330"/>
                  </a:lnTo>
                  <a:lnTo>
                    <a:pt x="240" y="329"/>
                  </a:lnTo>
                  <a:lnTo>
                    <a:pt x="240" y="327"/>
                  </a:lnTo>
                  <a:lnTo>
                    <a:pt x="240" y="325"/>
                  </a:lnTo>
                  <a:lnTo>
                    <a:pt x="240" y="321"/>
                  </a:lnTo>
                  <a:lnTo>
                    <a:pt x="240" y="320"/>
                  </a:lnTo>
                  <a:lnTo>
                    <a:pt x="240" y="318"/>
                  </a:lnTo>
                  <a:lnTo>
                    <a:pt x="240" y="317"/>
                  </a:lnTo>
                  <a:lnTo>
                    <a:pt x="241" y="317"/>
                  </a:lnTo>
                  <a:lnTo>
                    <a:pt x="242" y="317"/>
                  </a:lnTo>
                  <a:lnTo>
                    <a:pt x="242" y="316"/>
                  </a:lnTo>
                  <a:lnTo>
                    <a:pt x="242" y="315"/>
                  </a:lnTo>
                  <a:lnTo>
                    <a:pt x="242" y="314"/>
                  </a:lnTo>
                  <a:lnTo>
                    <a:pt x="242" y="313"/>
                  </a:lnTo>
                  <a:lnTo>
                    <a:pt x="241" y="312"/>
                  </a:lnTo>
                  <a:lnTo>
                    <a:pt x="241" y="310"/>
                  </a:lnTo>
                  <a:lnTo>
                    <a:pt x="240" y="310"/>
                  </a:lnTo>
                  <a:lnTo>
                    <a:pt x="240" y="308"/>
                  </a:lnTo>
                  <a:lnTo>
                    <a:pt x="240" y="306"/>
                  </a:lnTo>
                  <a:lnTo>
                    <a:pt x="240" y="303"/>
                  </a:lnTo>
                  <a:lnTo>
                    <a:pt x="240" y="301"/>
                  </a:lnTo>
                  <a:lnTo>
                    <a:pt x="240" y="299"/>
                  </a:lnTo>
                  <a:lnTo>
                    <a:pt x="241" y="293"/>
                  </a:lnTo>
                  <a:lnTo>
                    <a:pt x="241" y="292"/>
                  </a:lnTo>
                  <a:lnTo>
                    <a:pt x="241" y="291"/>
                  </a:lnTo>
                  <a:lnTo>
                    <a:pt x="241" y="290"/>
                  </a:lnTo>
                  <a:lnTo>
                    <a:pt x="241" y="289"/>
                  </a:lnTo>
                  <a:lnTo>
                    <a:pt x="241" y="286"/>
                  </a:lnTo>
                  <a:lnTo>
                    <a:pt x="241" y="283"/>
                  </a:lnTo>
                  <a:lnTo>
                    <a:pt x="239" y="283"/>
                  </a:lnTo>
                  <a:lnTo>
                    <a:pt x="240" y="283"/>
                  </a:lnTo>
                  <a:lnTo>
                    <a:pt x="241" y="282"/>
                  </a:lnTo>
                  <a:lnTo>
                    <a:pt x="241" y="281"/>
                  </a:lnTo>
                  <a:lnTo>
                    <a:pt x="241" y="280"/>
                  </a:lnTo>
                  <a:lnTo>
                    <a:pt x="241" y="279"/>
                  </a:lnTo>
                  <a:lnTo>
                    <a:pt x="241" y="278"/>
                  </a:lnTo>
                  <a:lnTo>
                    <a:pt x="241" y="277"/>
                  </a:lnTo>
                  <a:lnTo>
                    <a:pt x="241" y="276"/>
                  </a:lnTo>
                  <a:lnTo>
                    <a:pt x="242" y="274"/>
                  </a:lnTo>
                  <a:lnTo>
                    <a:pt x="242" y="271"/>
                  </a:lnTo>
                  <a:lnTo>
                    <a:pt x="241" y="270"/>
                  </a:lnTo>
                  <a:lnTo>
                    <a:pt x="241" y="268"/>
                  </a:lnTo>
                  <a:lnTo>
                    <a:pt x="241" y="267"/>
                  </a:lnTo>
                  <a:lnTo>
                    <a:pt x="242" y="267"/>
                  </a:lnTo>
                  <a:lnTo>
                    <a:pt x="242" y="266"/>
                  </a:lnTo>
                  <a:lnTo>
                    <a:pt x="243" y="266"/>
                  </a:lnTo>
                  <a:lnTo>
                    <a:pt x="243" y="262"/>
                  </a:lnTo>
                  <a:lnTo>
                    <a:pt x="243" y="261"/>
                  </a:lnTo>
                  <a:lnTo>
                    <a:pt x="243" y="256"/>
                  </a:lnTo>
                  <a:lnTo>
                    <a:pt x="243" y="255"/>
                  </a:lnTo>
                  <a:lnTo>
                    <a:pt x="243" y="254"/>
                  </a:lnTo>
                  <a:lnTo>
                    <a:pt x="243" y="253"/>
                  </a:lnTo>
                  <a:lnTo>
                    <a:pt x="243" y="251"/>
                  </a:lnTo>
                  <a:lnTo>
                    <a:pt x="243" y="249"/>
                  </a:lnTo>
                  <a:lnTo>
                    <a:pt x="243" y="247"/>
                  </a:lnTo>
                  <a:lnTo>
                    <a:pt x="243" y="246"/>
                  </a:lnTo>
                  <a:lnTo>
                    <a:pt x="243" y="245"/>
                  </a:lnTo>
                  <a:lnTo>
                    <a:pt x="243" y="243"/>
                  </a:lnTo>
                  <a:lnTo>
                    <a:pt x="243" y="241"/>
                  </a:lnTo>
                  <a:lnTo>
                    <a:pt x="243" y="240"/>
                  </a:lnTo>
                  <a:lnTo>
                    <a:pt x="243" y="239"/>
                  </a:lnTo>
                  <a:lnTo>
                    <a:pt x="243" y="237"/>
                  </a:lnTo>
                  <a:lnTo>
                    <a:pt x="243" y="236"/>
                  </a:lnTo>
                  <a:lnTo>
                    <a:pt x="243" y="233"/>
                  </a:lnTo>
                  <a:lnTo>
                    <a:pt x="243" y="232"/>
                  </a:lnTo>
                  <a:lnTo>
                    <a:pt x="243" y="231"/>
                  </a:lnTo>
                  <a:lnTo>
                    <a:pt x="243" y="230"/>
                  </a:lnTo>
                  <a:lnTo>
                    <a:pt x="242" y="229"/>
                  </a:lnTo>
                  <a:lnTo>
                    <a:pt x="242" y="228"/>
                  </a:lnTo>
                  <a:lnTo>
                    <a:pt x="242" y="227"/>
                  </a:lnTo>
                  <a:lnTo>
                    <a:pt x="242" y="225"/>
                  </a:lnTo>
                  <a:lnTo>
                    <a:pt x="242" y="224"/>
                  </a:lnTo>
                  <a:lnTo>
                    <a:pt x="242" y="222"/>
                  </a:lnTo>
                  <a:lnTo>
                    <a:pt x="243" y="222"/>
                  </a:lnTo>
                  <a:lnTo>
                    <a:pt x="243" y="220"/>
                  </a:lnTo>
                  <a:lnTo>
                    <a:pt x="242" y="218"/>
                  </a:lnTo>
                  <a:lnTo>
                    <a:pt x="243" y="217"/>
                  </a:lnTo>
                  <a:lnTo>
                    <a:pt x="242" y="217"/>
                  </a:lnTo>
                  <a:lnTo>
                    <a:pt x="242" y="216"/>
                  </a:lnTo>
                  <a:lnTo>
                    <a:pt x="242" y="215"/>
                  </a:lnTo>
                  <a:lnTo>
                    <a:pt x="242" y="214"/>
                  </a:lnTo>
                  <a:lnTo>
                    <a:pt x="241" y="213"/>
                  </a:lnTo>
                  <a:lnTo>
                    <a:pt x="242" y="212"/>
                  </a:lnTo>
                  <a:lnTo>
                    <a:pt x="242" y="210"/>
                  </a:lnTo>
                  <a:lnTo>
                    <a:pt x="241" y="210"/>
                  </a:lnTo>
                  <a:lnTo>
                    <a:pt x="241" y="209"/>
                  </a:lnTo>
                  <a:lnTo>
                    <a:pt x="241" y="208"/>
                  </a:lnTo>
                  <a:lnTo>
                    <a:pt x="241" y="206"/>
                  </a:lnTo>
                  <a:lnTo>
                    <a:pt x="241" y="205"/>
                  </a:lnTo>
                  <a:lnTo>
                    <a:pt x="240" y="205"/>
                  </a:lnTo>
                  <a:lnTo>
                    <a:pt x="240" y="204"/>
                  </a:lnTo>
                  <a:lnTo>
                    <a:pt x="241" y="201"/>
                  </a:lnTo>
                  <a:lnTo>
                    <a:pt x="241" y="200"/>
                  </a:lnTo>
                  <a:lnTo>
                    <a:pt x="241" y="199"/>
                  </a:lnTo>
                  <a:lnTo>
                    <a:pt x="242" y="197"/>
                  </a:lnTo>
                  <a:lnTo>
                    <a:pt x="242" y="196"/>
                  </a:lnTo>
                  <a:lnTo>
                    <a:pt x="242" y="195"/>
                  </a:lnTo>
                  <a:lnTo>
                    <a:pt x="242" y="194"/>
                  </a:lnTo>
                  <a:lnTo>
                    <a:pt x="242" y="193"/>
                  </a:lnTo>
                  <a:lnTo>
                    <a:pt x="243" y="192"/>
                  </a:lnTo>
                  <a:lnTo>
                    <a:pt x="243" y="191"/>
                  </a:lnTo>
                  <a:lnTo>
                    <a:pt x="243" y="190"/>
                  </a:lnTo>
                  <a:lnTo>
                    <a:pt x="243" y="189"/>
                  </a:lnTo>
                  <a:lnTo>
                    <a:pt x="243" y="188"/>
                  </a:lnTo>
                  <a:lnTo>
                    <a:pt x="243" y="187"/>
                  </a:lnTo>
                  <a:lnTo>
                    <a:pt x="245" y="185"/>
                  </a:lnTo>
                  <a:lnTo>
                    <a:pt x="245" y="184"/>
                  </a:lnTo>
                  <a:lnTo>
                    <a:pt x="245" y="183"/>
                  </a:lnTo>
                  <a:lnTo>
                    <a:pt x="246" y="182"/>
                  </a:lnTo>
                  <a:lnTo>
                    <a:pt x="246" y="181"/>
                  </a:lnTo>
                  <a:lnTo>
                    <a:pt x="246" y="180"/>
                  </a:lnTo>
                  <a:lnTo>
                    <a:pt x="246" y="179"/>
                  </a:lnTo>
                  <a:lnTo>
                    <a:pt x="246" y="178"/>
                  </a:lnTo>
                  <a:lnTo>
                    <a:pt x="246" y="177"/>
                  </a:lnTo>
                  <a:lnTo>
                    <a:pt x="246" y="176"/>
                  </a:lnTo>
                  <a:lnTo>
                    <a:pt x="246" y="175"/>
                  </a:lnTo>
                  <a:lnTo>
                    <a:pt x="246" y="173"/>
                  </a:lnTo>
                  <a:lnTo>
                    <a:pt x="245" y="172"/>
                  </a:lnTo>
                  <a:lnTo>
                    <a:pt x="243" y="171"/>
                  </a:lnTo>
                  <a:lnTo>
                    <a:pt x="243" y="170"/>
                  </a:lnTo>
                  <a:lnTo>
                    <a:pt x="242" y="170"/>
                  </a:lnTo>
                  <a:lnTo>
                    <a:pt x="241" y="170"/>
                  </a:lnTo>
                  <a:lnTo>
                    <a:pt x="240" y="170"/>
                  </a:lnTo>
                  <a:lnTo>
                    <a:pt x="240" y="168"/>
                  </a:lnTo>
                  <a:lnTo>
                    <a:pt x="242" y="168"/>
                  </a:lnTo>
                  <a:lnTo>
                    <a:pt x="242" y="166"/>
                  </a:lnTo>
                  <a:lnTo>
                    <a:pt x="242" y="165"/>
                  </a:lnTo>
                  <a:lnTo>
                    <a:pt x="239" y="165"/>
                  </a:lnTo>
                  <a:lnTo>
                    <a:pt x="238" y="165"/>
                  </a:lnTo>
                  <a:lnTo>
                    <a:pt x="238" y="166"/>
                  </a:lnTo>
                  <a:lnTo>
                    <a:pt x="237" y="166"/>
                  </a:lnTo>
                  <a:lnTo>
                    <a:pt x="236" y="166"/>
                  </a:lnTo>
                  <a:lnTo>
                    <a:pt x="236" y="165"/>
                  </a:lnTo>
                  <a:lnTo>
                    <a:pt x="236" y="164"/>
                  </a:lnTo>
                  <a:lnTo>
                    <a:pt x="236" y="163"/>
                  </a:lnTo>
                  <a:lnTo>
                    <a:pt x="237" y="163"/>
                  </a:lnTo>
                  <a:lnTo>
                    <a:pt x="237" y="162"/>
                  </a:lnTo>
                  <a:lnTo>
                    <a:pt x="236" y="162"/>
                  </a:lnTo>
                  <a:lnTo>
                    <a:pt x="236" y="160"/>
                  </a:lnTo>
                  <a:lnTo>
                    <a:pt x="236" y="159"/>
                  </a:lnTo>
                  <a:lnTo>
                    <a:pt x="235" y="158"/>
                  </a:lnTo>
                  <a:lnTo>
                    <a:pt x="235" y="157"/>
                  </a:lnTo>
                  <a:lnTo>
                    <a:pt x="235" y="156"/>
                  </a:lnTo>
                  <a:lnTo>
                    <a:pt x="235" y="155"/>
                  </a:lnTo>
                  <a:lnTo>
                    <a:pt x="235" y="154"/>
                  </a:lnTo>
                  <a:lnTo>
                    <a:pt x="236" y="154"/>
                  </a:lnTo>
                  <a:lnTo>
                    <a:pt x="237" y="154"/>
                  </a:lnTo>
                  <a:lnTo>
                    <a:pt x="237" y="153"/>
                  </a:lnTo>
                  <a:lnTo>
                    <a:pt x="237" y="152"/>
                  </a:lnTo>
                  <a:lnTo>
                    <a:pt x="237" y="151"/>
                  </a:lnTo>
                  <a:lnTo>
                    <a:pt x="236" y="151"/>
                  </a:lnTo>
                  <a:lnTo>
                    <a:pt x="235" y="151"/>
                  </a:lnTo>
                  <a:lnTo>
                    <a:pt x="235" y="152"/>
                  </a:lnTo>
                  <a:lnTo>
                    <a:pt x="234" y="152"/>
                  </a:lnTo>
                  <a:lnTo>
                    <a:pt x="233" y="152"/>
                  </a:lnTo>
                  <a:lnTo>
                    <a:pt x="233" y="151"/>
                  </a:lnTo>
                  <a:lnTo>
                    <a:pt x="233" y="150"/>
                  </a:lnTo>
                  <a:lnTo>
                    <a:pt x="233" y="146"/>
                  </a:lnTo>
                  <a:lnTo>
                    <a:pt x="233" y="144"/>
                  </a:lnTo>
                  <a:lnTo>
                    <a:pt x="231" y="141"/>
                  </a:lnTo>
                  <a:lnTo>
                    <a:pt x="233" y="141"/>
                  </a:lnTo>
                  <a:lnTo>
                    <a:pt x="233" y="139"/>
                  </a:lnTo>
                  <a:lnTo>
                    <a:pt x="233" y="138"/>
                  </a:lnTo>
                  <a:lnTo>
                    <a:pt x="234" y="138"/>
                  </a:lnTo>
                  <a:lnTo>
                    <a:pt x="234" y="136"/>
                  </a:lnTo>
                  <a:lnTo>
                    <a:pt x="234" y="135"/>
                  </a:lnTo>
                  <a:lnTo>
                    <a:pt x="234" y="133"/>
                  </a:lnTo>
                  <a:lnTo>
                    <a:pt x="234" y="132"/>
                  </a:lnTo>
                  <a:lnTo>
                    <a:pt x="234" y="131"/>
                  </a:lnTo>
                  <a:lnTo>
                    <a:pt x="234" y="130"/>
                  </a:lnTo>
                  <a:lnTo>
                    <a:pt x="234" y="129"/>
                  </a:lnTo>
                  <a:lnTo>
                    <a:pt x="234" y="128"/>
                  </a:lnTo>
                  <a:lnTo>
                    <a:pt x="234" y="127"/>
                  </a:lnTo>
                  <a:lnTo>
                    <a:pt x="235" y="126"/>
                  </a:lnTo>
                  <a:lnTo>
                    <a:pt x="234" y="126"/>
                  </a:lnTo>
                  <a:lnTo>
                    <a:pt x="233" y="126"/>
                  </a:lnTo>
                  <a:lnTo>
                    <a:pt x="231" y="126"/>
                  </a:lnTo>
                  <a:lnTo>
                    <a:pt x="231" y="125"/>
                  </a:lnTo>
                  <a:lnTo>
                    <a:pt x="231" y="123"/>
                  </a:lnTo>
                  <a:lnTo>
                    <a:pt x="231" y="122"/>
                  </a:lnTo>
                  <a:lnTo>
                    <a:pt x="233" y="120"/>
                  </a:lnTo>
                  <a:lnTo>
                    <a:pt x="233" y="119"/>
                  </a:lnTo>
                  <a:lnTo>
                    <a:pt x="233" y="118"/>
                  </a:lnTo>
                  <a:lnTo>
                    <a:pt x="234" y="117"/>
                  </a:lnTo>
                  <a:lnTo>
                    <a:pt x="234" y="116"/>
                  </a:lnTo>
                  <a:lnTo>
                    <a:pt x="234" y="115"/>
                  </a:lnTo>
                  <a:lnTo>
                    <a:pt x="234" y="114"/>
                  </a:lnTo>
                  <a:lnTo>
                    <a:pt x="235" y="114"/>
                  </a:lnTo>
                  <a:lnTo>
                    <a:pt x="235" y="113"/>
                  </a:lnTo>
                  <a:lnTo>
                    <a:pt x="235" y="111"/>
                  </a:lnTo>
                  <a:lnTo>
                    <a:pt x="235" y="109"/>
                  </a:lnTo>
                  <a:lnTo>
                    <a:pt x="235" y="108"/>
                  </a:lnTo>
                  <a:lnTo>
                    <a:pt x="236" y="106"/>
                  </a:lnTo>
                  <a:lnTo>
                    <a:pt x="236" y="103"/>
                  </a:lnTo>
                  <a:lnTo>
                    <a:pt x="236" y="102"/>
                  </a:lnTo>
                  <a:lnTo>
                    <a:pt x="237" y="101"/>
                  </a:lnTo>
                  <a:lnTo>
                    <a:pt x="237" y="99"/>
                  </a:lnTo>
                  <a:lnTo>
                    <a:pt x="237" y="98"/>
                  </a:lnTo>
                  <a:lnTo>
                    <a:pt x="237" y="97"/>
                  </a:lnTo>
                  <a:lnTo>
                    <a:pt x="237" y="95"/>
                  </a:lnTo>
                  <a:lnTo>
                    <a:pt x="237" y="94"/>
                  </a:lnTo>
                  <a:lnTo>
                    <a:pt x="237" y="93"/>
                  </a:lnTo>
                  <a:lnTo>
                    <a:pt x="237" y="92"/>
                  </a:lnTo>
                  <a:lnTo>
                    <a:pt x="237" y="91"/>
                  </a:lnTo>
                  <a:lnTo>
                    <a:pt x="237" y="90"/>
                  </a:lnTo>
                  <a:lnTo>
                    <a:pt x="237" y="89"/>
                  </a:lnTo>
                  <a:lnTo>
                    <a:pt x="237" y="88"/>
                  </a:lnTo>
                  <a:lnTo>
                    <a:pt x="237" y="86"/>
                  </a:lnTo>
                  <a:lnTo>
                    <a:pt x="237" y="85"/>
                  </a:lnTo>
                  <a:lnTo>
                    <a:pt x="237" y="84"/>
                  </a:lnTo>
                  <a:lnTo>
                    <a:pt x="237" y="83"/>
                  </a:lnTo>
                  <a:lnTo>
                    <a:pt x="237" y="82"/>
                  </a:lnTo>
                  <a:lnTo>
                    <a:pt x="237" y="80"/>
                  </a:lnTo>
                  <a:lnTo>
                    <a:pt x="237" y="78"/>
                  </a:lnTo>
                  <a:lnTo>
                    <a:pt x="237" y="76"/>
                  </a:lnTo>
                  <a:lnTo>
                    <a:pt x="237" y="73"/>
                  </a:lnTo>
                  <a:lnTo>
                    <a:pt x="237" y="72"/>
                  </a:lnTo>
                  <a:lnTo>
                    <a:pt x="237" y="71"/>
                  </a:lnTo>
                  <a:lnTo>
                    <a:pt x="237" y="70"/>
                  </a:lnTo>
                  <a:lnTo>
                    <a:pt x="237" y="69"/>
                  </a:lnTo>
                  <a:lnTo>
                    <a:pt x="237" y="68"/>
                  </a:lnTo>
                  <a:lnTo>
                    <a:pt x="237" y="67"/>
                  </a:lnTo>
                  <a:lnTo>
                    <a:pt x="237" y="66"/>
                  </a:lnTo>
                  <a:lnTo>
                    <a:pt x="237" y="65"/>
                  </a:lnTo>
                  <a:lnTo>
                    <a:pt x="237" y="64"/>
                  </a:lnTo>
                  <a:lnTo>
                    <a:pt x="237" y="62"/>
                  </a:lnTo>
                  <a:lnTo>
                    <a:pt x="237" y="61"/>
                  </a:lnTo>
                  <a:lnTo>
                    <a:pt x="237" y="60"/>
                  </a:lnTo>
                  <a:lnTo>
                    <a:pt x="237" y="59"/>
                  </a:lnTo>
                  <a:lnTo>
                    <a:pt x="237" y="58"/>
                  </a:lnTo>
                  <a:lnTo>
                    <a:pt x="237" y="57"/>
                  </a:lnTo>
                  <a:lnTo>
                    <a:pt x="237" y="56"/>
                  </a:lnTo>
                  <a:lnTo>
                    <a:pt x="238" y="42"/>
                  </a:lnTo>
                  <a:lnTo>
                    <a:pt x="238" y="40"/>
                  </a:lnTo>
                  <a:lnTo>
                    <a:pt x="238" y="39"/>
                  </a:lnTo>
                  <a:lnTo>
                    <a:pt x="238" y="36"/>
                  </a:lnTo>
                  <a:lnTo>
                    <a:pt x="238" y="35"/>
                  </a:lnTo>
                  <a:lnTo>
                    <a:pt x="238" y="33"/>
                  </a:lnTo>
                  <a:lnTo>
                    <a:pt x="238" y="32"/>
                  </a:lnTo>
                  <a:lnTo>
                    <a:pt x="238" y="30"/>
                  </a:lnTo>
                  <a:lnTo>
                    <a:pt x="238" y="28"/>
                  </a:lnTo>
                  <a:lnTo>
                    <a:pt x="238" y="27"/>
                  </a:lnTo>
                  <a:lnTo>
                    <a:pt x="238" y="23"/>
                  </a:lnTo>
                  <a:lnTo>
                    <a:pt x="238" y="21"/>
                  </a:lnTo>
                  <a:lnTo>
                    <a:pt x="238" y="15"/>
                  </a:lnTo>
                  <a:lnTo>
                    <a:pt x="239" y="11"/>
                  </a:lnTo>
                  <a:lnTo>
                    <a:pt x="237" y="9"/>
                  </a:lnTo>
                  <a:lnTo>
                    <a:pt x="236" y="8"/>
                  </a:lnTo>
                  <a:lnTo>
                    <a:pt x="236" y="7"/>
                  </a:lnTo>
                  <a:lnTo>
                    <a:pt x="236" y="4"/>
                  </a:lnTo>
                  <a:lnTo>
                    <a:pt x="242" y="2"/>
                  </a:lnTo>
                  <a:lnTo>
                    <a:pt x="242" y="0"/>
                  </a:lnTo>
                  <a:lnTo>
                    <a:pt x="255" y="0"/>
                  </a:lnTo>
                  <a:lnTo>
                    <a:pt x="256" y="0"/>
                  </a:lnTo>
                  <a:lnTo>
                    <a:pt x="256" y="2"/>
                  </a:lnTo>
                  <a:lnTo>
                    <a:pt x="250" y="2"/>
                  </a:lnTo>
                  <a:lnTo>
                    <a:pt x="248" y="2"/>
                  </a:lnTo>
                  <a:lnTo>
                    <a:pt x="246" y="11"/>
                  </a:lnTo>
                  <a:lnTo>
                    <a:pt x="247" y="34"/>
                  </a:lnTo>
                  <a:lnTo>
                    <a:pt x="248" y="35"/>
                  </a:lnTo>
                  <a:lnTo>
                    <a:pt x="248" y="37"/>
                  </a:lnTo>
                  <a:lnTo>
                    <a:pt x="248" y="41"/>
                  </a:lnTo>
                  <a:lnTo>
                    <a:pt x="249" y="44"/>
                  </a:lnTo>
                  <a:lnTo>
                    <a:pt x="249" y="45"/>
                  </a:lnTo>
                  <a:lnTo>
                    <a:pt x="249" y="4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675"/>
            </a:p>
          </p:txBody>
        </p:sp>
        <p:sp>
          <p:nvSpPr>
            <p:cNvPr id="14" name="Freeform 8263">
              <a:extLst>
                <a:ext uri="{FF2B5EF4-FFF2-40B4-BE49-F238E27FC236}">
                  <a16:creationId xmlns:a16="http://schemas.microsoft.com/office/drawing/2014/main" id="{0E7FC293-F565-1767-C693-A553B36D2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4213" y="1524000"/>
              <a:ext cx="419100" cy="315913"/>
            </a:xfrm>
            <a:custGeom>
              <a:avLst/>
              <a:gdLst>
                <a:gd name="T0" fmla="*/ 263 w 264"/>
                <a:gd name="T1" fmla="*/ 143 h 199"/>
                <a:gd name="T2" fmla="*/ 263 w 264"/>
                <a:gd name="T3" fmla="*/ 151 h 199"/>
                <a:gd name="T4" fmla="*/ 263 w 264"/>
                <a:gd name="T5" fmla="*/ 162 h 199"/>
                <a:gd name="T6" fmla="*/ 263 w 264"/>
                <a:gd name="T7" fmla="*/ 173 h 199"/>
                <a:gd name="T8" fmla="*/ 263 w 264"/>
                <a:gd name="T9" fmla="*/ 183 h 199"/>
                <a:gd name="T10" fmla="*/ 258 w 264"/>
                <a:gd name="T11" fmla="*/ 198 h 199"/>
                <a:gd name="T12" fmla="*/ 257 w 264"/>
                <a:gd name="T13" fmla="*/ 181 h 199"/>
                <a:gd name="T14" fmla="*/ 258 w 264"/>
                <a:gd name="T15" fmla="*/ 171 h 199"/>
                <a:gd name="T16" fmla="*/ 258 w 264"/>
                <a:gd name="T17" fmla="*/ 159 h 199"/>
                <a:gd name="T18" fmla="*/ 259 w 264"/>
                <a:gd name="T19" fmla="*/ 148 h 199"/>
                <a:gd name="T20" fmla="*/ 258 w 264"/>
                <a:gd name="T21" fmla="*/ 141 h 199"/>
                <a:gd name="T22" fmla="*/ 262 w 264"/>
                <a:gd name="T23" fmla="*/ 136 h 199"/>
                <a:gd name="T24" fmla="*/ 245 w 264"/>
                <a:gd name="T25" fmla="*/ 126 h 199"/>
                <a:gd name="T26" fmla="*/ 246 w 264"/>
                <a:gd name="T27" fmla="*/ 119 h 199"/>
                <a:gd name="T28" fmla="*/ 247 w 264"/>
                <a:gd name="T29" fmla="*/ 113 h 199"/>
                <a:gd name="T30" fmla="*/ 247 w 264"/>
                <a:gd name="T31" fmla="*/ 106 h 199"/>
                <a:gd name="T32" fmla="*/ 247 w 264"/>
                <a:gd name="T33" fmla="*/ 101 h 199"/>
                <a:gd name="T34" fmla="*/ 196 w 264"/>
                <a:gd name="T35" fmla="*/ 17 h 199"/>
                <a:gd name="T36" fmla="*/ 196 w 264"/>
                <a:gd name="T37" fmla="*/ 42 h 199"/>
                <a:gd name="T38" fmla="*/ 202 w 264"/>
                <a:gd name="T39" fmla="*/ 63 h 199"/>
                <a:gd name="T40" fmla="*/ 205 w 264"/>
                <a:gd name="T41" fmla="*/ 70 h 199"/>
                <a:gd name="T42" fmla="*/ 222 w 264"/>
                <a:gd name="T43" fmla="*/ 72 h 199"/>
                <a:gd name="T44" fmla="*/ 238 w 264"/>
                <a:gd name="T45" fmla="*/ 74 h 199"/>
                <a:gd name="T46" fmla="*/ 241 w 264"/>
                <a:gd name="T47" fmla="*/ 79 h 199"/>
                <a:gd name="T48" fmla="*/ 244 w 264"/>
                <a:gd name="T49" fmla="*/ 85 h 199"/>
                <a:gd name="T50" fmla="*/ 243 w 264"/>
                <a:gd name="T51" fmla="*/ 93 h 199"/>
                <a:gd name="T52" fmla="*/ 245 w 264"/>
                <a:gd name="T53" fmla="*/ 101 h 199"/>
                <a:gd name="T54" fmla="*/ 245 w 264"/>
                <a:gd name="T55" fmla="*/ 108 h 199"/>
                <a:gd name="T56" fmla="*/ 244 w 264"/>
                <a:gd name="T57" fmla="*/ 117 h 199"/>
                <a:gd name="T58" fmla="*/ 244 w 264"/>
                <a:gd name="T59" fmla="*/ 127 h 199"/>
                <a:gd name="T60" fmla="*/ 246 w 264"/>
                <a:gd name="T61" fmla="*/ 132 h 199"/>
                <a:gd name="T62" fmla="*/ 243 w 264"/>
                <a:gd name="T63" fmla="*/ 136 h 199"/>
                <a:gd name="T64" fmla="*/ 241 w 264"/>
                <a:gd name="T65" fmla="*/ 141 h 199"/>
                <a:gd name="T66" fmla="*/ 239 w 264"/>
                <a:gd name="T67" fmla="*/ 151 h 199"/>
                <a:gd name="T68" fmla="*/ 238 w 264"/>
                <a:gd name="T69" fmla="*/ 165 h 199"/>
                <a:gd name="T70" fmla="*/ 240 w 264"/>
                <a:gd name="T71" fmla="*/ 179 h 199"/>
                <a:gd name="T72" fmla="*/ 204 w 264"/>
                <a:gd name="T73" fmla="*/ 180 h 199"/>
                <a:gd name="T74" fmla="*/ 193 w 264"/>
                <a:gd name="T75" fmla="*/ 195 h 199"/>
                <a:gd name="T76" fmla="*/ 176 w 264"/>
                <a:gd name="T77" fmla="*/ 194 h 199"/>
                <a:gd name="T78" fmla="*/ 136 w 264"/>
                <a:gd name="T79" fmla="*/ 192 h 199"/>
                <a:gd name="T80" fmla="*/ 115 w 264"/>
                <a:gd name="T81" fmla="*/ 192 h 199"/>
                <a:gd name="T82" fmla="*/ 91 w 264"/>
                <a:gd name="T83" fmla="*/ 191 h 199"/>
                <a:gd name="T84" fmla="*/ 52 w 264"/>
                <a:gd name="T85" fmla="*/ 190 h 199"/>
                <a:gd name="T86" fmla="*/ 15 w 264"/>
                <a:gd name="T87" fmla="*/ 189 h 199"/>
                <a:gd name="T88" fmla="*/ 2 w 264"/>
                <a:gd name="T89" fmla="*/ 168 h 199"/>
                <a:gd name="T90" fmla="*/ 2 w 264"/>
                <a:gd name="T91" fmla="*/ 126 h 199"/>
                <a:gd name="T92" fmla="*/ 2 w 264"/>
                <a:gd name="T93" fmla="*/ 107 h 199"/>
                <a:gd name="T94" fmla="*/ 0 w 264"/>
                <a:gd name="T95" fmla="*/ 56 h 199"/>
                <a:gd name="T96" fmla="*/ 2 w 264"/>
                <a:gd name="T97" fmla="*/ 28 h 199"/>
                <a:gd name="T98" fmla="*/ 4 w 264"/>
                <a:gd name="T99" fmla="*/ 19 h 199"/>
                <a:gd name="T100" fmla="*/ 15 w 264"/>
                <a:gd name="T101" fmla="*/ 1 h 199"/>
                <a:gd name="T102" fmla="*/ 36 w 264"/>
                <a:gd name="T103" fmla="*/ 0 h 199"/>
                <a:gd name="T104" fmla="*/ 60 w 264"/>
                <a:gd name="T105" fmla="*/ 1 h 199"/>
                <a:gd name="T106" fmla="*/ 89 w 264"/>
                <a:gd name="T107" fmla="*/ 2 h 199"/>
                <a:gd name="T108" fmla="*/ 111 w 264"/>
                <a:gd name="T109" fmla="*/ 2 h 199"/>
                <a:gd name="T110" fmla="*/ 151 w 264"/>
                <a:gd name="T111" fmla="*/ 3 h 199"/>
                <a:gd name="T112" fmla="*/ 171 w 264"/>
                <a:gd name="T113" fmla="*/ 4 h 199"/>
                <a:gd name="T114" fmla="*/ 190 w 264"/>
                <a:gd name="T115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4" h="199">
                  <a:moveTo>
                    <a:pt x="263" y="137"/>
                  </a:moveTo>
                  <a:lnTo>
                    <a:pt x="263" y="138"/>
                  </a:lnTo>
                  <a:lnTo>
                    <a:pt x="263" y="139"/>
                  </a:lnTo>
                  <a:lnTo>
                    <a:pt x="263" y="140"/>
                  </a:lnTo>
                  <a:lnTo>
                    <a:pt x="263" y="141"/>
                  </a:lnTo>
                  <a:lnTo>
                    <a:pt x="264" y="141"/>
                  </a:lnTo>
                  <a:lnTo>
                    <a:pt x="264" y="142"/>
                  </a:lnTo>
                  <a:lnTo>
                    <a:pt x="264" y="143"/>
                  </a:lnTo>
                  <a:lnTo>
                    <a:pt x="263" y="143"/>
                  </a:lnTo>
                  <a:lnTo>
                    <a:pt x="264" y="143"/>
                  </a:lnTo>
                  <a:lnTo>
                    <a:pt x="263" y="144"/>
                  </a:lnTo>
                  <a:lnTo>
                    <a:pt x="263" y="145"/>
                  </a:lnTo>
                  <a:lnTo>
                    <a:pt x="263" y="146"/>
                  </a:lnTo>
                  <a:lnTo>
                    <a:pt x="263" y="148"/>
                  </a:lnTo>
                  <a:lnTo>
                    <a:pt x="264" y="148"/>
                  </a:lnTo>
                  <a:lnTo>
                    <a:pt x="263" y="149"/>
                  </a:lnTo>
                  <a:lnTo>
                    <a:pt x="263" y="150"/>
                  </a:lnTo>
                  <a:lnTo>
                    <a:pt x="263" y="151"/>
                  </a:lnTo>
                  <a:lnTo>
                    <a:pt x="263" y="152"/>
                  </a:lnTo>
                  <a:lnTo>
                    <a:pt x="263" y="153"/>
                  </a:lnTo>
                  <a:lnTo>
                    <a:pt x="263" y="154"/>
                  </a:lnTo>
                  <a:lnTo>
                    <a:pt x="263" y="155"/>
                  </a:lnTo>
                  <a:lnTo>
                    <a:pt x="263" y="156"/>
                  </a:lnTo>
                  <a:lnTo>
                    <a:pt x="263" y="158"/>
                  </a:lnTo>
                  <a:lnTo>
                    <a:pt x="263" y="159"/>
                  </a:lnTo>
                  <a:lnTo>
                    <a:pt x="263" y="161"/>
                  </a:lnTo>
                  <a:lnTo>
                    <a:pt x="263" y="162"/>
                  </a:lnTo>
                  <a:lnTo>
                    <a:pt x="263" y="163"/>
                  </a:lnTo>
                  <a:lnTo>
                    <a:pt x="263" y="164"/>
                  </a:lnTo>
                  <a:lnTo>
                    <a:pt x="263" y="166"/>
                  </a:lnTo>
                  <a:lnTo>
                    <a:pt x="263" y="167"/>
                  </a:lnTo>
                  <a:lnTo>
                    <a:pt x="263" y="168"/>
                  </a:lnTo>
                  <a:lnTo>
                    <a:pt x="263" y="169"/>
                  </a:lnTo>
                  <a:lnTo>
                    <a:pt x="263" y="170"/>
                  </a:lnTo>
                  <a:lnTo>
                    <a:pt x="263" y="171"/>
                  </a:lnTo>
                  <a:lnTo>
                    <a:pt x="263" y="173"/>
                  </a:lnTo>
                  <a:lnTo>
                    <a:pt x="263" y="174"/>
                  </a:lnTo>
                  <a:lnTo>
                    <a:pt x="263" y="175"/>
                  </a:lnTo>
                  <a:lnTo>
                    <a:pt x="263" y="176"/>
                  </a:lnTo>
                  <a:lnTo>
                    <a:pt x="263" y="177"/>
                  </a:lnTo>
                  <a:lnTo>
                    <a:pt x="263" y="178"/>
                  </a:lnTo>
                  <a:lnTo>
                    <a:pt x="263" y="179"/>
                  </a:lnTo>
                  <a:lnTo>
                    <a:pt x="263" y="180"/>
                  </a:lnTo>
                  <a:lnTo>
                    <a:pt x="263" y="181"/>
                  </a:lnTo>
                  <a:lnTo>
                    <a:pt x="263" y="183"/>
                  </a:lnTo>
                  <a:lnTo>
                    <a:pt x="263" y="185"/>
                  </a:lnTo>
                  <a:lnTo>
                    <a:pt x="263" y="186"/>
                  </a:lnTo>
                  <a:lnTo>
                    <a:pt x="262" y="189"/>
                  </a:lnTo>
                  <a:lnTo>
                    <a:pt x="262" y="191"/>
                  </a:lnTo>
                  <a:lnTo>
                    <a:pt x="262" y="193"/>
                  </a:lnTo>
                  <a:lnTo>
                    <a:pt x="262" y="195"/>
                  </a:lnTo>
                  <a:lnTo>
                    <a:pt x="262" y="198"/>
                  </a:lnTo>
                  <a:lnTo>
                    <a:pt x="262" y="199"/>
                  </a:lnTo>
                  <a:lnTo>
                    <a:pt x="258" y="198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4"/>
                  </a:lnTo>
                  <a:lnTo>
                    <a:pt x="255" y="193"/>
                  </a:lnTo>
                  <a:lnTo>
                    <a:pt x="256" y="191"/>
                  </a:lnTo>
                  <a:lnTo>
                    <a:pt x="256" y="188"/>
                  </a:lnTo>
                  <a:lnTo>
                    <a:pt x="257" y="182"/>
                  </a:lnTo>
                  <a:lnTo>
                    <a:pt x="257" y="181"/>
                  </a:lnTo>
                  <a:lnTo>
                    <a:pt x="257" y="180"/>
                  </a:lnTo>
                  <a:lnTo>
                    <a:pt x="257" y="179"/>
                  </a:lnTo>
                  <a:lnTo>
                    <a:pt x="257" y="178"/>
                  </a:lnTo>
                  <a:lnTo>
                    <a:pt x="257" y="177"/>
                  </a:lnTo>
                  <a:lnTo>
                    <a:pt x="258" y="176"/>
                  </a:lnTo>
                  <a:lnTo>
                    <a:pt x="258" y="175"/>
                  </a:lnTo>
                  <a:lnTo>
                    <a:pt x="258" y="174"/>
                  </a:lnTo>
                  <a:lnTo>
                    <a:pt x="258" y="173"/>
                  </a:lnTo>
                  <a:lnTo>
                    <a:pt x="258" y="171"/>
                  </a:lnTo>
                  <a:lnTo>
                    <a:pt x="258" y="170"/>
                  </a:lnTo>
                  <a:lnTo>
                    <a:pt x="258" y="169"/>
                  </a:lnTo>
                  <a:lnTo>
                    <a:pt x="258" y="168"/>
                  </a:lnTo>
                  <a:lnTo>
                    <a:pt x="258" y="167"/>
                  </a:lnTo>
                  <a:lnTo>
                    <a:pt x="258" y="166"/>
                  </a:lnTo>
                  <a:lnTo>
                    <a:pt x="258" y="164"/>
                  </a:lnTo>
                  <a:lnTo>
                    <a:pt x="259" y="162"/>
                  </a:lnTo>
                  <a:lnTo>
                    <a:pt x="258" y="161"/>
                  </a:lnTo>
                  <a:lnTo>
                    <a:pt x="258" y="159"/>
                  </a:lnTo>
                  <a:lnTo>
                    <a:pt x="258" y="158"/>
                  </a:lnTo>
                  <a:lnTo>
                    <a:pt x="259" y="157"/>
                  </a:lnTo>
                  <a:lnTo>
                    <a:pt x="259" y="155"/>
                  </a:lnTo>
                  <a:lnTo>
                    <a:pt x="259" y="153"/>
                  </a:lnTo>
                  <a:lnTo>
                    <a:pt x="259" y="152"/>
                  </a:lnTo>
                  <a:lnTo>
                    <a:pt x="259" y="151"/>
                  </a:lnTo>
                  <a:lnTo>
                    <a:pt x="259" y="150"/>
                  </a:lnTo>
                  <a:lnTo>
                    <a:pt x="259" y="149"/>
                  </a:lnTo>
                  <a:lnTo>
                    <a:pt x="259" y="148"/>
                  </a:lnTo>
                  <a:lnTo>
                    <a:pt x="259" y="146"/>
                  </a:lnTo>
                  <a:lnTo>
                    <a:pt x="259" y="145"/>
                  </a:lnTo>
                  <a:lnTo>
                    <a:pt x="258" y="145"/>
                  </a:lnTo>
                  <a:lnTo>
                    <a:pt x="256" y="145"/>
                  </a:lnTo>
                  <a:lnTo>
                    <a:pt x="256" y="144"/>
                  </a:lnTo>
                  <a:lnTo>
                    <a:pt x="259" y="144"/>
                  </a:lnTo>
                  <a:lnTo>
                    <a:pt x="259" y="143"/>
                  </a:lnTo>
                  <a:lnTo>
                    <a:pt x="258" y="142"/>
                  </a:lnTo>
                  <a:lnTo>
                    <a:pt x="258" y="141"/>
                  </a:lnTo>
                  <a:lnTo>
                    <a:pt x="258" y="140"/>
                  </a:lnTo>
                  <a:lnTo>
                    <a:pt x="258" y="139"/>
                  </a:lnTo>
                  <a:lnTo>
                    <a:pt x="258" y="138"/>
                  </a:lnTo>
                  <a:lnTo>
                    <a:pt x="258" y="137"/>
                  </a:lnTo>
                  <a:lnTo>
                    <a:pt x="258" y="136"/>
                  </a:lnTo>
                  <a:lnTo>
                    <a:pt x="254" y="136"/>
                  </a:lnTo>
                  <a:lnTo>
                    <a:pt x="258" y="136"/>
                  </a:lnTo>
                  <a:lnTo>
                    <a:pt x="261" y="136"/>
                  </a:lnTo>
                  <a:lnTo>
                    <a:pt x="262" y="136"/>
                  </a:lnTo>
                  <a:lnTo>
                    <a:pt x="263" y="136"/>
                  </a:lnTo>
                  <a:lnTo>
                    <a:pt x="263" y="137"/>
                  </a:lnTo>
                  <a:close/>
                  <a:moveTo>
                    <a:pt x="245" y="126"/>
                  </a:moveTo>
                  <a:lnTo>
                    <a:pt x="245" y="125"/>
                  </a:lnTo>
                  <a:lnTo>
                    <a:pt x="246" y="125"/>
                  </a:lnTo>
                  <a:lnTo>
                    <a:pt x="246" y="124"/>
                  </a:lnTo>
                  <a:lnTo>
                    <a:pt x="246" y="125"/>
                  </a:lnTo>
                  <a:lnTo>
                    <a:pt x="246" y="126"/>
                  </a:lnTo>
                  <a:lnTo>
                    <a:pt x="245" y="126"/>
                  </a:lnTo>
                  <a:close/>
                  <a:moveTo>
                    <a:pt x="246" y="120"/>
                  </a:moveTo>
                  <a:lnTo>
                    <a:pt x="246" y="121"/>
                  </a:lnTo>
                  <a:lnTo>
                    <a:pt x="246" y="120"/>
                  </a:lnTo>
                  <a:lnTo>
                    <a:pt x="246" y="121"/>
                  </a:lnTo>
                  <a:lnTo>
                    <a:pt x="246" y="120"/>
                  </a:lnTo>
                  <a:lnTo>
                    <a:pt x="245" y="120"/>
                  </a:lnTo>
                  <a:lnTo>
                    <a:pt x="246" y="119"/>
                  </a:lnTo>
                  <a:lnTo>
                    <a:pt x="246" y="118"/>
                  </a:lnTo>
                  <a:lnTo>
                    <a:pt x="246" y="119"/>
                  </a:lnTo>
                  <a:lnTo>
                    <a:pt x="246" y="120"/>
                  </a:lnTo>
                  <a:close/>
                  <a:moveTo>
                    <a:pt x="247" y="112"/>
                  </a:moveTo>
                  <a:lnTo>
                    <a:pt x="247" y="113"/>
                  </a:lnTo>
                  <a:lnTo>
                    <a:pt x="247" y="114"/>
                  </a:lnTo>
                  <a:lnTo>
                    <a:pt x="246" y="114"/>
                  </a:lnTo>
                  <a:lnTo>
                    <a:pt x="246" y="113"/>
                  </a:lnTo>
                  <a:lnTo>
                    <a:pt x="247" y="113"/>
                  </a:lnTo>
                  <a:lnTo>
                    <a:pt x="246" y="113"/>
                  </a:lnTo>
                  <a:lnTo>
                    <a:pt x="247" y="113"/>
                  </a:lnTo>
                  <a:lnTo>
                    <a:pt x="246" y="113"/>
                  </a:lnTo>
                  <a:lnTo>
                    <a:pt x="246" y="112"/>
                  </a:lnTo>
                  <a:lnTo>
                    <a:pt x="247" y="112"/>
                  </a:lnTo>
                  <a:close/>
                  <a:moveTo>
                    <a:pt x="246" y="108"/>
                  </a:moveTo>
                  <a:lnTo>
                    <a:pt x="246" y="107"/>
                  </a:lnTo>
                  <a:lnTo>
                    <a:pt x="245" y="107"/>
                  </a:lnTo>
                  <a:lnTo>
                    <a:pt x="245" y="106"/>
                  </a:lnTo>
                  <a:lnTo>
                    <a:pt x="246" y="106"/>
                  </a:lnTo>
                  <a:lnTo>
                    <a:pt x="247" y="106"/>
                  </a:lnTo>
                  <a:lnTo>
                    <a:pt x="247" y="107"/>
                  </a:lnTo>
                  <a:lnTo>
                    <a:pt x="247" y="108"/>
                  </a:lnTo>
                  <a:lnTo>
                    <a:pt x="246" y="108"/>
                  </a:lnTo>
                  <a:close/>
                  <a:moveTo>
                    <a:pt x="246" y="103"/>
                  </a:moveTo>
                  <a:lnTo>
                    <a:pt x="246" y="102"/>
                  </a:lnTo>
                  <a:lnTo>
                    <a:pt x="246" y="101"/>
                  </a:lnTo>
                  <a:lnTo>
                    <a:pt x="246" y="100"/>
                  </a:lnTo>
                  <a:lnTo>
                    <a:pt x="247" y="100"/>
                  </a:lnTo>
                  <a:lnTo>
                    <a:pt x="247" y="101"/>
                  </a:lnTo>
                  <a:lnTo>
                    <a:pt x="247" y="102"/>
                  </a:lnTo>
                  <a:lnTo>
                    <a:pt x="247" y="103"/>
                  </a:lnTo>
                  <a:lnTo>
                    <a:pt x="246" y="103"/>
                  </a:lnTo>
                  <a:close/>
                  <a:moveTo>
                    <a:pt x="197" y="6"/>
                  </a:moveTo>
                  <a:lnTo>
                    <a:pt x="197" y="9"/>
                  </a:lnTo>
                  <a:lnTo>
                    <a:pt x="197" y="13"/>
                  </a:lnTo>
                  <a:lnTo>
                    <a:pt x="196" y="14"/>
                  </a:lnTo>
                  <a:lnTo>
                    <a:pt x="196" y="15"/>
                  </a:lnTo>
                  <a:lnTo>
                    <a:pt x="196" y="17"/>
                  </a:lnTo>
                  <a:lnTo>
                    <a:pt x="196" y="20"/>
                  </a:lnTo>
                  <a:lnTo>
                    <a:pt x="196" y="21"/>
                  </a:lnTo>
                  <a:lnTo>
                    <a:pt x="196" y="25"/>
                  </a:lnTo>
                  <a:lnTo>
                    <a:pt x="196" y="26"/>
                  </a:lnTo>
                  <a:lnTo>
                    <a:pt x="196" y="27"/>
                  </a:lnTo>
                  <a:lnTo>
                    <a:pt x="195" y="33"/>
                  </a:lnTo>
                  <a:lnTo>
                    <a:pt x="195" y="37"/>
                  </a:lnTo>
                  <a:lnTo>
                    <a:pt x="196" y="39"/>
                  </a:lnTo>
                  <a:lnTo>
                    <a:pt x="196" y="42"/>
                  </a:lnTo>
                  <a:lnTo>
                    <a:pt x="196" y="43"/>
                  </a:lnTo>
                  <a:lnTo>
                    <a:pt x="197" y="43"/>
                  </a:lnTo>
                  <a:lnTo>
                    <a:pt x="198" y="50"/>
                  </a:lnTo>
                  <a:lnTo>
                    <a:pt x="198" y="51"/>
                  </a:lnTo>
                  <a:lnTo>
                    <a:pt x="200" y="55"/>
                  </a:lnTo>
                  <a:lnTo>
                    <a:pt x="200" y="57"/>
                  </a:lnTo>
                  <a:lnTo>
                    <a:pt x="201" y="60"/>
                  </a:lnTo>
                  <a:lnTo>
                    <a:pt x="201" y="62"/>
                  </a:lnTo>
                  <a:lnTo>
                    <a:pt x="202" y="63"/>
                  </a:lnTo>
                  <a:lnTo>
                    <a:pt x="202" y="65"/>
                  </a:lnTo>
                  <a:lnTo>
                    <a:pt x="202" y="66"/>
                  </a:lnTo>
                  <a:lnTo>
                    <a:pt x="202" y="67"/>
                  </a:lnTo>
                  <a:lnTo>
                    <a:pt x="201" y="68"/>
                  </a:lnTo>
                  <a:lnTo>
                    <a:pt x="201" y="69"/>
                  </a:lnTo>
                  <a:lnTo>
                    <a:pt x="202" y="69"/>
                  </a:lnTo>
                  <a:lnTo>
                    <a:pt x="203" y="70"/>
                  </a:lnTo>
                  <a:lnTo>
                    <a:pt x="204" y="70"/>
                  </a:lnTo>
                  <a:lnTo>
                    <a:pt x="205" y="70"/>
                  </a:lnTo>
                  <a:lnTo>
                    <a:pt x="206" y="70"/>
                  </a:lnTo>
                  <a:lnTo>
                    <a:pt x="206" y="71"/>
                  </a:lnTo>
                  <a:lnTo>
                    <a:pt x="207" y="72"/>
                  </a:lnTo>
                  <a:lnTo>
                    <a:pt x="208" y="72"/>
                  </a:lnTo>
                  <a:lnTo>
                    <a:pt x="212" y="72"/>
                  </a:lnTo>
                  <a:lnTo>
                    <a:pt x="213" y="72"/>
                  </a:lnTo>
                  <a:lnTo>
                    <a:pt x="220" y="72"/>
                  </a:lnTo>
                  <a:lnTo>
                    <a:pt x="221" y="72"/>
                  </a:lnTo>
                  <a:lnTo>
                    <a:pt x="222" y="72"/>
                  </a:lnTo>
                  <a:lnTo>
                    <a:pt x="226" y="72"/>
                  </a:lnTo>
                  <a:lnTo>
                    <a:pt x="227" y="72"/>
                  </a:lnTo>
                  <a:lnTo>
                    <a:pt x="233" y="72"/>
                  </a:lnTo>
                  <a:lnTo>
                    <a:pt x="235" y="72"/>
                  </a:lnTo>
                  <a:lnTo>
                    <a:pt x="244" y="74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0" y="74"/>
                  </a:lnTo>
                  <a:lnTo>
                    <a:pt x="238" y="74"/>
                  </a:lnTo>
                  <a:lnTo>
                    <a:pt x="239" y="74"/>
                  </a:lnTo>
                  <a:lnTo>
                    <a:pt x="242" y="74"/>
                  </a:lnTo>
                  <a:lnTo>
                    <a:pt x="244" y="74"/>
                  </a:lnTo>
                  <a:lnTo>
                    <a:pt x="245" y="74"/>
                  </a:lnTo>
                  <a:lnTo>
                    <a:pt x="245" y="77"/>
                  </a:lnTo>
                  <a:lnTo>
                    <a:pt x="241" y="77"/>
                  </a:lnTo>
                  <a:lnTo>
                    <a:pt x="244" y="77"/>
                  </a:lnTo>
                  <a:lnTo>
                    <a:pt x="244" y="79"/>
                  </a:lnTo>
                  <a:lnTo>
                    <a:pt x="241" y="79"/>
                  </a:lnTo>
                  <a:lnTo>
                    <a:pt x="241" y="80"/>
                  </a:lnTo>
                  <a:lnTo>
                    <a:pt x="242" y="80"/>
                  </a:lnTo>
                  <a:lnTo>
                    <a:pt x="243" y="80"/>
                  </a:lnTo>
                  <a:lnTo>
                    <a:pt x="243" y="81"/>
                  </a:lnTo>
                  <a:lnTo>
                    <a:pt x="243" y="82"/>
                  </a:lnTo>
                  <a:lnTo>
                    <a:pt x="243" y="83"/>
                  </a:lnTo>
                  <a:lnTo>
                    <a:pt x="243" y="84"/>
                  </a:lnTo>
                  <a:lnTo>
                    <a:pt x="244" y="84"/>
                  </a:lnTo>
                  <a:lnTo>
                    <a:pt x="244" y="85"/>
                  </a:lnTo>
                  <a:lnTo>
                    <a:pt x="244" y="87"/>
                  </a:lnTo>
                  <a:lnTo>
                    <a:pt x="243" y="87"/>
                  </a:lnTo>
                  <a:lnTo>
                    <a:pt x="242" y="87"/>
                  </a:lnTo>
                  <a:lnTo>
                    <a:pt x="242" y="88"/>
                  </a:lnTo>
                  <a:lnTo>
                    <a:pt x="241" y="89"/>
                  </a:lnTo>
                  <a:lnTo>
                    <a:pt x="241" y="90"/>
                  </a:lnTo>
                  <a:lnTo>
                    <a:pt x="241" y="91"/>
                  </a:lnTo>
                  <a:lnTo>
                    <a:pt x="242" y="92"/>
                  </a:lnTo>
                  <a:lnTo>
                    <a:pt x="243" y="93"/>
                  </a:lnTo>
                  <a:lnTo>
                    <a:pt x="244" y="93"/>
                  </a:lnTo>
                  <a:lnTo>
                    <a:pt x="244" y="94"/>
                  </a:lnTo>
                  <a:lnTo>
                    <a:pt x="244" y="95"/>
                  </a:lnTo>
                  <a:lnTo>
                    <a:pt x="244" y="96"/>
                  </a:lnTo>
                  <a:lnTo>
                    <a:pt x="244" y="97"/>
                  </a:lnTo>
                  <a:lnTo>
                    <a:pt x="244" y="99"/>
                  </a:lnTo>
                  <a:lnTo>
                    <a:pt x="244" y="100"/>
                  </a:lnTo>
                  <a:lnTo>
                    <a:pt x="245" y="100"/>
                  </a:lnTo>
                  <a:lnTo>
                    <a:pt x="245" y="101"/>
                  </a:lnTo>
                  <a:lnTo>
                    <a:pt x="244" y="101"/>
                  </a:lnTo>
                  <a:lnTo>
                    <a:pt x="244" y="102"/>
                  </a:lnTo>
                  <a:lnTo>
                    <a:pt x="244" y="103"/>
                  </a:lnTo>
                  <a:lnTo>
                    <a:pt x="244" y="104"/>
                  </a:lnTo>
                  <a:lnTo>
                    <a:pt x="244" y="105"/>
                  </a:lnTo>
                  <a:lnTo>
                    <a:pt x="244" y="106"/>
                  </a:lnTo>
                  <a:lnTo>
                    <a:pt x="244" y="107"/>
                  </a:lnTo>
                  <a:lnTo>
                    <a:pt x="244" y="108"/>
                  </a:lnTo>
                  <a:lnTo>
                    <a:pt x="245" y="108"/>
                  </a:lnTo>
                  <a:lnTo>
                    <a:pt x="245" y="109"/>
                  </a:lnTo>
                  <a:lnTo>
                    <a:pt x="244" y="109"/>
                  </a:lnTo>
                  <a:lnTo>
                    <a:pt x="244" y="111"/>
                  </a:lnTo>
                  <a:lnTo>
                    <a:pt x="244" y="112"/>
                  </a:lnTo>
                  <a:lnTo>
                    <a:pt x="244" y="113"/>
                  </a:lnTo>
                  <a:lnTo>
                    <a:pt x="244" y="114"/>
                  </a:lnTo>
                  <a:lnTo>
                    <a:pt x="244" y="115"/>
                  </a:lnTo>
                  <a:lnTo>
                    <a:pt x="244" y="116"/>
                  </a:lnTo>
                  <a:lnTo>
                    <a:pt x="244" y="117"/>
                  </a:lnTo>
                  <a:lnTo>
                    <a:pt x="244" y="118"/>
                  </a:lnTo>
                  <a:lnTo>
                    <a:pt x="244" y="119"/>
                  </a:lnTo>
                  <a:lnTo>
                    <a:pt x="244" y="120"/>
                  </a:lnTo>
                  <a:lnTo>
                    <a:pt x="244" y="121"/>
                  </a:lnTo>
                  <a:lnTo>
                    <a:pt x="244" y="122"/>
                  </a:lnTo>
                  <a:lnTo>
                    <a:pt x="244" y="124"/>
                  </a:lnTo>
                  <a:lnTo>
                    <a:pt x="244" y="125"/>
                  </a:lnTo>
                  <a:lnTo>
                    <a:pt x="244" y="126"/>
                  </a:lnTo>
                  <a:lnTo>
                    <a:pt x="244" y="127"/>
                  </a:lnTo>
                  <a:lnTo>
                    <a:pt x="244" y="128"/>
                  </a:lnTo>
                  <a:lnTo>
                    <a:pt x="244" y="129"/>
                  </a:lnTo>
                  <a:lnTo>
                    <a:pt x="244" y="130"/>
                  </a:lnTo>
                  <a:lnTo>
                    <a:pt x="245" y="130"/>
                  </a:lnTo>
                  <a:lnTo>
                    <a:pt x="244" y="130"/>
                  </a:lnTo>
                  <a:lnTo>
                    <a:pt x="244" y="131"/>
                  </a:lnTo>
                  <a:lnTo>
                    <a:pt x="245" y="131"/>
                  </a:lnTo>
                  <a:lnTo>
                    <a:pt x="246" y="131"/>
                  </a:lnTo>
                  <a:lnTo>
                    <a:pt x="246" y="132"/>
                  </a:lnTo>
                  <a:lnTo>
                    <a:pt x="245" y="133"/>
                  </a:lnTo>
                  <a:lnTo>
                    <a:pt x="244" y="133"/>
                  </a:lnTo>
                  <a:lnTo>
                    <a:pt x="245" y="133"/>
                  </a:lnTo>
                  <a:lnTo>
                    <a:pt x="245" y="134"/>
                  </a:lnTo>
                  <a:lnTo>
                    <a:pt x="244" y="134"/>
                  </a:lnTo>
                  <a:lnTo>
                    <a:pt x="245" y="134"/>
                  </a:lnTo>
                  <a:lnTo>
                    <a:pt x="245" y="136"/>
                  </a:lnTo>
                  <a:lnTo>
                    <a:pt x="244" y="136"/>
                  </a:lnTo>
                  <a:lnTo>
                    <a:pt x="243" y="136"/>
                  </a:lnTo>
                  <a:lnTo>
                    <a:pt x="243" y="137"/>
                  </a:lnTo>
                  <a:lnTo>
                    <a:pt x="242" y="137"/>
                  </a:lnTo>
                  <a:lnTo>
                    <a:pt x="242" y="138"/>
                  </a:lnTo>
                  <a:lnTo>
                    <a:pt x="242" y="139"/>
                  </a:lnTo>
                  <a:lnTo>
                    <a:pt x="243" y="139"/>
                  </a:lnTo>
                  <a:lnTo>
                    <a:pt x="243" y="140"/>
                  </a:lnTo>
                  <a:lnTo>
                    <a:pt x="242" y="140"/>
                  </a:lnTo>
                  <a:lnTo>
                    <a:pt x="242" y="141"/>
                  </a:lnTo>
                  <a:lnTo>
                    <a:pt x="241" y="141"/>
                  </a:lnTo>
                  <a:lnTo>
                    <a:pt x="241" y="142"/>
                  </a:lnTo>
                  <a:lnTo>
                    <a:pt x="241" y="143"/>
                  </a:lnTo>
                  <a:lnTo>
                    <a:pt x="240" y="143"/>
                  </a:lnTo>
                  <a:lnTo>
                    <a:pt x="240" y="146"/>
                  </a:lnTo>
                  <a:lnTo>
                    <a:pt x="240" y="148"/>
                  </a:lnTo>
                  <a:lnTo>
                    <a:pt x="239" y="148"/>
                  </a:lnTo>
                  <a:lnTo>
                    <a:pt x="239" y="149"/>
                  </a:lnTo>
                  <a:lnTo>
                    <a:pt x="239" y="150"/>
                  </a:lnTo>
                  <a:lnTo>
                    <a:pt x="239" y="151"/>
                  </a:lnTo>
                  <a:lnTo>
                    <a:pt x="239" y="152"/>
                  </a:lnTo>
                  <a:lnTo>
                    <a:pt x="238" y="153"/>
                  </a:lnTo>
                  <a:lnTo>
                    <a:pt x="238" y="154"/>
                  </a:lnTo>
                  <a:lnTo>
                    <a:pt x="238" y="155"/>
                  </a:lnTo>
                  <a:lnTo>
                    <a:pt x="238" y="161"/>
                  </a:lnTo>
                  <a:lnTo>
                    <a:pt x="238" y="162"/>
                  </a:lnTo>
                  <a:lnTo>
                    <a:pt x="238" y="163"/>
                  </a:lnTo>
                  <a:lnTo>
                    <a:pt x="238" y="164"/>
                  </a:lnTo>
                  <a:lnTo>
                    <a:pt x="238" y="165"/>
                  </a:lnTo>
                  <a:lnTo>
                    <a:pt x="238" y="167"/>
                  </a:lnTo>
                  <a:lnTo>
                    <a:pt x="238" y="170"/>
                  </a:lnTo>
                  <a:lnTo>
                    <a:pt x="238" y="173"/>
                  </a:lnTo>
                  <a:lnTo>
                    <a:pt x="238" y="174"/>
                  </a:lnTo>
                  <a:lnTo>
                    <a:pt x="238" y="175"/>
                  </a:lnTo>
                  <a:lnTo>
                    <a:pt x="239" y="176"/>
                  </a:lnTo>
                  <a:lnTo>
                    <a:pt x="239" y="177"/>
                  </a:lnTo>
                  <a:lnTo>
                    <a:pt x="239" y="178"/>
                  </a:lnTo>
                  <a:lnTo>
                    <a:pt x="240" y="179"/>
                  </a:lnTo>
                  <a:lnTo>
                    <a:pt x="240" y="180"/>
                  </a:lnTo>
                  <a:lnTo>
                    <a:pt x="240" y="181"/>
                  </a:lnTo>
                  <a:lnTo>
                    <a:pt x="232" y="181"/>
                  </a:lnTo>
                  <a:lnTo>
                    <a:pt x="231" y="180"/>
                  </a:lnTo>
                  <a:lnTo>
                    <a:pt x="230" y="180"/>
                  </a:lnTo>
                  <a:lnTo>
                    <a:pt x="226" y="180"/>
                  </a:lnTo>
                  <a:lnTo>
                    <a:pt x="221" y="180"/>
                  </a:lnTo>
                  <a:lnTo>
                    <a:pt x="207" y="180"/>
                  </a:lnTo>
                  <a:lnTo>
                    <a:pt x="204" y="180"/>
                  </a:lnTo>
                  <a:lnTo>
                    <a:pt x="204" y="179"/>
                  </a:lnTo>
                  <a:lnTo>
                    <a:pt x="201" y="179"/>
                  </a:lnTo>
                  <a:lnTo>
                    <a:pt x="200" y="179"/>
                  </a:lnTo>
                  <a:lnTo>
                    <a:pt x="200" y="185"/>
                  </a:lnTo>
                  <a:lnTo>
                    <a:pt x="200" y="188"/>
                  </a:lnTo>
                  <a:lnTo>
                    <a:pt x="200" y="195"/>
                  </a:lnTo>
                  <a:lnTo>
                    <a:pt x="198" y="195"/>
                  </a:lnTo>
                  <a:lnTo>
                    <a:pt x="194" y="195"/>
                  </a:lnTo>
                  <a:lnTo>
                    <a:pt x="193" y="195"/>
                  </a:lnTo>
                  <a:lnTo>
                    <a:pt x="192" y="195"/>
                  </a:lnTo>
                  <a:lnTo>
                    <a:pt x="188" y="194"/>
                  </a:lnTo>
                  <a:lnTo>
                    <a:pt x="187" y="194"/>
                  </a:lnTo>
                  <a:lnTo>
                    <a:pt x="184" y="194"/>
                  </a:lnTo>
                  <a:lnTo>
                    <a:pt x="183" y="194"/>
                  </a:lnTo>
                  <a:lnTo>
                    <a:pt x="179" y="194"/>
                  </a:lnTo>
                  <a:lnTo>
                    <a:pt x="178" y="194"/>
                  </a:lnTo>
                  <a:lnTo>
                    <a:pt x="177" y="194"/>
                  </a:lnTo>
                  <a:lnTo>
                    <a:pt x="176" y="194"/>
                  </a:lnTo>
                  <a:lnTo>
                    <a:pt x="170" y="194"/>
                  </a:lnTo>
                  <a:lnTo>
                    <a:pt x="167" y="193"/>
                  </a:lnTo>
                  <a:lnTo>
                    <a:pt x="163" y="193"/>
                  </a:lnTo>
                  <a:lnTo>
                    <a:pt x="161" y="193"/>
                  </a:lnTo>
                  <a:lnTo>
                    <a:pt x="158" y="193"/>
                  </a:lnTo>
                  <a:lnTo>
                    <a:pt x="154" y="193"/>
                  </a:lnTo>
                  <a:lnTo>
                    <a:pt x="148" y="193"/>
                  </a:lnTo>
                  <a:lnTo>
                    <a:pt x="144" y="193"/>
                  </a:lnTo>
                  <a:lnTo>
                    <a:pt x="136" y="192"/>
                  </a:lnTo>
                  <a:lnTo>
                    <a:pt x="135" y="192"/>
                  </a:lnTo>
                  <a:lnTo>
                    <a:pt x="132" y="192"/>
                  </a:lnTo>
                  <a:lnTo>
                    <a:pt x="131" y="192"/>
                  </a:lnTo>
                  <a:lnTo>
                    <a:pt x="129" y="192"/>
                  </a:lnTo>
                  <a:lnTo>
                    <a:pt x="123" y="192"/>
                  </a:lnTo>
                  <a:lnTo>
                    <a:pt x="118" y="192"/>
                  </a:lnTo>
                  <a:lnTo>
                    <a:pt x="117" y="192"/>
                  </a:lnTo>
                  <a:lnTo>
                    <a:pt x="116" y="192"/>
                  </a:lnTo>
                  <a:lnTo>
                    <a:pt x="115" y="192"/>
                  </a:lnTo>
                  <a:lnTo>
                    <a:pt x="114" y="192"/>
                  </a:lnTo>
                  <a:lnTo>
                    <a:pt x="113" y="192"/>
                  </a:lnTo>
                  <a:lnTo>
                    <a:pt x="111" y="192"/>
                  </a:lnTo>
                  <a:lnTo>
                    <a:pt x="110" y="192"/>
                  </a:lnTo>
                  <a:lnTo>
                    <a:pt x="109" y="192"/>
                  </a:lnTo>
                  <a:lnTo>
                    <a:pt x="108" y="192"/>
                  </a:lnTo>
                  <a:lnTo>
                    <a:pt x="104" y="192"/>
                  </a:lnTo>
                  <a:lnTo>
                    <a:pt x="97" y="192"/>
                  </a:lnTo>
                  <a:lnTo>
                    <a:pt x="91" y="191"/>
                  </a:lnTo>
                  <a:lnTo>
                    <a:pt x="86" y="191"/>
                  </a:lnTo>
                  <a:lnTo>
                    <a:pt x="83" y="191"/>
                  </a:lnTo>
                  <a:lnTo>
                    <a:pt x="82" y="191"/>
                  </a:lnTo>
                  <a:lnTo>
                    <a:pt x="78" y="191"/>
                  </a:lnTo>
                  <a:lnTo>
                    <a:pt x="70" y="191"/>
                  </a:lnTo>
                  <a:lnTo>
                    <a:pt x="65" y="191"/>
                  </a:lnTo>
                  <a:lnTo>
                    <a:pt x="62" y="190"/>
                  </a:lnTo>
                  <a:lnTo>
                    <a:pt x="57" y="190"/>
                  </a:lnTo>
                  <a:lnTo>
                    <a:pt x="52" y="190"/>
                  </a:lnTo>
                  <a:lnTo>
                    <a:pt x="35" y="190"/>
                  </a:lnTo>
                  <a:lnTo>
                    <a:pt x="34" y="190"/>
                  </a:lnTo>
                  <a:lnTo>
                    <a:pt x="31" y="189"/>
                  </a:lnTo>
                  <a:lnTo>
                    <a:pt x="30" y="189"/>
                  </a:lnTo>
                  <a:lnTo>
                    <a:pt x="29" y="189"/>
                  </a:lnTo>
                  <a:lnTo>
                    <a:pt x="27" y="189"/>
                  </a:lnTo>
                  <a:lnTo>
                    <a:pt x="22" y="189"/>
                  </a:lnTo>
                  <a:lnTo>
                    <a:pt x="18" y="189"/>
                  </a:lnTo>
                  <a:lnTo>
                    <a:pt x="15" y="189"/>
                  </a:lnTo>
                  <a:lnTo>
                    <a:pt x="11" y="189"/>
                  </a:lnTo>
                  <a:lnTo>
                    <a:pt x="9" y="189"/>
                  </a:lnTo>
                  <a:lnTo>
                    <a:pt x="8" y="189"/>
                  </a:lnTo>
                  <a:lnTo>
                    <a:pt x="5" y="189"/>
                  </a:lnTo>
                  <a:lnTo>
                    <a:pt x="3" y="189"/>
                  </a:lnTo>
                  <a:lnTo>
                    <a:pt x="3" y="187"/>
                  </a:lnTo>
                  <a:lnTo>
                    <a:pt x="2" y="179"/>
                  </a:lnTo>
                  <a:lnTo>
                    <a:pt x="2" y="169"/>
                  </a:lnTo>
                  <a:lnTo>
                    <a:pt x="2" y="168"/>
                  </a:lnTo>
                  <a:lnTo>
                    <a:pt x="2" y="163"/>
                  </a:lnTo>
                  <a:lnTo>
                    <a:pt x="2" y="150"/>
                  </a:lnTo>
                  <a:lnTo>
                    <a:pt x="2" y="149"/>
                  </a:lnTo>
                  <a:lnTo>
                    <a:pt x="2" y="145"/>
                  </a:lnTo>
                  <a:lnTo>
                    <a:pt x="2" y="131"/>
                  </a:lnTo>
                  <a:lnTo>
                    <a:pt x="2" y="130"/>
                  </a:lnTo>
                  <a:lnTo>
                    <a:pt x="2" y="129"/>
                  </a:lnTo>
                  <a:lnTo>
                    <a:pt x="2" y="128"/>
                  </a:lnTo>
                  <a:lnTo>
                    <a:pt x="2" y="126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2" y="121"/>
                  </a:lnTo>
                  <a:lnTo>
                    <a:pt x="2" y="120"/>
                  </a:lnTo>
                  <a:lnTo>
                    <a:pt x="2" y="119"/>
                  </a:lnTo>
                  <a:lnTo>
                    <a:pt x="2" y="116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07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2" y="95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7" y="11"/>
                  </a:lnTo>
                  <a:lnTo>
                    <a:pt x="14" y="2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1"/>
                  </a:lnTo>
                  <a:lnTo>
                    <a:pt x="61" y="1"/>
                  </a:lnTo>
                  <a:lnTo>
                    <a:pt x="64" y="1"/>
                  </a:lnTo>
                  <a:lnTo>
                    <a:pt x="71" y="1"/>
                  </a:lnTo>
                  <a:lnTo>
                    <a:pt x="76" y="1"/>
                  </a:lnTo>
                  <a:lnTo>
                    <a:pt x="80" y="1"/>
                  </a:lnTo>
                  <a:lnTo>
                    <a:pt x="83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9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3" y="2"/>
                  </a:lnTo>
                  <a:lnTo>
                    <a:pt x="95" y="2"/>
                  </a:lnTo>
                  <a:lnTo>
                    <a:pt x="97" y="1"/>
                  </a:lnTo>
                  <a:lnTo>
                    <a:pt x="101" y="1"/>
                  </a:lnTo>
                  <a:lnTo>
                    <a:pt x="103" y="1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8" y="2"/>
                  </a:lnTo>
                  <a:lnTo>
                    <a:pt x="119" y="2"/>
                  </a:lnTo>
                  <a:lnTo>
                    <a:pt x="121" y="2"/>
                  </a:lnTo>
                  <a:lnTo>
                    <a:pt x="125" y="2"/>
                  </a:lnTo>
                  <a:lnTo>
                    <a:pt x="127" y="2"/>
                  </a:lnTo>
                  <a:lnTo>
                    <a:pt x="129" y="3"/>
                  </a:lnTo>
                  <a:lnTo>
                    <a:pt x="134" y="3"/>
                  </a:lnTo>
                  <a:lnTo>
                    <a:pt x="142" y="3"/>
                  </a:lnTo>
                  <a:lnTo>
                    <a:pt x="151" y="3"/>
                  </a:lnTo>
                  <a:lnTo>
                    <a:pt x="157" y="3"/>
                  </a:lnTo>
                  <a:lnTo>
                    <a:pt x="159" y="4"/>
                  </a:lnTo>
                  <a:lnTo>
                    <a:pt x="161" y="4"/>
                  </a:lnTo>
                  <a:lnTo>
                    <a:pt x="164" y="4"/>
                  </a:lnTo>
                  <a:lnTo>
                    <a:pt x="166" y="4"/>
                  </a:lnTo>
                  <a:lnTo>
                    <a:pt x="167" y="4"/>
                  </a:lnTo>
                  <a:lnTo>
                    <a:pt x="168" y="4"/>
                  </a:lnTo>
                  <a:lnTo>
                    <a:pt x="170" y="4"/>
                  </a:lnTo>
                  <a:lnTo>
                    <a:pt x="171" y="4"/>
                  </a:lnTo>
                  <a:lnTo>
                    <a:pt x="172" y="4"/>
                  </a:lnTo>
                  <a:lnTo>
                    <a:pt x="173" y="4"/>
                  </a:lnTo>
                  <a:lnTo>
                    <a:pt x="176" y="4"/>
                  </a:lnTo>
                  <a:lnTo>
                    <a:pt x="178" y="5"/>
                  </a:lnTo>
                  <a:lnTo>
                    <a:pt x="182" y="5"/>
                  </a:lnTo>
                  <a:lnTo>
                    <a:pt x="184" y="5"/>
                  </a:lnTo>
                  <a:lnTo>
                    <a:pt x="185" y="5"/>
                  </a:lnTo>
                  <a:lnTo>
                    <a:pt x="188" y="5"/>
                  </a:lnTo>
                  <a:lnTo>
                    <a:pt x="190" y="5"/>
                  </a:lnTo>
                  <a:lnTo>
                    <a:pt x="192" y="5"/>
                  </a:lnTo>
                  <a:lnTo>
                    <a:pt x="197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675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E4DB556-D91C-6CA7-0581-360F356D8563}"/>
              </a:ext>
            </a:extLst>
          </p:cNvPr>
          <p:cNvGrpSpPr/>
          <p:nvPr/>
        </p:nvGrpSpPr>
        <p:grpSpPr>
          <a:xfrm>
            <a:off x="656841" y="1563150"/>
            <a:ext cx="3128789" cy="2459803"/>
            <a:chOff x="5103813" y="476892"/>
            <a:chExt cx="2716062" cy="2135324"/>
          </a:xfrm>
        </p:grpSpPr>
        <p:sp>
          <p:nvSpPr>
            <p:cNvPr id="16" name="Rectangle 8313">
              <a:extLst>
                <a:ext uri="{FF2B5EF4-FFF2-40B4-BE49-F238E27FC236}">
                  <a16:creationId xmlns:a16="http://schemas.microsoft.com/office/drawing/2014/main" id="{F6CD3034-C6AC-4836-9065-FDE5D2D23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4375" y="1957388"/>
              <a:ext cx="183684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Glades</a:t>
              </a:r>
            </a:p>
          </p:txBody>
        </p:sp>
        <p:sp>
          <p:nvSpPr>
            <p:cNvPr id="17" name="Rectangle 8327">
              <a:extLst>
                <a:ext uri="{FF2B5EF4-FFF2-40B4-BE49-F238E27FC236}">
                  <a16:creationId xmlns:a16="http://schemas.microsoft.com/office/drawing/2014/main" id="{67123EDE-B79E-D350-A3E7-7D13A340D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3813" y="1138238"/>
              <a:ext cx="560794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Belle Glade-Pahokee</a:t>
              </a:r>
            </a:p>
          </p:txBody>
        </p:sp>
        <p:sp>
          <p:nvSpPr>
            <p:cNvPr id="49" name="Rectangle 8333">
              <a:extLst>
                <a:ext uri="{FF2B5EF4-FFF2-40B4-BE49-F238E27FC236}">
                  <a16:creationId xmlns:a16="http://schemas.microsoft.com/office/drawing/2014/main" id="{5561287D-F6DC-C795-BD28-285202581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4575" y="932350"/>
              <a:ext cx="563577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Western Community</a:t>
              </a:r>
            </a:p>
          </p:txBody>
        </p:sp>
        <p:sp>
          <p:nvSpPr>
            <p:cNvPr id="50" name="Rectangle 8334">
              <a:extLst>
                <a:ext uri="{FF2B5EF4-FFF2-40B4-BE49-F238E27FC236}">
                  <a16:creationId xmlns:a16="http://schemas.microsoft.com/office/drawing/2014/main" id="{9B9954CA-D0DD-FF38-C60B-CCB6D9F53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9698" y="1620448"/>
              <a:ext cx="491217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Sunshine Parkway</a:t>
              </a:r>
            </a:p>
          </p:txBody>
        </p:sp>
        <p:sp>
          <p:nvSpPr>
            <p:cNvPr id="51" name="Rectangle 8339">
              <a:extLst>
                <a:ext uri="{FF2B5EF4-FFF2-40B4-BE49-F238E27FC236}">
                  <a16:creationId xmlns:a16="http://schemas.microsoft.com/office/drawing/2014/main" id="{EF88D943-E663-3DF4-DDBF-6A7DC1E14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2378" y="476892"/>
              <a:ext cx="841886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Royal Palm Beach-West Jupiter</a:t>
              </a:r>
            </a:p>
          </p:txBody>
        </p:sp>
        <p:sp>
          <p:nvSpPr>
            <p:cNvPr id="52" name="Rectangle 8345">
              <a:extLst>
                <a:ext uri="{FF2B5EF4-FFF2-40B4-BE49-F238E27FC236}">
                  <a16:creationId xmlns:a16="http://schemas.microsoft.com/office/drawing/2014/main" id="{2ED45A44-2552-1861-2680-C7482270C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0738" y="709613"/>
              <a:ext cx="185076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Jupiter</a:t>
              </a:r>
            </a:p>
          </p:txBody>
        </p:sp>
        <p:sp>
          <p:nvSpPr>
            <p:cNvPr id="53" name="Rectangle 8351">
              <a:extLst>
                <a:ext uri="{FF2B5EF4-FFF2-40B4-BE49-F238E27FC236}">
                  <a16:creationId xmlns:a16="http://schemas.microsoft.com/office/drawing/2014/main" id="{F2CAB815-5228-17B6-943B-D75A9C441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1525" y="1670050"/>
              <a:ext cx="314490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Lake Worth</a:t>
              </a:r>
            </a:p>
          </p:txBody>
        </p:sp>
        <p:sp>
          <p:nvSpPr>
            <p:cNvPr id="54" name="Rectangle 8352">
              <a:extLst>
                <a:ext uri="{FF2B5EF4-FFF2-40B4-BE49-F238E27FC236}">
                  <a16:creationId xmlns:a16="http://schemas.microsoft.com/office/drawing/2014/main" id="{B9528233-0180-A9E3-712A-D06F58A7C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7713" y="2532063"/>
              <a:ext cx="306140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Boca Raton</a:t>
              </a:r>
            </a:p>
          </p:txBody>
        </p:sp>
        <p:sp>
          <p:nvSpPr>
            <p:cNvPr id="55" name="Rectangle 8359">
              <a:extLst>
                <a:ext uri="{FF2B5EF4-FFF2-40B4-BE49-F238E27FC236}">
                  <a16:creationId xmlns:a16="http://schemas.microsoft.com/office/drawing/2014/main" id="{89DBF2E4-BBE7-8686-6744-E22F92B81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2952" y="1027923"/>
              <a:ext cx="365977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Riviera Beach</a:t>
              </a:r>
            </a:p>
          </p:txBody>
        </p:sp>
        <p:sp>
          <p:nvSpPr>
            <p:cNvPr id="56" name="Rectangle 8360">
              <a:extLst>
                <a:ext uri="{FF2B5EF4-FFF2-40B4-BE49-F238E27FC236}">
                  <a16:creationId xmlns:a16="http://schemas.microsoft.com/office/drawing/2014/main" id="{4063DC1F-C5C6-38FC-E574-FC2794444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9314" y="1348192"/>
              <a:ext cx="471734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West Palm Beach</a:t>
              </a:r>
            </a:p>
          </p:txBody>
        </p:sp>
        <p:sp>
          <p:nvSpPr>
            <p:cNvPr id="57" name="Rectangle 8369">
              <a:extLst>
                <a:ext uri="{FF2B5EF4-FFF2-40B4-BE49-F238E27FC236}">
                  <a16:creationId xmlns:a16="http://schemas.microsoft.com/office/drawing/2014/main" id="{306B59EE-ECF9-358F-7648-8C2D72A3B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5043" y="2021293"/>
              <a:ext cx="784832" cy="80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Boynton Beach-Delray Beach</a:t>
              </a:r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CA4189E-F10C-1851-0C29-1064C1BAD736}"/>
              </a:ext>
            </a:extLst>
          </p:cNvPr>
          <p:cNvCxnSpPr/>
          <p:nvPr/>
        </p:nvCxnSpPr>
        <p:spPr>
          <a:xfrm flipH="1">
            <a:off x="2561707" y="1660234"/>
            <a:ext cx="55820" cy="63744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F19864B-5B9C-D739-D2A7-1E17E087A812}"/>
              </a:ext>
            </a:extLst>
          </p:cNvPr>
          <p:cNvGrpSpPr/>
          <p:nvPr/>
        </p:nvGrpSpPr>
        <p:grpSpPr>
          <a:xfrm>
            <a:off x="4052900" y="1931291"/>
            <a:ext cx="2339223" cy="1990706"/>
            <a:chOff x="4879975" y="531813"/>
            <a:chExt cx="2589213" cy="2203450"/>
          </a:xfrm>
          <a:solidFill>
            <a:srgbClr val="FFC000"/>
          </a:solidFill>
        </p:grpSpPr>
        <p:sp>
          <p:nvSpPr>
            <p:cNvPr id="60" name="Freeform 8258">
              <a:extLst>
                <a:ext uri="{FF2B5EF4-FFF2-40B4-BE49-F238E27FC236}">
                  <a16:creationId xmlns:a16="http://schemas.microsoft.com/office/drawing/2014/main" id="{28DCDA97-2633-8115-BA98-7B55670C2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5" y="573088"/>
              <a:ext cx="976313" cy="1187450"/>
            </a:xfrm>
            <a:custGeom>
              <a:avLst/>
              <a:gdLst>
                <a:gd name="T0" fmla="*/ 0 w 615"/>
                <a:gd name="T1" fmla="*/ 701 h 748"/>
                <a:gd name="T2" fmla="*/ 0 w 615"/>
                <a:gd name="T3" fmla="*/ 686 h 748"/>
                <a:gd name="T4" fmla="*/ 0 w 615"/>
                <a:gd name="T5" fmla="*/ 670 h 748"/>
                <a:gd name="T6" fmla="*/ 0 w 615"/>
                <a:gd name="T7" fmla="*/ 654 h 748"/>
                <a:gd name="T8" fmla="*/ 0 w 615"/>
                <a:gd name="T9" fmla="*/ 624 h 748"/>
                <a:gd name="T10" fmla="*/ 0 w 615"/>
                <a:gd name="T11" fmla="*/ 577 h 748"/>
                <a:gd name="T12" fmla="*/ 0 w 615"/>
                <a:gd name="T13" fmla="*/ 515 h 748"/>
                <a:gd name="T14" fmla="*/ 0 w 615"/>
                <a:gd name="T15" fmla="*/ 460 h 748"/>
                <a:gd name="T16" fmla="*/ 0 w 615"/>
                <a:gd name="T17" fmla="*/ 430 h 748"/>
                <a:gd name="T18" fmla="*/ 0 w 615"/>
                <a:gd name="T19" fmla="*/ 323 h 748"/>
                <a:gd name="T20" fmla="*/ 1 w 615"/>
                <a:gd name="T21" fmla="*/ 0 h 748"/>
                <a:gd name="T22" fmla="*/ 354 w 615"/>
                <a:gd name="T23" fmla="*/ 1 h 748"/>
                <a:gd name="T24" fmla="*/ 427 w 615"/>
                <a:gd name="T25" fmla="*/ 2 h 748"/>
                <a:gd name="T26" fmla="*/ 511 w 615"/>
                <a:gd name="T27" fmla="*/ 2 h 748"/>
                <a:gd name="T28" fmla="*/ 526 w 615"/>
                <a:gd name="T29" fmla="*/ 2 h 748"/>
                <a:gd name="T30" fmla="*/ 551 w 615"/>
                <a:gd name="T31" fmla="*/ 2 h 748"/>
                <a:gd name="T32" fmla="*/ 583 w 615"/>
                <a:gd name="T33" fmla="*/ 17 h 748"/>
                <a:gd name="T34" fmla="*/ 583 w 615"/>
                <a:gd name="T35" fmla="*/ 80 h 748"/>
                <a:gd name="T36" fmla="*/ 584 w 615"/>
                <a:gd name="T37" fmla="*/ 126 h 748"/>
                <a:gd name="T38" fmla="*/ 583 w 615"/>
                <a:gd name="T39" fmla="*/ 157 h 748"/>
                <a:gd name="T40" fmla="*/ 583 w 615"/>
                <a:gd name="T41" fmla="*/ 205 h 748"/>
                <a:gd name="T42" fmla="*/ 583 w 615"/>
                <a:gd name="T43" fmla="*/ 251 h 748"/>
                <a:gd name="T44" fmla="*/ 613 w 615"/>
                <a:gd name="T45" fmla="*/ 282 h 748"/>
                <a:gd name="T46" fmla="*/ 615 w 615"/>
                <a:gd name="T47" fmla="*/ 313 h 748"/>
                <a:gd name="T48" fmla="*/ 583 w 615"/>
                <a:gd name="T49" fmla="*/ 313 h 748"/>
                <a:gd name="T50" fmla="*/ 537 w 615"/>
                <a:gd name="T51" fmla="*/ 312 h 748"/>
                <a:gd name="T52" fmla="*/ 521 w 615"/>
                <a:gd name="T53" fmla="*/ 312 h 748"/>
                <a:gd name="T54" fmla="*/ 521 w 615"/>
                <a:gd name="T55" fmla="*/ 343 h 748"/>
                <a:gd name="T56" fmla="*/ 521 w 615"/>
                <a:gd name="T57" fmla="*/ 374 h 748"/>
                <a:gd name="T58" fmla="*/ 521 w 615"/>
                <a:gd name="T59" fmla="*/ 407 h 748"/>
                <a:gd name="T60" fmla="*/ 523 w 615"/>
                <a:gd name="T61" fmla="*/ 410 h 748"/>
                <a:gd name="T62" fmla="*/ 524 w 615"/>
                <a:gd name="T63" fmla="*/ 414 h 748"/>
                <a:gd name="T64" fmla="*/ 524 w 615"/>
                <a:gd name="T65" fmla="*/ 452 h 748"/>
                <a:gd name="T66" fmla="*/ 524 w 615"/>
                <a:gd name="T67" fmla="*/ 474 h 748"/>
                <a:gd name="T68" fmla="*/ 524 w 615"/>
                <a:gd name="T69" fmla="*/ 504 h 748"/>
                <a:gd name="T70" fmla="*/ 524 w 615"/>
                <a:gd name="T71" fmla="*/ 545 h 748"/>
                <a:gd name="T72" fmla="*/ 524 w 615"/>
                <a:gd name="T73" fmla="*/ 585 h 748"/>
                <a:gd name="T74" fmla="*/ 519 w 615"/>
                <a:gd name="T75" fmla="*/ 615 h 748"/>
                <a:gd name="T76" fmla="*/ 503 w 615"/>
                <a:gd name="T77" fmla="*/ 630 h 748"/>
                <a:gd name="T78" fmla="*/ 556 w 615"/>
                <a:gd name="T79" fmla="*/ 659 h 748"/>
                <a:gd name="T80" fmla="*/ 574 w 615"/>
                <a:gd name="T81" fmla="*/ 669 h 748"/>
                <a:gd name="T82" fmla="*/ 576 w 615"/>
                <a:gd name="T83" fmla="*/ 668 h 748"/>
                <a:gd name="T84" fmla="*/ 580 w 615"/>
                <a:gd name="T85" fmla="*/ 669 h 748"/>
                <a:gd name="T86" fmla="*/ 581 w 615"/>
                <a:gd name="T87" fmla="*/ 674 h 748"/>
                <a:gd name="T88" fmla="*/ 589 w 615"/>
                <a:gd name="T89" fmla="*/ 680 h 748"/>
                <a:gd name="T90" fmla="*/ 595 w 615"/>
                <a:gd name="T91" fmla="*/ 689 h 748"/>
                <a:gd name="T92" fmla="*/ 603 w 615"/>
                <a:gd name="T93" fmla="*/ 703 h 748"/>
                <a:gd name="T94" fmla="*/ 562 w 615"/>
                <a:gd name="T95" fmla="*/ 708 h 748"/>
                <a:gd name="T96" fmla="*/ 454 w 615"/>
                <a:gd name="T97" fmla="*/ 729 h 748"/>
                <a:gd name="T98" fmla="*/ 408 w 615"/>
                <a:gd name="T99" fmla="*/ 739 h 748"/>
                <a:gd name="T100" fmla="*/ 363 w 615"/>
                <a:gd name="T101" fmla="*/ 747 h 748"/>
                <a:gd name="T102" fmla="*/ 324 w 615"/>
                <a:gd name="T103" fmla="*/ 747 h 748"/>
                <a:gd name="T104" fmla="*/ 93 w 615"/>
                <a:gd name="T105" fmla="*/ 747 h 748"/>
                <a:gd name="T106" fmla="*/ 30 w 615"/>
                <a:gd name="T107" fmla="*/ 748 h 748"/>
                <a:gd name="T108" fmla="*/ 0 w 615"/>
                <a:gd name="T109" fmla="*/ 748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15" h="748">
                  <a:moveTo>
                    <a:pt x="0" y="748"/>
                  </a:moveTo>
                  <a:lnTo>
                    <a:pt x="0" y="732"/>
                  </a:lnTo>
                  <a:lnTo>
                    <a:pt x="0" y="731"/>
                  </a:lnTo>
                  <a:lnTo>
                    <a:pt x="0" y="716"/>
                  </a:lnTo>
                  <a:lnTo>
                    <a:pt x="0" y="701"/>
                  </a:lnTo>
                  <a:lnTo>
                    <a:pt x="0" y="701"/>
                  </a:lnTo>
                  <a:lnTo>
                    <a:pt x="0" y="687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6"/>
                  </a:lnTo>
                  <a:lnTo>
                    <a:pt x="0" y="683"/>
                  </a:lnTo>
                  <a:lnTo>
                    <a:pt x="0" y="682"/>
                  </a:lnTo>
                  <a:lnTo>
                    <a:pt x="0" y="673"/>
                  </a:lnTo>
                  <a:lnTo>
                    <a:pt x="0" y="670"/>
                  </a:lnTo>
                  <a:lnTo>
                    <a:pt x="0" y="670"/>
                  </a:lnTo>
                  <a:lnTo>
                    <a:pt x="0" y="670"/>
                  </a:lnTo>
                  <a:lnTo>
                    <a:pt x="0" y="669"/>
                  </a:lnTo>
                  <a:lnTo>
                    <a:pt x="0" y="667"/>
                  </a:lnTo>
                  <a:lnTo>
                    <a:pt x="0" y="657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4"/>
                  </a:lnTo>
                  <a:lnTo>
                    <a:pt x="0" y="651"/>
                  </a:lnTo>
                  <a:lnTo>
                    <a:pt x="0" y="631"/>
                  </a:lnTo>
                  <a:lnTo>
                    <a:pt x="0" y="627"/>
                  </a:lnTo>
                  <a:lnTo>
                    <a:pt x="0" y="624"/>
                  </a:lnTo>
                  <a:lnTo>
                    <a:pt x="0" y="624"/>
                  </a:lnTo>
                  <a:lnTo>
                    <a:pt x="0" y="622"/>
                  </a:lnTo>
                  <a:lnTo>
                    <a:pt x="0" y="592"/>
                  </a:lnTo>
                  <a:lnTo>
                    <a:pt x="0" y="592"/>
                  </a:lnTo>
                  <a:lnTo>
                    <a:pt x="0" y="577"/>
                  </a:lnTo>
                  <a:lnTo>
                    <a:pt x="0" y="577"/>
                  </a:lnTo>
                  <a:lnTo>
                    <a:pt x="0" y="562"/>
                  </a:lnTo>
                  <a:lnTo>
                    <a:pt x="0" y="546"/>
                  </a:lnTo>
                  <a:lnTo>
                    <a:pt x="0" y="531"/>
                  </a:lnTo>
                  <a:lnTo>
                    <a:pt x="0" y="530"/>
                  </a:lnTo>
                  <a:lnTo>
                    <a:pt x="0" y="530"/>
                  </a:lnTo>
                  <a:lnTo>
                    <a:pt x="0" y="515"/>
                  </a:lnTo>
                  <a:lnTo>
                    <a:pt x="0" y="499"/>
                  </a:lnTo>
                  <a:lnTo>
                    <a:pt x="0" y="483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0" y="466"/>
                  </a:lnTo>
                  <a:lnTo>
                    <a:pt x="0" y="460"/>
                  </a:lnTo>
                  <a:lnTo>
                    <a:pt x="0" y="460"/>
                  </a:lnTo>
                  <a:lnTo>
                    <a:pt x="0" y="459"/>
                  </a:lnTo>
                  <a:lnTo>
                    <a:pt x="0" y="458"/>
                  </a:lnTo>
                  <a:lnTo>
                    <a:pt x="0" y="457"/>
                  </a:lnTo>
                  <a:lnTo>
                    <a:pt x="0" y="455"/>
                  </a:lnTo>
                  <a:lnTo>
                    <a:pt x="0" y="430"/>
                  </a:lnTo>
                  <a:lnTo>
                    <a:pt x="0" y="428"/>
                  </a:lnTo>
                  <a:lnTo>
                    <a:pt x="0" y="414"/>
                  </a:lnTo>
                  <a:lnTo>
                    <a:pt x="0" y="411"/>
                  </a:lnTo>
                  <a:lnTo>
                    <a:pt x="0" y="410"/>
                  </a:lnTo>
                  <a:lnTo>
                    <a:pt x="0" y="406"/>
                  </a:lnTo>
                  <a:lnTo>
                    <a:pt x="0" y="323"/>
                  </a:lnTo>
                  <a:lnTo>
                    <a:pt x="0" y="277"/>
                  </a:lnTo>
                  <a:lnTo>
                    <a:pt x="0" y="196"/>
                  </a:lnTo>
                  <a:lnTo>
                    <a:pt x="0" y="129"/>
                  </a:lnTo>
                  <a:lnTo>
                    <a:pt x="0" y="84"/>
                  </a:lnTo>
                  <a:lnTo>
                    <a:pt x="0" y="21"/>
                  </a:lnTo>
                  <a:lnTo>
                    <a:pt x="1" y="0"/>
                  </a:lnTo>
                  <a:lnTo>
                    <a:pt x="21" y="0"/>
                  </a:lnTo>
                  <a:lnTo>
                    <a:pt x="260" y="0"/>
                  </a:lnTo>
                  <a:lnTo>
                    <a:pt x="294" y="0"/>
                  </a:lnTo>
                  <a:lnTo>
                    <a:pt x="330" y="1"/>
                  </a:lnTo>
                  <a:lnTo>
                    <a:pt x="342" y="1"/>
                  </a:lnTo>
                  <a:lnTo>
                    <a:pt x="354" y="1"/>
                  </a:lnTo>
                  <a:lnTo>
                    <a:pt x="365" y="1"/>
                  </a:lnTo>
                  <a:lnTo>
                    <a:pt x="377" y="1"/>
                  </a:lnTo>
                  <a:lnTo>
                    <a:pt x="377" y="1"/>
                  </a:lnTo>
                  <a:lnTo>
                    <a:pt x="390" y="1"/>
                  </a:lnTo>
                  <a:lnTo>
                    <a:pt x="402" y="1"/>
                  </a:lnTo>
                  <a:lnTo>
                    <a:pt x="427" y="2"/>
                  </a:lnTo>
                  <a:lnTo>
                    <a:pt x="429" y="2"/>
                  </a:lnTo>
                  <a:lnTo>
                    <a:pt x="430" y="2"/>
                  </a:lnTo>
                  <a:lnTo>
                    <a:pt x="460" y="2"/>
                  </a:lnTo>
                  <a:lnTo>
                    <a:pt x="488" y="2"/>
                  </a:lnTo>
                  <a:lnTo>
                    <a:pt x="498" y="2"/>
                  </a:lnTo>
                  <a:lnTo>
                    <a:pt x="511" y="2"/>
                  </a:lnTo>
                  <a:lnTo>
                    <a:pt x="519" y="2"/>
                  </a:lnTo>
                  <a:lnTo>
                    <a:pt x="523" y="2"/>
                  </a:lnTo>
                  <a:lnTo>
                    <a:pt x="523" y="2"/>
                  </a:lnTo>
                  <a:lnTo>
                    <a:pt x="524" y="2"/>
                  </a:lnTo>
                  <a:lnTo>
                    <a:pt x="524" y="2"/>
                  </a:lnTo>
                  <a:lnTo>
                    <a:pt x="526" y="2"/>
                  </a:lnTo>
                  <a:lnTo>
                    <a:pt x="527" y="2"/>
                  </a:lnTo>
                  <a:lnTo>
                    <a:pt x="530" y="2"/>
                  </a:lnTo>
                  <a:lnTo>
                    <a:pt x="530" y="2"/>
                  </a:lnTo>
                  <a:lnTo>
                    <a:pt x="543" y="2"/>
                  </a:lnTo>
                  <a:lnTo>
                    <a:pt x="544" y="2"/>
                  </a:lnTo>
                  <a:lnTo>
                    <a:pt x="551" y="2"/>
                  </a:lnTo>
                  <a:lnTo>
                    <a:pt x="551" y="2"/>
                  </a:lnTo>
                  <a:lnTo>
                    <a:pt x="583" y="2"/>
                  </a:lnTo>
                  <a:lnTo>
                    <a:pt x="583" y="2"/>
                  </a:lnTo>
                  <a:lnTo>
                    <a:pt x="583" y="9"/>
                  </a:lnTo>
                  <a:lnTo>
                    <a:pt x="583" y="9"/>
                  </a:lnTo>
                  <a:lnTo>
                    <a:pt x="583" y="17"/>
                  </a:lnTo>
                  <a:lnTo>
                    <a:pt x="583" y="36"/>
                  </a:lnTo>
                  <a:lnTo>
                    <a:pt x="583" y="64"/>
                  </a:lnTo>
                  <a:lnTo>
                    <a:pt x="583" y="65"/>
                  </a:lnTo>
                  <a:lnTo>
                    <a:pt x="583" y="65"/>
                  </a:lnTo>
                  <a:lnTo>
                    <a:pt x="583" y="80"/>
                  </a:lnTo>
                  <a:lnTo>
                    <a:pt x="583" y="80"/>
                  </a:lnTo>
                  <a:lnTo>
                    <a:pt x="583" y="82"/>
                  </a:lnTo>
                  <a:lnTo>
                    <a:pt x="583" y="97"/>
                  </a:lnTo>
                  <a:lnTo>
                    <a:pt x="583" y="97"/>
                  </a:lnTo>
                  <a:lnTo>
                    <a:pt x="583" y="107"/>
                  </a:lnTo>
                  <a:lnTo>
                    <a:pt x="583" y="112"/>
                  </a:lnTo>
                  <a:lnTo>
                    <a:pt x="584" y="126"/>
                  </a:lnTo>
                  <a:lnTo>
                    <a:pt x="584" y="126"/>
                  </a:lnTo>
                  <a:lnTo>
                    <a:pt x="584" y="127"/>
                  </a:lnTo>
                  <a:lnTo>
                    <a:pt x="584" y="127"/>
                  </a:lnTo>
                  <a:lnTo>
                    <a:pt x="584" y="138"/>
                  </a:lnTo>
                  <a:lnTo>
                    <a:pt x="584" y="141"/>
                  </a:lnTo>
                  <a:lnTo>
                    <a:pt x="583" y="157"/>
                  </a:lnTo>
                  <a:lnTo>
                    <a:pt x="583" y="158"/>
                  </a:lnTo>
                  <a:lnTo>
                    <a:pt x="583" y="173"/>
                  </a:lnTo>
                  <a:lnTo>
                    <a:pt x="583" y="178"/>
                  </a:lnTo>
                  <a:lnTo>
                    <a:pt x="583" y="188"/>
                  </a:lnTo>
                  <a:lnTo>
                    <a:pt x="583" y="188"/>
                  </a:lnTo>
                  <a:lnTo>
                    <a:pt x="583" y="205"/>
                  </a:lnTo>
                  <a:lnTo>
                    <a:pt x="583" y="207"/>
                  </a:lnTo>
                  <a:lnTo>
                    <a:pt x="583" y="219"/>
                  </a:lnTo>
                  <a:lnTo>
                    <a:pt x="583" y="235"/>
                  </a:lnTo>
                  <a:lnTo>
                    <a:pt x="583" y="250"/>
                  </a:lnTo>
                  <a:lnTo>
                    <a:pt x="583" y="250"/>
                  </a:lnTo>
                  <a:lnTo>
                    <a:pt x="583" y="251"/>
                  </a:lnTo>
                  <a:lnTo>
                    <a:pt x="584" y="265"/>
                  </a:lnTo>
                  <a:lnTo>
                    <a:pt x="584" y="281"/>
                  </a:lnTo>
                  <a:lnTo>
                    <a:pt x="599" y="281"/>
                  </a:lnTo>
                  <a:lnTo>
                    <a:pt x="599" y="281"/>
                  </a:lnTo>
                  <a:lnTo>
                    <a:pt x="599" y="282"/>
                  </a:lnTo>
                  <a:lnTo>
                    <a:pt x="613" y="282"/>
                  </a:lnTo>
                  <a:lnTo>
                    <a:pt x="613" y="308"/>
                  </a:lnTo>
                  <a:lnTo>
                    <a:pt x="613" y="309"/>
                  </a:lnTo>
                  <a:lnTo>
                    <a:pt x="613" y="310"/>
                  </a:lnTo>
                  <a:lnTo>
                    <a:pt x="613" y="311"/>
                  </a:lnTo>
                  <a:lnTo>
                    <a:pt x="614" y="312"/>
                  </a:lnTo>
                  <a:lnTo>
                    <a:pt x="615" y="313"/>
                  </a:lnTo>
                  <a:lnTo>
                    <a:pt x="614" y="313"/>
                  </a:lnTo>
                  <a:lnTo>
                    <a:pt x="613" y="313"/>
                  </a:lnTo>
                  <a:lnTo>
                    <a:pt x="611" y="313"/>
                  </a:lnTo>
                  <a:lnTo>
                    <a:pt x="599" y="313"/>
                  </a:lnTo>
                  <a:lnTo>
                    <a:pt x="598" y="313"/>
                  </a:lnTo>
                  <a:lnTo>
                    <a:pt x="583" y="313"/>
                  </a:lnTo>
                  <a:lnTo>
                    <a:pt x="582" y="313"/>
                  </a:lnTo>
                  <a:lnTo>
                    <a:pt x="568" y="313"/>
                  </a:lnTo>
                  <a:lnTo>
                    <a:pt x="566" y="313"/>
                  </a:lnTo>
                  <a:lnTo>
                    <a:pt x="552" y="313"/>
                  </a:lnTo>
                  <a:lnTo>
                    <a:pt x="551" y="313"/>
                  </a:lnTo>
                  <a:lnTo>
                    <a:pt x="537" y="312"/>
                  </a:lnTo>
                  <a:lnTo>
                    <a:pt x="524" y="312"/>
                  </a:lnTo>
                  <a:lnTo>
                    <a:pt x="523" y="312"/>
                  </a:lnTo>
                  <a:lnTo>
                    <a:pt x="522" y="312"/>
                  </a:lnTo>
                  <a:lnTo>
                    <a:pt x="521" y="312"/>
                  </a:lnTo>
                  <a:lnTo>
                    <a:pt x="521" y="312"/>
                  </a:lnTo>
                  <a:lnTo>
                    <a:pt x="521" y="312"/>
                  </a:lnTo>
                  <a:lnTo>
                    <a:pt x="521" y="328"/>
                  </a:lnTo>
                  <a:lnTo>
                    <a:pt x="521" y="329"/>
                  </a:lnTo>
                  <a:lnTo>
                    <a:pt x="521" y="331"/>
                  </a:lnTo>
                  <a:lnTo>
                    <a:pt x="521" y="332"/>
                  </a:lnTo>
                  <a:lnTo>
                    <a:pt x="521" y="335"/>
                  </a:lnTo>
                  <a:lnTo>
                    <a:pt x="521" y="343"/>
                  </a:lnTo>
                  <a:lnTo>
                    <a:pt x="521" y="344"/>
                  </a:lnTo>
                  <a:lnTo>
                    <a:pt x="521" y="347"/>
                  </a:lnTo>
                  <a:lnTo>
                    <a:pt x="521" y="351"/>
                  </a:lnTo>
                  <a:lnTo>
                    <a:pt x="521" y="355"/>
                  </a:lnTo>
                  <a:lnTo>
                    <a:pt x="521" y="369"/>
                  </a:lnTo>
                  <a:lnTo>
                    <a:pt x="521" y="374"/>
                  </a:lnTo>
                  <a:lnTo>
                    <a:pt x="521" y="375"/>
                  </a:lnTo>
                  <a:lnTo>
                    <a:pt x="521" y="382"/>
                  </a:lnTo>
                  <a:lnTo>
                    <a:pt x="521" y="395"/>
                  </a:lnTo>
                  <a:lnTo>
                    <a:pt x="521" y="405"/>
                  </a:lnTo>
                  <a:lnTo>
                    <a:pt x="521" y="406"/>
                  </a:lnTo>
                  <a:lnTo>
                    <a:pt x="521" y="407"/>
                  </a:lnTo>
                  <a:lnTo>
                    <a:pt x="521" y="408"/>
                  </a:lnTo>
                  <a:lnTo>
                    <a:pt x="521" y="408"/>
                  </a:lnTo>
                  <a:lnTo>
                    <a:pt x="522" y="408"/>
                  </a:lnTo>
                  <a:lnTo>
                    <a:pt x="522" y="408"/>
                  </a:lnTo>
                  <a:lnTo>
                    <a:pt x="522" y="409"/>
                  </a:lnTo>
                  <a:lnTo>
                    <a:pt x="523" y="410"/>
                  </a:lnTo>
                  <a:lnTo>
                    <a:pt x="523" y="410"/>
                  </a:lnTo>
                  <a:lnTo>
                    <a:pt x="523" y="411"/>
                  </a:lnTo>
                  <a:lnTo>
                    <a:pt x="524" y="411"/>
                  </a:lnTo>
                  <a:lnTo>
                    <a:pt x="524" y="412"/>
                  </a:lnTo>
                  <a:lnTo>
                    <a:pt x="524" y="412"/>
                  </a:lnTo>
                  <a:lnTo>
                    <a:pt x="524" y="414"/>
                  </a:lnTo>
                  <a:lnTo>
                    <a:pt x="524" y="417"/>
                  </a:lnTo>
                  <a:lnTo>
                    <a:pt x="524" y="421"/>
                  </a:lnTo>
                  <a:lnTo>
                    <a:pt x="524" y="436"/>
                  </a:lnTo>
                  <a:lnTo>
                    <a:pt x="524" y="446"/>
                  </a:lnTo>
                  <a:lnTo>
                    <a:pt x="524" y="447"/>
                  </a:lnTo>
                  <a:lnTo>
                    <a:pt x="524" y="452"/>
                  </a:lnTo>
                  <a:lnTo>
                    <a:pt x="524" y="453"/>
                  </a:lnTo>
                  <a:lnTo>
                    <a:pt x="524" y="455"/>
                  </a:lnTo>
                  <a:lnTo>
                    <a:pt x="524" y="460"/>
                  </a:lnTo>
                  <a:lnTo>
                    <a:pt x="524" y="461"/>
                  </a:lnTo>
                  <a:lnTo>
                    <a:pt x="524" y="468"/>
                  </a:lnTo>
                  <a:lnTo>
                    <a:pt x="524" y="474"/>
                  </a:lnTo>
                  <a:lnTo>
                    <a:pt x="524" y="492"/>
                  </a:lnTo>
                  <a:lnTo>
                    <a:pt x="524" y="493"/>
                  </a:lnTo>
                  <a:lnTo>
                    <a:pt x="524" y="497"/>
                  </a:lnTo>
                  <a:lnTo>
                    <a:pt x="524" y="497"/>
                  </a:lnTo>
                  <a:lnTo>
                    <a:pt x="524" y="498"/>
                  </a:lnTo>
                  <a:lnTo>
                    <a:pt x="524" y="504"/>
                  </a:lnTo>
                  <a:lnTo>
                    <a:pt x="524" y="509"/>
                  </a:lnTo>
                  <a:lnTo>
                    <a:pt x="524" y="514"/>
                  </a:lnTo>
                  <a:lnTo>
                    <a:pt x="524" y="521"/>
                  </a:lnTo>
                  <a:lnTo>
                    <a:pt x="524" y="530"/>
                  </a:lnTo>
                  <a:lnTo>
                    <a:pt x="524" y="532"/>
                  </a:lnTo>
                  <a:lnTo>
                    <a:pt x="524" y="545"/>
                  </a:lnTo>
                  <a:lnTo>
                    <a:pt x="524" y="560"/>
                  </a:lnTo>
                  <a:lnTo>
                    <a:pt x="524" y="568"/>
                  </a:lnTo>
                  <a:lnTo>
                    <a:pt x="524" y="570"/>
                  </a:lnTo>
                  <a:lnTo>
                    <a:pt x="523" y="576"/>
                  </a:lnTo>
                  <a:lnTo>
                    <a:pt x="524" y="576"/>
                  </a:lnTo>
                  <a:lnTo>
                    <a:pt x="524" y="585"/>
                  </a:lnTo>
                  <a:lnTo>
                    <a:pt x="524" y="591"/>
                  </a:lnTo>
                  <a:lnTo>
                    <a:pt x="524" y="592"/>
                  </a:lnTo>
                  <a:lnTo>
                    <a:pt x="520" y="600"/>
                  </a:lnTo>
                  <a:lnTo>
                    <a:pt x="519" y="615"/>
                  </a:lnTo>
                  <a:lnTo>
                    <a:pt x="519" y="615"/>
                  </a:lnTo>
                  <a:lnTo>
                    <a:pt x="519" y="615"/>
                  </a:lnTo>
                  <a:lnTo>
                    <a:pt x="518" y="615"/>
                  </a:lnTo>
                  <a:lnTo>
                    <a:pt x="506" y="615"/>
                  </a:lnTo>
                  <a:lnTo>
                    <a:pt x="503" y="615"/>
                  </a:lnTo>
                  <a:lnTo>
                    <a:pt x="503" y="628"/>
                  </a:lnTo>
                  <a:lnTo>
                    <a:pt x="503" y="629"/>
                  </a:lnTo>
                  <a:lnTo>
                    <a:pt x="503" y="630"/>
                  </a:lnTo>
                  <a:lnTo>
                    <a:pt x="503" y="631"/>
                  </a:lnTo>
                  <a:lnTo>
                    <a:pt x="504" y="631"/>
                  </a:lnTo>
                  <a:lnTo>
                    <a:pt x="548" y="655"/>
                  </a:lnTo>
                  <a:lnTo>
                    <a:pt x="556" y="659"/>
                  </a:lnTo>
                  <a:lnTo>
                    <a:pt x="556" y="659"/>
                  </a:lnTo>
                  <a:lnTo>
                    <a:pt x="556" y="659"/>
                  </a:lnTo>
                  <a:lnTo>
                    <a:pt x="563" y="664"/>
                  </a:lnTo>
                  <a:lnTo>
                    <a:pt x="571" y="669"/>
                  </a:lnTo>
                  <a:lnTo>
                    <a:pt x="572" y="669"/>
                  </a:lnTo>
                  <a:lnTo>
                    <a:pt x="573" y="669"/>
                  </a:lnTo>
                  <a:lnTo>
                    <a:pt x="573" y="669"/>
                  </a:lnTo>
                  <a:lnTo>
                    <a:pt x="574" y="669"/>
                  </a:lnTo>
                  <a:lnTo>
                    <a:pt x="574" y="669"/>
                  </a:lnTo>
                  <a:lnTo>
                    <a:pt x="574" y="669"/>
                  </a:lnTo>
                  <a:lnTo>
                    <a:pt x="575" y="668"/>
                  </a:lnTo>
                  <a:lnTo>
                    <a:pt x="575" y="668"/>
                  </a:lnTo>
                  <a:lnTo>
                    <a:pt x="575" y="668"/>
                  </a:lnTo>
                  <a:lnTo>
                    <a:pt x="576" y="668"/>
                  </a:lnTo>
                  <a:lnTo>
                    <a:pt x="576" y="668"/>
                  </a:lnTo>
                  <a:lnTo>
                    <a:pt x="577" y="668"/>
                  </a:lnTo>
                  <a:lnTo>
                    <a:pt x="577" y="668"/>
                  </a:lnTo>
                  <a:lnTo>
                    <a:pt x="578" y="668"/>
                  </a:lnTo>
                  <a:lnTo>
                    <a:pt x="580" y="669"/>
                  </a:lnTo>
                  <a:lnTo>
                    <a:pt x="580" y="669"/>
                  </a:lnTo>
                  <a:lnTo>
                    <a:pt x="580" y="669"/>
                  </a:lnTo>
                  <a:lnTo>
                    <a:pt x="580" y="670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4"/>
                  </a:lnTo>
                  <a:lnTo>
                    <a:pt x="581" y="675"/>
                  </a:lnTo>
                  <a:lnTo>
                    <a:pt x="582" y="675"/>
                  </a:lnTo>
                  <a:lnTo>
                    <a:pt x="583" y="675"/>
                  </a:lnTo>
                  <a:lnTo>
                    <a:pt x="586" y="677"/>
                  </a:lnTo>
                  <a:lnTo>
                    <a:pt x="587" y="678"/>
                  </a:lnTo>
                  <a:lnTo>
                    <a:pt x="589" y="680"/>
                  </a:lnTo>
                  <a:lnTo>
                    <a:pt x="589" y="681"/>
                  </a:lnTo>
                  <a:lnTo>
                    <a:pt x="590" y="682"/>
                  </a:lnTo>
                  <a:lnTo>
                    <a:pt x="590" y="683"/>
                  </a:lnTo>
                  <a:lnTo>
                    <a:pt x="594" y="687"/>
                  </a:lnTo>
                  <a:lnTo>
                    <a:pt x="594" y="688"/>
                  </a:lnTo>
                  <a:lnTo>
                    <a:pt x="595" y="689"/>
                  </a:lnTo>
                  <a:lnTo>
                    <a:pt x="598" y="693"/>
                  </a:lnTo>
                  <a:lnTo>
                    <a:pt x="598" y="694"/>
                  </a:lnTo>
                  <a:lnTo>
                    <a:pt x="605" y="703"/>
                  </a:lnTo>
                  <a:lnTo>
                    <a:pt x="603" y="703"/>
                  </a:lnTo>
                  <a:lnTo>
                    <a:pt x="603" y="703"/>
                  </a:lnTo>
                  <a:lnTo>
                    <a:pt x="603" y="703"/>
                  </a:lnTo>
                  <a:lnTo>
                    <a:pt x="598" y="707"/>
                  </a:lnTo>
                  <a:lnTo>
                    <a:pt x="597" y="708"/>
                  </a:lnTo>
                  <a:lnTo>
                    <a:pt x="586" y="708"/>
                  </a:lnTo>
                  <a:lnTo>
                    <a:pt x="578" y="708"/>
                  </a:lnTo>
                  <a:lnTo>
                    <a:pt x="563" y="708"/>
                  </a:lnTo>
                  <a:lnTo>
                    <a:pt x="562" y="708"/>
                  </a:lnTo>
                  <a:lnTo>
                    <a:pt x="536" y="714"/>
                  </a:lnTo>
                  <a:lnTo>
                    <a:pt x="532" y="714"/>
                  </a:lnTo>
                  <a:lnTo>
                    <a:pt x="518" y="717"/>
                  </a:lnTo>
                  <a:lnTo>
                    <a:pt x="498" y="720"/>
                  </a:lnTo>
                  <a:lnTo>
                    <a:pt x="470" y="726"/>
                  </a:lnTo>
                  <a:lnTo>
                    <a:pt x="454" y="729"/>
                  </a:lnTo>
                  <a:lnTo>
                    <a:pt x="453" y="729"/>
                  </a:lnTo>
                  <a:lnTo>
                    <a:pt x="439" y="732"/>
                  </a:lnTo>
                  <a:lnTo>
                    <a:pt x="409" y="739"/>
                  </a:lnTo>
                  <a:lnTo>
                    <a:pt x="408" y="739"/>
                  </a:lnTo>
                  <a:lnTo>
                    <a:pt x="408" y="739"/>
                  </a:lnTo>
                  <a:lnTo>
                    <a:pt x="408" y="739"/>
                  </a:lnTo>
                  <a:lnTo>
                    <a:pt x="392" y="742"/>
                  </a:lnTo>
                  <a:lnTo>
                    <a:pt x="392" y="742"/>
                  </a:lnTo>
                  <a:lnTo>
                    <a:pt x="377" y="745"/>
                  </a:lnTo>
                  <a:lnTo>
                    <a:pt x="371" y="747"/>
                  </a:lnTo>
                  <a:lnTo>
                    <a:pt x="371" y="747"/>
                  </a:lnTo>
                  <a:lnTo>
                    <a:pt x="363" y="747"/>
                  </a:lnTo>
                  <a:lnTo>
                    <a:pt x="349" y="747"/>
                  </a:lnTo>
                  <a:lnTo>
                    <a:pt x="334" y="747"/>
                  </a:lnTo>
                  <a:lnTo>
                    <a:pt x="334" y="747"/>
                  </a:lnTo>
                  <a:lnTo>
                    <a:pt x="333" y="747"/>
                  </a:lnTo>
                  <a:lnTo>
                    <a:pt x="331" y="747"/>
                  </a:lnTo>
                  <a:lnTo>
                    <a:pt x="324" y="747"/>
                  </a:lnTo>
                  <a:lnTo>
                    <a:pt x="293" y="747"/>
                  </a:lnTo>
                  <a:lnTo>
                    <a:pt x="278" y="747"/>
                  </a:lnTo>
                  <a:lnTo>
                    <a:pt x="260" y="747"/>
                  </a:lnTo>
                  <a:lnTo>
                    <a:pt x="123" y="747"/>
                  </a:lnTo>
                  <a:lnTo>
                    <a:pt x="94" y="747"/>
                  </a:lnTo>
                  <a:lnTo>
                    <a:pt x="93" y="747"/>
                  </a:lnTo>
                  <a:lnTo>
                    <a:pt x="92" y="747"/>
                  </a:lnTo>
                  <a:lnTo>
                    <a:pt x="92" y="747"/>
                  </a:lnTo>
                  <a:lnTo>
                    <a:pt x="41" y="747"/>
                  </a:lnTo>
                  <a:lnTo>
                    <a:pt x="31" y="748"/>
                  </a:lnTo>
                  <a:lnTo>
                    <a:pt x="31" y="748"/>
                  </a:lnTo>
                  <a:lnTo>
                    <a:pt x="30" y="748"/>
                  </a:lnTo>
                  <a:lnTo>
                    <a:pt x="21" y="748"/>
                  </a:lnTo>
                  <a:lnTo>
                    <a:pt x="16" y="748"/>
                  </a:lnTo>
                  <a:lnTo>
                    <a:pt x="2" y="748"/>
                  </a:lnTo>
                  <a:lnTo>
                    <a:pt x="1" y="748"/>
                  </a:lnTo>
                  <a:lnTo>
                    <a:pt x="1" y="748"/>
                  </a:lnTo>
                  <a:lnTo>
                    <a:pt x="0" y="748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1" name="Freeform 8259">
              <a:extLst>
                <a:ext uri="{FF2B5EF4-FFF2-40B4-BE49-F238E27FC236}">
                  <a16:creationId xmlns:a16="http://schemas.microsoft.com/office/drawing/2014/main" id="{2065E8D6-103A-2D36-13C7-35D6D0984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2150" y="2282825"/>
              <a:ext cx="342900" cy="452438"/>
            </a:xfrm>
            <a:custGeom>
              <a:avLst/>
              <a:gdLst>
                <a:gd name="T0" fmla="*/ 176 w 216"/>
                <a:gd name="T1" fmla="*/ 285 h 285"/>
                <a:gd name="T2" fmla="*/ 170 w 216"/>
                <a:gd name="T3" fmla="*/ 285 h 285"/>
                <a:gd name="T4" fmla="*/ 160 w 216"/>
                <a:gd name="T5" fmla="*/ 285 h 285"/>
                <a:gd name="T6" fmla="*/ 158 w 216"/>
                <a:gd name="T7" fmla="*/ 280 h 285"/>
                <a:gd name="T8" fmla="*/ 153 w 216"/>
                <a:gd name="T9" fmla="*/ 275 h 285"/>
                <a:gd name="T10" fmla="*/ 147 w 216"/>
                <a:gd name="T11" fmla="*/ 276 h 285"/>
                <a:gd name="T12" fmla="*/ 143 w 216"/>
                <a:gd name="T13" fmla="*/ 282 h 285"/>
                <a:gd name="T14" fmla="*/ 139 w 216"/>
                <a:gd name="T15" fmla="*/ 279 h 285"/>
                <a:gd name="T16" fmla="*/ 139 w 216"/>
                <a:gd name="T17" fmla="*/ 271 h 285"/>
                <a:gd name="T18" fmla="*/ 130 w 216"/>
                <a:gd name="T19" fmla="*/ 270 h 285"/>
                <a:gd name="T20" fmla="*/ 123 w 216"/>
                <a:gd name="T21" fmla="*/ 270 h 285"/>
                <a:gd name="T22" fmla="*/ 112 w 216"/>
                <a:gd name="T23" fmla="*/ 270 h 285"/>
                <a:gd name="T24" fmla="*/ 100 w 216"/>
                <a:gd name="T25" fmla="*/ 270 h 285"/>
                <a:gd name="T26" fmla="*/ 84 w 216"/>
                <a:gd name="T27" fmla="*/ 270 h 285"/>
                <a:gd name="T28" fmla="*/ 76 w 216"/>
                <a:gd name="T29" fmla="*/ 270 h 285"/>
                <a:gd name="T30" fmla="*/ 67 w 216"/>
                <a:gd name="T31" fmla="*/ 270 h 285"/>
                <a:gd name="T32" fmla="*/ 48 w 216"/>
                <a:gd name="T33" fmla="*/ 270 h 285"/>
                <a:gd name="T34" fmla="*/ 35 w 216"/>
                <a:gd name="T35" fmla="*/ 270 h 285"/>
                <a:gd name="T36" fmla="*/ 18 w 216"/>
                <a:gd name="T37" fmla="*/ 270 h 285"/>
                <a:gd name="T38" fmla="*/ 5 w 216"/>
                <a:gd name="T39" fmla="*/ 270 h 285"/>
                <a:gd name="T40" fmla="*/ 3 w 216"/>
                <a:gd name="T41" fmla="*/ 254 h 285"/>
                <a:gd name="T42" fmla="*/ 3 w 216"/>
                <a:gd name="T43" fmla="*/ 226 h 285"/>
                <a:gd name="T44" fmla="*/ 2 w 216"/>
                <a:gd name="T45" fmla="*/ 195 h 285"/>
                <a:gd name="T46" fmla="*/ 2 w 216"/>
                <a:gd name="T47" fmla="*/ 173 h 285"/>
                <a:gd name="T48" fmla="*/ 2 w 216"/>
                <a:gd name="T49" fmla="*/ 159 h 285"/>
                <a:gd name="T50" fmla="*/ 2 w 216"/>
                <a:gd name="T51" fmla="*/ 143 h 285"/>
                <a:gd name="T52" fmla="*/ 1 w 216"/>
                <a:gd name="T53" fmla="*/ 121 h 285"/>
                <a:gd name="T54" fmla="*/ 1 w 216"/>
                <a:gd name="T55" fmla="*/ 82 h 285"/>
                <a:gd name="T56" fmla="*/ 19 w 216"/>
                <a:gd name="T57" fmla="*/ 66 h 285"/>
                <a:gd name="T58" fmla="*/ 54 w 216"/>
                <a:gd name="T59" fmla="*/ 65 h 285"/>
                <a:gd name="T60" fmla="*/ 69 w 216"/>
                <a:gd name="T61" fmla="*/ 65 h 285"/>
                <a:gd name="T62" fmla="*/ 86 w 216"/>
                <a:gd name="T63" fmla="*/ 65 h 285"/>
                <a:gd name="T64" fmla="*/ 126 w 216"/>
                <a:gd name="T65" fmla="*/ 65 h 285"/>
                <a:gd name="T66" fmla="*/ 156 w 216"/>
                <a:gd name="T67" fmla="*/ 65 h 285"/>
                <a:gd name="T68" fmla="*/ 179 w 216"/>
                <a:gd name="T69" fmla="*/ 67 h 285"/>
                <a:gd name="T70" fmla="*/ 190 w 216"/>
                <a:gd name="T71" fmla="*/ 71 h 285"/>
                <a:gd name="T72" fmla="*/ 204 w 216"/>
                <a:gd name="T73" fmla="*/ 62 h 285"/>
                <a:gd name="T74" fmla="*/ 203 w 216"/>
                <a:gd name="T75" fmla="*/ 44 h 285"/>
                <a:gd name="T76" fmla="*/ 203 w 216"/>
                <a:gd name="T77" fmla="*/ 32 h 285"/>
                <a:gd name="T78" fmla="*/ 203 w 216"/>
                <a:gd name="T79" fmla="*/ 8 h 285"/>
                <a:gd name="T80" fmla="*/ 212 w 216"/>
                <a:gd name="T81" fmla="*/ 0 h 285"/>
                <a:gd name="T82" fmla="*/ 212 w 216"/>
                <a:gd name="T83" fmla="*/ 41 h 285"/>
                <a:gd name="T84" fmla="*/ 209 w 216"/>
                <a:gd name="T85" fmla="*/ 59 h 285"/>
                <a:gd name="T86" fmla="*/ 208 w 216"/>
                <a:gd name="T87" fmla="*/ 75 h 285"/>
                <a:gd name="T88" fmla="*/ 207 w 216"/>
                <a:gd name="T89" fmla="*/ 83 h 285"/>
                <a:gd name="T90" fmla="*/ 205 w 216"/>
                <a:gd name="T91" fmla="*/ 97 h 285"/>
                <a:gd name="T92" fmla="*/ 204 w 216"/>
                <a:gd name="T93" fmla="*/ 108 h 285"/>
                <a:gd name="T94" fmla="*/ 203 w 216"/>
                <a:gd name="T95" fmla="*/ 124 h 285"/>
                <a:gd name="T96" fmla="*/ 202 w 216"/>
                <a:gd name="T97" fmla="*/ 135 h 285"/>
                <a:gd name="T98" fmla="*/ 201 w 216"/>
                <a:gd name="T99" fmla="*/ 149 h 285"/>
                <a:gd name="T100" fmla="*/ 200 w 216"/>
                <a:gd name="T101" fmla="*/ 172 h 285"/>
                <a:gd name="T102" fmla="*/ 197 w 216"/>
                <a:gd name="T103" fmla="*/ 195 h 285"/>
                <a:gd name="T104" fmla="*/ 196 w 216"/>
                <a:gd name="T105" fmla="*/ 221 h 285"/>
                <a:gd name="T106" fmla="*/ 195 w 216"/>
                <a:gd name="T107" fmla="*/ 238 h 285"/>
                <a:gd name="T108" fmla="*/ 192 w 216"/>
                <a:gd name="T109" fmla="*/ 253 h 285"/>
                <a:gd name="T110" fmla="*/ 189 w 216"/>
                <a:gd name="T111" fmla="*/ 253 h 285"/>
                <a:gd name="T112" fmla="*/ 190 w 216"/>
                <a:gd name="T113" fmla="*/ 256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6" h="285">
                  <a:moveTo>
                    <a:pt x="185" y="284"/>
                  </a:moveTo>
                  <a:lnTo>
                    <a:pt x="184" y="284"/>
                  </a:lnTo>
                  <a:lnTo>
                    <a:pt x="183" y="284"/>
                  </a:lnTo>
                  <a:lnTo>
                    <a:pt x="182" y="284"/>
                  </a:lnTo>
                  <a:lnTo>
                    <a:pt x="180" y="284"/>
                  </a:lnTo>
                  <a:lnTo>
                    <a:pt x="179" y="284"/>
                  </a:lnTo>
                  <a:lnTo>
                    <a:pt x="176" y="285"/>
                  </a:lnTo>
                  <a:lnTo>
                    <a:pt x="176" y="284"/>
                  </a:lnTo>
                  <a:lnTo>
                    <a:pt x="175" y="284"/>
                  </a:lnTo>
                  <a:lnTo>
                    <a:pt x="174" y="285"/>
                  </a:lnTo>
                  <a:lnTo>
                    <a:pt x="173" y="284"/>
                  </a:lnTo>
                  <a:lnTo>
                    <a:pt x="172" y="284"/>
                  </a:lnTo>
                  <a:lnTo>
                    <a:pt x="171" y="284"/>
                  </a:lnTo>
                  <a:lnTo>
                    <a:pt x="170" y="285"/>
                  </a:lnTo>
                  <a:lnTo>
                    <a:pt x="168" y="285"/>
                  </a:lnTo>
                  <a:lnTo>
                    <a:pt x="167" y="285"/>
                  </a:lnTo>
                  <a:lnTo>
                    <a:pt x="166" y="285"/>
                  </a:lnTo>
                  <a:lnTo>
                    <a:pt x="164" y="285"/>
                  </a:lnTo>
                  <a:lnTo>
                    <a:pt x="163" y="285"/>
                  </a:lnTo>
                  <a:lnTo>
                    <a:pt x="161" y="285"/>
                  </a:lnTo>
                  <a:lnTo>
                    <a:pt x="160" y="285"/>
                  </a:lnTo>
                  <a:lnTo>
                    <a:pt x="160" y="284"/>
                  </a:lnTo>
                  <a:lnTo>
                    <a:pt x="159" y="284"/>
                  </a:lnTo>
                  <a:lnTo>
                    <a:pt x="159" y="283"/>
                  </a:lnTo>
                  <a:lnTo>
                    <a:pt x="159" y="282"/>
                  </a:lnTo>
                  <a:lnTo>
                    <a:pt x="158" y="282"/>
                  </a:lnTo>
                  <a:lnTo>
                    <a:pt x="158" y="281"/>
                  </a:lnTo>
                  <a:lnTo>
                    <a:pt x="158" y="280"/>
                  </a:lnTo>
                  <a:lnTo>
                    <a:pt x="158" y="279"/>
                  </a:lnTo>
                  <a:lnTo>
                    <a:pt x="158" y="278"/>
                  </a:lnTo>
                  <a:lnTo>
                    <a:pt x="158" y="277"/>
                  </a:lnTo>
                  <a:lnTo>
                    <a:pt x="156" y="276"/>
                  </a:lnTo>
                  <a:lnTo>
                    <a:pt x="155" y="276"/>
                  </a:lnTo>
                  <a:lnTo>
                    <a:pt x="154" y="275"/>
                  </a:lnTo>
                  <a:lnTo>
                    <a:pt x="153" y="275"/>
                  </a:lnTo>
                  <a:lnTo>
                    <a:pt x="153" y="274"/>
                  </a:lnTo>
                  <a:lnTo>
                    <a:pt x="152" y="274"/>
                  </a:lnTo>
                  <a:lnTo>
                    <a:pt x="151" y="274"/>
                  </a:lnTo>
                  <a:lnTo>
                    <a:pt x="150" y="274"/>
                  </a:lnTo>
                  <a:lnTo>
                    <a:pt x="149" y="275"/>
                  </a:lnTo>
                  <a:lnTo>
                    <a:pt x="148" y="276"/>
                  </a:lnTo>
                  <a:lnTo>
                    <a:pt x="147" y="276"/>
                  </a:lnTo>
                  <a:lnTo>
                    <a:pt x="146" y="277"/>
                  </a:lnTo>
                  <a:lnTo>
                    <a:pt x="146" y="278"/>
                  </a:lnTo>
                  <a:lnTo>
                    <a:pt x="145" y="279"/>
                  </a:lnTo>
                  <a:lnTo>
                    <a:pt x="145" y="280"/>
                  </a:lnTo>
                  <a:lnTo>
                    <a:pt x="145" y="281"/>
                  </a:lnTo>
                  <a:lnTo>
                    <a:pt x="143" y="281"/>
                  </a:lnTo>
                  <a:lnTo>
                    <a:pt x="143" y="282"/>
                  </a:lnTo>
                  <a:lnTo>
                    <a:pt x="142" y="282"/>
                  </a:lnTo>
                  <a:lnTo>
                    <a:pt x="142" y="281"/>
                  </a:lnTo>
                  <a:lnTo>
                    <a:pt x="141" y="281"/>
                  </a:lnTo>
                  <a:lnTo>
                    <a:pt x="140" y="281"/>
                  </a:lnTo>
                  <a:lnTo>
                    <a:pt x="139" y="281"/>
                  </a:lnTo>
                  <a:lnTo>
                    <a:pt x="139" y="280"/>
                  </a:lnTo>
                  <a:lnTo>
                    <a:pt x="139" y="279"/>
                  </a:lnTo>
                  <a:lnTo>
                    <a:pt x="139" y="278"/>
                  </a:lnTo>
                  <a:lnTo>
                    <a:pt x="140" y="277"/>
                  </a:lnTo>
                  <a:lnTo>
                    <a:pt x="140" y="276"/>
                  </a:lnTo>
                  <a:lnTo>
                    <a:pt x="140" y="275"/>
                  </a:lnTo>
                  <a:lnTo>
                    <a:pt x="140" y="274"/>
                  </a:lnTo>
                  <a:lnTo>
                    <a:pt x="140" y="272"/>
                  </a:lnTo>
                  <a:lnTo>
                    <a:pt x="139" y="271"/>
                  </a:lnTo>
                  <a:lnTo>
                    <a:pt x="139" y="270"/>
                  </a:lnTo>
                  <a:lnTo>
                    <a:pt x="138" y="270"/>
                  </a:lnTo>
                  <a:lnTo>
                    <a:pt x="137" y="270"/>
                  </a:lnTo>
                  <a:lnTo>
                    <a:pt x="134" y="270"/>
                  </a:lnTo>
                  <a:lnTo>
                    <a:pt x="133" y="270"/>
                  </a:lnTo>
                  <a:lnTo>
                    <a:pt x="131" y="270"/>
                  </a:lnTo>
                  <a:lnTo>
                    <a:pt x="130" y="270"/>
                  </a:lnTo>
                  <a:lnTo>
                    <a:pt x="129" y="270"/>
                  </a:lnTo>
                  <a:lnTo>
                    <a:pt x="128" y="270"/>
                  </a:lnTo>
                  <a:lnTo>
                    <a:pt x="127" y="270"/>
                  </a:lnTo>
                  <a:lnTo>
                    <a:pt x="126" y="270"/>
                  </a:lnTo>
                  <a:lnTo>
                    <a:pt x="125" y="270"/>
                  </a:lnTo>
                  <a:lnTo>
                    <a:pt x="124" y="270"/>
                  </a:lnTo>
                  <a:lnTo>
                    <a:pt x="123" y="270"/>
                  </a:lnTo>
                  <a:lnTo>
                    <a:pt x="121" y="270"/>
                  </a:lnTo>
                  <a:lnTo>
                    <a:pt x="120" y="270"/>
                  </a:lnTo>
                  <a:lnTo>
                    <a:pt x="118" y="270"/>
                  </a:lnTo>
                  <a:lnTo>
                    <a:pt x="117" y="270"/>
                  </a:lnTo>
                  <a:lnTo>
                    <a:pt x="116" y="270"/>
                  </a:lnTo>
                  <a:lnTo>
                    <a:pt x="114" y="270"/>
                  </a:lnTo>
                  <a:lnTo>
                    <a:pt x="112" y="270"/>
                  </a:lnTo>
                  <a:lnTo>
                    <a:pt x="108" y="270"/>
                  </a:lnTo>
                  <a:lnTo>
                    <a:pt x="106" y="270"/>
                  </a:lnTo>
                  <a:lnTo>
                    <a:pt x="105" y="270"/>
                  </a:lnTo>
                  <a:lnTo>
                    <a:pt x="104" y="270"/>
                  </a:lnTo>
                  <a:lnTo>
                    <a:pt x="103" y="270"/>
                  </a:lnTo>
                  <a:lnTo>
                    <a:pt x="101" y="270"/>
                  </a:lnTo>
                  <a:lnTo>
                    <a:pt x="100" y="270"/>
                  </a:lnTo>
                  <a:lnTo>
                    <a:pt x="99" y="270"/>
                  </a:lnTo>
                  <a:lnTo>
                    <a:pt x="98" y="270"/>
                  </a:lnTo>
                  <a:lnTo>
                    <a:pt x="97" y="270"/>
                  </a:lnTo>
                  <a:lnTo>
                    <a:pt x="91" y="270"/>
                  </a:lnTo>
                  <a:lnTo>
                    <a:pt x="89" y="270"/>
                  </a:lnTo>
                  <a:lnTo>
                    <a:pt x="87" y="270"/>
                  </a:lnTo>
                  <a:lnTo>
                    <a:pt x="84" y="270"/>
                  </a:lnTo>
                  <a:lnTo>
                    <a:pt x="83" y="270"/>
                  </a:lnTo>
                  <a:lnTo>
                    <a:pt x="81" y="270"/>
                  </a:lnTo>
                  <a:lnTo>
                    <a:pt x="80" y="270"/>
                  </a:lnTo>
                  <a:lnTo>
                    <a:pt x="79" y="270"/>
                  </a:lnTo>
                  <a:lnTo>
                    <a:pt x="78" y="270"/>
                  </a:lnTo>
                  <a:lnTo>
                    <a:pt x="77" y="270"/>
                  </a:lnTo>
                  <a:lnTo>
                    <a:pt x="76" y="270"/>
                  </a:lnTo>
                  <a:lnTo>
                    <a:pt x="75" y="270"/>
                  </a:lnTo>
                  <a:lnTo>
                    <a:pt x="74" y="270"/>
                  </a:lnTo>
                  <a:lnTo>
                    <a:pt x="72" y="270"/>
                  </a:lnTo>
                  <a:lnTo>
                    <a:pt x="71" y="270"/>
                  </a:lnTo>
                  <a:lnTo>
                    <a:pt x="69" y="270"/>
                  </a:lnTo>
                  <a:lnTo>
                    <a:pt x="68" y="270"/>
                  </a:lnTo>
                  <a:lnTo>
                    <a:pt x="67" y="270"/>
                  </a:lnTo>
                  <a:lnTo>
                    <a:pt x="66" y="270"/>
                  </a:lnTo>
                  <a:lnTo>
                    <a:pt x="64" y="270"/>
                  </a:lnTo>
                  <a:lnTo>
                    <a:pt x="61" y="270"/>
                  </a:lnTo>
                  <a:lnTo>
                    <a:pt x="57" y="270"/>
                  </a:lnTo>
                  <a:lnTo>
                    <a:pt x="54" y="270"/>
                  </a:lnTo>
                  <a:lnTo>
                    <a:pt x="51" y="270"/>
                  </a:lnTo>
                  <a:lnTo>
                    <a:pt x="48" y="270"/>
                  </a:lnTo>
                  <a:lnTo>
                    <a:pt x="47" y="270"/>
                  </a:lnTo>
                  <a:lnTo>
                    <a:pt x="46" y="270"/>
                  </a:lnTo>
                  <a:lnTo>
                    <a:pt x="44" y="270"/>
                  </a:lnTo>
                  <a:lnTo>
                    <a:pt x="41" y="270"/>
                  </a:lnTo>
                  <a:lnTo>
                    <a:pt x="40" y="270"/>
                  </a:lnTo>
                  <a:lnTo>
                    <a:pt x="38" y="270"/>
                  </a:lnTo>
                  <a:lnTo>
                    <a:pt x="35" y="270"/>
                  </a:lnTo>
                  <a:lnTo>
                    <a:pt x="34" y="270"/>
                  </a:lnTo>
                  <a:lnTo>
                    <a:pt x="31" y="270"/>
                  </a:lnTo>
                  <a:lnTo>
                    <a:pt x="27" y="270"/>
                  </a:lnTo>
                  <a:lnTo>
                    <a:pt x="26" y="270"/>
                  </a:lnTo>
                  <a:lnTo>
                    <a:pt x="23" y="270"/>
                  </a:lnTo>
                  <a:lnTo>
                    <a:pt x="20" y="270"/>
                  </a:lnTo>
                  <a:lnTo>
                    <a:pt x="18" y="270"/>
                  </a:lnTo>
                  <a:lnTo>
                    <a:pt x="17" y="270"/>
                  </a:lnTo>
                  <a:lnTo>
                    <a:pt x="14" y="270"/>
                  </a:lnTo>
                  <a:lnTo>
                    <a:pt x="13" y="270"/>
                  </a:lnTo>
                  <a:lnTo>
                    <a:pt x="11" y="270"/>
                  </a:lnTo>
                  <a:lnTo>
                    <a:pt x="10" y="270"/>
                  </a:lnTo>
                  <a:lnTo>
                    <a:pt x="7" y="270"/>
                  </a:lnTo>
                  <a:lnTo>
                    <a:pt x="5" y="270"/>
                  </a:lnTo>
                  <a:lnTo>
                    <a:pt x="4" y="270"/>
                  </a:lnTo>
                  <a:lnTo>
                    <a:pt x="3" y="270"/>
                  </a:lnTo>
                  <a:lnTo>
                    <a:pt x="3" y="263"/>
                  </a:lnTo>
                  <a:lnTo>
                    <a:pt x="3" y="257"/>
                  </a:lnTo>
                  <a:lnTo>
                    <a:pt x="3" y="256"/>
                  </a:lnTo>
                  <a:lnTo>
                    <a:pt x="3" y="255"/>
                  </a:lnTo>
                  <a:lnTo>
                    <a:pt x="3" y="254"/>
                  </a:lnTo>
                  <a:lnTo>
                    <a:pt x="3" y="253"/>
                  </a:lnTo>
                  <a:lnTo>
                    <a:pt x="3" y="244"/>
                  </a:lnTo>
                  <a:lnTo>
                    <a:pt x="3" y="243"/>
                  </a:lnTo>
                  <a:lnTo>
                    <a:pt x="3" y="240"/>
                  </a:lnTo>
                  <a:lnTo>
                    <a:pt x="3" y="239"/>
                  </a:lnTo>
                  <a:lnTo>
                    <a:pt x="3" y="234"/>
                  </a:lnTo>
                  <a:lnTo>
                    <a:pt x="3" y="226"/>
                  </a:lnTo>
                  <a:lnTo>
                    <a:pt x="3" y="222"/>
                  </a:lnTo>
                  <a:lnTo>
                    <a:pt x="2" y="216"/>
                  </a:lnTo>
                  <a:lnTo>
                    <a:pt x="2" y="215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2" y="196"/>
                  </a:lnTo>
                  <a:lnTo>
                    <a:pt x="2" y="195"/>
                  </a:lnTo>
                  <a:lnTo>
                    <a:pt x="2" y="193"/>
                  </a:lnTo>
                  <a:lnTo>
                    <a:pt x="2" y="192"/>
                  </a:lnTo>
                  <a:lnTo>
                    <a:pt x="2" y="184"/>
                  </a:lnTo>
                  <a:lnTo>
                    <a:pt x="2" y="179"/>
                  </a:lnTo>
                  <a:lnTo>
                    <a:pt x="2" y="178"/>
                  </a:lnTo>
                  <a:lnTo>
                    <a:pt x="2" y="176"/>
                  </a:lnTo>
                  <a:lnTo>
                    <a:pt x="2" y="173"/>
                  </a:lnTo>
                  <a:lnTo>
                    <a:pt x="2" y="171"/>
                  </a:lnTo>
                  <a:lnTo>
                    <a:pt x="2" y="170"/>
                  </a:lnTo>
                  <a:lnTo>
                    <a:pt x="2" y="169"/>
                  </a:lnTo>
                  <a:lnTo>
                    <a:pt x="2" y="167"/>
                  </a:lnTo>
                  <a:lnTo>
                    <a:pt x="2" y="166"/>
                  </a:lnTo>
                  <a:lnTo>
                    <a:pt x="2" y="163"/>
                  </a:lnTo>
                  <a:lnTo>
                    <a:pt x="2" y="159"/>
                  </a:lnTo>
                  <a:lnTo>
                    <a:pt x="2" y="158"/>
                  </a:lnTo>
                  <a:lnTo>
                    <a:pt x="2" y="155"/>
                  </a:lnTo>
                  <a:lnTo>
                    <a:pt x="2" y="151"/>
                  </a:lnTo>
                  <a:lnTo>
                    <a:pt x="2" y="149"/>
                  </a:lnTo>
                  <a:lnTo>
                    <a:pt x="2" y="148"/>
                  </a:lnTo>
                  <a:lnTo>
                    <a:pt x="2" y="144"/>
                  </a:lnTo>
                  <a:lnTo>
                    <a:pt x="2" y="143"/>
                  </a:lnTo>
                  <a:lnTo>
                    <a:pt x="2" y="141"/>
                  </a:lnTo>
                  <a:lnTo>
                    <a:pt x="2" y="137"/>
                  </a:lnTo>
                  <a:lnTo>
                    <a:pt x="1" y="136"/>
                  </a:lnTo>
                  <a:lnTo>
                    <a:pt x="1" y="130"/>
                  </a:lnTo>
                  <a:lnTo>
                    <a:pt x="1" y="129"/>
                  </a:lnTo>
                  <a:lnTo>
                    <a:pt x="1" y="128"/>
                  </a:lnTo>
                  <a:lnTo>
                    <a:pt x="1" y="121"/>
                  </a:lnTo>
                  <a:lnTo>
                    <a:pt x="1" y="120"/>
                  </a:lnTo>
                  <a:lnTo>
                    <a:pt x="1" y="114"/>
                  </a:lnTo>
                  <a:lnTo>
                    <a:pt x="1" y="112"/>
                  </a:lnTo>
                  <a:lnTo>
                    <a:pt x="1" y="102"/>
                  </a:lnTo>
                  <a:lnTo>
                    <a:pt x="1" y="97"/>
                  </a:lnTo>
                  <a:lnTo>
                    <a:pt x="1" y="96"/>
                  </a:lnTo>
                  <a:lnTo>
                    <a:pt x="1" y="82"/>
                  </a:lnTo>
                  <a:lnTo>
                    <a:pt x="1" y="80"/>
                  </a:lnTo>
                  <a:lnTo>
                    <a:pt x="1" y="71"/>
                  </a:lnTo>
                  <a:lnTo>
                    <a:pt x="0" y="66"/>
                  </a:lnTo>
                  <a:lnTo>
                    <a:pt x="1" y="66"/>
                  </a:lnTo>
                  <a:lnTo>
                    <a:pt x="12" y="66"/>
                  </a:lnTo>
                  <a:lnTo>
                    <a:pt x="18" y="66"/>
                  </a:lnTo>
                  <a:lnTo>
                    <a:pt x="19" y="66"/>
                  </a:lnTo>
                  <a:lnTo>
                    <a:pt x="26" y="66"/>
                  </a:lnTo>
                  <a:lnTo>
                    <a:pt x="30" y="66"/>
                  </a:lnTo>
                  <a:lnTo>
                    <a:pt x="39" y="66"/>
                  </a:lnTo>
                  <a:lnTo>
                    <a:pt x="48" y="65"/>
                  </a:lnTo>
                  <a:lnTo>
                    <a:pt x="50" y="65"/>
                  </a:lnTo>
                  <a:lnTo>
                    <a:pt x="51" y="65"/>
                  </a:lnTo>
                  <a:lnTo>
                    <a:pt x="54" y="65"/>
                  </a:lnTo>
                  <a:lnTo>
                    <a:pt x="57" y="65"/>
                  </a:lnTo>
                  <a:lnTo>
                    <a:pt x="59" y="65"/>
                  </a:lnTo>
                  <a:lnTo>
                    <a:pt x="65" y="65"/>
                  </a:lnTo>
                  <a:lnTo>
                    <a:pt x="66" y="65"/>
                  </a:lnTo>
                  <a:lnTo>
                    <a:pt x="67" y="65"/>
                  </a:lnTo>
                  <a:lnTo>
                    <a:pt x="68" y="65"/>
                  </a:lnTo>
                  <a:lnTo>
                    <a:pt x="69" y="65"/>
                  </a:lnTo>
                  <a:lnTo>
                    <a:pt x="72" y="65"/>
                  </a:lnTo>
                  <a:lnTo>
                    <a:pt x="73" y="65"/>
                  </a:lnTo>
                  <a:lnTo>
                    <a:pt x="77" y="65"/>
                  </a:lnTo>
                  <a:lnTo>
                    <a:pt x="78" y="65"/>
                  </a:lnTo>
                  <a:lnTo>
                    <a:pt x="80" y="65"/>
                  </a:lnTo>
                  <a:lnTo>
                    <a:pt x="81" y="65"/>
                  </a:lnTo>
                  <a:lnTo>
                    <a:pt x="86" y="65"/>
                  </a:lnTo>
                  <a:lnTo>
                    <a:pt x="93" y="65"/>
                  </a:lnTo>
                  <a:lnTo>
                    <a:pt x="94" y="65"/>
                  </a:lnTo>
                  <a:lnTo>
                    <a:pt x="96" y="65"/>
                  </a:lnTo>
                  <a:lnTo>
                    <a:pt x="99" y="65"/>
                  </a:lnTo>
                  <a:lnTo>
                    <a:pt x="101" y="65"/>
                  </a:lnTo>
                  <a:lnTo>
                    <a:pt x="125" y="65"/>
                  </a:lnTo>
                  <a:lnTo>
                    <a:pt x="126" y="65"/>
                  </a:lnTo>
                  <a:lnTo>
                    <a:pt x="138" y="65"/>
                  </a:lnTo>
                  <a:lnTo>
                    <a:pt x="139" y="65"/>
                  </a:lnTo>
                  <a:lnTo>
                    <a:pt x="149" y="65"/>
                  </a:lnTo>
                  <a:lnTo>
                    <a:pt x="152" y="65"/>
                  </a:lnTo>
                  <a:lnTo>
                    <a:pt x="154" y="65"/>
                  </a:lnTo>
                  <a:lnTo>
                    <a:pt x="155" y="65"/>
                  </a:lnTo>
                  <a:lnTo>
                    <a:pt x="156" y="65"/>
                  </a:lnTo>
                  <a:lnTo>
                    <a:pt x="159" y="65"/>
                  </a:lnTo>
                  <a:lnTo>
                    <a:pt x="166" y="65"/>
                  </a:lnTo>
                  <a:lnTo>
                    <a:pt x="172" y="65"/>
                  </a:lnTo>
                  <a:lnTo>
                    <a:pt x="176" y="65"/>
                  </a:lnTo>
                  <a:lnTo>
                    <a:pt x="177" y="65"/>
                  </a:lnTo>
                  <a:lnTo>
                    <a:pt x="178" y="65"/>
                  </a:lnTo>
                  <a:lnTo>
                    <a:pt x="179" y="67"/>
                  </a:lnTo>
                  <a:lnTo>
                    <a:pt x="180" y="68"/>
                  </a:lnTo>
                  <a:lnTo>
                    <a:pt x="182" y="68"/>
                  </a:lnTo>
                  <a:lnTo>
                    <a:pt x="186" y="69"/>
                  </a:lnTo>
                  <a:lnTo>
                    <a:pt x="187" y="69"/>
                  </a:lnTo>
                  <a:lnTo>
                    <a:pt x="188" y="69"/>
                  </a:lnTo>
                  <a:lnTo>
                    <a:pt x="189" y="70"/>
                  </a:lnTo>
                  <a:lnTo>
                    <a:pt x="190" y="71"/>
                  </a:lnTo>
                  <a:lnTo>
                    <a:pt x="191" y="72"/>
                  </a:lnTo>
                  <a:lnTo>
                    <a:pt x="192" y="72"/>
                  </a:lnTo>
                  <a:lnTo>
                    <a:pt x="196" y="72"/>
                  </a:lnTo>
                  <a:lnTo>
                    <a:pt x="202" y="72"/>
                  </a:lnTo>
                  <a:lnTo>
                    <a:pt x="203" y="72"/>
                  </a:lnTo>
                  <a:lnTo>
                    <a:pt x="203" y="66"/>
                  </a:lnTo>
                  <a:lnTo>
                    <a:pt x="204" y="62"/>
                  </a:lnTo>
                  <a:lnTo>
                    <a:pt x="204" y="61"/>
                  </a:lnTo>
                  <a:lnTo>
                    <a:pt x="204" y="60"/>
                  </a:lnTo>
                  <a:lnTo>
                    <a:pt x="204" y="59"/>
                  </a:lnTo>
                  <a:lnTo>
                    <a:pt x="204" y="53"/>
                  </a:lnTo>
                  <a:lnTo>
                    <a:pt x="204" y="48"/>
                  </a:lnTo>
                  <a:lnTo>
                    <a:pt x="204" y="46"/>
                  </a:lnTo>
                  <a:lnTo>
                    <a:pt x="203" y="44"/>
                  </a:lnTo>
                  <a:lnTo>
                    <a:pt x="203" y="43"/>
                  </a:lnTo>
                  <a:lnTo>
                    <a:pt x="203" y="41"/>
                  </a:lnTo>
                  <a:lnTo>
                    <a:pt x="203" y="38"/>
                  </a:lnTo>
                  <a:lnTo>
                    <a:pt x="203" y="36"/>
                  </a:lnTo>
                  <a:lnTo>
                    <a:pt x="203" y="34"/>
                  </a:lnTo>
                  <a:lnTo>
                    <a:pt x="203" y="33"/>
                  </a:lnTo>
                  <a:lnTo>
                    <a:pt x="203" y="32"/>
                  </a:lnTo>
                  <a:lnTo>
                    <a:pt x="203" y="23"/>
                  </a:lnTo>
                  <a:lnTo>
                    <a:pt x="203" y="19"/>
                  </a:lnTo>
                  <a:lnTo>
                    <a:pt x="203" y="17"/>
                  </a:lnTo>
                  <a:lnTo>
                    <a:pt x="203" y="15"/>
                  </a:lnTo>
                  <a:lnTo>
                    <a:pt x="203" y="12"/>
                  </a:lnTo>
                  <a:lnTo>
                    <a:pt x="203" y="10"/>
                  </a:lnTo>
                  <a:lnTo>
                    <a:pt x="203" y="8"/>
                  </a:lnTo>
                  <a:lnTo>
                    <a:pt x="203" y="5"/>
                  </a:lnTo>
                  <a:lnTo>
                    <a:pt x="203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09" y="0"/>
                  </a:lnTo>
                  <a:lnTo>
                    <a:pt x="210" y="0"/>
                  </a:lnTo>
                  <a:lnTo>
                    <a:pt x="212" y="0"/>
                  </a:lnTo>
                  <a:lnTo>
                    <a:pt x="214" y="0"/>
                  </a:lnTo>
                  <a:lnTo>
                    <a:pt x="215" y="0"/>
                  </a:lnTo>
                  <a:lnTo>
                    <a:pt x="216" y="0"/>
                  </a:lnTo>
                  <a:lnTo>
                    <a:pt x="216" y="6"/>
                  </a:lnTo>
                  <a:lnTo>
                    <a:pt x="214" y="24"/>
                  </a:lnTo>
                  <a:lnTo>
                    <a:pt x="213" y="34"/>
                  </a:lnTo>
                  <a:lnTo>
                    <a:pt x="212" y="41"/>
                  </a:lnTo>
                  <a:lnTo>
                    <a:pt x="211" y="48"/>
                  </a:lnTo>
                  <a:lnTo>
                    <a:pt x="210" y="49"/>
                  </a:lnTo>
                  <a:lnTo>
                    <a:pt x="210" y="52"/>
                  </a:lnTo>
                  <a:lnTo>
                    <a:pt x="210" y="54"/>
                  </a:lnTo>
                  <a:lnTo>
                    <a:pt x="210" y="55"/>
                  </a:lnTo>
                  <a:lnTo>
                    <a:pt x="209" y="56"/>
                  </a:lnTo>
                  <a:lnTo>
                    <a:pt x="209" y="59"/>
                  </a:lnTo>
                  <a:lnTo>
                    <a:pt x="209" y="60"/>
                  </a:lnTo>
                  <a:lnTo>
                    <a:pt x="209" y="65"/>
                  </a:lnTo>
                  <a:lnTo>
                    <a:pt x="208" y="70"/>
                  </a:lnTo>
                  <a:lnTo>
                    <a:pt x="208" y="72"/>
                  </a:lnTo>
                  <a:lnTo>
                    <a:pt x="208" y="73"/>
                  </a:lnTo>
                  <a:lnTo>
                    <a:pt x="208" y="74"/>
                  </a:lnTo>
                  <a:lnTo>
                    <a:pt x="208" y="75"/>
                  </a:lnTo>
                  <a:lnTo>
                    <a:pt x="207" y="77"/>
                  </a:lnTo>
                  <a:lnTo>
                    <a:pt x="207" y="78"/>
                  </a:lnTo>
                  <a:lnTo>
                    <a:pt x="207" y="79"/>
                  </a:lnTo>
                  <a:lnTo>
                    <a:pt x="207" y="80"/>
                  </a:lnTo>
                  <a:lnTo>
                    <a:pt x="207" y="81"/>
                  </a:lnTo>
                  <a:lnTo>
                    <a:pt x="207" y="82"/>
                  </a:lnTo>
                  <a:lnTo>
                    <a:pt x="207" y="83"/>
                  </a:lnTo>
                  <a:lnTo>
                    <a:pt x="207" y="87"/>
                  </a:lnTo>
                  <a:lnTo>
                    <a:pt x="207" y="89"/>
                  </a:lnTo>
                  <a:lnTo>
                    <a:pt x="207" y="90"/>
                  </a:lnTo>
                  <a:lnTo>
                    <a:pt x="205" y="92"/>
                  </a:lnTo>
                  <a:lnTo>
                    <a:pt x="205" y="94"/>
                  </a:lnTo>
                  <a:lnTo>
                    <a:pt x="205" y="96"/>
                  </a:lnTo>
                  <a:lnTo>
                    <a:pt x="205" y="97"/>
                  </a:lnTo>
                  <a:lnTo>
                    <a:pt x="205" y="98"/>
                  </a:lnTo>
                  <a:lnTo>
                    <a:pt x="205" y="99"/>
                  </a:lnTo>
                  <a:lnTo>
                    <a:pt x="205" y="100"/>
                  </a:lnTo>
                  <a:lnTo>
                    <a:pt x="205" y="103"/>
                  </a:lnTo>
                  <a:lnTo>
                    <a:pt x="204" y="104"/>
                  </a:lnTo>
                  <a:lnTo>
                    <a:pt x="204" y="105"/>
                  </a:lnTo>
                  <a:lnTo>
                    <a:pt x="204" y="108"/>
                  </a:lnTo>
                  <a:lnTo>
                    <a:pt x="204" y="112"/>
                  </a:lnTo>
                  <a:lnTo>
                    <a:pt x="204" y="115"/>
                  </a:lnTo>
                  <a:lnTo>
                    <a:pt x="203" y="118"/>
                  </a:lnTo>
                  <a:lnTo>
                    <a:pt x="203" y="119"/>
                  </a:lnTo>
                  <a:lnTo>
                    <a:pt x="203" y="120"/>
                  </a:lnTo>
                  <a:lnTo>
                    <a:pt x="203" y="122"/>
                  </a:lnTo>
                  <a:lnTo>
                    <a:pt x="203" y="124"/>
                  </a:lnTo>
                  <a:lnTo>
                    <a:pt x="202" y="128"/>
                  </a:lnTo>
                  <a:lnTo>
                    <a:pt x="202" y="129"/>
                  </a:lnTo>
                  <a:lnTo>
                    <a:pt x="202" y="130"/>
                  </a:lnTo>
                  <a:lnTo>
                    <a:pt x="202" y="132"/>
                  </a:lnTo>
                  <a:lnTo>
                    <a:pt x="202" y="133"/>
                  </a:lnTo>
                  <a:lnTo>
                    <a:pt x="202" y="134"/>
                  </a:lnTo>
                  <a:lnTo>
                    <a:pt x="202" y="135"/>
                  </a:lnTo>
                  <a:lnTo>
                    <a:pt x="201" y="137"/>
                  </a:lnTo>
                  <a:lnTo>
                    <a:pt x="201" y="142"/>
                  </a:lnTo>
                  <a:lnTo>
                    <a:pt x="201" y="145"/>
                  </a:lnTo>
                  <a:lnTo>
                    <a:pt x="201" y="146"/>
                  </a:lnTo>
                  <a:lnTo>
                    <a:pt x="201" y="147"/>
                  </a:lnTo>
                  <a:lnTo>
                    <a:pt x="201" y="148"/>
                  </a:lnTo>
                  <a:lnTo>
                    <a:pt x="201" y="149"/>
                  </a:lnTo>
                  <a:lnTo>
                    <a:pt x="201" y="152"/>
                  </a:lnTo>
                  <a:lnTo>
                    <a:pt x="201" y="154"/>
                  </a:lnTo>
                  <a:lnTo>
                    <a:pt x="201" y="157"/>
                  </a:lnTo>
                  <a:lnTo>
                    <a:pt x="201" y="160"/>
                  </a:lnTo>
                  <a:lnTo>
                    <a:pt x="201" y="163"/>
                  </a:lnTo>
                  <a:lnTo>
                    <a:pt x="200" y="168"/>
                  </a:lnTo>
                  <a:lnTo>
                    <a:pt x="200" y="172"/>
                  </a:lnTo>
                  <a:lnTo>
                    <a:pt x="199" y="174"/>
                  </a:lnTo>
                  <a:lnTo>
                    <a:pt x="199" y="176"/>
                  </a:lnTo>
                  <a:lnTo>
                    <a:pt x="199" y="180"/>
                  </a:lnTo>
                  <a:lnTo>
                    <a:pt x="198" y="185"/>
                  </a:lnTo>
                  <a:lnTo>
                    <a:pt x="198" y="189"/>
                  </a:lnTo>
                  <a:lnTo>
                    <a:pt x="197" y="194"/>
                  </a:lnTo>
                  <a:lnTo>
                    <a:pt x="197" y="195"/>
                  </a:lnTo>
                  <a:lnTo>
                    <a:pt x="198" y="195"/>
                  </a:lnTo>
                  <a:lnTo>
                    <a:pt x="198" y="196"/>
                  </a:lnTo>
                  <a:lnTo>
                    <a:pt x="198" y="197"/>
                  </a:lnTo>
                  <a:lnTo>
                    <a:pt x="197" y="198"/>
                  </a:lnTo>
                  <a:lnTo>
                    <a:pt x="197" y="201"/>
                  </a:lnTo>
                  <a:lnTo>
                    <a:pt x="197" y="206"/>
                  </a:lnTo>
                  <a:lnTo>
                    <a:pt x="196" y="221"/>
                  </a:lnTo>
                  <a:lnTo>
                    <a:pt x="196" y="223"/>
                  </a:lnTo>
                  <a:lnTo>
                    <a:pt x="195" y="227"/>
                  </a:lnTo>
                  <a:lnTo>
                    <a:pt x="195" y="228"/>
                  </a:lnTo>
                  <a:lnTo>
                    <a:pt x="195" y="230"/>
                  </a:lnTo>
                  <a:lnTo>
                    <a:pt x="195" y="231"/>
                  </a:lnTo>
                  <a:lnTo>
                    <a:pt x="195" y="237"/>
                  </a:lnTo>
                  <a:lnTo>
                    <a:pt x="195" y="238"/>
                  </a:lnTo>
                  <a:lnTo>
                    <a:pt x="195" y="239"/>
                  </a:lnTo>
                  <a:lnTo>
                    <a:pt x="195" y="241"/>
                  </a:lnTo>
                  <a:lnTo>
                    <a:pt x="193" y="242"/>
                  </a:lnTo>
                  <a:lnTo>
                    <a:pt x="193" y="246"/>
                  </a:lnTo>
                  <a:lnTo>
                    <a:pt x="193" y="251"/>
                  </a:lnTo>
                  <a:lnTo>
                    <a:pt x="193" y="252"/>
                  </a:lnTo>
                  <a:lnTo>
                    <a:pt x="192" y="253"/>
                  </a:lnTo>
                  <a:lnTo>
                    <a:pt x="189" y="253"/>
                  </a:lnTo>
                  <a:lnTo>
                    <a:pt x="189" y="247"/>
                  </a:lnTo>
                  <a:lnTo>
                    <a:pt x="188" y="248"/>
                  </a:lnTo>
                  <a:lnTo>
                    <a:pt x="188" y="250"/>
                  </a:lnTo>
                  <a:lnTo>
                    <a:pt x="188" y="251"/>
                  </a:lnTo>
                  <a:lnTo>
                    <a:pt x="188" y="252"/>
                  </a:lnTo>
                  <a:lnTo>
                    <a:pt x="189" y="253"/>
                  </a:lnTo>
                  <a:lnTo>
                    <a:pt x="190" y="253"/>
                  </a:lnTo>
                  <a:lnTo>
                    <a:pt x="190" y="254"/>
                  </a:lnTo>
                  <a:lnTo>
                    <a:pt x="193" y="254"/>
                  </a:lnTo>
                  <a:lnTo>
                    <a:pt x="192" y="254"/>
                  </a:lnTo>
                  <a:lnTo>
                    <a:pt x="191" y="254"/>
                  </a:lnTo>
                  <a:lnTo>
                    <a:pt x="190" y="254"/>
                  </a:lnTo>
                  <a:lnTo>
                    <a:pt x="190" y="256"/>
                  </a:lnTo>
                  <a:lnTo>
                    <a:pt x="189" y="258"/>
                  </a:lnTo>
                  <a:lnTo>
                    <a:pt x="188" y="268"/>
                  </a:lnTo>
                  <a:lnTo>
                    <a:pt x="188" y="272"/>
                  </a:lnTo>
                  <a:lnTo>
                    <a:pt x="187" y="277"/>
                  </a:lnTo>
                  <a:lnTo>
                    <a:pt x="185" y="284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2" name="Freeform 8260">
              <a:extLst>
                <a:ext uri="{FF2B5EF4-FFF2-40B4-BE49-F238E27FC236}">
                  <a16:creationId xmlns:a16="http://schemas.microsoft.com/office/drawing/2014/main" id="{C4FAB07C-FBEE-B838-706C-8FE9C4B4CA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2625" y="1806575"/>
              <a:ext cx="417513" cy="590550"/>
            </a:xfrm>
            <a:custGeom>
              <a:avLst/>
              <a:gdLst>
                <a:gd name="T0" fmla="*/ 236 w 263"/>
                <a:gd name="T1" fmla="*/ 130 h 372"/>
                <a:gd name="T2" fmla="*/ 240 w 263"/>
                <a:gd name="T3" fmla="*/ 122 h 372"/>
                <a:gd name="T4" fmla="*/ 245 w 263"/>
                <a:gd name="T5" fmla="*/ 115 h 372"/>
                <a:gd name="T6" fmla="*/ 243 w 263"/>
                <a:gd name="T7" fmla="*/ 114 h 372"/>
                <a:gd name="T8" fmla="*/ 250 w 263"/>
                <a:gd name="T9" fmla="*/ 72 h 372"/>
                <a:gd name="T10" fmla="*/ 252 w 263"/>
                <a:gd name="T11" fmla="*/ 61 h 372"/>
                <a:gd name="T12" fmla="*/ 248 w 263"/>
                <a:gd name="T13" fmla="*/ 106 h 372"/>
                <a:gd name="T14" fmla="*/ 247 w 263"/>
                <a:gd name="T15" fmla="*/ 104 h 372"/>
                <a:gd name="T16" fmla="*/ 252 w 263"/>
                <a:gd name="T17" fmla="*/ 95 h 372"/>
                <a:gd name="T18" fmla="*/ 257 w 263"/>
                <a:gd name="T19" fmla="*/ 52 h 372"/>
                <a:gd name="T20" fmla="*/ 256 w 263"/>
                <a:gd name="T21" fmla="*/ 28 h 372"/>
                <a:gd name="T22" fmla="*/ 263 w 263"/>
                <a:gd name="T23" fmla="*/ 21 h 372"/>
                <a:gd name="T24" fmla="*/ 240 w 263"/>
                <a:gd name="T25" fmla="*/ 12 h 372"/>
                <a:gd name="T26" fmla="*/ 244 w 263"/>
                <a:gd name="T27" fmla="*/ 23 h 372"/>
                <a:gd name="T28" fmla="*/ 240 w 263"/>
                <a:gd name="T29" fmla="*/ 35 h 372"/>
                <a:gd name="T30" fmla="*/ 238 w 263"/>
                <a:gd name="T31" fmla="*/ 53 h 372"/>
                <a:gd name="T32" fmla="*/ 238 w 263"/>
                <a:gd name="T33" fmla="*/ 64 h 372"/>
                <a:gd name="T34" fmla="*/ 236 w 263"/>
                <a:gd name="T35" fmla="*/ 73 h 372"/>
                <a:gd name="T36" fmla="*/ 235 w 263"/>
                <a:gd name="T37" fmla="*/ 78 h 372"/>
                <a:gd name="T38" fmla="*/ 232 w 263"/>
                <a:gd name="T39" fmla="*/ 92 h 372"/>
                <a:gd name="T40" fmla="*/ 233 w 263"/>
                <a:gd name="T41" fmla="*/ 107 h 372"/>
                <a:gd name="T42" fmla="*/ 232 w 263"/>
                <a:gd name="T43" fmla="*/ 115 h 372"/>
                <a:gd name="T44" fmla="*/ 233 w 263"/>
                <a:gd name="T45" fmla="*/ 133 h 372"/>
                <a:gd name="T46" fmla="*/ 232 w 263"/>
                <a:gd name="T47" fmla="*/ 148 h 372"/>
                <a:gd name="T48" fmla="*/ 235 w 263"/>
                <a:gd name="T49" fmla="*/ 135 h 372"/>
                <a:gd name="T50" fmla="*/ 239 w 263"/>
                <a:gd name="T51" fmla="*/ 135 h 372"/>
                <a:gd name="T52" fmla="*/ 241 w 263"/>
                <a:gd name="T53" fmla="*/ 130 h 372"/>
                <a:gd name="T54" fmla="*/ 245 w 263"/>
                <a:gd name="T55" fmla="*/ 116 h 372"/>
                <a:gd name="T56" fmla="*/ 251 w 263"/>
                <a:gd name="T57" fmla="*/ 111 h 372"/>
                <a:gd name="T58" fmla="*/ 246 w 263"/>
                <a:gd name="T59" fmla="*/ 135 h 372"/>
                <a:gd name="T60" fmla="*/ 243 w 263"/>
                <a:gd name="T61" fmla="*/ 151 h 372"/>
                <a:gd name="T62" fmla="*/ 238 w 263"/>
                <a:gd name="T63" fmla="*/ 182 h 372"/>
                <a:gd name="T64" fmla="*/ 230 w 263"/>
                <a:gd name="T65" fmla="*/ 241 h 372"/>
                <a:gd name="T66" fmla="*/ 221 w 263"/>
                <a:gd name="T67" fmla="*/ 300 h 372"/>
                <a:gd name="T68" fmla="*/ 209 w 263"/>
                <a:gd name="T69" fmla="*/ 323 h 372"/>
                <a:gd name="T70" fmla="*/ 210 w 263"/>
                <a:gd name="T71" fmla="*/ 362 h 372"/>
                <a:gd name="T72" fmla="*/ 184 w 263"/>
                <a:gd name="T73" fmla="*/ 365 h 372"/>
                <a:gd name="T74" fmla="*/ 107 w 263"/>
                <a:gd name="T75" fmla="*/ 365 h 372"/>
                <a:gd name="T76" fmla="*/ 72 w 263"/>
                <a:gd name="T77" fmla="*/ 365 h 372"/>
                <a:gd name="T78" fmla="*/ 6 w 263"/>
                <a:gd name="T79" fmla="*/ 366 h 372"/>
                <a:gd name="T80" fmla="*/ 1 w 263"/>
                <a:gd name="T81" fmla="*/ 336 h 372"/>
                <a:gd name="T82" fmla="*/ 0 w 263"/>
                <a:gd name="T83" fmla="*/ 283 h 372"/>
                <a:gd name="T84" fmla="*/ 5 w 263"/>
                <a:gd name="T85" fmla="*/ 246 h 372"/>
                <a:gd name="T86" fmla="*/ 6 w 263"/>
                <a:gd name="T87" fmla="*/ 147 h 372"/>
                <a:gd name="T88" fmla="*/ 5 w 263"/>
                <a:gd name="T89" fmla="*/ 82 h 372"/>
                <a:gd name="T90" fmla="*/ 19 w 263"/>
                <a:gd name="T91" fmla="*/ 11 h 372"/>
                <a:gd name="T92" fmla="*/ 84 w 263"/>
                <a:gd name="T93" fmla="*/ 13 h 372"/>
                <a:gd name="T94" fmla="*/ 124 w 263"/>
                <a:gd name="T95" fmla="*/ 14 h 372"/>
                <a:gd name="T96" fmla="*/ 178 w 263"/>
                <a:gd name="T97" fmla="*/ 16 h 372"/>
                <a:gd name="T98" fmla="*/ 202 w 263"/>
                <a:gd name="T99" fmla="*/ 1 h 372"/>
                <a:gd name="T100" fmla="*/ 253 w 263"/>
                <a:gd name="T101" fmla="*/ 25 h 372"/>
                <a:gd name="T102" fmla="*/ 253 w 263"/>
                <a:gd name="T103" fmla="*/ 41 h 372"/>
                <a:gd name="T104" fmla="*/ 252 w 263"/>
                <a:gd name="T105" fmla="*/ 53 h 372"/>
                <a:gd name="T106" fmla="*/ 248 w 263"/>
                <a:gd name="T107" fmla="*/ 64 h 372"/>
                <a:gd name="T108" fmla="*/ 247 w 263"/>
                <a:gd name="T109" fmla="*/ 81 h 372"/>
                <a:gd name="T110" fmla="*/ 246 w 263"/>
                <a:gd name="T111" fmla="*/ 70 h 372"/>
                <a:gd name="T112" fmla="*/ 248 w 263"/>
                <a:gd name="T113" fmla="*/ 48 h 372"/>
                <a:gd name="T114" fmla="*/ 248 w 263"/>
                <a:gd name="T115" fmla="*/ 29 h 372"/>
                <a:gd name="T116" fmla="*/ 252 w 263"/>
                <a:gd name="T117" fmla="*/ 15 h 372"/>
                <a:gd name="T118" fmla="*/ 254 w 263"/>
                <a:gd name="T119" fmla="*/ 0 h 372"/>
                <a:gd name="T120" fmla="*/ 254 w 263"/>
                <a:gd name="T121" fmla="*/ 1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372">
                  <a:moveTo>
                    <a:pt x="241" y="128"/>
                  </a:moveTo>
                  <a:lnTo>
                    <a:pt x="240" y="130"/>
                  </a:lnTo>
                  <a:lnTo>
                    <a:pt x="240" y="131"/>
                  </a:lnTo>
                  <a:lnTo>
                    <a:pt x="240" y="132"/>
                  </a:lnTo>
                  <a:lnTo>
                    <a:pt x="240" y="133"/>
                  </a:lnTo>
                  <a:lnTo>
                    <a:pt x="240" y="134"/>
                  </a:lnTo>
                  <a:lnTo>
                    <a:pt x="234" y="134"/>
                  </a:lnTo>
                  <a:lnTo>
                    <a:pt x="234" y="132"/>
                  </a:lnTo>
                  <a:lnTo>
                    <a:pt x="239" y="132"/>
                  </a:lnTo>
                  <a:lnTo>
                    <a:pt x="234" y="132"/>
                  </a:lnTo>
                  <a:lnTo>
                    <a:pt x="235" y="130"/>
                  </a:lnTo>
                  <a:lnTo>
                    <a:pt x="239" y="130"/>
                  </a:lnTo>
                  <a:lnTo>
                    <a:pt x="239" y="128"/>
                  </a:lnTo>
                  <a:lnTo>
                    <a:pt x="236" y="128"/>
                  </a:lnTo>
                  <a:lnTo>
                    <a:pt x="236" y="130"/>
                  </a:lnTo>
                  <a:lnTo>
                    <a:pt x="235" y="130"/>
                  </a:lnTo>
                  <a:lnTo>
                    <a:pt x="235" y="127"/>
                  </a:lnTo>
                  <a:lnTo>
                    <a:pt x="235" y="126"/>
                  </a:lnTo>
                  <a:lnTo>
                    <a:pt x="236" y="125"/>
                  </a:lnTo>
                  <a:lnTo>
                    <a:pt x="238" y="125"/>
                  </a:lnTo>
                  <a:lnTo>
                    <a:pt x="239" y="125"/>
                  </a:lnTo>
                  <a:lnTo>
                    <a:pt x="240" y="125"/>
                  </a:lnTo>
                  <a:lnTo>
                    <a:pt x="240" y="126"/>
                  </a:lnTo>
                  <a:lnTo>
                    <a:pt x="241" y="127"/>
                  </a:lnTo>
                  <a:lnTo>
                    <a:pt x="241" y="128"/>
                  </a:lnTo>
                  <a:close/>
                  <a:moveTo>
                    <a:pt x="241" y="126"/>
                  </a:moveTo>
                  <a:lnTo>
                    <a:pt x="241" y="125"/>
                  </a:lnTo>
                  <a:lnTo>
                    <a:pt x="240" y="124"/>
                  </a:lnTo>
                  <a:lnTo>
                    <a:pt x="240" y="123"/>
                  </a:lnTo>
                  <a:lnTo>
                    <a:pt x="240" y="122"/>
                  </a:lnTo>
                  <a:lnTo>
                    <a:pt x="240" y="121"/>
                  </a:lnTo>
                  <a:lnTo>
                    <a:pt x="243" y="119"/>
                  </a:lnTo>
                  <a:lnTo>
                    <a:pt x="243" y="120"/>
                  </a:lnTo>
                  <a:lnTo>
                    <a:pt x="244" y="120"/>
                  </a:lnTo>
                  <a:lnTo>
                    <a:pt x="243" y="120"/>
                  </a:lnTo>
                  <a:lnTo>
                    <a:pt x="243" y="121"/>
                  </a:lnTo>
                  <a:lnTo>
                    <a:pt x="243" y="122"/>
                  </a:lnTo>
                  <a:lnTo>
                    <a:pt x="243" y="123"/>
                  </a:lnTo>
                  <a:lnTo>
                    <a:pt x="242" y="125"/>
                  </a:lnTo>
                  <a:lnTo>
                    <a:pt x="242" y="126"/>
                  </a:lnTo>
                  <a:lnTo>
                    <a:pt x="241" y="126"/>
                  </a:lnTo>
                  <a:close/>
                  <a:moveTo>
                    <a:pt x="245" y="112"/>
                  </a:moveTo>
                  <a:lnTo>
                    <a:pt x="246" y="112"/>
                  </a:lnTo>
                  <a:lnTo>
                    <a:pt x="245" y="113"/>
                  </a:lnTo>
                  <a:lnTo>
                    <a:pt x="245" y="115"/>
                  </a:lnTo>
                  <a:lnTo>
                    <a:pt x="244" y="116"/>
                  </a:lnTo>
                  <a:lnTo>
                    <a:pt x="244" y="118"/>
                  </a:lnTo>
                  <a:lnTo>
                    <a:pt x="243" y="119"/>
                  </a:lnTo>
                  <a:lnTo>
                    <a:pt x="242" y="119"/>
                  </a:lnTo>
                  <a:lnTo>
                    <a:pt x="241" y="119"/>
                  </a:lnTo>
                  <a:lnTo>
                    <a:pt x="241" y="120"/>
                  </a:lnTo>
                  <a:lnTo>
                    <a:pt x="240" y="120"/>
                  </a:lnTo>
                  <a:lnTo>
                    <a:pt x="240" y="119"/>
                  </a:lnTo>
                  <a:lnTo>
                    <a:pt x="240" y="116"/>
                  </a:lnTo>
                  <a:lnTo>
                    <a:pt x="241" y="116"/>
                  </a:lnTo>
                  <a:lnTo>
                    <a:pt x="242" y="116"/>
                  </a:lnTo>
                  <a:lnTo>
                    <a:pt x="240" y="116"/>
                  </a:lnTo>
                  <a:lnTo>
                    <a:pt x="240" y="115"/>
                  </a:lnTo>
                  <a:lnTo>
                    <a:pt x="241" y="114"/>
                  </a:lnTo>
                  <a:lnTo>
                    <a:pt x="243" y="114"/>
                  </a:lnTo>
                  <a:lnTo>
                    <a:pt x="240" y="114"/>
                  </a:lnTo>
                  <a:lnTo>
                    <a:pt x="240" y="112"/>
                  </a:lnTo>
                  <a:lnTo>
                    <a:pt x="244" y="112"/>
                  </a:lnTo>
                  <a:lnTo>
                    <a:pt x="240" y="112"/>
                  </a:lnTo>
                  <a:lnTo>
                    <a:pt x="240" y="111"/>
                  </a:lnTo>
                  <a:lnTo>
                    <a:pt x="245" y="111"/>
                  </a:lnTo>
                  <a:lnTo>
                    <a:pt x="245" y="112"/>
                  </a:lnTo>
                  <a:close/>
                  <a:moveTo>
                    <a:pt x="254" y="65"/>
                  </a:moveTo>
                  <a:lnTo>
                    <a:pt x="253" y="67"/>
                  </a:lnTo>
                  <a:lnTo>
                    <a:pt x="253" y="70"/>
                  </a:lnTo>
                  <a:lnTo>
                    <a:pt x="253" y="71"/>
                  </a:lnTo>
                  <a:lnTo>
                    <a:pt x="252" y="71"/>
                  </a:lnTo>
                  <a:lnTo>
                    <a:pt x="252" y="72"/>
                  </a:lnTo>
                  <a:lnTo>
                    <a:pt x="251" y="72"/>
                  </a:lnTo>
                  <a:lnTo>
                    <a:pt x="250" y="72"/>
                  </a:lnTo>
                  <a:lnTo>
                    <a:pt x="248" y="72"/>
                  </a:lnTo>
                  <a:lnTo>
                    <a:pt x="248" y="71"/>
                  </a:lnTo>
                  <a:lnTo>
                    <a:pt x="248" y="70"/>
                  </a:lnTo>
                  <a:lnTo>
                    <a:pt x="248" y="69"/>
                  </a:lnTo>
                  <a:lnTo>
                    <a:pt x="248" y="67"/>
                  </a:lnTo>
                  <a:lnTo>
                    <a:pt x="250" y="66"/>
                  </a:lnTo>
                  <a:lnTo>
                    <a:pt x="248" y="66"/>
                  </a:lnTo>
                  <a:lnTo>
                    <a:pt x="250" y="66"/>
                  </a:lnTo>
                  <a:lnTo>
                    <a:pt x="250" y="65"/>
                  </a:lnTo>
                  <a:lnTo>
                    <a:pt x="251" y="65"/>
                  </a:lnTo>
                  <a:lnTo>
                    <a:pt x="252" y="65"/>
                  </a:lnTo>
                  <a:lnTo>
                    <a:pt x="252" y="64"/>
                  </a:lnTo>
                  <a:lnTo>
                    <a:pt x="252" y="63"/>
                  </a:lnTo>
                  <a:lnTo>
                    <a:pt x="252" y="62"/>
                  </a:lnTo>
                  <a:lnTo>
                    <a:pt x="252" y="61"/>
                  </a:lnTo>
                  <a:lnTo>
                    <a:pt x="252" y="60"/>
                  </a:lnTo>
                  <a:lnTo>
                    <a:pt x="252" y="59"/>
                  </a:lnTo>
                  <a:lnTo>
                    <a:pt x="253" y="59"/>
                  </a:lnTo>
                  <a:lnTo>
                    <a:pt x="253" y="60"/>
                  </a:lnTo>
                  <a:lnTo>
                    <a:pt x="254" y="60"/>
                  </a:lnTo>
                  <a:lnTo>
                    <a:pt x="254" y="62"/>
                  </a:lnTo>
                  <a:lnTo>
                    <a:pt x="253" y="63"/>
                  </a:lnTo>
                  <a:lnTo>
                    <a:pt x="254" y="64"/>
                  </a:lnTo>
                  <a:lnTo>
                    <a:pt x="254" y="65"/>
                  </a:lnTo>
                  <a:close/>
                  <a:moveTo>
                    <a:pt x="263" y="24"/>
                  </a:moveTo>
                  <a:lnTo>
                    <a:pt x="259" y="55"/>
                  </a:lnTo>
                  <a:lnTo>
                    <a:pt x="254" y="85"/>
                  </a:lnTo>
                  <a:lnTo>
                    <a:pt x="254" y="107"/>
                  </a:lnTo>
                  <a:lnTo>
                    <a:pt x="251" y="106"/>
                  </a:lnTo>
                  <a:lnTo>
                    <a:pt x="248" y="106"/>
                  </a:lnTo>
                  <a:lnTo>
                    <a:pt x="244" y="104"/>
                  </a:lnTo>
                  <a:lnTo>
                    <a:pt x="244" y="103"/>
                  </a:lnTo>
                  <a:lnTo>
                    <a:pt x="244" y="102"/>
                  </a:lnTo>
                  <a:lnTo>
                    <a:pt x="244" y="101"/>
                  </a:lnTo>
                  <a:lnTo>
                    <a:pt x="245" y="101"/>
                  </a:lnTo>
                  <a:lnTo>
                    <a:pt x="246" y="102"/>
                  </a:lnTo>
                  <a:lnTo>
                    <a:pt x="247" y="102"/>
                  </a:lnTo>
                  <a:lnTo>
                    <a:pt x="247" y="103"/>
                  </a:lnTo>
                  <a:lnTo>
                    <a:pt x="248" y="103"/>
                  </a:lnTo>
                  <a:lnTo>
                    <a:pt x="247" y="103"/>
                  </a:lnTo>
                  <a:lnTo>
                    <a:pt x="246" y="102"/>
                  </a:lnTo>
                  <a:lnTo>
                    <a:pt x="246" y="103"/>
                  </a:lnTo>
                  <a:lnTo>
                    <a:pt x="247" y="104"/>
                  </a:lnTo>
                  <a:lnTo>
                    <a:pt x="247" y="103"/>
                  </a:lnTo>
                  <a:lnTo>
                    <a:pt x="247" y="104"/>
                  </a:lnTo>
                  <a:lnTo>
                    <a:pt x="248" y="104"/>
                  </a:lnTo>
                  <a:lnTo>
                    <a:pt x="248" y="106"/>
                  </a:lnTo>
                  <a:lnTo>
                    <a:pt x="250" y="104"/>
                  </a:lnTo>
                  <a:lnTo>
                    <a:pt x="251" y="104"/>
                  </a:lnTo>
                  <a:lnTo>
                    <a:pt x="251" y="103"/>
                  </a:lnTo>
                  <a:lnTo>
                    <a:pt x="250" y="102"/>
                  </a:lnTo>
                  <a:lnTo>
                    <a:pt x="248" y="101"/>
                  </a:lnTo>
                  <a:lnTo>
                    <a:pt x="250" y="101"/>
                  </a:lnTo>
                  <a:lnTo>
                    <a:pt x="250" y="100"/>
                  </a:lnTo>
                  <a:lnTo>
                    <a:pt x="250" y="99"/>
                  </a:lnTo>
                  <a:lnTo>
                    <a:pt x="251" y="99"/>
                  </a:lnTo>
                  <a:lnTo>
                    <a:pt x="251" y="98"/>
                  </a:lnTo>
                  <a:lnTo>
                    <a:pt x="251" y="97"/>
                  </a:lnTo>
                  <a:lnTo>
                    <a:pt x="252" y="96"/>
                  </a:lnTo>
                  <a:lnTo>
                    <a:pt x="252" y="95"/>
                  </a:lnTo>
                  <a:lnTo>
                    <a:pt x="251" y="92"/>
                  </a:lnTo>
                  <a:lnTo>
                    <a:pt x="252" y="86"/>
                  </a:lnTo>
                  <a:lnTo>
                    <a:pt x="252" y="81"/>
                  </a:lnTo>
                  <a:lnTo>
                    <a:pt x="252" y="79"/>
                  </a:lnTo>
                  <a:lnTo>
                    <a:pt x="252" y="78"/>
                  </a:lnTo>
                  <a:lnTo>
                    <a:pt x="252" y="77"/>
                  </a:lnTo>
                  <a:lnTo>
                    <a:pt x="253" y="77"/>
                  </a:lnTo>
                  <a:lnTo>
                    <a:pt x="252" y="77"/>
                  </a:lnTo>
                  <a:lnTo>
                    <a:pt x="253" y="76"/>
                  </a:lnTo>
                  <a:lnTo>
                    <a:pt x="253" y="75"/>
                  </a:lnTo>
                  <a:lnTo>
                    <a:pt x="254" y="71"/>
                  </a:lnTo>
                  <a:lnTo>
                    <a:pt x="256" y="60"/>
                  </a:lnTo>
                  <a:lnTo>
                    <a:pt x="256" y="57"/>
                  </a:lnTo>
                  <a:lnTo>
                    <a:pt x="256" y="54"/>
                  </a:lnTo>
                  <a:lnTo>
                    <a:pt x="257" y="52"/>
                  </a:lnTo>
                  <a:lnTo>
                    <a:pt x="257" y="49"/>
                  </a:lnTo>
                  <a:lnTo>
                    <a:pt x="257" y="48"/>
                  </a:lnTo>
                  <a:lnTo>
                    <a:pt x="257" y="46"/>
                  </a:lnTo>
                  <a:lnTo>
                    <a:pt x="257" y="44"/>
                  </a:lnTo>
                  <a:lnTo>
                    <a:pt x="258" y="39"/>
                  </a:lnTo>
                  <a:lnTo>
                    <a:pt x="258" y="37"/>
                  </a:lnTo>
                  <a:lnTo>
                    <a:pt x="258" y="35"/>
                  </a:lnTo>
                  <a:lnTo>
                    <a:pt x="258" y="34"/>
                  </a:lnTo>
                  <a:lnTo>
                    <a:pt x="258" y="33"/>
                  </a:lnTo>
                  <a:lnTo>
                    <a:pt x="258" y="32"/>
                  </a:lnTo>
                  <a:lnTo>
                    <a:pt x="257" y="32"/>
                  </a:lnTo>
                  <a:lnTo>
                    <a:pt x="257" y="30"/>
                  </a:lnTo>
                  <a:lnTo>
                    <a:pt x="257" y="29"/>
                  </a:lnTo>
                  <a:lnTo>
                    <a:pt x="257" y="28"/>
                  </a:lnTo>
                  <a:lnTo>
                    <a:pt x="256" y="28"/>
                  </a:lnTo>
                  <a:lnTo>
                    <a:pt x="257" y="28"/>
                  </a:lnTo>
                  <a:lnTo>
                    <a:pt x="256" y="28"/>
                  </a:lnTo>
                  <a:lnTo>
                    <a:pt x="256" y="27"/>
                  </a:lnTo>
                  <a:lnTo>
                    <a:pt x="255" y="27"/>
                  </a:lnTo>
                  <a:lnTo>
                    <a:pt x="255" y="26"/>
                  </a:lnTo>
                  <a:lnTo>
                    <a:pt x="254" y="26"/>
                  </a:lnTo>
                  <a:lnTo>
                    <a:pt x="254" y="25"/>
                  </a:lnTo>
                  <a:lnTo>
                    <a:pt x="254" y="24"/>
                  </a:lnTo>
                  <a:lnTo>
                    <a:pt x="254" y="23"/>
                  </a:lnTo>
                  <a:lnTo>
                    <a:pt x="254" y="22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5" y="20"/>
                  </a:lnTo>
                  <a:lnTo>
                    <a:pt x="259" y="20"/>
                  </a:lnTo>
                  <a:lnTo>
                    <a:pt x="263" y="21"/>
                  </a:lnTo>
                  <a:lnTo>
                    <a:pt x="263" y="24"/>
                  </a:lnTo>
                  <a:close/>
                  <a:moveTo>
                    <a:pt x="239" y="3"/>
                  </a:moveTo>
                  <a:lnTo>
                    <a:pt x="239" y="4"/>
                  </a:lnTo>
                  <a:lnTo>
                    <a:pt x="241" y="4"/>
                  </a:lnTo>
                  <a:lnTo>
                    <a:pt x="241" y="5"/>
                  </a:lnTo>
                  <a:lnTo>
                    <a:pt x="241" y="7"/>
                  </a:lnTo>
                  <a:lnTo>
                    <a:pt x="240" y="7"/>
                  </a:lnTo>
                  <a:lnTo>
                    <a:pt x="240" y="10"/>
                  </a:lnTo>
                  <a:lnTo>
                    <a:pt x="242" y="10"/>
                  </a:lnTo>
                  <a:lnTo>
                    <a:pt x="240" y="10"/>
                  </a:lnTo>
                  <a:lnTo>
                    <a:pt x="240" y="11"/>
                  </a:lnTo>
                  <a:lnTo>
                    <a:pt x="242" y="11"/>
                  </a:lnTo>
                  <a:lnTo>
                    <a:pt x="241" y="11"/>
                  </a:lnTo>
                  <a:lnTo>
                    <a:pt x="240" y="11"/>
                  </a:lnTo>
                  <a:lnTo>
                    <a:pt x="240" y="12"/>
                  </a:lnTo>
                  <a:lnTo>
                    <a:pt x="239" y="12"/>
                  </a:lnTo>
                  <a:lnTo>
                    <a:pt x="239" y="13"/>
                  </a:lnTo>
                  <a:lnTo>
                    <a:pt x="239" y="14"/>
                  </a:lnTo>
                  <a:lnTo>
                    <a:pt x="240" y="14"/>
                  </a:lnTo>
                  <a:lnTo>
                    <a:pt x="240" y="15"/>
                  </a:lnTo>
                  <a:lnTo>
                    <a:pt x="241" y="16"/>
                  </a:lnTo>
                  <a:lnTo>
                    <a:pt x="240" y="18"/>
                  </a:lnTo>
                  <a:lnTo>
                    <a:pt x="239" y="18"/>
                  </a:lnTo>
                  <a:lnTo>
                    <a:pt x="239" y="20"/>
                  </a:lnTo>
                  <a:lnTo>
                    <a:pt x="240" y="21"/>
                  </a:lnTo>
                  <a:lnTo>
                    <a:pt x="241" y="22"/>
                  </a:lnTo>
                  <a:lnTo>
                    <a:pt x="242" y="21"/>
                  </a:lnTo>
                  <a:lnTo>
                    <a:pt x="243" y="22"/>
                  </a:lnTo>
                  <a:lnTo>
                    <a:pt x="244" y="22"/>
                  </a:lnTo>
                  <a:lnTo>
                    <a:pt x="244" y="23"/>
                  </a:lnTo>
                  <a:lnTo>
                    <a:pt x="244" y="24"/>
                  </a:lnTo>
                  <a:lnTo>
                    <a:pt x="244" y="25"/>
                  </a:lnTo>
                  <a:lnTo>
                    <a:pt x="243" y="25"/>
                  </a:lnTo>
                  <a:lnTo>
                    <a:pt x="242" y="25"/>
                  </a:lnTo>
                  <a:lnTo>
                    <a:pt x="241" y="25"/>
                  </a:lnTo>
                  <a:lnTo>
                    <a:pt x="240" y="25"/>
                  </a:lnTo>
                  <a:lnTo>
                    <a:pt x="238" y="26"/>
                  </a:lnTo>
                  <a:lnTo>
                    <a:pt x="238" y="27"/>
                  </a:lnTo>
                  <a:lnTo>
                    <a:pt x="238" y="28"/>
                  </a:lnTo>
                  <a:lnTo>
                    <a:pt x="238" y="29"/>
                  </a:lnTo>
                  <a:lnTo>
                    <a:pt x="238" y="32"/>
                  </a:lnTo>
                  <a:lnTo>
                    <a:pt x="239" y="33"/>
                  </a:lnTo>
                  <a:lnTo>
                    <a:pt x="239" y="34"/>
                  </a:lnTo>
                  <a:lnTo>
                    <a:pt x="240" y="34"/>
                  </a:lnTo>
                  <a:lnTo>
                    <a:pt x="240" y="35"/>
                  </a:lnTo>
                  <a:lnTo>
                    <a:pt x="239" y="37"/>
                  </a:lnTo>
                  <a:lnTo>
                    <a:pt x="238" y="38"/>
                  </a:lnTo>
                  <a:lnTo>
                    <a:pt x="238" y="40"/>
                  </a:lnTo>
                  <a:lnTo>
                    <a:pt x="238" y="41"/>
                  </a:lnTo>
                  <a:lnTo>
                    <a:pt x="238" y="42"/>
                  </a:lnTo>
                  <a:lnTo>
                    <a:pt x="238" y="44"/>
                  </a:lnTo>
                  <a:lnTo>
                    <a:pt x="238" y="45"/>
                  </a:lnTo>
                  <a:lnTo>
                    <a:pt x="239" y="47"/>
                  </a:lnTo>
                  <a:lnTo>
                    <a:pt x="238" y="47"/>
                  </a:lnTo>
                  <a:lnTo>
                    <a:pt x="238" y="48"/>
                  </a:lnTo>
                  <a:lnTo>
                    <a:pt x="238" y="49"/>
                  </a:lnTo>
                  <a:lnTo>
                    <a:pt x="238" y="50"/>
                  </a:lnTo>
                  <a:lnTo>
                    <a:pt x="238" y="51"/>
                  </a:lnTo>
                  <a:lnTo>
                    <a:pt x="238" y="52"/>
                  </a:lnTo>
                  <a:lnTo>
                    <a:pt x="238" y="53"/>
                  </a:lnTo>
                  <a:lnTo>
                    <a:pt x="238" y="54"/>
                  </a:lnTo>
                  <a:lnTo>
                    <a:pt x="239" y="54"/>
                  </a:lnTo>
                  <a:lnTo>
                    <a:pt x="240" y="54"/>
                  </a:lnTo>
                  <a:lnTo>
                    <a:pt x="240" y="55"/>
                  </a:lnTo>
                  <a:lnTo>
                    <a:pt x="239" y="55"/>
                  </a:lnTo>
                  <a:lnTo>
                    <a:pt x="239" y="57"/>
                  </a:lnTo>
                  <a:lnTo>
                    <a:pt x="238" y="58"/>
                  </a:lnTo>
                  <a:lnTo>
                    <a:pt x="238" y="59"/>
                  </a:lnTo>
                  <a:lnTo>
                    <a:pt x="239" y="59"/>
                  </a:lnTo>
                  <a:lnTo>
                    <a:pt x="239" y="60"/>
                  </a:lnTo>
                  <a:lnTo>
                    <a:pt x="239" y="61"/>
                  </a:lnTo>
                  <a:lnTo>
                    <a:pt x="239" y="62"/>
                  </a:lnTo>
                  <a:lnTo>
                    <a:pt x="239" y="63"/>
                  </a:lnTo>
                  <a:lnTo>
                    <a:pt x="238" y="63"/>
                  </a:lnTo>
                  <a:lnTo>
                    <a:pt x="238" y="64"/>
                  </a:lnTo>
                  <a:lnTo>
                    <a:pt x="239" y="64"/>
                  </a:lnTo>
                  <a:lnTo>
                    <a:pt x="239" y="65"/>
                  </a:lnTo>
                  <a:lnTo>
                    <a:pt x="239" y="66"/>
                  </a:lnTo>
                  <a:lnTo>
                    <a:pt x="232" y="66"/>
                  </a:lnTo>
                  <a:lnTo>
                    <a:pt x="239" y="66"/>
                  </a:lnTo>
                  <a:lnTo>
                    <a:pt x="239" y="67"/>
                  </a:lnTo>
                  <a:lnTo>
                    <a:pt x="232" y="67"/>
                  </a:lnTo>
                  <a:lnTo>
                    <a:pt x="232" y="69"/>
                  </a:lnTo>
                  <a:lnTo>
                    <a:pt x="239" y="69"/>
                  </a:lnTo>
                  <a:lnTo>
                    <a:pt x="239" y="70"/>
                  </a:lnTo>
                  <a:lnTo>
                    <a:pt x="238" y="70"/>
                  </a:lnTo>
                  <a:lnTo>
                    <a:pt x="238" y="71"/>
                  </a:lnTo>
                  <a:lnTo>
                    <a:pt x="236" y="71"/>
                  </a:lnTo>
                  <a:lnTo>
                    <a:pt x="236" y="72"/>
                  </a:lnTo>
                  <a:lnTo>
                    <a:pt x="236" y="73"/>
                  </a:lnTo>
                  <a:lnTo>
                    <a:pt x="238" y="73"/>
                  </a:lnTo>
                  <a:lnTo>
                    <a:pt x="236" y="74"/>
                  </a:lnTo>
                  <a:lnTo>
                    <a:pt x="235" y="74"/>
                  </a:lnTo>
                  <a:lnTo>
                    <a:pt x="235" y="73"/>
                  </a:lnTo>
                  <a:lnTo>
                    <a:pt x="234" y="73"/>
                  </a:lnTo>
                  <a:lnTo>
                    <a:pt x="234" y="75"/>
                  </a:lnTo>
                  <a:lnTo>
                    <a:pt x="234" y="76"/>
                  </a:lnTo>
                  <a:lnTo>
                    <a:pt x="234" y="77"/>
                  </a:lnTo>
                  <a:lnTo>
                    <a:pt x="233" y="77"/>
                  </a:lnTo>
                  <a:lnTo>
                    <a:pt x="234" y="77"/>
                  </a:lnTo>
                  <a:lnTo>
                    <a:pt x="235" y="77"/>
                  </a:lnTo>
                  <a:lnTo>
                    <a:pt x="238" y="77"/>
                  </a:lnTo>
                  <a:lnTo>
                    <a:pt x="238" y="78"/>
                  </a:lnTo>
                  <a:lnTo>
                    <a:pt x="236" y="78"/>
                  </a:lnTo>
                  <a:lnTo>
                    <a:pt x="235" y="78"/>
                  </a:lnTo>
                  <a:lnTo>
                    <a:pt x="235" y="79"/>
                  </a:lnTo>
                  <a:lnTo>
                    <a:pt x="234" y="81"/>
                  </a:lnTo>
                  <a:lnTo>
                    <a:pt x="234" y="82"/>
                  </a:lnTo>
                  <a:lnTo>
                    <a:pt x="234" y="83"/>
                  </a:lnTo>
                  <a:lnTo>
                    <a:pt x="234" y="84"/>
                  </a:lnTo>
                  <a:lnTo>
                    <a:pt x="233" y="84"/>
                  </a:lnTo>
                  <a:lnTo>
                    <a:pt x="233" y="85"/>
                  </a:lnTo>
                  <a:lnTo>
                    <a:pt x="233" y="86"/>
                  </a:lnTo>
                  <a:lnTo>
                    <a:pt x="233" y="87"/>
                  </a:lnTo>
                  <a:lnTo>
                    <a:pt x="233" y="88"/>
                  </a:lnTo>
                  <a:lnTo>
                    <a:pt x="234" y="88"/>
                  </a:lnTo>
                  <a:lnTo>
                    <a:pt x="234" y="89"/>
                  </a:lnTo>
                  <a:lnTo>
                    <a:pt x="233" y="89"/>
                  </a:lnTo>
                  <a:lnTo>
                    <a:pt x="232" y="90"/>
                  </a:lnTo>
                  <a:lnTo>
                    <a:pt x="232" y="92"/>
                  </a:lnTo>
                  <a:lnTo>
                    <a:pt x="232" y="97"/>
                  </a:lnTo>
                  <a:lnTo>
                    <a:pt x="233" y="98"/>
                  </a:lnTo>
                  <a:lnTo>
                    <a:pt x="234" y="98"/>
                  </a:lnTo>
                  <a:lnTo>
                    <a:pt x="234" y="99"/>
                  </a:lnTo>
                  <a:lnTo>
                    <a:pt x="232" y="99"/>
                  </a:lnTo>
                  <a:lnTo>
                    <a:pt x="232" y="101"/>
                  </a:lnTo>
                  <a:lnTo>
                    <a:pt x="232" y="103"/>
                  </a:lnTo>
                  <a:lnTo>
                    <a:pt x="233" y="103"/>
                  </a:lnTo>
                  <a:lnTo>
                    <a:pt x="232" y="103"/>
                  </a:lnTo>
                  <a:lnTo>
                    <a:pt x="232" y="104"/>
                  </a:lnTo>
                  <a:lnTo>
                    <a:pt x="232" y="106"/>
                  </a:lnTo>
                  <a:lnTo>
                    <a:pt x="233" y="106"/>
                  </a:lnTo>
                  <a:lnTo>
                    <a:pt x="233" y="104"/>
                  </a:lnTo>
                  <a:lnTo>
                    <a:pt x="233" y="106"/>
                  </a:lnTo>
                  <a:lnTo>
                    <a:pt x="233" y="107"/>
                  </a:lnTo>
                  <a:lnTo>
                    <a:pt x="232" y="107"/>
                  </a:lnTo>
                  <a:lnTo>
                    <a:pt x="231" y="107"/>
                  </a:lnTo>
                  <a:lnTo>
                    <a:pt x="232" y="107"/>
                  </a:lnTo>
                  <a:lnTo>
                    <a:pt x="232" y="108"/>
                  </a:lnTo>
                  <a:lnTo>
                    <a:pt x="231" y="108"/>
                  </a:lnTo>
                  <a:lnTo>
                    <a:pt x="231" y="109"/>
                  </a:lnTo>
                  <a:lnTo>
                    <a:pt x="231" y="110"/>
                  </a:lnTo>
                  <a:lnTo>
                    <a:pt x="231" y="111"/>
                  </a:lnTo>
                  <a:lnTo>
                    <a:pt x="231" y="112"/>
                  </a:lnTo>
                  <a:lnTo>
                    <a:pt x="232" y="112"/>
                  </a:lnTo>
                  <a:lnTo>
                    <a:pt x="232" y="113"/>
                  </a:lnTo>
                  <a:lnTo>
                    <a:pt x="231" y="113"/>
                  </a:lnTo>
                  <a:lnTo>
                    <a:pt x="231" y="114"/>
                  </a:lnTo>
                  <a:lnTo>
                    <a:pt x="231" y="115"/>
                  </a:lnTo>
                  <a:lnTo>
                    <a:pt x="232" y="115"/>
                  </a:lnTo>
                  <a:lnTo>
                    <a:pt x="233" y="115"/>
                  </a:lnTo>
                  <a:lnTo>
                    <a:pt x="233" y="116"/>
                  </a:lnTo>
                  <a:lnTo>
                    <a:pt x="233" y="118"/>
                  </a:lnTo>
                  <a:lnTo>
                    <a:pt x="232" y="118"/>
                  </a:lnTo>
                  <a:lnTo>
                    <a:pt x="227" y="118"/>
                  </a:lnTo>
                  <a:lnTo>
                    <a:pt x="233" y="118"/>
                  </a:lnTo>
                  <a:lnTo>
                    <a:pt x="233" y="120"/>
                  </a:lnTo>
                  <a:lnTo>
                    <a:pt x="235" y="120"/>
                  </a:lnTo>
                  <a:lnTo>
                    <a:pt x="234" y="123"/>
                  </a:lnTo>
                  <a:lnTo>
                    <a:pt x="234" y="124"/>
                  </a:lnTo>
                  <a:lnTo>
                    <a:pt x="234" y="126"/>
                  </a:lnTo>
                  <a:lnTo>
                    <a:pt x="234" y="128"/>
                  </a:lnTo>
                  <a:lnTo>
                    <a:pt x="233" y="130"/>
                  </a:lnTo>
                  <a:lnTo>
                    <a:pt x="233" y="131"/>
                  </a:lnTo>
                  <a:lnTo>
                    <a:pt x="233" y="133"/>
                  </a:lnTo>
                  <a:lnTo>
                    <a:pt x="233" y="134"/>
                  </a:lnTo>
                  <a:lnTo>
                    <a:pt x="233" y="136"/>
                  </a:lnTo>
                  <a:lnTo>
                    <a:pt x="233" y="137"/>
                  </a:lnTo>
                  <a:lnTo>
                    <a:pt x="233" y="138"/>
                  </a:lnTo>
                  <a:lnTo>
                    <a:pt x="232" y="138"/>
                  </a:lnTo>
                  <a:lnTo>
                    <a:pt x="232" y="141"/>
                  </a:lnTo>
                  <a:lnTo>
                    <a:pt x="231" y="146"/>
                  </a:lnTo>
                  <a:lnTo>
                    <a:pt x="231" y="148"/>
                  </a:lnTo>
                  <a:lnTo>
                    <a:pt x="231" y="149"/>
                  </a:lnTo>
                  <a:lnTo>
                    <a:pt x="231" y="150"/>
                  </a:lnTo>
                  <a:lnTo>
                    <a:pt x="232" y="150"/>
                  </a:lnTo>
                  <a:lnTo>
                    <a:pt x="231" y="150"/>
                  </a:lnTo>
                  <a:lnTo>
                    <a:pt x="231" y="149"/>
                  </a:lnTo>
                  <a:lnTo>
                    <a:pt x="232" y="149"/>
                  </a:lnTo>
                  <a:lnTo>
                    <a:pt x="232" y="148"/>
                  </a:lnTo>
                  <a:lnTo>
                    <a:pt x="232" y="147"/>
                  </a:lnTo>
                  <a:lnTo>
                    <a:pt x="232" y="146"/>
                  </a:lnTo>
                  <a:lnTo>
                    <a:pt x="232" y="145"/>
                  </a:lnTo>
                  <a:lnTo>
                    <a:pt x="232" y="144"/>
                  </a:lnTo>
                  <a:lnTo>
                    <a:pt x="232" y="143"/>
                  </a:lnTo>
                  <a:lnTo>
                    <a:pt x="232" y="141"/>
                  </a:lnTo>
                  <a:lnTo>
                    <a:pt x="233" y="141"/>
                  </a:lnTo>
                  <a:lnTo>
                    <a:pt x="233" y="140"/>
                  </a:lnTo>
                  <a:lnTo>
                    <a:pt x="234" y="140"/>
                  </a:lnTo>
                  <a:lnTo>
                    <a:pt x="234" y="139"/>
                  </a:lnTo>
                  <a:lnTo>
                    <a:pt x="234" y="138"/>
                  </a:lnTo>
                  <a:lnTo>
                    <a:pt x="234" y="137"/>
                  </a:lnTo>
                  <a:lnTo>
                    <a:pt x="234" y="136"/>
                  </a:lnTo>
                  <a:lnTo>
                    <a:pt x="234" y="135"/>
                  </a:lnTo>
                  <a:lnTo>
                    <a:pt x="235" y="135"/>
                  </a:lnTo>
                  <a:lnTo>
                    <a:pt x="235" y="134"/>
                  </a:lnTo>
                  <a:lnTo>
                    <a:pt x="236" y="134"/>
                  </a:lnTo>
                  <a:lnTo>
                    <a:pt x="236" y="135"/>
                  </a:lnTo>
                  <a:lnTo>
                    <a:pt x="236" y="136"/>
                  </a:lnTo>
                  <a:lnTo>
                    <a:pt x="236" y="137"/>
                  </a:lnTo>
                  <a:lnTo>
                    <a:pt x="236" y="136"/>
                  </a:lnTo>
                  <a:lnTo>
                    <a:pt x="236" y="137"/>
                  </a:lnTo>
                  <a:lnTo>
                    <a:pt x="238" y="137"/>
                  </a:lnTo>
                  <a:lnTo>
                    <a:pt x="236" y="137"/>
                  </a:lnTo>
                  <a:lnTo>
                    <a:pt x="236" y="136"/>
                  </a:lnTo>
                  <a:lnTo>
                    <a:pt x="238" y="136"/>
                  </a:lnTo>
                  <a:lnTo>
                    <a:pt x="238" y="135"/>
                  </a:lnTo>
                  <a:lnTo>
                    <a:pt x="238" y="134"/>
                  </a:lnTo>
                  <a:lnTo>
                    <a:pt x="239" y="134"/>
                  </a:lnTo>
                  <a:lnTo>
                    <a:pt x="239" y="135"/>
                  </a:lnTo>
                  <a:lnTo>
                    <a:pt x="239" y="136"/>
                  </a:lnTo>
                  <a:lnTo>
                    <a:pt x="239" y="137"/>
                  </a:lnTo>
                  <a:lnTo>
                    <a:pt x="239" y="138"/>
                  </a:lnTo>
                  <a:lnTo>
                    <a:pt x="239" y="139"/>
                  </a:lnTo>
                  <a:lnTo>
                    <a:pt x="240" y="138"/>
                  </a:lnTo>
                  <a:lnTo>
                    <a:pt x="240" y="139"/>
                  </a:lnTo>
                  <a:lnTo>
                    <a:pt x="241" y="139"/>
                  </a:lnTo>
                  <a:lnTo>
                    <a:pt x="241" y="138"/>
                  </a:lnTo>
                  <a:lnTo>
                    <a:pt x="241" y="137"/>
                  </a:lnTo>
                  <a:lnTo>
                    <a:pt x="241" y="136"/>
                  </a:lnTo>
                  <a:lnTo>
                    <a:pt x="241" y="135"/>
                  </a:lnTo>
                  <a:lnTo>
                    <a:pt x="241" y="134"/>
                  </a:lnTo>
                  <a:lnTo>
                    <a:pt x="241" y="133"/>
                  </a:lnTo>
                  <a:lnTo>
                    <a:pt x="241" y="132"/>
                  </a:lnTo>
                  <a:lnTo>
                    <a:pt x="241" y="130"/>
                  </a:lnTo>
                  <a:lnTo>
                    <a:pt x="242" y="130"/>
                  </a:lnTo>
                  <a:lnTo>
                    <a:pt x="242" y="128"/>
                  </a:lnTo>
                  <a:lnTo>
                    <a:pt x="242" y="127"/>
                  </a:lnTo>
                  <a:lnTo>
                    <a:pt x="242" y="126"/>
                  </a:lnTo>
                  <a:lnTo>
                    <a:pt x="243" y="126"/>
                  </a:lnTo>
                  <a:lnTo>
                    <a:pt x="243" y="125"/>
                  </a:lnTo>
                  <a:lnTo>
                    <a:pt x="243" y="124"/>
                  </a:lnTo>
                  <a:lnTo>
                    <a:pt x="243" y="123"/>
                  </a:lnTo>
                  <a:lnTo>
                    <a:pt x="244" y="122"/>
                  </a:lnTo>
                  <a:lnTo>
                    <a:pt x="244" y="121"/>
                  </a:lnTo>
                  <a:lnTo>
                    <a:pt x="244" y="120"/>
                  </a:lnTo>
                  <a:lnTo>
                    <a:pt x="244" y="119"/>
                  </a:lnTo>
                  <a:lnTo>
                    <a:pt x="243" y="119"/>
                  </a:lnTo>
                  <a:lnTo>
                    <a:pt x="244" y="118"/>
                  </a:lnTo>
                  <a:lnTo>
                    <a:pt x="245" y="116"/>
                  </a:lnTo>
                  <a:lnTo>
                    <a:pt x="245" y="115"/>
                  </a:lnTo>
                  <a:lnTo>
                    <a:pt x="246" y="113"/>
                  </a:lnTo>
                  <a:lnTo>
                    <a:pt x="246" y="112"/>
                  </a:lnTo>
                  <a:lnTo>
                    <a:pt x="246" y="111"/>
                  </a:lnTo>
                  <a:lnTo>
                    <a:pt x="246" y="110"/>
                  </a:lnTo>
                  <a:lnTo>
                    <a:pt x="247" y="110"/>
                  </a:lnTo>
                  <a:lnTo>
                    <a:pt x="248" y="109"/>
                  </a:lnTo>
                  <a:lnTo>
                    <a:pt x="248" y="107"/>
                  </a:lnTo>
                  <a:lnTo>
                    <a:pt x="251" y="107"/>
                  </a:lnTo>
                  <a:lnTo>
                    <a:pt x="252" y="107"/>
                  </a:lnTo>
                  <a:lnTo>
                    <a:pt x="252" y="108"/>
                  </a:lnTo>
                  <a:lnTo>
                    <a:pt x="252" y="109"/>
                  </a:lnTo>
                  <a:lnTo>
                    <a:pt x="252" y="110"/>
                  </a:lnTo>
                  <a:lnTo>
                    <a:pt x="251" y="110"/>
                  </a:lnTo>
                  <a:lnTo>
                    <a:pt x="251" y="111"/>
                  </a:lnTo>
                  <a:lnTo>
                    <a:pt x="251" y="112"/>
                  </a:lnTo>
                  <a:lnTo>
                    <a:pt x="251" y="113"/>
                  </a:lnTo>
                  <a:lnTo>
                    <a:pt x="251" y="114"/>
                  </a:lnTo>
                  <a:lnTo>
                    <a:pt x="251" y="115"/>
                  </a:lnTo>
                  <a:lnTo>
                    <a:pt x="250" y="116"/>
                  </a:lnTo>
                  <a:lnTo>
                    <a:pt x="250" y="119"/>
                  </a:lnTo>
                  <a:lnTo>
                    <a:pt x="250" y="120"/>
                  </a:lnTo>
                  <a:lnTo>
                    <a:pt x="250" y="122"/>
                  </a:lnTo>
                  <a:lnTo>
                    <a:pt x="248" y="123"/>
                  </a:lnTo>
                  <a:lnTo>
                    <a:pt x="247" y="126"/>
                  </a:lnTo>
                  <a:lnTo>
                    <a:pt x="247" y="127"/>
                  </a:lnTo>
                  <a:lnTo>
                    <a:pt x="246" y="131"/>
                  </a:lnTo>
                  <a:lnTo>
                    <a:pt x="246" y="133"/>
                  </a:lnTo>
                  <a:lnTo>
                    <a:pt x="246" y="134"/>
                  </a:lnTo>
                  <a:lnTo>
                    <a:pt x="246" y="135"/>
                  </a:lnTo>
                  <a:lnTo>
                    <a:pt x="246" y="137"/>
                  </a:lnTo>
                  <a:lnTo>
                    <a:pt x="245" y="137"/>
                  </a:lnTo>
                  <a:lnTo>
                    <a:pt x="245" y="138"/>
                  </a:lnTo>
                  <a:lnTo>
                    <a:pt x="245" y="139"/>
                  </a:lnTo>
                  <a:lnTo>
                    <a:pt x="245" y="140"/>
                  </a:lnTo>
                  <a:lnTo>
                    <a:pt x="245" y="141"/>
                  </a:lnTo>
                  <a:lnTo>
                    <a:pt x="245" y="143"/>
                  </a:lnTo>
                  <a:lnTo>
                    <a:pt x="244" y="144"/>
                  </a:lnTo>
                  <a:lnTo>
                    <a:pt x="244" y="145"/>
                  </a:lnTo>
                  <a:lnTo>
                    <a:pt x="244" y="146"/>
                  </a:lnTo>
                  <a:lnTo>
                    <a:pt x="243" y="146"/>
                  </a:lnTo>
                  <a:lnTo>
                    <a:pt x="243" y="147"/>
                  </a:lnTo>
                  <a:lnTo>
                    <a:pt x="243" y="148"/>
                  </a:lnTo>
                  <a:lnTo>
                    <a:pt x="243" y="149"/>
                  </a:lnTo>
                  <a:lnTo>
                    <a:pt x="243" y="151"/>
                  </a:lnTo>
                  <a:lnTo>
                    <a:pt x="243" y="152"/>
                  </a:lnTo>
                  <a:lnTo>
                    <a:pt x="243" y="153"/>
                  </a:lnTo>
                  <a:lnTo>
                    <a:pt x="243" y="155"/>
                  </a:lnTo>
                  <a:lnTo>
                    <a:pt x="242" y="156"/>
                  </a:lnTo>
                  <a:lnTo>
                    <a:pt x="242" y="157"/>
                  </a:lnTo>
                  <a:lnTo>
                    <a:pt x="242" y="159"/>
                  </a:lnTo>
                  <a:lnTo>
                    <a:pt x="242" y="162"/>
                  </a:lnTo>
                  <a:lnTo>
                    <a:pt x="242" y="164"/>
                  </a:lnTo>
                  <a:lnTo>
                    <a:pt x="241" y="165"/>
                  </a:lnTo>
                  <a:lnTo>
                    <a:pt x="241" y="168"/>
                  </a:lnTo>
                  <a:lnTo>
                    <a:pt x="241" y="170"/>
                  </a:lnTo>
                  <a:lnTo>
                    <a:pt x="240" y="174"/>
                  </a:lnTo>
                  <a:lnTo>
                    <a:pt x="239" y="177"/>
                  </a:lnTo>
                  <a:lnTo>
                    <a:pt x="239" y="178"/>
                  </a:lnTo>
                  <a:lnTo>
                    <a:pt x="238" y="182"/>
                  </a:lnTo>
                  <a:lnTo>
                    <a:pt x="238" y="183"/>
                  </a:lnTo>
                  <a:lnTo>
                    <a:pt x="238" y="185"/>
                  </a:lnTo>
                  <a:lnTo>
                    <a:pt x="238" y="186"/>
                  </a:lnTo>
                  <a:lnTo>
                    <a:pt x="236" y="187"/>
                  </a:lnTo>
                  <a:lnTo>
                    <a:pt x="236" y="189"/>
                  </a:lnTo>
                  <a:lnTo>
                    <a:pt x="236" y="193"/>
                  </a:lnTo>
                  <a:lnTo>
                    <a:pt x="235" y="196"/>
                  </a:lnTo>
                  <a:lnTo>
                    <a:pt x="235" y="197"/>
                  </a:lnTo>
                  <a:lnTo>
                    <a:pt x="235" y="200"/>
                  </a:lnTo>
                  <a:lnTo>
                    <a:pt x="235" y="202"/>
                  </a:lnTo>
                  <a:lnTo>
                    <a:pt x="232" y="230"/>
                  </a:lnTo>
                  <a:lnTo>
                    <a:pt x="231" y="230"/>
                  </a:lnTo>
                  <a:lnTo>
                    <a:pt x="231" y="232"/>
                  </a:lnTo>
                  <a:lnTo>
                    <a:pt x="231" y="238"/>
                  </a:lnTo>
                  <a:lnTo>
                    <a:pt x="230" y="241"/>
                  </a:lnTo>
                  <a:lnTo>
                    <a:pt x="230" y="245"/>
                  </a:lnTo>
                  <a:lnTo>
                    <a:pt x="230" y="247"/>
                  </a:lnTo>
                  <a:lnTo>
                    <a:pt x="230" y="249"/>
                  </a:lnTo>
                  <a:lnTo>
                    <a:pt x="229" y="254"/>
                  </a:lnTo>
                  <a:lnTo>
                    <a:pt x="229" y="255"/>
                  </a:lnTo>
                  <a:lnTo>
                    <a:pt x="229" y="256"/>
                  </a:lnTo>
                  <a:lnTo>
                    <a:pt x="228" y="256"/>
                  </a:lnTo>
                  <a:lnTo>
                    <a:pt x="227" y="266"/>
                  </a:lnTo>
                  <a:lnTo>
                    <a:pt x="227" y="268"/>
                  </a:lnTo>
                  <a:lnTo>
                    <a:pt x="225" y="285"/>
                  </a:lnTo>
                  <a:lnTo>
                    <a:pt x="225" y="287"/>
                  </a:lnTo>
                  <a:lnTo>
                    <a:pt x="223" y="292"/>
                  </a:lnTo>
                  <a:lnTo>
                    <a:pt x="223" y="295"/>
                  </a:lnTo>
                  <a:lnTo>
                    <a:pt x="222" y="300"/>
                  </a:lnTo>
                  <a:lnTo>
                    <a:pt x="221" y="300"/>
                  </a:lnTo>
                  <a:lnTo>
                    <a:pt x="220" y="300"/>
                  </a:lnTo>
                  <a:lnTo>
                    <a:pt x="218" y="300"/>
                  </a:lnTo>
                  <a:lnTo>
                    <a:pt x="216" y="300"/>
                  </a:lnTo>
                  <a:lnTo>
                    <a:pt x="215" y="300"/>
                  </a:lnTo>
                  <a:lnTo>
                    <a:pt x="214" y="300"/>
                  </a:lnTo>
                  <a:lnTo>
                    <a:pt x="210" y="300"/>
                  </a:lnTo>
                  <a:lnTo>
                    <a:pt x="209" y="300"/>
                  </a:lnTo>
                  <a:lnTo>
                    <a:pt x="209" y="305"/>
                  </a:lnTo>
                  <a:lnTo>
                    <a:pt x="209" y="308"/>
                  </a:lnTo>
                  <a:lnTo>
                    <a:pt x="209" y="310"/>
                  </a:lnTo>
                  <a:lnTo>
                    <a:pt x="209" y="312"/>
                  </a:lnTo>
                  <a:lnTo>
                    <a:pt x="209" y="315"/>
                  </a:lnTo>
                  <a:lnTo>
                    <a:pt x="209" y="317"/>
                  </a:lnTo>
                  <a:lnTo>
                    <a:pt x="209" y="319"/>
                  </a:lnTo>
                  <a:lnTo>
                    <a:pt x="209" y="323"/>
                  </a:lnTo>
                  <a:lnTo>
                    <a:pt x="209" y="332"/>
                  </a:lnTo>
                  <a:lnTo>
                    <a:pt x="209" y="333"/>
                  </a:lnTo>
                  <a:lnTo>
                    <a:pt x="209" y="334"/>
                  </a:lnTo>
                  <a:lnTo>
                    <a:pt x="209" y="336"/>
                  </a:lnTo>
                  <a:lnTo>
                    <a:pt x="209" y="338"/>
                  </a:lnTo>
                  <a:lnTo>
                    <a:pt x="209" y="341"/>
                  </a:lnTo>
                  <a:lnTo>
                    <a:pt x="209" y="343"/>
                  </a:lnTo>
                  <a:lnTo>
                    <a:pt x="209" y="344"/>
                  </a:lnTo>
                  <a:lnTo>
                    <a:pt x="210" y="346"/>
                  </a:lnTo>
                  <a:lnTo>
                    <a:pt x="210" y="348"/>
                  </a:lnTo>
                  <a:lnTo>
                    <a:pt x="210" y="353"/>
                  </a:lnTo>
                  <a:lnTo>
                    <a:pt x="210" y="359"/>
                  </a:lnTo>
                  <a:lnTo>
                    <a:pt x="210" y="360"/>
                  </a:lnTo>
                  <a:lnTo>
                    <a:pt x="210" y="361"/>
                  </a:lnTo>
                  <a:lnTo>
                    <a:pt x="210" y="362"/>
                  </a:lnTo>
                  <a:lnTo>
                    <a:pt x="209" y="366"/>
                  </a:lnTo>
                  <a:lnTo>
                    <a:pt x="209" y="372"/>
                  </a:lnTo>
                  <a:lnTo>
                    <a:pt x="208" y="372"/>
                  </a:lnTo>
                  <a:lnTo>
                    <a:pt x="202" y="372"/>
                  </a:lnTo>
                  <a:lnTo>
                    <a:pt x="198" y="372"/>
                  </a:lnTo>
                  <a:lnTo>
                    <a:pt x="197" y="372"/>
                  </a:lnTo>
                  <a:lnTo>
                    <a:pt x="196" y="371"/>
                  </a:lnTo>
                  <a:lnTo>
                    <a:pt x="195" y="370"/>
                  </a:lnTo>
                  <a:lnTo>
                    <a:pt x="194" y="369"/>
                  </a:lnTo>
                  <a:lnTo>
                    <a:pt x="193" y="369"/>
                  </a:lnTo>
                  <a:lnTo>
                    <a:pt x="192" y="369"/>
                  </a:lnTo>
                  <a:lnTo>
                    <a:pt x="188" y="368"/>
                  </a:lnTo>
                  <a:lnTo>
                    <a:pt x="186" y="368"/>
                  </a:lnTo>
                  <a:lnTo>
                    <a:pt x="185" y="367"/>
                  </a:lnTo>
                  <a:lnTo>
                    <a:pt x="184" y="365"/>
                  </a:lnTo>
                  <a:lnTo>
                    <a:pt x="183" y="365"/>
                  </a:lnTo>
                  <a:lnTo>
                    <a:pt x="182" y="365"/>
                  </a:lnTo>
                  <a:lnTo>
                    <a:pt x="178" y="365"/>
                  </a:lnTo>
                  <a:lnTo>
                    <a:pt x="172" y="365"/>
                  </a:lnTo>
                  <a:lnTo>
                    <a:pt x="165" y="365"/>
                  </a:lnTo>
                  <a:lnTo>
                    <a:pt x="162" y="365"/>
                  </a:lnTo>
                  <a:lnTo>
                    <a:pt x="161" y="365"/>
                  </a:lnTo>
                  <a:lnTo>
                    <a:pt x="160" y="365"/>
                  </a:lnTo>
                  <a:lnTo>
                    <a:pt x="158" y="365"/>
                  </a:lnTo>
                  <a:lnTo>
                    <a:pt x="155" y="365"/>
                  </a:lnTo>
                  <a:lnTo>
                    <a:pt x="145" y="365"/>
                  </a:lnTo>
                  <a:lnTo>
                    <a:pt x="144" y="365"/>
                  </a:lnTo>
                  <a:lnTo>
                    <a:pt x="132" y="365"/>
                  </a:lnTo>
                  <a:lnTo>
                    <a:pt x="131" y="365"/>
                  </a:lnTo>
                  <a:lnTo>
                    <a:pt x="107" y="365"/>
                  </a:lnTo>
                  <a:lnTo>
                    <a:pt x="105" y="365"/>
                  </a:lnTo>
                  <a:lnTo>
                    <a:pt x="102" y="365"/>
                  </a:lnTo>
                  <a:lnTo>
                    <a:pt x="100" y="365"/>
                  </a:lnTo>
                  <a:lnTo>
                    <a:pt x="99" y="365"/>
                  </a:lnTo>
                  <a:lnTo>
                    <a:pt x="92" y="365"/>
                  </a:lnTo>
                  <a:lnTo>
                    <a:pt x="87" y="365"/>
                  </a:lnTo>
                  <a:lnTo>
                    <a:pt x="86" y="365"/>
                  </a:lnTo>
                  <a:lnTo>
                    <a:pt x="84" y="365"/>
                  </a:lnTo>
                  <a:lnTo>
                    <a:pt x="83" y="365"/>
                  </a:lnTo>
                  <a:lnTo>
                    <a:pt x="79" y="365"/>
                  </a:lnTo>
                  <a:lnTo>
                    <a:pt x="78" y="365"/>
                  </a:lnTo>
                  <a:lnTo>
                    <a:pt x="75" y="365"/>
                  </a:lnTo>
                  <a:lnTo>
                    <a:pt x="74" y="365"/>
                  </a:lnTo>
                  <a:lnTo>
                    <a:pt x="73" y="365"/>
                  </a:lnTo>
                  <a:lnTo>
                    <a:pt x="72" y="365"/>
                  </a:lnTo>
                  <a:lnTo>
                    <a:pt x="71" y="365"/>
                  </a:lnTo>
                  <a:lnTo>
                    <a:pt x="65" y="365"/>
                  </a:lnTo>
                  <a:lnTo>
                    <a:pt x="63" y="365"/>
                  </a:lnTo>
                  <a:lnTo>
                    <a:pt x="60" y="365"/>
                  </a:lnTo>
                  <a:lnTo>
                    <a:pt x="57" y="365"/>
                  </a:lnTo>
                  <a:lnTo>
                    <a:pt x="56" y="365"/>
                  </a:lnTo>
                  <a:lnTo>
                    <a:pt x="54" y="365"/>
                  </a:lnTo>
                  <a:lnTo>
                    <a:pt x="45" y="366"/>
                  </a:lnTo>
                  <a:lnTo>
                    <a:pt x="36" y="366"/>
                  </a:lnTo>
                  <a:lnTo>
                    <a:pt x="32" y="366"/>
                  </a:lnTo>
                  <a:lnTo>
                    <a:pt x="25" y="366"/>
                  </a:lnTo>
                  <a:lnTo>
                    <a:pt x="24" y="366"/>
                  </a:lnTo>
                  <a:lnTo>
                    <a:pt x="18" y="366"/>
                  </a:lnTo>
                  <a:lnTo>
                    <a:pt x="7" y="366"/>
                  </a:lnTo>
                  <a:lnTo>
                    <a:pt x="6" y="366"/>
                  </a:lnTo>
                  <a:lnTo>
                    <a:pt x="6" y="365"/>
                  </a:lnTo>
                  <a:lnTo>
                    <a:pt x="6" y="363"/>
                  </a:lnTo>
                  <a:lnTo>
                    <a:pt x="6" y="362"/>
                  </a:lnTo>
                  <a:lnTo>
                    <a:pt x="6" y="361"/>
                  </a:lnTo>
                  <a:lnTo>
                    <a:pt x="6" y="359"/>
                  </a:lnTo>
                  <a:lnTo>
                    <a:pt x="6" y="358"/>
                  </a:lnTo>
                  <a:lnTo>
                    <a:pt x="6" y="357"/>
                  </a:lnTo>
                  <a:lnTo>
                    <a:pt x="6" y="356"/>
                  </a:lnTo>
                  <a:lnTo>
                    <a:pt x="5" y="354"/>
                  </a:lnTo>
                  <a:lnTo>
                    <a:pt x="5" y="349"/>
                  </a:lnTo>
                  <a:lnTo>
                    <a:pt x="4" y="343"/>
                  </a:lnTo>
                  <a:lnTo>
                    <a:pt x="3" y="341"/>
                  </a:lnTo>
                  <a:lnTo>
                    <a:pt x="3" y="340"/>
                  </a:lnTo>
                  <a:lnTo>
                    <a:pt x="3" y="337"/>
                  </a:lnTo>
                  <a:lnTo>
                    <a:pt x="1" y="336"/>
                  </a:lnTo>
                  <a:lnTo>
                    <a:pt x="1" y="335"/>
                  </a:lnTo>
                  <a:lnTo>
                    <a:pt x="1" y="333"/>
                  </a:lnTo>
                  <a:lnTo>
                    <a:pt x="1" y="326"/>
                  </a:lnTo>
                  <a:lnTo>
                    <a:pt x="1" y="324"/>
                  </a:lnTo>
                  <a:lnTo>
                    <a:pt x="1" y="318"/>
                  </a:lnTo>
                  <a:lnTo>
                    <a:pt x="1" y="306"/>
                  </a:lnTo>
                  <a:lnTo>
                    <a:pt x="1" y="305"/>
                  </a:lnTo>
                  <a:lnTo>
                    <a:pt x="1" y="303"/>
                  </a:lnTo>
                  <a:lnTo>
                    <a:pt x="1" y="300"/>
                  </a:lnTo>
                  <a:lnTo>
                    <a:pt x="0" y="297"/>
                  </a:lnTo>
                  <a:lnTo>
                    <a:pt x="0" y="294"/>
                  </a:lnTo>
                  <a:lnTo>
                    <a:pt x="0" y="293"/>
                  </a:lnTo>
                  <a:lnTo>
                    <a:pt x="0" y="287"/>
                  </a:lnTo>
                  <a:lnTo>
                    <a:pt x="0" y="285"/>
                  </a:lnTo>
                  <a:lnTo>
                    <a:pt x="0" y="283"/>
                  </a:lnTo>
                  <a:lnTo>
                    <a:pt x="0" y="274"/>
                  </a:lnTo>
                  <a:lnTo>
                    <a:pt x="0" y="272"/>
                  </a:lnTo>
                  <a:lnTo>
                    <a:pt x="0" y="271"/>
                  </a:lnTo>
                  <a:lnTo>
                    <a:pt x="0" y="270"/>
                  </a:lnTo>
                  <a:lnTo>
                    <a:pt x="0" y="269"/>
                  </a:lnTo>
                  <a:lnTo>
                    <a:pt x="0" y="268"/>
                  </a:lnTo>
                  <a:lnTo>
                    <a:pt x="0" y="267"/>
                  </a:lnTo>
                  <a:lnTo>
                    <a:pt x="1" y="266"/>
                  </a:lnTo>
                  <a:lnTo>
                    <a:pt x="1" y="264"/>
                  </a:lnTo>
                  <a:lnTo>
                    <a:pt x="1" y="263"/>
                  </a:lnTo>
                  <a:lnTo>
                    <a:pt x="1" y="262"/>
                  </a:lnTo>
                  <a:lnTo>
                    <a:pt x="3" y="255"/>
                  </a:lnTo>
                  <a:lnTo>
                    <a:pt x="4" y="248"/>
                  </a:lnTo>
                  <a:lnTo>
                    <a:pt x="4" y="247"/>
                  </a:lnTo>
                  <a:lnTo>
                    <a:pt x="5" y="246"/>
                  </a:lnTo>
                  <a:lnTo>
                    <a:pt x="5" y="245"/>
                  </a:lnTo>
                  <a:lnTo>
                    <a:pt x="5" y="243"/>
                  </a:lnTo>
                  <a:lnTo>
                    <a:pt x="5" y="242"/>
                  </a:lnTo>
                  <a:lnTo>
                    <a:pt x="5" y="241"/>
                  </a:lnTo>
                  <a:lnTo>
                    <a:pt x="5" y="238"/>
                  </a:lnTo>
                  <a:lnTo>
                    <a:pt x="5" y="237"/>
                  </a:lnTo>
                  <a:lnTo>
                    <a:pt x="5" y="224"/>
                  </a:lnTo>
                  <a:lnTo>
                    <a:pt x="5" y="217"/>
                  </a:lnTo>
                  <a:lnTo>
                    <a:pt x="5" y="208"/>
                  </a:lnTo>
                  <a:lnTo>
                    <a:pt x="5" y="205"/>
                  </a:lnTo>
                  <a:lnTo>
                    <a:pt x="5" y="188"/>
                  </a:lnTo>
                  <a:lnTo>
                    <a:pt x="5" y="176"/>
                  </a:lnTo>
                  <a:lnTo>
                    <a:pt x="5" y="161"/>
                  </a:lnTo>
                  <a:lnTo>
                    <a:pt x="6" y="151"/>
                  </a:lnTo>
                  <a:lnTo>
                    <a:pt x="6" y="147"/>
                  </a:lnTo>
                  <a:lnTo>
                    <a:pt x="5" y="145"/>
                  </a:lnTo>
                  <a:lnTo>
                    <a:pt x="5" y="144"/>
                  </a:lnTo>
                  <a:lnTo>
                    <a:pt x="5" y="133"/>
                  </a:lnTo>
                  <a:lnTo>
                    <a:pt x="5" y="130"/>
                  </a:lnTo>
                  <a:lnTo>
                    <a:pt x="5" y="128"/>
                  </a:lnTo>
                  <a:lnTo>
                    <a:pt x="5" y="126"/>
                  </a:lnTo>
                  <a:lnTo>
                    <a:pt x="5" y="121"/>
                  </a:lnTo>
                  <a:lnTo>
                    <a:pt x="5" y="119"/>
                  </a:lnTo>
                  <a:lnTo>
                    <a:pt x="5" y="116"/>
                  </a:lnTo>
                  <a:lnTo>
                    <a:pt x="5" y="113"/>
                  </a:lnTo>
                  <a:lnTo>
                    <a:pt x="5" y="112"/>
                  </a:lnTo>
                  <a:lnTo>
                    <a:pt x="5" y="97"/>
                  </a:lnTo>
                  <a:lnTo>
                    <a:pt x="5" y="94"/>
                  </a:lnTo>
                  <a:lnTo>
                    <a:pt x="5" y="88"/>
                  </a:lnTo>
                  <a:lnTo>
                    <a:pt x="5" y="82"/>
                  </a:lnTo>
                  <a:lnTo>
                    <a:pt x="5" y="81"/>
                  </a:lnTo>
                  <a:lnTo>
                    <a:pt x="5" y="70"/>
                  </a:lnTo>
                  <a:lnTo>
                    <a:pt x="5" y="64"/>
                  </a:lnTo>
                  <a:lnTo>
                    <a:pt x="5" y="63"/>
                  </a:lnTo>
                  <a:lnTo>
                    <a:pt x="5" y="61"/>
                  </a:lnTo>
                  <a:lnTo>
                    <a:pt x="4" y="49"/>
                  </a:lnTo>
                  <a:lnTo>
                    <a:pt x="4" y="34"/>
                  </a:lnTo>
                  <a:lnTo>
                    <a:pt x="4" y="17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2" y="11"/>
                  </a:lnTo>
                  <a:lnTo>
                    <a:pt x="16" y="11"/>
                  </a:lnTo>
                  <a:lnTo>
                    <a:pt x="19" y="11"/>
                  </a:lnTo>
                  <a:lnTo>
                    <a:pt x="23" y="11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1" y="11"/>
                  </a:lnTo>
                  <a:lnTo>
                    <a:pt x="32" y="11"/>
                  </a:lnTo>
                  <a:lnTo>
                    <a:pt x="35" y="12"/>
                  </a:lnTo>
                  <a:lnTo>
                    <a:pt x="36" y="12"/>
                  </a:lnTo>
                  <a:lnTo>
                    <a:pt x="53" y="12"/>
                  </a:lnTo>
                  <a:lnTo>
                    <a:pt x="58" y="12"/>
                  </a:lnTo>
                  <a:lnTo>
                    <a:pt x="63" y="12"/>
                  </a:lnTo>
                  <a:lnTo>
                    <a:pt x="66" y="13"/>
                  </a:lnTo>
                  <a:lnTo>
                    <a:pt x="71" y="13"/>
                  </a:lnTo>
                  <a:lnTo>
                    <a:pt x="79" y="13"/>
                  </a:lnTo>
                  <a:lnTo>
                    <a:pt x="83" y="13"/>
                  </a:lnTo>
                  <a:lnTo>
                    <a:pt x="84" y="13"/>
                  </a:lnTo>
                  <a:lnTo>
                    <a:pt x="87" y="13"/>
                  </a:lnTo>
                  <a:lnTo>
                    <a:pt x="92" y="13"/>
                  </a:lnTo>
                  <a:lnTo>
                    <a:pt x="98" y="14"/>
                  </a:lnTo>
                  <a:lnTo>
                    <a:pt x="105" y="14"/>
                  </a:lnTo>
                  <a:lnTo>
                    <a:pt x="109" y="14"/>
                  </a:lnTo>
                  <a:lnTo>
                    <a:pt x="110" y="14"/>
                  </a:lnTo>
                  <a:lnTo>
                    <a:pt x="111" y="14"/>
                  </a:lnTo>
                  <a:lnTo>
                    <a:pt x="112" y="14"/>
                  </a:lnTo>
                  <a:lnTo>
                    <a:pt x="114" y="14"/>
                  </a:lnTo>
                  <a:lnTo>
                    <a:pt x="115" y="14"/>
                  </a:lnTo>
                  <a:lnTo>
                    <a:pt x="116" y="14"/>
                  </a:lnTo>
                  <a:lnTo>
                    <a:pt x="117" y="14"/>
                  </a:lnTo>
                  <a:lnTo>
                    <a:pt x="118" y="14"/>
                  </a:lnTo>
                  <a:lnTo>
                    <a:pt x="119" y="14"/>
                  </a:lnTo>
                  <a:lnTo>
                    <a:pt x="124" y="14"/>
                  </a:lnTo>
                  <a:lnTo>
                    <a:pt x="130" y="14"/>
                  </a:lnTo>
                  <a:lnTo>
                    <a:pt x="132" y="14"/>
                  </a:lnTo>
                  <a:lnTo>
                    <a:pt x="133" y="14"/>
                  </a:lnTo>
                  <a:lnTo>
                    <a:pt x="136" y="14"/>
                  </a:lnTo>
                  <a:lnTo>
                    <a:pt x="137" y="14"/>
                  </a:lnTo>
                  <a:lnTo>
                    <a:pt x="145" y="15"/>
                  </a:lnTo>
                  <a:lnTo>
                    <a:pt x="149" y="15"/>
                  </a:lnTo>
                  <a:lnTo>
                    <a:pt x="155" y="15"/>
                  </a:lnTo>
                  <a:lnTo>
                    <a:pt x="159" y="15"/>
                  </a:lnTo>
                  <a:lnTo>
                    <a:pt x="162" y="15"/>
                  </a:lnTo>
                  <a:lnTo>
                    <a:pt x="164" y="15"/>
                  </a:lnTo>
                  <a:lnTo>
                    <a:pt x="168" y="15"/>
                  </a:lnTo>
                  <a:lnTo>
                    <a:pt x="171" y="16"/>
                  </a:lnTo>
                  <a:lnTo>
                    <a:pt x="177" y="16"/>
                  </a:lnTo>
                  <a:lnTo>
                    <a:pt x="178" y="16"/>
                  </a:lnTo>
                  <a:lnTo>
                    <a:pt x="179" y="16"/>
                  </a:lnTo>
                  <a:lnTo>
                    <a:pt x="180" y="16"/>
                  </a:lnTo>
                  <a:lnTo>
                    <a:pt x="184" y="16"/>
                  </a:lnTo>
                  <a:lnTo>
                    <a:pt x="185" y="16"/>
                  </a:lnTo>
                  <a:lnTo>
                    <a:pt x="188" y="16"/>
                  </a:lnTo>
                  <a:lnTo>
                    <a:pt x="189" y="16"/>
                  </a:lnTo>
                  <a:lnTo>
                    <a:pt x="193" y="17"/>
                  </a:lnTo>
                  <a:lnTo>
                    <a:pt x="194" y="17"/>
                  </a:lnTo>
                  <a:lnTo>
                    <a:pt x="195" y="17"/>
                  </a:lnTo>
                  <a:lnTo>
                    <a:pt x="199" y="17"/>
                  </a:lnTo>
                  <a:lnTo>
                    <a:pt x="201" y="17"/>
                  </a:lnTo>
                  <a:lnTo>
                    <a:pt x="201" y="10"/>
                  </a:lnTo>
                  <a:lnTo>
                    <a:pt x="201" y="7"/>
                  </a:lnTo>
                  <a:lnTo>
                    <a:pt x="201" y="1"/>
                  </a:lnTo>
                  <a:lnTo>
                    <a:pt x="202" y="1"/>
                  </a:lnTo>
                  <a:lnTo>
                    <a:pt x="205" y="1"/>
                  </a:lnTo>
                  <a:lnTo>
                    <a:pt x="205" y="2"/>
                  </a:lnTo>
                  <a:lnTo>
                    <a:pt x="208" y="2"/>
                  </a:lnTo>
                  <a:lnTo>
                    <a:pt x="222" y="2"/>
                  </a:lnTo>
                  <a:lnTo>
                    <a:pt x="227" y="2"/>
                  </a:lnTo>
                  <a:lnTo>
                    <a:pt x="231" y="2"/>
                  </a:lnTo>
                  <a:lnTo>
                    <a:pt x="232" y="2"/>
                  </a:lnTo>
                  <a:lnTo>
                    <a:pt x="233" y="3"/>
                  </a:lnTo>
                  <a:lnTo>
                    <a:pt x="241" y="3"/>
                  </a:lnTo>
                  <a:lnTo>
                    <a:pt x="241" y="4"/>
                  </a:lnTo>
                  <a:lnTo>
                    <a:pt x="239" y="3"/>
                  </a:lnTo>
                  <a:close/>
                  <a:moveTo>
                    <a:pt x="254" y="21"/>
                  </a:moveTo>
                  <a:lnTo>
                    <a:pt x="253" y="22"/>
                  </a:lnTo>
                  <a:lnTo>
                    <a:pt x="253" y="24"/>
                  </a:lnTo>
                  <a:lnTo>
                    <a:pt x="253" y="25"/>
                  </a:lnTo>
                  <a:lnTo>
                    <a:pt x="253" y="26"/>
                  </a:lnTo>
                  <a:lnTo>
                    <a:pt x="254" y="26"/>
                  </a:lnTo>
                  <a:lnTo>
                    <a:pt x="255" y="27"/>
                  </a:lnTo>
                  <a:lnTo>
                    <a:pt x="255" y="28"/>
                  </a:lnTo>
                  <a:lnTo>
                    <a:pt x="255" y="29"/>
                  </a:lnTo>
                  <a:lnTo>
                    <a:pt x="255" y="30"/>
                  </a:lnTo>
                  <a:lnTo>
                    <a:pt x="255" y="32"/>
                  </a:lnTo>
                  <a:lnTo>
                    <a:pt x="255" y="33"/>
                  </a:lnTo>
                  <a:lnTo>
                    <a:pt x="255" y="35"/>
                  </a:lnTo>
                  <a:lnTo>
                    <a:pt x="255" y="36"/>
                  </a:lnTo>
                  <a:lnTo>
                    <a:pt x="255" y="38"/>
                  </a:lnTo>
                  <a:lnTo>
                    <a:pt x="254" y="38"/>
                  </a:lnTo>
                  <a:lnTo>
                    <a:pt x="254" y="39"/>
                  </a:lnTo>
                  <a:lnTo>
                    <a:pt x="254" y="40"/>
                  </a:lnTo>
                  <a:lnTo>
                    <a:pt x="253" y="41"/>
                  </a:lnTo>
                  <a:lnTo>
                    <a:pt x="253" y="42"/>
                  </a:lnTo>
                  <a:lnTo>
                    <a:pt x="253" y="44"/>
                  </a:lnTo>
                  <a:lnTo>
                    <a:pt x="253" y="45"/>
                  </a:lnTo>
                  <a:lnTo>
                    <a:pt x="254" y="45"/>
                  </a:lnTo>
                  <a:lnTo>
                    <a:pt x="254" y="46"/>
                  </a:lnTo>
                  <a:lnTo>
                    <a:pt x="254" y="47"/>
                  </a:lnTo>
                  <a:lnTo>
                    <a:pt x="253" y="47"/>
                  </a:lnTo>
                  <a:lnTo>
                    <a:pt x="253" y="48"/>
                  </a:lnTo>
                  <a:lnTo>
                    <a:pt x="253" y="49"/>
                  </a:lnTo>
                  <a:lnTo>
                    <a:pt x="253" y="50"/>
                  </a:lnTo>
                  <a:lnTo>
                    <a:pt x="254" y="50"/>
                  </a:lnTo>
                  <a:lnTo>
                    <a:pt x="254" y="51"/>
                  </a:lnTo>
                  <a:lnTo>
                    <a:pt x="254" y="52"/>
                  </a:lnTo>
                  <a:lnTo>
                    <a:pt x="253" y="52"/>
                  </a:lnTo>
                  <a:lnTo>
                    <a:pt x="252" y="53"/>
                  </a:lnTo>
                  <a:lnTo>
                    <a:pt x="252" y="54"/>
                  </a:lnTo>
                  <a:lnTo>
                    <a:pt x="252" y="55"/>
                  </a:lnTo>
                  <a:lnTo>
                    <a:pt x="252" y="57"/>
                  </a:lnTo>
                  <a:lnTo>
                    <a:pt x="252" y="58"/>
                  </a:lnTo>
                  <a:lnTo>
                    <a:pt x="252" y="59"/>
                  </a:lnTo>
                  <a:lnTo>
                    <a:pt x="252" y="60"/>
                  </a:lnTo>
                  <a:lnTo>
                    <a:pt x="251" y="60"/>
                  </a:lnTo>
                  <a:lnTo>
                    <a:pt x="251" y="59"/>
                  </a:lnTo>
                  <a:lnTo>
                    <a:pt x="250" y="59"/>
                  </a:lnTo>
                  <a:lnTo>
                    <a:pt x="248" y="59"/>
                  </a:lnTo>
                  <a:lnTo>
                    <a:pt x="248" y="60"/>
                  </a:lnTo>
                  <a:lnTo>
                    <a:pt x="248" y="61"/>
                  </a:lnTo>
                  <a:lnTo>
                    <a:pt x="248" y="62"/>
                  </a:lnTo>
                  <a:lnTo>
                    <a:pt x="248" y="63"/>
                  </a:lnTo>
                  <a:lnTo>
                    <a:pt x="248" y="64"/>
                  </a:lnTo>
                  <a:lnTo>
                    <a:pt x="248" y="65"/>
                  </a:lnTo>
                  <a:lnTo>
                    <a:pt x="248" y="66"/>
                  </a:lnTo>
                  <a:lnTo>
                    <a:pt x="247" y="67"/>
                  </a:lnTo>
                  <a:lnTo>
                    <a:pt x="247" y="69"/>
                  </a:lnTo>
                  <a:lnTo>
                    <a:pt x="247" y="70"/>
                  </a:lnTo>
                  <a:lnTo>
                    <a:pt x="247" y="71"/>
                  </a:lnTo>
                  <a:lnTo>
                    <a:pt x="247" y="72"/>
                  </a:lnTo>
                  <a:lnTo>
                    <a:pt x="247" y="73"/>
                  </a:lnTo>
                  <a:lnTo>
                    <a:pt x="247" y="74"/>
                  </a:lnTo>
                  <a:lnTo>
                    <a:pt x="247" y="75"/>
                  </a:lnTo>
                  <a:lnTo>
                    <a:pt x="247" y="76"/>
                  </a:lnTo>
                  <a:lnTo>
                    <a:pt x="247" y="77"/>
                  </a:lnTo>
                  <a:lnTo>
                    <a:pt x="247" y="78"/>
                  </a:lnTo>
                  <a:lnTo>
                    <a:pt x="247" y="79"/>
                  </a:lnTo>
                  <a:lnTo>
                    <a:pt x="247" y="81"/>
                  </a:lnTo>
                  <a:lnTo>
                    <a:pt x="248" y="79"/>
                  </a:lnTo>
                  <a:lnTo>
                    <a:pt x="248" y="81"/>
                  </a:lnTo>
                  <a:lnTo>
                    <a:pt x="247" y="81"/>
                  </a:lnTo>
                  <a:lnTo>
                    <a:pt x="247" y="82"/>
                  </a:lnTo>
                  <a:lnTo>
                    <a:pt x="246" y="82"/>
                  </a:lnTo>
                  <a:lnTo>
                    <a:pt x="245" y="82"/>
                  </a:lnTo>
                  <a:lnTo>
                    <a:pt x="245" y="81"/>
                  </a:lnTo>
                  <a:lnTo>
                    <a:pt x="245" y="79"/>
                  </a:lnTo>
                  <a:lnTo>
                    <a:pt x="245" y="75"/>
                  </a:lnTo>
                  <a:lnTo>
                    <a:pt x="245" y="74"/>
                  </a:lnTo>
                  <a:lnTo>
                    <a:pt x="245" y="73"/>
                  </a:lnTo>
                  <a:lnTo>
                    <a:pt x="246" y="73"/>
                  </a:lnTo>
                  <a:lnTo>
                    <a:pt x="246" y="72"/>
                  </a:lnTo>
                  <a:lnTo>
                    <a:pt x="246" y="71"/>
                  </a:lnTo>
                  <a:lnTo>
                    <a:pt x="246" y="70"/>
                  </a:lnTo>
                  <a:lnTo>
                    <a:pt x="246" y="69"/>
                  </a:lnTo>
                  <a:lnTo>
                    <a:pt x="246" y="67"/>
                  </a:lnTo>
                  <a:lnTo>
                    <a:pt x="246" y="66"/>
                  </a:lnTo>
                  <a:lnTo>
                    <a:pt x="246" y="65"/>
                  </a:lnTo>
                  <a:lnTo>
                    <a:pt x="246" y="64"/>
                  </a:lnTo>
                  <a:lnTo>
                    <a:pt x="246" y="63"/>
                  </a:lnTo>
                  <a:lnTo>
                    <a:pt x="246" y="62"/>
                  </a:lnTo>
                  <a:lnTo>
                    <a:pt x="246" y="61"/>
                  </a:lnTo>
                  <a:lnTo>
                    <a:pt x="246" y="60"/>
                  </a:lnTo>
                  <a:lnTo>
                    <a:pt x="247" y="58"/>
                  </a:lnTo>
                  <a:lnTo>
                    <a:pt x="247" y="57"/>
                  </a:lnTo>
                  <a:lnTo>
                    <a:pt x="247" y="55"/>
                  </a:lnTo>
                  <a:lnTo>
                    <a:pt x="247" y="53"/>
                  </a:lnTo>
                  <a:lnTo>
                    <a:pt x="248" y="49"/>
                  </a:lnTo>
                  <a:lnTo>
                    <a:pt x="248" y="48"/>
                  </a:lnTo>
                  <a:lnTo>
                    <a:pt x="248" y="47"/>
                  </a:lnTo>
                  <a:lnTo>
                    <a:pt x="248" y="46"/>
                  </a:lnTo>
                  <a:lnTo>
                    <a:pt x="248" y="45"/>
                  </a:lnTo>
                  <a:lnTo>
                    <a:pt x="248" y="42"/>
                  </a:lnTo>
                  <a:lnTo>
                    <a:pt x="248" y="40"/>
                  </a:lnTo>
                  <a:lnTo>
                    <a:pt x="248" y="39"/>
                  </a:lnTo>
                  <a:lnTo>
                    <a:pt x="248" y="38"/>
                  </a:lnTo>
                  <a:lnTo>
                    <a:pt x="248" y="37"/>
                  </a:lnTo>
                  <a:lnTo>
                    <a:pt x="248" y="36"/>
                  </a:lnTo>
                  <a:lnTo>
                    <a:pt x="248" y="35"/>
                  </a:lnTo>
                  <a:lnTo>
                    <a:pt x="248" y="34"/>
                  </a:lnTo>
                  <a:lnTo>
                    <a:pt x="248" y="33"/>
                  </a:lnTo>
                  <a:lnTo>
                    <a:pt x="248" y="32"/>
                  </a:lnTo>
                  <a:lnTo>
                    <a:pt x="248" y="30"/>
                  </a:lnTo>
                  <a:lnTo>
                    <a:pt x="248" y="29"/>
                  </a:lnTo>
                  <a:lnTo>
                    <a:pt x="248" y="28"/>
                  </a:lnTo>
                  <a:lnTo>
                    <a:pt x="248" y="27"/>
                  </a:lnTo>
                  <a:lnTo>
                    <a:pt x="250" y="27"/>
                  </a:lnTo>
                  <a:lnTo>
                    <a:pt x="250" y="26"/>
                  </a:lnTo>
                  <a:lnTo>
                    <a:pt x="250" y="25"/>
                  </a:lnTo>
                  <a:lnTo>
                    <a:pt x="250" y="24"/>
                  </a:lnTo>
                  <a:lnTo>
                    <a:pt x="250" y="23"/>
                  </a:lnTo>
                  <a:lnTo>
                    <a:pt x="250" y="22"/>
                  </a:lnTo>
                  <a:lnTo>
                    <a:pt x="250" y="21"/>
                  </a:lnTo>
                  <a:lnTo>
                    <a:pt x="248" y="20"/>
                  </a:lnTo>
                  <a:lnTo>
                    <a:pt x="250" y="18"/>
                  </a:lnTo>
                  <a:lnTo>
                    <a:pt x="251" y="18"/>
                  </a:lnTo>
                  <a:lnTo>
                    <a:pt x="251" y="17"/>
                  </a:lnTo>
                  <a:lnTo>
                    <a:pt x="251" y="16"/>
                  </a:lnTo>
                  <a:lnTo>
                    <a:pt x="252" y="15"/>
                  </a:lnTo>
                  <a:lnTo>
                    <a:pt x="252" y="14"/>
                  </a:lnTo>
                  <a:lnTo>
                    <a:pt x="252" y="13"/>
                  </a:lnTo>
                  <a:lnTo>
                    <a:pt x="252" y="12"/>
                  </a:lnTo>
                  <a:lnTo>
                    <a:pt x="252" y="11"/>
                  </a:lnTo>
                  <a:lnTo>
                    <a:pt x="252" y="10"/>
                  </a:lnTo>
                  <a:lnTo>
                    <a:pt x="253" y="9"/>
                  </a:lnTo>
                  <a:lnTo>
                    <a:pt x="253" y="8"/>
                  </a:lnTo>
                  <a:lnTo>
                    <a:pt x="253" y="7"/>
                  </a:lnTo>
                  <a:lnTo>
                    <a:pt x="253" y="5"/>
                  </a:lnTo>
                  <a:lnTo>
                    <a:pt x="253" y="4"/>
                  </a:lnTo>
                  <a:lnTo>
                    <a:pt x="253" y="3"/>
                  </a:lnTo>
                  <a:lnTo>
                    <a:pt x="253" y="2"/>
                  </a:lnTo>
                  <a:lnTo>
                    <a:pt x="253" y="1"/>
                  </a:lnTo>
                  <a:lnTo>
                    <a:pt x="254" y="1"/>
                  </a:lnTo>
                  <a:lnTo>
                    <a:pt x="254" y="0"/>
                  </a:lnTo>
                  <a:lnTo>
                    <a:pt x="255" y="0"/>
                  </a:lnTo>
                  <a:lnTo>
                    <a:pt x="256" y="0"/>
                  </a:lnTo>
                  <a:lnTo>
                    <a:pt x="256" y="1"/>
                  </a:lnTo>
                  <a:lnTo>
                    <a:pt x="256" y="2"/>
                  </a:lnTo>
                  <a:lnTo>
                    <a:pt x="256" y="3"/>
                  </a:lnTo>
                  <a:lnTo>
                    <a:pt x="255" y="3"/>
                  </a:lnTo>
                  <a:lnTo>
                    <a:pt x="255" y="4"/>
                  </a:lnTo>
                  <a:lnTo>
                    <a:pt x="255" y="5"/>
                  </a:lnTo>
                  <a:lnTo>
                    <a:pt x="255" y="7"/>
                  </a:lnTo>
                  <a:lnTo>
                    <a:pt x="255" y="8"/>
                  </a:lnTo>
                  <a:lnTo>
                    <a:pt x="255" y="9"/>
                  </a:lnTo>
                  <a:lnTo>
                    <a:pt x="255" y="10"/>
                  </a:lnTo>
                  <a:lnTo>
                    <a:pt x="254" y="11"/>
                  </a:lnTo>
                  <a:lnTo>
                    <a:pt x="254" y="12"/>
                  </a:lnTo>
                  <a:lnTo>
                    <a:pt x="254" y="14"/>
                  </a:lnTo>
                  <a:lnTo>
                    <a:pt x="254" y="15"/>
                  </a:lnTo>
                  <a:lnTo>
                    <a:pt x="254" y="16"/>
                  </a:lnTo>
                  <a:lnTo>
                    <a:pt x="254" y="17"/>
                  </a:lnTo>
                  <a:lnTo>
                    <a:pt x="254" y="18"/>
                  </a:lnTo>
                  <a:lnTo>
                    <a:pt x="254" y="20"/>
                  </a:lnTo>
                  <a:lnTo>
                    <a:pt x="254" y="2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63" name="Freeform 8261">
              <a:extLst>
                <a:ext uri="{FF2B5EF4-FFF2-40B4-BE49-F238E27FC236}">
                  <a16:creationId xmlns:a16="http://schemas.microsoft.com/office/drawing/2014/main" id="{E8DAB2ED-4DF3-8DAD-69FE-B0E43591E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5" y="574675"/>
              <a:ext cx="2012950" cy="2116138"/>
            </a:xfrm>
            <a:custGeom>
              <a:avLst/>
              <a:gdLst>
                <a:gd name="T0" fmla="*/ 996 w 1268"/>
                <a:gd name="T1" fmla="*/ 545 h 1333"/>
                <a:gd name="T2" fmla="*/ 995 w 1268"/>
                <a:gd name="T3" fmla="*/ 593 h 1333"/>
                <a:gd name="T4" fmla="*/ 1016 w 1268"/>
                <a:gd name="T5" fmla="*/ 641 h 1333"/>
                <a:gd name="T6" fmla="*/ 1025 w 1268"/>
                <a:gd name="T7" fmla="*/ 661 h 1333"/>
                <a:gd name="T8" fmla="*/ 1082 w 1268"/>
                <a:gd name="T9" fmla="*/ 712 h 1333"/>
                <a:gd name="T10" fmla="*/ 1171 w 1268"/>
                <a:gd name="T11" fmla="*/ 781 h 1333"/>
                <a:gd name="T12" fmla="*/ 1205 w 1268"/>
                <a:gd name="T13" fmla="*/ 828 h 1333"/>
                <a:gd name="T14" fmla="*/ 1244 w 1268"/>
                <a:gd name="T15" fmla="*/ 888 h 1333"/>
                <a:gd name="T16" fmla="*/ 1257 w 1268"/>
                <a:gd name="T17" fmla="*/ 926 h 1333"/>
                <a:gd name="T18" fmla="*/ 1266 w 1268"/>
                <a:gd name="T19" fmla="*/ 1000 h 1333"/>
                <a:gd name="T20" fmla="*/ 1261 w 1268"/>
                <a:gd name="T21" fmla="*/ 1077 h 1333"/>
                <a:gd name="T22" fmla="*/ 1240 w 1268"/>
                <a:gd name="T23" fmla="*/ 1173 h 1333"/>
                <a:gd name="T24" fmla="*/ 1238 w 1268"/>
                <a:gd name="T25" fmla="*/ 1228 h 1333"/>
                <a:gd name="T26" fmla="*/ 1206 w 1268"/>
                <a:gd name="T27" fmla="*/ 1268 h 1333"/>
                <a:gd name="T28" fmla="*/ 1122 w 1268"/>
                <a:gd name="T29" fmla="*/ 1286 h 1333"/>
                <a:gd name="T30" fmla="*/ 1122 w 1268"/>
                <a:gd name="T31" fmla="*/ 1295 h 1333"/>
                <a:gd name="T32" fmla="*/ 1055 w 1268"/>
                <a:gd name="T33" fmla="*/ 1332 h 1333"/>
                <a:gd name="T34" fmla="*/ 667 w 1268"/>
                <a:gd name="T35" fmla="*/ 1332 h 1333"/>
                <a:gd name="T36" fmla="*/ 656 w 1268"/>
                <a:gd name="T37" fmla="*/ 1331 h 1333"/>
                <a:gd name="T38" fmla="*/ 614 w 1268"/>
                <a:gd name="T39" fmla="*/ 1332 h 1333"/>
                <a:gd name="T40" fmla="*/ 560 w 1268"/>
                <a:gd name="T41" fmla="*/ 1332 h 1333"/>
                <a:gd name="T42" fmla="*/ 515 w 1268"/>
                <a:gd name="T43" fmla="*/ 1332 h 1333"/>
                <a:gd name="T44" fmla="*/ 423 w 1268"/>
                <a:gd name="T45" fmla="*/ 1332 h 1333"/>
                <a:gd name="T46" fmla="*/ 194 w 1268"/>
                <a:gd name="T47" fmla="*/ 1333 h 1333"/>
                <a:gd name="T48" fmla="*/ 8 w 1268"/>
                <a:gd name="T49" fmla="*/ 1333 h 1333"/>
                <a:gd name="T50" fmla="*/ 11 w 1268"/>
                <a:gd name="T51" fmla="*/ 1306 h 1333"/>
                <a:gd name="T52" fmla="*/ 8 w 1268"/>
                <a:gd name="T53" fmla="*/ 1200 h 1333"/>
                <a:gd name="T54" fmla="*/ 6 w 1268"/>
                <a:gd name="T55" fmla="*/ 1122 h 1333"/>
                <a:gd name="T56" fmla="*/ 4 w 1268"/>
                <a:gd name="T57" fmla="*/ 982 h 1333"/>
                <a:gd name="T58" fmla="*/ 1 w 1268"/>
                <a:gd name="T59" fmla="*/ 747 h 1333"/>
                <a:gd name="T60" fmla="*/ 93 w 1268"/>
                <a:gd name="T61" fmla="*/ 746 h 1333"/>
                <a:gd name="T62" fmla="*/ 333 w 1268"/>
                <a:gd name="T63" fmla="*/ 746 h 1333"/>
                <a:gd name="T64" fmla="*/ 409 w 1268"/>
                <a:gd name="T65" fmla="*/ 738 h 1333"/>
                <a:gd name="T66" fmla="*/ 536 w 1268"/>
                <a:gd name="T67" fmla="*/ 713 h 1333"/>
                <a:gd name="T68" fmla="*/ 605 w 1268"/>
                <a:gd name="T69" fmla="*/ 702 h 1333"/>
                <a:gd name="T70" fmla="*/ 589 w 1268"/>
                <a:gd name="T71" fmla="*/ 680 h 1333"/>
                <a:gd name="T72" fmla="*/ 580 w 1268"/>
                <a:gd name="T73" fmla="*/ 669 h 1333"/>
                <a:gd name="T74" fmla="*/ 572 w 1268"/>
                <a:gd name="T75" fmla="*/ 668 h 1333"/>
                <a:gd name="T76" fmla="*/ 503 w 1268"/>
                <a:gd name="T77" fmla="*/ 628 h 1333"/>
                <a:gd name="T78" fmla="*/ 524 w 1268"/>
                <a:gd name="T79" fmla="*/ 590 h 1333"/>
                <a:gd name="T80" fmla="*/ 524 w 1268"/>
                <a:gd name="T81" fmla="*/ 531 h 1333"/>
                <a:gd name="T82" fmla="*/ 524 w 1268"/>
                <a:gd name="T83" fmla="*/ 492 h 1333"/>
                <a:gd name="T84" fmla="*/ 524 w 1268"/>
                <a:gd name="T85" fmla="*/ 451 h 1333"/>
                <a:gd name="T86" fmla="*/ 524 w 1268"/>
                <a:gd name="T87" fmla="*/ 410 h 1333"/>
                <a:gd name="T88" fmla="*/ 521 w 1268"/>
                <a:gd name="T89" fmla="*/ 404 h 1333"/>
                <a:gd name="T90" fmla="*/ 521 w 1268"/>
                <a:gd name="T91" fmla="*/ 346 h 1333"/>
                <a:gd name="T92" fmla="*/ 521 w 1268"/>
                <a:gd name="T93" fmla="*/ 311 h 1333"/>
                <a:gd name="T94" fmla="*/ 568 w 1268"/>
                <a:gd name="T95" fmla="*/ 312 h 1333"/>
                <a:gd name="T96" fmla="*/ 615 w 1268"/>
                <a:gd name="T97" fmla="*/ 312 h 1333"/>
                <a:gd name="T98" fmla="*/ 599 w 1268"/>
                <a:gd name="T99" fmla="*/ 280 h 1333"/>
                <a:gd name="T100" fmla="*/ 583 w 1268"/>
                <a:gd name="T101" fmla="*/ 204 h 1333"/>
                <a:gd name="T102" fmla="*/ 584 w 1268"/>
                <a:gd name="T103" fmla="*/ 126 h 1333"/>
                <a:gd name="T104" fmla="*/ 583 w 1268"/>
                <a:gd name="T105" fmla="*/ 63 h 1333"/>
                <a:gd name="T106" fmla="*/ 675 w 1268"/>
                <a:gd name="T107" fmla="*/ 1 h 1333"/>
                <a:gd name="T108" fmla="*/ 799 w 1268"/>
                <a:gd name="T109" fmla="*/ 156 h 1333"/>
                <a:gd name="T110" fmla="*/ 820 w 1268"/>
                <a:gd name="T111" fmla="*/ 269 h 1333"/>
                <a:gd name="T112" fmla="*/ 914 w 1268"/>
                <a:gd name="T113" fmla="*/ 360 h 1333"/>
                <a:gd name="T114" fmla="*/ 974 w 1268"/>
                <a:gd name="T115" fmla="*/ 435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8" h="1333">
                  <a:moveTo>
                    <a:pt x="998" y="465"/>
                  </a:moveTo>
                  <a:lnTo>
                    <a:pt x="997" y="468"/>
                  </a:lnTo>
                  <a:lnTo>
                    <a:pt x="997" y="497"/>
                  </a:lnTo>
                  <a:lnTo>
                    <a:pt x="997" y="504"/>
                  </a:lnTo>
                  <a:lnTo>
                    <a:pt x="997" y="509"/>
                  </a:lnTo>
                  <a:lnTo>
                    <a:pt x="997" y="512"/>
                  </a:lnTo>
                  <a:lnTo>
                    <a:pt x="996" y="530"/>
                  </a:lnTo>
                  <a:lnTo>
                    <a:pt x="996" y="545"/>
                  </a:lnTo>
                  <a:lnTo>
                    <a:pt x="996" y="546"/>
                  </a:lnTo>
                  <a:lnTo>
                    <a:pt x="996" y="555"/>
                  </a:lnTo>
                  <a:lnTo>
                    <a:pt x="996" y="558"/>
                  </a:lnTo>
                  <a:lnTo>
                    <a:pt x="995" y="583"/>
                  </a:lnTo>
                  <a:lnTo>
                    <a:pt x="995" y="584"/>
                  </a:lnTo>
                  <a:lnTo>
                    <a:pt x="995" y="586"/>
                  </a:lnTo>
                  <a:lnTo>
                    <a:pt x="995" y="587"/>
                  </a:lnTo>
                  <a:lnTo>
                    <a:pt x="995" y="593"/>
                  </a:lnTo>
                  <a:lnTo>
                    <a:pt x="995" y="594"/>
                  </a:lnTo>
                  <a:lnTo>
                    <a:pt x="995" y="595"/>
                  </a:lnTo>
                  <a:lnTo>
                    <a:pt x="996" y="596"/>
                  </a:lnTo>
                  <a:lnTo>
                    <a:pt x="996" y="598"/>
                  </a:lnTo>
                  <a:lnTo>
                    <a:pt x="998" y="602"/>
                  </a:lnTo>
                  <a:lnTo>
                    <a:pt x="998" y="603"/>
                  </a:lnTo>
                  <a:lnTo>
                    <a:pt x="1006" y="621"/>
                  </a:lnTo>
                  <a:lnTo>
                    <a:pt x="1016" y="641"/>
                  </a:lnTo>
                  <a:lnTo>
                    <a:pt x="1016" y="642"/>
                  </a:lnTo>
                  <a:lnTo>
                    <a:pt x="1017" y="643"/>
                  </a:lnTo>
                  <a:lnTo>
                    <a:pt x="1017" y="644"/>
                  </a:lnTo>
                  <a:lnTo>
                    <a:pt x="1019" y="650"/>
                  </a:lnTo>
                  <a:lnTo>
                    <a:pt x="1021" y="652"/>
                  </a:lnTo>
                  <a:lnTo>
                    <a:pt x="1021" y="654"/>
                  </a:lnTo>
                  <a:lnTo>
                    <a:pt x="1022" y="655"/>
                  </a:lnTo>
                  <a:lnTo>
                    <a:pt x="1025" y="661"/>
                  </a:lnTo>
                  <a:lnTo>
                    <a:pt x="1026" y="661"/>
                  </a:lnTo>
                  <a:lnTo>
                    <a:pt x="1027" y="663"/>
                  </a:lnTo>
                  <a:lnTo>
                    <a:pt x="1028" y="664"/>
                  </a:lnTo>
                  <a:lnTo>
                    <a:pt x="1052" y="692"/>
                  </a:lnTo>
                  <a:lnTo>
                    <a:pt x="1054" y="693"/>
                  </a:lnTo>
                  <a:lnTo>
                    <a:pt x="1072" y="706"/>
                  </a:lnTo>
                  <a:lnTo>
                    <a:pt x="1078" y="710"/>
                  </a:lnTo>
                  <a:lnTo>
                    <a:pt x="1082" y="712"/>
                  </a:lnTo>
                  <a:lnTo>
                    <a:pt x="1087" y="715"/>
                  </a:lnTo>
                  <a:lnTo>
                    <a:pt x="1097" y="722"/>
                  </a:lnTo>
                  <a:lnTo>
                    <a:pt x="1138" y="749"/>
                  </a:lnTo>
                  <a:lnTo>
                    <a:pt x="1139" y="750"/>
                  </a:lnTo>
                  <a:lnTo>
                    <a:pt x="1140" y="750"/>
                  </a:lnTo>
                  <a:lnTo>
                    <a:pt x="1156" y="761"/>
                  </a:lnTo>
                  <a:lnTo>
                    <a:pt x="1170" y="780"/>
                  </a:lnTo>
                  <a:lnTo>
                    <a:pt x="1171" y="781"/>
                  </a:lnTo>
                  <a:lnTo>
                    <a:pt x="1173" y="784"/>
                  </a:lnTo>
                  <a:lnTo>
                    <a:pt x="1183" y="799"/>
                  </a:lnTo>
                  <a:lnTo>
                    <a:pt x="1188" y="804"/>
                  </a:lnTo>
                  <a:lnTo>
                    <a:pt x="1193" y="812"/>
                  </a:lnTo>
                  <a:lnTo>
                    <a:pt x="1200" y="822"/>
                  </a:lnTo>
                  <a:lnTo>
                    <a:pt x="1202" y="823"/>
                  </a:lnTo>
                  <a:lnTo>
                    <a:pt x="1202" y="824"/>
                  </a:lnTo>
                  <a:lnTo>
                    <a:pt x="1205" y="828"/>
                  </a:lnTo>
                  <a:lnTo>
                    <a:pt x="1210" y="835"/>
                  </a:lnTo>
                  <a:lnTo>
                    <a:pt x="1213" y="839"/>
                  </a:lnTo>
                  <a:lnTo>
                    <a:pt x="1214" y="841"/>
                  </a:lnTo>
                  <a:lnTo>
                    <a:pt x="1217" y="845"/>
                  </a:lnTo>
                  <a:lnTo>
                    <a:pt x="1225" y="858"/>
                  </a:lnTo>
                  <a:lnTo>
                    <a:pt x="1227" y="860"/>
                  </a:lnTo>
                  <a:lnTo>
                    <a:pt x="1243" y="886"/>
                  </a:lnTo>
                  <a:lnTo>
                    <a:pt x="1244" y="888"/>
                  </a:lnTo>
                  <a:lnTo>
                    <a:pt x="1245" y="891"/>
                  </a:lnTo>
                  <a:lnTo>
                    <a:pt x="1250" y="901"/>
                  </a:lnTo>
                  <a:lnTo>
                    <a:pt x="1250" y="902"/>
                  </a:lnTo>
                  <a:lnTo>
                    <a:pt x="1249" y="902"/>
                  </a:lnTo>
                  <a:lnTo>
                    <a:pt x="1251" y="908"/>
                  </a:lnTo>
                  <a:lnTo>
                    <a:pt x="1252" y="911"/>
                  </a:lnTo>
                  <a:lnTo>
                    <a:pt x="1255" y="920"/>
                  </a:lnTo>
                  <a:lnTo>
                    <a:pt x="1257" y="926"/>
                  </a:lnTo>
                  <a:lnTo>
                    <a:pt x="1257" y="927"/>
                  </a:lnTo>
                  <a:lnTo>
                    <a:pt x="1263" y="945"/>
                  </a:lnTo>
                  <a:lnTo>
                    <a:pt x="1264" y="948"/>
                  </a:lnTo>
                  <a:lnTo>
                    <a:pt x="1266" y="952"/>
                  </a:lnTo>
                  <a:lnTo>
                    <a:pt x="1266" y="960"/>
                  </a:lnTo>
                  <a:lnTo>
                    <a:pt x="1266" y="981"/>
                  </a:lnTo>
                  <a:lnTo>
                    <a:pt x="1266" y="983"/>
                  </a:lnTo>
                  <a:lnTo>
                    <a:pt x="1266" y="1000"/>
                  </a:lnTo>
                  <a:lnTo>
                    <a:pt x="1266" y="1015"/>
                  </a:lnTo>
                  <a:lnTo>
                    <a:pt x="1268" y="1015"/>
                  </a:lnTo>
                  <a:lnTo>
                    <a:pt x="1268" y="1047"/>
                  </a:lnTo>
                  <a:lnTo>
                    <a:pt x="1266" y="1055"/>
                  </a:lnTo>
                  <a:lnTo>
                    <a:pt x="1266" y="1057"/>
                  </a:lnTo>
                  <a:lnTo>
                    <a:pt x="1265" y="1060"/>
                  </a:lnTo>
                  <a:lnTo>
                    <a:pt x="1263" y="1070"/>
                  </a:lnTo>
                  <a:lnTo>
                    <a:pt x="1261" y="1077"/>
                  </a:lnTo>
                  <a:lnTo>
                    <a:pt x="1257" y="1093"/>
                  </a:lnTo>
                  <a:lnTo>
                    <a:pt x="1253" y="1117"/>
                  </a:lnTo>
                  <a:lnTo>
                    <a:pt x="1253" y="1118"/>
                  </a:lnTo>
                  <a:lnTo>
                    <a:pt x="1252" y="1121"/>
                  </a:lnTo>
                  <a:lnTo>
                    <a:pt x="1251" y="1126"/>
                  </a:lnTo>
                  <a:lnTo>
                    <a:pt x="1248" y="1141"/>
                  </a:lnTo>
                  <a:lnTo>
                    <a:pt x="1244" y="1157"/>
                  </a:lnTo>
                  <a:lnTo>
                    <a:pt x="1240" y="1173"/>
                  </a:lnTo>
                  <a:lnTo>
                    <a:pt x="1240" y="1192"/>
                  </a:lnTo>
                  <a:lnTo>
                    <a:pt x="1240" y="1199"/>
                  </a:lnTo>
                  <a:lnTo>
                    <a:pt x="1240" y="1208"/>
                  </a:lnTo>
                  <a:lnTo>
                    <a:pt x="1240" y="1210"/>
                  </a:lnTo>
                  <a:lnTo>
                    <a:pt x="1240" y="1212"/>
                  </a:lnTo>
                  <a:lnTo>
                    <a:pt x="1240" y="1223"/>
                  </a:lnTo>
                  <a:lnTo>
                    <a:pt x="1240" y="1224"/>
                  </a:lnTo>
                  <a:lnTo>
                    <a:pt x="1238" y="1228"/>
                  </a:lnTo>
                  <a:lnTo>
                    <a:pt x="1237" y="1229"/>
                  </a:lnTo>
                  <a:lnTo>
                    <a:pt x="1233" y="1233"/>
                  </a:lnTo>
                  <a:lnTo>
                    <a:pt x="1231" y="1236"/>
                  </a:lnTo>
                  <a:lnTo>
                    <a:pt x="1211" y="1266"/>
                  </a:lnTo>
                  <a:lnTo>
                    <a:pt x="1210" y="1267"/>
                  </a:lnTo>
                  <a:lnTo>
                    <a:pt x="1207" y="1267"/>
                  </a:lnTo>
                  <a:lnTo>
                    <a:pt x="1207" y="1268"/>
                  </a:lnTo>
                  <a:lnTo>
                    <a:pt x="1206" y="1268"/>
                  </a:lnTo>
                  <a:lnTo>
                    <a:pt x="1200" y="1268"/>
                  </a:lnTo>
                  <a:lnTo>
                    <a:pt x="1178" y="1268"/>
                  </a:lnTo>
                  <a:lnTo>
                    <a:pt x="1149" y="1268"/>
                  </a:lnTo>
                  <a:lnTo>
                    <a:pt x="1147" y="1269"/>
                  </a:lnTo>
                  <a:lnTo>
                    <a:pt x="1140" y="1273"/>
                  </a:lnTo>
                  <a:lnTo>
                    <a:pt x="1124" y="1284"/>
                  </a:lnTo>
                  <a:lnTo>
                    <a:pt x="1122" y="1285"/>
                  </a:lnTo>
                  <a:lnTo>
                    <a:pt x="1122" y="1286"/>
                  </a:lnTo>
                  <a:lnTo>
                    <a:pt x="1121" y="1286"/>
                  </a:lnTo>
                  <a:lnTo>
                    <a:pt x="1122" y="1286"/>
                  </a:lnTo>
                  <a:lnTo>
                    <a:pt x="1122" y="1287"/>
                  </a:lnTo>
                  <a:lnTo>
                    <a:pt x="1124" y="1287"/>
                  </a:lnTo>
                  <a:lnTo>
                    <a:pt x="1122" y="1287"/>
                  </a:lnTo>
                  <a:lnTo>
                    <a:pt x="1122" y="1291"/>
                  </a:lnTo>
                  <a:lnTo>
                    <a:pt x="1122" y="1293"/>
                  </a:lnTo>
                  <a:lnTo>
                    <a:pt x="1122" y="1295"/>
                  </a:lnTo>
                  <a:lnTo>
                    <a:pt x="1124" y="1301"/>
                  </a:lnTo>
                  <a:lnTo>
                    <a:pt x="1124" y="1330"/>
                  </a:lnTo>
                  <a:lnTo>
                    <a:pt x="1124" y="1332"/>
                  </a:lnTo>
                  <a:lnTo>
                    <a:pt x="1122" y="1332"/>
                  </a:lnTo>
                  <a:lnTo>
                    <a:pt x="1121" y="1332"/>
                  </a:lnTo>
                  <a:lnTo>
                    <a:pt x="1119" y="1332"/>
                  </a:lnTo>
                  <a:lnTo>
                    <a:pt x="1092" y="1332"/>
                  </a:lnTo>
                  <a:lnTo>
                    <a:pt x="1055" y="1332"/>
                  </a:lnTo>
                  <a:lnTo>
                    <a:pt x="1004" y="1332"/>
                  </a:lnTo>
                  <a:lnTo>
                    <a:pt x="974" y="1332"/>
                  </a:lnTo>
                  <a:lnTo>
                    <a:pt x="914" y="1332"/>
                  </a:lnTo>
                  <a:lnTo>
                    <a:pt x="736" y="1332"/>
                  </a:lnTo>
                  <a:lnTo>
                    <a:pt x="731" y="1332"/>
                  </a:lnTo>
                  <a:lnTo>
                    <a:pt x="670" y="1332"/>
                  </a:lnTo>
                  <a:lnTo>
                    <a:pt x="668" y="1332"/>
                  </a:lnTo>
                  <a:lnTo>
                    <a:pt x="667" y="1332"/>
                  </a:lnTo>
                  <a:lnTo>
                    <a:pt x="664" y="1332"/>
                  </a:lnTo>
                  <a:lnTo>
                    <a:pt x="663" y="1332"/>
                  </a:lnTo>
                  <a:lnTo>
                    <a:pt x="661" y="1332"/>
                  </a:lnTo>
                  <a:lnTo>
                    <a:pt x="661" y="1331"/>
                  </a:lnTo>
                  <a:lnTo>
                    <a:pt x="660" y="1331"/>
                  </a:lnTo>
                  <a:lnTo>
                    <a:pt x="659" y="1331"/>
                  </a:lnTo>
                  <a:lnTo>
                    <a:pt x="658" y="1331"/>
                  </a:lnTo>
                  <a:lnTo>
                    <a:pt x="656" y="1331"/>
                  </a:lnTo>
                  <a:lnTo>
                    <a:pt x="655" y="1331"/>
                  </a:lnTo>
                  <a:lnTo>
                    <a:pt x="654" y="1331"/>
                  </a:lnTo>
                  <a:lnTo>
                    <a:pt x="652" y="1331"/>
                  </a:lnTo>
                  <a:lnTo>
                    <a:pt x="650" y="1331"/>
                  </a:lnTo>
                  <a:lnTo>
                    <a:pt x="649" y="1331"/>
                  </a:lnTo>
                  <a:lnTo>
                    <a:pt x="642" y="1331"/>
                  </a:lnTo>
                  <a:lnTo>
                    <a:pt x="621" y="1332"/>
                  </a:lnTo>
                  <a:lnTo>
                    <a:pt x="614" y="1332"/>
                  </a:lnTo>
                  <a:lnTo>
                    <a:pt x="608" y="1332"/>
                  </a:lnTo>
                  <a:lnTo>
                    <a:pt x="590" y="1332"/>
                  </a:lnTo>
                  <a:lnTo>
                    <a:pt x="585" y="1332"/>
                  </a:lnTo>
                  <a:lnTo>
                    <a:pt x="584" y="1332"/>
                  </a:lnTo>
                  <a:lnTo>
                    <a:pt x="583" y="1332"/>
                  </a:lnTo>
                  <a:lnTo>
                    <a:pt x="582" y="1332"/>
                  </a:lnTo>
                  <a:lnTo>
                    <a:pt x="576" y="1332"/>
                  </a:lnTo>
                  <a:lnTo>
                    <a:pt x="560" y="1332"/>
                  </a:lnTo>
                  <a:lnTo>
                    <a:pt x="553" y="1332"/>
                  </a:lnTo>
                  <a:lnTo>
                    <a:pt x="552" y="1332"/>
                  </a:lnTo>
                  <a:lnTo>
                    <a:pt x="546" y="1332"/>
                  </a:lnTo>
                  <a:lnTo>
                    <a:pt x="528" y="1332"/>
                  </a:lnTo>
                  <a:lnTo>
                    <a:pt x="523" y="1332"/>
                  </a:lnTo>
                  <a:lnTo>
                    <a:pt x="522" y="1332"/>
                  </a:lnTo>
                  <a:lnTo>
                    <a:pt x="521" y="1332"/>
                  </a:lnTo>
                  <a:lnTo>
                    <a:pt x="515" y="1332"/>
                  </a:lnTo>
                  <a:lnTo>
                    <a:pt x="498" y="1332"/>
                  </a:lnTo>
                  <a:lnTo>
                    <a:pt x="493" y="1332"/>
                  </a:lnTo>
                  <a:lnTo>
                    <a:pt x="491" y="1332"/>
                  </a:lnTo>
                  <a:lnTo>
                    <a:pt x="490" y="1332"/>
                  </a:lnTo>
                  <a:lnTo>
                    <a:pt x="487" y="1332"/>
                  </a:lnTo>
                  <a:lnTo>
                    <a:pt x="479" y="1332"/>
                  </a:lnTo>
                  <a:lnTo>
                    <a:pt x="476" y="1332"/>
                  </a:lnTo>
                  <a:lnTo>
                    <a:pt x="423" y="1332"/>
                  </a:lnTo>
                  <a:lnTo>
                    <a:pt x="263" y="1333"/>
                  </a:lnTo>
                  <a:lnTo>
                    <a:pt x="260" y="1333"/>
                  </a:lnTo>
                  <a:lnTo>
                    <a:pt x="212" y="1333"/>
                  </a:lnTo>
                  <a:lnTo>
                    <a:pt x="210" y="1333"/>
                  </a:lnTo>
                  <a:lnTo>
                    <a:pt x="209" y="1333"/>
                  </a:lnTo>
                  <a:lnTo>
                    <a:pt x="207" y="1333"/>
                  </a:lnTo>
                  <a:lnTo>
                    <a:pt x="206" y="1333"/>
                  </a:lnTo>
                  <a:lnTo>
                    <a:pt x="194" y="1333"/>
                  </a:lnTo>
                  <a:lnTo>
                    <a:pt x="154" y="1333"/>
                  </a:lnTo>
                  <a:lnTo>
                    <a:pt x="140" y="1333"/>
                  </a:lnTo>
                  <a:lnTo>
                    <a:pt x="114" y="1333"/>
                  </a:lnTo>
                  <a:lnTo>
                    <a:pt x="107" y="1333"/>
                  </a:lnTo>
                  <a:lnTo>
                    <a:pt x="36" y="1333"/>
                  </a:lnTo>
                  <a:lnTo>
                    <a:pt x="21" y="1333"/>
                  </a:lnTo>
                  <a:lnTo>
                    <a:pt x="9" y="1333"/>
                  </a:lnTo>
                  <a:lnTo>
                    <a:pt x="8" y="1333"/>
                  </a:lnTo>
                  <a:lnTo>
                    <a:pt x="7" y="1333"/>
                  </a:lnTo>
                  <a:lnTo>
                    <a:pt x="7" y="1328"/>
                  </a:lnTo>
                  <a:lnTo>
                    <a:pt x="7" y="1311"/>
                  </a:lnTo>
                  <a:lnTo>
                    <a:pt x="7" y="1308"/>
                  </a:lnTo>
                  <a:lnTo>
                    <a:pt x="7" y="1307"/>
                  </a:lnTo>
                  <a:lnTo>
                    <a:pt x="8" y="1307"/>
                  </a:lnTo>
                  <a:lnTo>
                    <a:pt x="12" y="1307"/>
                  </a:lnTo>
                  <a:lnTo>
                    <a:pt x="11" y="1306"/>
                  </a:lnTo>
                  <a:lnTo>
                    <a:pt x="11" y="1291"/>
                  </a:lnTo>
                  <a:lnTo>
                    <a:pt x="9" y="1274"/>
                  </a:lnTo>
                  <a:lnTo>
                    <a:pt x="8" y="1245"/>
                  </a:lnTo>
                  <a:lnTo>
                    <a:pt x="8" y="1233"/>
                  </a:lnTo>
                  <a:lnTo>
                    <a:pt x="8" y="1231"/>
                  </a:lnTo>
                  <a:lnTo>
                    <a:pt x="8" y="1216"/>
                  </a:lnTo>
                  <a:lnTo>
                    <a:pt x="8" y="1213"/>
                  </a:lnTo>
                  <a:lnTo>
                    <a:pt x="8" y="1200"/>
                  </a:lnTo>
                  <a:lnTo>
                    <a:pt x="7" y="1188"/>
                  </a:lnTo>
                  <a:lnTo>
                    <a:pt x="7" y="1184"/>
                  </a:lnTo>
                  <a:lnTo>
                    <a:pt x="7" y="1169"/>
                  </a:lnTo>
                  <a:lnTo>
                    <a:pt x="7" y="1154"/>
                  </a:lnTo>
                  <a:lnTo>
                    <a:pt x="6" y="1138"/>
                  </a:lnTo>
                  <a:lnTo>
                    <a:pt x="6" y="1124"/>
                  </a:lnTo>
                  <a:lnTo>
                    <a:pt x="6" y="1123"/>
                  </a:lnTo>
                  <a:lnTo>
                    <a:pt x="6" y="1122"/>
                  </a:lnTo>
                  <a:lnTo>
                    <a:pt x="6" y="1116"/>
                  </a:lnTo>
                  <a:lnTo>
                    <a:pt x="5" y="1092"/>
                  </a:lnTo>
                  <a:lnTo>
                    <a:pt x="5" y="1060"/>
                  </a:lnTo>
                  <a:lnTo>
                    <a:pt x="5" y="1054"/>
                  </a:lnTo>
                  <a:lnTo>
                    <a:pt x="5" y="1026"/>
                  </a:lnTo>
                  <a:lnTo>
                    <a:pt x="5" y="1025"/>
                  </a:lnTo>
                  <a:lnTo>
                    <a:pt x="4" y="994"/>
                  </a:lnTo>
                  <a:lnTo>
                    <a:pt x="4" y="982"/>
                  </a:lnTo>
                  <a:lnTo>
                    <a:pt x="4" y="980"/>
                  </a:lnTo>
                  <a:lnTo>
                    <a:pt x="3" y="933"/>
                  </a:lnTo>
                  <a:lnTo>
                    <a:pt x="3" y="932"/>
                  </a:lnTo>
                  <a:lnTo>
                    <a:pt x="3" y="919"/>
                  </a:lnTo>
                  <a:lnTo>
                    <a:pt x="2" y="840"/>
                  </a:lnTo>
                  <a:lnTo>
                    <a:pt x="1" y="779"/>
                  </a:lnTo>
                  <a:lnTo>
                    <a:pt x="0" y="747"/>
                  </a:lnTo>
                  <a:lnTo>
                    <a:pt x="1" y="747"/>
                  </a:lnTo>
                  <a:lnTo>
                    <a:pt x="2" y="747"/>
                  </a:lnTo>
                  <a:lnTo>
                    <a:pt x="16" y="747"/>
                  </a:lnTo>
                  <a:lnTo>
                    <a:pt x="21" y="747"/>
                  </a:lnTo>
                  <a:lnTo>
                    <a:pt x="30" y="747"/>
                  </a:lnTo>
                  <a:lnTo>
                    <a:pt x="31" y="747"/>
                  </a:lnTo>
                  <a:lnTo>
                    <a:pt x="41" y="746"/>
                  </a:lnTo>
                  <a:lnTo>
                    <a:pt x="92" y="746"/>
                  </a:lnTo>
                  <a:lnTo>
                    <a:pt x="93" y="746"/>
                  </a:lnTo>
                  <a:lnTo>
                    <a:pt x="94" y="746"/>
                  </a:lnTo>
                  <a:lnTo>
                    <a:pt x="123" y="746"/>
                  </a:lnTo>
                  <a:lnTo>
                    <a:pt x="260" y="746"/>
                  </a:lnTo>
                  <a:lnTo>
                    <a:pt x="278" y="746"/>
                  </a:lnTo>
                  <a:lnTo>
                    <a:pt x="293" y="746"/>
                  </a:lnTo>
                  <a:lnTo>
                    <a:pt x="324" y="746"/>
                  </a:lnTo>
                  <a:lnTo>
                    <a:pt x="331" y="746"/>
                  </a:lnTo>
                  <a:lnTo>
                    <a:pt x="333" y="746"/>
                  </a:lnTo>
                  <a:lnTo>
                    <a:pt x="334" y="746"/>
                  </a:lnTo>
                  <a:lnTo>
                    <a:pt x="349" y="746"/>
                  </a:lnTo>
                  <a:lnTo>
                    <a:pt x="363" y="746"/>
                  </a:lnTo>
                  <a:lnTo>
                    <a:pt x="371" y="746"/>
                  </a:lnTo>
                  <a:lnTo>
                    <a:pt x="377" y="744"/>
                  </a:lnTo>
                  <a:lnTo>
                    <a:pt x="392" y="741"/>
                  </a:lnTo>
                  <a:lnTo>
                    <a:pt x="408" y="738"/>
                  </a:lnTo>
                  <a:lnTo>
                    <a:pt x="409" y="738"/>
                  </a:lnTo>
                  <a:lnTo>
                    <a:pt x="439" y="731"/>
                  </a:lnTo>
                  <a:lnTo>
                    <a:pt x="453" y="728"/>
                  </a:lnTo>
                  <a:lnTo>
                    <a:pt x="454" y="728"/>
                  </a:lnTo>
                  <a:lnTo>
                    <a:pt x="470" y="725"/>
                  </a:lnTo>
                  <a:lnTo>
                    <a:pt x="498" y="719"/>
                  </a:lnTo>
                  <a:lnTo>
                    <a:pt x="518" y="716"/>
                  </a:lnTo>
                  <a:lnTo>
                    <a:pt x="532" y="713"/>
                  </a:lnTo>
                  <a:lnTo>
                    <a:pt x="536" y="713"/>
                  </a:lnTo>
                  <a:lnTo>
                    <a:pt x="562" y="707"/>
                  </a:lnTo>
                  <a:lnTo>
                    <a:pt x="563" y="707"/>
                  </a:lnTo>
                  <a:lnTo>
                    <a:pt x="578" y="707"/>
                  </a:lnTo>
                  <a:lnTo>
                    <a:pt x="586" y="707"/>
                  </a:lnTo>
                  <a:lnTo>
                    <a:pt x="597" y="707"/>
                  </a:lnTo>
                  <a:lnTo>
                    <a:pt x="598" y="706"/>
                  </a:lnTo>
                  <a:lnTo>
                    <a:pt x="603" y="702"/>
                  </a:lnTo>
                  <a:lnTo>
                    <a:pt x="605" y="702"/>
                  </a:lnTo>
                  <a:lnTo>
                    <a:pt x="598" y="693"/>
                  </a:lnTo>
                  <a:lnTo>
                    <a:pt x="598" y="692"/>
                  </a:lnTo>
                  <a:lnTo>
                    <a:pt x="595" y="688"/>
                  </a:lnTo>
                  <a:lnTo>
                    <a:pt x="594" y="687"/>
                  </a:lnTo>
                  <a:lnTo>
                    <a:pt x="594" y="686"/>
                  </a:lnTo>
                  <a:lnTo>
                    <a:pt x="590" y="682"/>
                  </a:lnTo>
                  <a:lnTo>
                    <a:pt x="590" y="681"/>
                  </a:lnTo>
                  <a:lnTo>
                    <a:pt x="589" y="680"/>
                  </a:lnTo>
                  <a:lnTo>
                    <a:pt x="589" y="679"/>
                  </a:lnTo>
                  <a:lnTo>
                    <a:pt x="587" y="677"/>
                  </a:lnTo>
                  <a:lnTo>
                    <a:pt x="586" y="676"/>
                  </a:lnTo>
                  <a:lnTo>
                    <a:pt x="583" y="674"/>
                  </a:lnTo>
                  <a:lnTo>
                    <a:pt x="582" y="674"/>
                  </a:lnTo>
                  <a:lnTo>
                    <a:pt x="581" y="674"/>
                  </a:lnTo>
                  <a:lnTo>
                    <a:pt x="581" y="673"/>
                  </a:lnTo>
                  <a:lnTo>
                    <a:pt x="580" y="669"/>
                  </a:lnTo>
                  <a:lnTo>
                    <a:pt x="580" y="668"/>
                  </a:lnTo>
                  <a:lnTo>
                    <a:pt x="578" y="667"/>
                  </a:lnTo>
                  <a:lnTo>
                    <a:pt x="577" y="667"/>
                  </a:lnTo>
                  <a:lnTo>
                    <a:pt x="576" y="667"/>
                  </a:lnTo>
                  <a:lnTo>
                    <a:pt x="575" y="667"/>
                  </a:lnTo>
                  <a:lnTo>
                    <a:pt x="574" y="668"/>
                  </a:lnTo>
                  <a:lnTo>
                    <a:pt x="573" y="668"/>
                  </a:lnTo>
                  <a:lnTo>
                    <a:pt x="572" y="668"/>
                  </a:lnTo>
                  <a:lnTo>
                    <a:pt x="571" y="668"/>
                  </a:lnTo>
                  <a:lnTo>
                    <a:pt x="563" y="663"/>
                  </a:lnTo>
                  <a:lnTo>
                    <a:pt x="556" y="658"/>
                  </a:lnTo>
                  <a:lnTo>
                    <a:pt x="548" y="654"/>
                  </a:lnTo>
                  <a:lnTo>
                    <a:pt x="504" y="630"/>
                  </a:lnTo>
                  <a:lnTo>
                    <a:pt x="503" y="630"/>
                  </a:lnTo>
                  <a:lnTo>
                    <a:pt x="503" y="629"/>
                  </a:lnTo>
                  <a:lnTo>
                    <a:pt x="503" y="628"/>
                  </a:lnTo>
                  <a:lnTo>
                    <a:pt x="503" y="627"/>
                  </a:lnTo>
                  <a:lnTo>
                    <a:pt x="503" y="614"/>
                  </a:lnTo>
                  <a:lnTo>
                    <a:pt x="506" y="614"/>
                  </a:lnTo>
                  <a:lnTo>
                    <a:pt x="518" y="614"/>
                  </a:lnTo>
                  <a:lnTo>
                    <a:pt x="519" y="614"/>
                  </a:lnTo>
                  <a:lnTo>
                    <a:pt x="520" y="599"/>
                  </a:lnTo>
                  <a:lnTo>
                    <a:pt x="524" y="591"/>
                  </a:lnTo>
                  <a:lnTo>
                    <a:pt x="524" y="590"/>
                  </a:lnTo>
                  <a:lnTo>
                    <a:pt x="524" y="584"/>
                  </a:lnTo>
                  <a:lnTo>
                    <a:pt x="524" y="575"/>
                  </a:lnTo>
                  <a:lnTo>
                    <a:pt x="523" y="575"/>
                  </a:lnTo>
                  <a:lnTo>
                    <a:pt x="524" y="569"/>
                  </a:lnTo>
                  <a:lnTo>
                    <a:pt x="524" y="567"/>
                  </a:lnTo>
                  <a:lnTo>
                    <a:pt x="524" y="559"/>
                  </a:lnTo>
                  <a:lnTo>
                    <a:pt x="524" y="544"/>
                  </a:lnTo>
                  <a:lnTo>
                    <a:pt x="524" y="531"/>
                  </a:lnTo>
                  <a:lnTo>
                    <a:pt x="524" y="529"/>
                  </a:lnTo>
                  <a:lnTo>
                    <a:pt x="524" y="520"/>
                  </a:lnTo>
                  <a:lnTo>
                    <a:pt x="524" y="513"/>
                  </a:lnTo>
                  <a:lnTo>
                    <a:pt x="524" y="508"/>
                  </a:lnTo>
                  <a:lnTo>
                    <a:pt x="524" y="503"/>
                  </a:lnTo>
                  <a:lnTo>
                    <a:pt x="524" y="497"/>
                  </a:lnTo>
                  <a:lnTo>
                    <a:pt x="524" y="496"/>
                  </a:lnTo>
                  <a:lnTo>
                    <a:pt x="524" y="492"/>
                  </a:lnTo>
                  <a:lnTo>
                    <a:pt x="524" y="491"/>
                  </a:lnTo>
                  <a:lnTo>
                    <a:pt x="524" y="473"/>
                  </a:lnTo>
                  <a:lnTo>
                    <a:pt x="524" y="467"/>
                  </a:lnTo>
                  <a:lnTo>
                    <a:pt x="524" y="460"/>
                  </a:lnTo>
                  <a:lnTo>
                    <a:pt x="524" y="459"/>
                  </a:lnTo>
                  <a:lnTo>
                    <a:pt x="524" y="454"/>
                  </a:lnTo>
                  <a:lnTo>
                    <a:pt x="524" y="452"/>
                  </a:lnTo>
                  <a:lnTo>
                    <a:pt x="524" y="451"/>
                  </a:lnTo>
                  <a:lnTo>
                    <a:pt x="524" y="446"/>
                  </a:lnTo>
                  <a:lnTo>
                    <a:pt x="524" y="445"/>
                  </a:lnTo>
                  <a:lnTo>
                    <a:pt x="524" y="435"/>
                  </a:lnTo>
                  <a:lnTo>
                    <a:pt x="524" y="420"/>
                  </a:lnTo>
                  <a:lnTo>
                    <a:pt x="524" y="416"/>
                  </a:lnTo>
                  <a:lnTo>
                    <a:pt x="524" y="413"/>
                  </a:lnTo>
                  <a:lnTo>
                    <a:pt x="524" y="411"/>
                  </a:lnTo>
                  <a:lnTo>
                    <a:pt x="524" y="410"/>
                  </a:lnTo>
                  <a:lnTo>
                    <a:pt x="523" y="410"/>
                  </a:lnTo>
                  <a:lnTo>
                    <a:pt x="523" y="409"/>
                  </a:lnTo>
                  <a:lnTo>
                    <a:pt x="522" y="408"/>
                  </a:lnTo>
                  <a:lnTo>
                    <a:pt x="522" y="407"/>
                  </a:lnTo>
                  <a:lnTo>
                    <a:pt x="521" y="407"/>
                  </a:lnTo>
                  <a:lnTo>
                    <a:pt x="521" y="406"/>
                  </a:lnTo>
                  <a:lnTo>
                    <a:pt x="521" y="405"/>
                  </a:lnTo>
                  <a:lnTo>
                    <a:pt x="521" y="404"/>
                  </a:lnTo>
                  <a:lnTo>
                    <a:pt x="521" y="394"/>
                  </a:lnTo>
                  <a:lnTo>
                    <a:pt x="521" y="381"/>
                  </a:lnTo>
                  <a:lnTo>
                    <a:pt x="521" y="374"/>
                  </a:lnTo>
                  <a:lnTo>
                    <a:pt x="521" y="373"/>
                  </a:lnTo>
                  <a:lnTo>
                    <a:pt x="521" y="368"/>
                  </a:lnTo>
                  <a:lnTo>
                    <a:pt x="521" y="354"/>
                  </a:lnTo>
                  <a:lnTo>
                    <a:pt x="521" y="350"/>
                  </a:lnTo>
                  <a:lnTo>
                    <a:pt x="521" y="346"/>
                  </a:lnTo>
                  <a:lnTo>
                    <a:pt x="521" y="343"/>
                  </a:lnTo>
                  <a:lnTo>
                    <a:pt x="521" y="342"/>
                  </a:lnTo>
                  <a:lnTo>
                    <a:pt x="521" y="334"/>
                  </a:lnTo>
                  <a:lnTo>
                    <a:pt x="521" y="331"/>
                  </a:lnTo>
                  <a:lnTo>
                    <a:pt x="521" y="330"/>
                  </a:lnTo>
                  <a:lnTo>
                    <a:pt x="521" y="328"/>
                  </a:lnTo>
                  <a:lnTo>
                    <a:pt x="521" y="327"/>
                  </a:lnTo>
                  <a:lnTo>
                    <a:pt x="521" y="311"/>
                  </a:lnTo>
                  <a:lnTo>
                    <a:pt x="522" y="311"/>
                  </a:lnTo>
                  <a:lnTo>
                    <a:pt x="523" y="311"/>
                  </a:lnTo>
                  <a:lnTo>
                    <a:pt x="524" y="311"/>
                  </a:lnTo>
                  <a:lnTo>
                    <a:pt x="537" y="311"/>
                  </a:lnTo>
                  <a:lnTo>
                    <a:pt x="551" y="312"/>
                  </a:lnTo>
                  <a:lnTo>
                    <a:pt x="552" y="312"/>
                  </a:lnTo>
                  <a:lnTo>
                    <a:pt x="566" y="312"/>
                  </a:lnTo>
                  <a:lnTo>
                    <a:pt x="568" y="312"/>
                  </a:lnTo>
                  <a:lnTo>
                    <a:pt x="582" y="312"/>
                  </a:lnTo>
                  <a:lnTo>
                    <a:pt x="583" y="312"/>
                  </a:lnTo>
                  <a:lnTo>
                    <a:pt x="598" y="312"/>
                  </a:lnTo>
                  <a:lnTo>
                    <a:pt x="599" y="312"/>
                  </a:lnTo>
                  <a:lnTo>
                    <a:pt x="611" y="312"/>
                  </a:lnTo>
                  <a:lnTo>
                    <a:pt x="613" y="312"/>
                  </a:lnTo>
                  <a:lnTo>
                    <a:pt x="614" y="312"/>
                  </a:lnTo>
                  <a:lnTo>
                    <a:pt x="615" y="312"/>
                  </a:lnTo>
                  <a:lnTo>
                    <a:pt x="614" y="311"/>
                  </a:lnTo>
                  <a:lnTo>
                    <a:pt x="613" y="310"/>
                  </a:lnTo>
                  <a:lnTo>
                    <a:pt x="613" y="309"/>
                  </a:lnTo>
                  <a:lnTo>
                    <a:pt x="613" y="308"/>
                  </a:lnTo>
                  <a:lnTo>
                    <a:pt x="613" y="307"/>
                  </a:lnTo>
                  <a:lnTo>
                    <a:pt x="613" y="281"/>
                  </a:lnTo>
                  <a:lnTo>
                    <a:pt x="599" y="281"/>
                  </a:lnTo>
                  <a:lnTo>
                    <a:pt x="599" y="280"/>
                  </a:lnTo>
                  <a:lnTo>
                    <a:pt x="584" y="280"/>
                  </a:lnTo>
                  <a:lnTo>
                    <a:pt x="584" y="264"/>
                  </a:lnTo>
                  <a:lnTo>
                    <a:pt x="583" y="250"/>
                  </a:lnTo>
                  <a:lnTo>
                    <a:pt x="583" y="249"/>
                  </a:lnTo>
                  <a:lnTo>
                    <a:pt x="583" y="234"/>
                  </a:lnTo>
                  <a:lnTo>
                    <a:pt x="583" y="218"/>
                  </a:lnTo>
                  <a:lnTo>
                    <a:pt x="583" y="206"/>
                  </a:lnTo>
                  <a:lnTo>
                    <a:pt x="583" y="204"/>
                  </a:lnTo>
                  <a:lnTo>
                    <a:pt x="583" y="187"/>
                  </a:lnTo>
                  <a:lnTo>
                    <a:pt x="583" y="177"/>
                  </a:lnTo>
                  <a:lnTo>
                    <a:pt x="583" y="172"/>
                  </a:lnTo>
                  <a:lnTo>
                    <a:pt x="583" y="157"/>
                  </a:lnTo>
                  <a:lnTo>
                    <a:pt x="583" y="156"/>
                  </a:lnTo>
                  <a:lnTo>
                    <a:pt x="584" y="140"/>
                  </a:lnTo>
                  <a:lnTo>
                    <a:pt x="584" y="137"/>
                  </a:lnTo>
                  <a:lnTo>
                    <a:pt x="584" y="126"/>
                  </a:lnTo>
                  <a:lnTo>
                    <a:pt x="584" y="125"/>
                  </a:lnTo>
                  <a:lnTo>
                    <a:pt x="583" y="111"/>
                  </a:lnTo>
                  <a:lnTo>
                    <a:pt x="583" y="106"/>
                  </a:lnTo>
                  <a:lnTo>
                    <a:pt x="583" y="96"/>
                  </a:lnTo>
                  <a:lnTo>
                    <a:pt x="583" y="81"/>
                  </a:lnTo>
                  <a:lnTo>
                    <a:pt x="583" y="79"/>
                  </a:lnTo>
                  <a:lnTo>
                    <a:pt x="583" y="64"/>
                  </a:lnTo>
                  <a:lnTo>
                    <a:pt x="583" y="63"/>
                  </a:lnTo>
                  <a:lnTo>
                    <a:pt x="583" y="35"/>
                  </a:lnTo>
                  <a:lnTo>
                    <a:pt x="583" y="16"/>
                  </a:lnTo>
                  <a:lnTo>
                    <a:pt x="583" y="8"/>
                  </a:lnTo>
                  <a:lnTo>
                    <a:pt x="583" y="1"/>
                  </a:lnTo>
                  <a:lnTo>
                    <a:pt x="588" y="1"/>
                  </a:lnTo>
                  <a:lnTo>
                    <a:pt x="613" y="1"/>
                  </a:lnTo>
                  <a:lnTo>
                    <a:pt x="619" y="1"/>
                  </a:lnTo>
                  <a:lnTo>
                    <a:pt x="675" y="1"/>
                  </a:lnTo>
                  <a:lnTo>
                    <a:pt x="679" y="1"/>
                  </a:lnTo>
                  <a:lnTo>
                    <a:pt x="709" y="1"/>
                  </a:lnTo>
                  <a:lnTo>
                    <a:pt x="736" y="0"/>
                  </a:lnTo>
                  <a:lnTo>
                    <a:pt x="768" y="1"/>
                  </a:lnTo>
                  <a:lnTo>
                    <a:pt x="769" y="1"/>
                  </a:lnTo>
                  <a:lnTo>
                    <a:pt x="770" y="1"/>
                  </a:lnTo>
                  <a:lnTo>
                    <a:pt x="768" y="156"/>
                  </a:lnTo>
                  <a:lnTo>
                    <a:pt x="799" y="156"/>
                  </a:lnTo>
                  <a:lnTo>
                    <a:pt x="799" y="177"/>
                  </a:lnTo>
                  <a:lnTo>
                    <a:pt x="799" y="218"/>
                  </a:lnTo>
                  <a:lnTo>
                    <a:pt x="799" y="219"/>
                  </a:lnTo>
                  <a:lnTo>
                    <a:pt x="799" y="249"/>
                  </a:lnTo>
                  <a:lnTo>
                    <a:pt x="800" y="250"/>
                  </a:lnTo>
                  <a:lnTo>
                    <a:pt x="804" y="253"/>
                  </a:lnTo>
                  <a:lnTo>
                    <a:pt x="804" y="254"/>
                  </a:lnTo>
                  <a:lnTo>
                    <a:pt x="820" y="269"/>
                  </a:lnTo>
                  <a:lnTo>
                    <a:pt x="853" y="299"/>
                  </a:lnTo>
                  <a:lnTo>
                    <a:pt x="855" y="302"/>
                  </a:lnTo>
                  <a:lnTo>
                    <a:pt x="861" y="308"/>
                  </a:lnTo>
                  <a:lnTo>
                    <a:pt x="862" y="309"/>
                  </a:lnTo>
                  <a:lnTo>
                    <a:pt x="867" y="313"/>
                  </a:lnTo>
                  <a:lnTo>
                    <a:pt x="905" y="350"/>
                  </a:lnTo>
                  <a:lnTo>
                    <a:pt x="910" y="356"/>
                  </a:lnTo>
                  <a:lnTo>
                    <a:pt x="914" y="360"/>
                  </a:lnTo>
                  <a:lnTo>
                    <a:pt x="926" y="373"/>
                  </a:lnTo>
                  <a:lnTo>
                    <a:pt x="936" y="385"/>
                  </a:lnTo>
                  <a:lnTo>
                    <a:pt x="947" y="401"/>
                  </a:lnTo>
                  <a:lnTo>
                    <a:pt x="953" y="406"/>
                  </a:lnTo>
                  <a:lnTo>
                    <a:pt x="953" y="407"/>
                  </a:lnTo>
                  <a:lnTo>
                    <a:pt x="957" y="413"/>
                  </a:lnTo>
                  <a:lnTo>
                    <a:pt x="972" y="432"/>
                  </a:lnTo>
                  <a:lnTo>
                    <a:pt x="974" y="435"/>
                  </a:lnTo>
                  <a:lnTo>
                    <a:pt x="976" y="436"/>
                  </a:lnTo>
                  <a:lnTo>
                    <a:pt x="983" y="445"/>
                  </a:lnTo>
                  <a:lnTo>
                    <a:pt x="990" y="455"/>
                  </a:lnTo>
                  <a:lnTo>
                    <a:pt x="992" y="456"/>
                  </a:lnTo>
                  <a:lnTo>
                    <a:pt x="997" y="464"/>
                  </a:lnTo>
                  <a:lnTo>
                    <a:pt x="998" y="465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2" name="Freeform 8262">
              <a:extLst>
                <a:ext uri="{FF2B5EF4-FFF2-40B4-BE49-F238E27FC236}">
                  <a16:creationId xmlns:a16="http://schemas.microsoft.com/office/drawing/2014/main" id="{8D182C6F-441A-166C-B395-A95CA708D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6438" y="531813"/>
              <a:ext cx="344488" cy="450850"/>
            </a:xfrm>
            <a:custGeom>
              <a:avLst/>
              <a:gdLst>
                <a:gd name="T0" fmla="*/ 212 w 217"/>
                <a:gd name="T1" fmla="*/ 191 h 284"/>
                <a:gd name="T2" fmla="*/ 195 w 217"/>
                <a:gd name="T3" fmla="*/ 191 h 284"/>
                <a:gd name="T4" fmla="*/ 181 w 217"/>
                <a:gd name="T5" fmla="*/ 190 h 284"/>
                <a:gd name="T6" fmla="*/ 173 w 217"/>
                <a:gd name="T7" fmla="*/ 189 h 284"/>
                <a:gd name="T8" fmla="*/ 153 w 217"/>
                <a:gd name="T9" fmla="*/ 189 h 284"/>
                <a:gd name="T10" fmla="*/ 136 w 217"/>
                <a:gd name="T11" fmla="*/ 220 h 284"/>
                <a:gd name="T12" fmla="*/ 136 w 217"/>
                <a:gd name="T13" fmla="*/ 241 h 284"/>
                <a:gd name="T14" fmla="*/ 134 w 217"/>
                <a:gd name="T15" fmla="*/ 262 h 284"/>
                <a:gd name="T16" fmla="*/ 136 w 217"/>
                <a:gd name="T17" fmla="*/ 273 h 284"/>
                <a:gd name="T18" fmla="*/ 126 w 217"/>
                <a:gd name="T19" fmla="*/ 280 h 284"/>
                <a:gd name="T20" fmla="*/ 121 w 217"/>
                <a:gd name="T21" fmla="*/ 284 h 284"/>
                <a:gd name="T22" fmla="*/ 106 w 217"/>
                <a:gd name="T23" fmla="*/ 284 h 284"/>
                <a:gd name="T24" fmla="*/ 82 w 217"/>
                <a:gd name="T25" fmla="*/ 283 h 284"/>
                <a:gd name="T26" fmla="*/ 71 w 217"/>
                <a:gd name="T27" fmla="*/ 274 h 284"/>
                <a:gd name="T28" fmla="*/ 72 w 217"/>
                <a:gd name="T29" fmla="*/ 249 h 284"/>
                <a:gd name="T30" fmla="*/ 74 w 217"/>
                <a:gd name="T31" fmla="*/ 215 h 284"/>
                <a:gd name="T32" fmla="*/ 74 w 217"/>
                <a:gd name="T33" fmla="*/ 208 h 284"/>
                <a:gd name="T34" fmla="*/ 71 w 217"/>
                <a:gd name="T35" fmla="*/ 198 h 284"/>
                <a:gd name="T36" fmla="*/ 69 w 217"/>
                <a:gd name="T37" fmla="*/ 190 h 284"/>
                <a:gd name="T38" fmla="*/ 62 w 217"/>
                <a:gd name="T39" fmla="*/ 170 h 284"/>
                <a:gd name="T40" fmla="*/ 52 w 217"/>
                <a:gd name="T41" fmla="*/ 145 h 284"/>
                <a:gd name="T42" fmla="*/ 39 w 217"/>
                <a:gd name="T43" fmla="*/ 112 h 284"/>
                <a:gd name="T44" fmla="*/ 31 w 217"/>
                <a:gd name="T45" fmla="*/ 92 h 284"/>
                <a:gd name="T46" fmla="*/ 26 w 217"/>
                <a:gd name="T47" fmla="*/ 77 h 284"/>
                <a:gd name="T48" fmla="*/ 21 w 217"/>
                <a:gd name="T49" fmla="*/ 67 h 284"/>
                <a:gd name="T50" fmla="*/ 17 w 217"/>
                <a:gd name="T51" fmla="*/ 58 h 284"/>
                <a:gd name="T52" fmla="*/ 10 w 217"/>
                <a:gd name="T53" fmla="*/ 48 h 284"/>
                <a:gd name="T54" fmla="*/ 1 w 217"/>
                <a:gd name="T55" fmla="*/ 30 h 284"/>
                <a:gd name="T56" fmla="*/ 16 w 217"/>
                <a:gd name="T57" fmla="*/ 30 h 284"/>
                <a:gd name="T58" fmla="*/ 23 w 217"/>
                <a:gd name="T59" fmla="*/ 30 h 284"/>
                <a:gd name="T60" fmla="*/ 30 w 217"/>
                <a:gd name="T61" fmla="*/ 30 h 284"/>
                <a:gd name="T62" fmla="*/ 37 w 217"/>
                <a:gd name="T63" fmla="*/ 30 h 284"/>
                <a:gd name="T64" fmla="*/ 44 w 217"/>
                <a:gd name="T65" fmla="*/ 30 h 284"/>
                <a:gd name="T66" fmla="*/ 47 w 217"/>
                <a:gd name="T67" fmla="*/ 27 h 284"/>
                <a:gd name="T68" fmla="*/ 47 w 217"/>
                <a:gd name="T69" fmla="*/ 14 h 284"/>
                <a:gd name="T70" fmla="*/ 48 w 217"/>
                <a:gd name="T71" fmla="*/ 1 h 284"/>
                <a:gd name="T72" fmla="*/ 57 w 217"/>
                <a:gd name="T73" fmla="*/ 0 h 284"/>
                <a:gd name="T74" fmla="*/ 66 w 217"/>
                <a:gd name="T75" fmla="*/ 0 h 284"/>
                <a:gd name="T76" fmla="*/ 79 w 217"/>
                <a:gd name="T77" fmla="*/ 0 h 284"/>
                <a:gd name="T78" fmla="*/ 99 w 217"/>
                <a:gd name="T79" fmla="*/ 1 h 284"/>
                <a:gd name="T80" fmla="*/ 109 w 217"/>
                <a:gd name="T81" fmla="*/ 1 h 284"/>
                <a:gd name="T82" fmla="*/ 118 w 217"/>
                <a:gd name="T83" fmla="*/ 1 h 284"/>
                <a:gd name="T84" fmla="*/ 125 w 217"/>
                <a:gd name="T85" fmla="*/ 1 h 284"/>
                <a:gd name="T86" fmla="*/ 131 w 217"/>
                <a:gd name="T87" fmla="*/ 1 h 284"/>
                <a:gd name="T88" fmla="*/ 139 w 217"/>
                <a:gd name="T89" fmla="*/ 1 h 284"/>
                <a:gd name="T90" fmla="*/ 151 w 217"/>
                <a:gd name="T91" fmla="*/ 1 h 284"/>
                <a:gd name="T92" fmla="*/ 159 w 217"/>
                <a:gd name="T93" fmla="*/ 1 h 284"/>
                <a:gd name="T94" fmla="*/ 167 w 217"/>
                <a:gd name="T95" fmla="*/ 6 h 284"/>
                <a:gd name="T96" fmla="*/ 170 w 217"/>
                <a:gd name="T97" fmla="*/ 18 h 284"/>
                <a:gd name="T98" fmla="*/ 175 w 217"/>
                <a:gd name="T99" fmla="*/ 34 h 284"/>
                <a:gd name="T100" fmla="*/ 177 w 217"/>
                <a:gd name="T101" fmla="*/ 41 h 284"/>
                <a:gd name="T102" fmla="*/ 180 w 217"/>
                <a:gd name="T103" fmla="*/ 48 h 284"/>
                <a:gd name="T104" fmla="*/ 184 w 217"/>
                <a:gd name="T105" fmla="*/ 56 h 284"/>
                <a:gd name="T106" fmla="*/ 182 w 217"/>
                <a:gd name="T107" fmla="*/ 62 h 284"/>
                <a:gd name="T108" fmla="*/ 186 w 217"/>
                <a:gd name="T109" fmla="*/ 73 h 284"/>
                <a:gd name="T110" fmla="*/ 189 w 217"/>
                <a:gd name="T111" fmla="*/ 89 h 284"/>
                <a:gd name="T112" fmla="*/ 192 w 217"/>
                <a:gd name="T113" fmla="*/ 101 h 284"/>
                <a:gd name="T114" fmla="*/ 199 w 217"/>
                <a:gd name="T115" fmla="*/ 127 h 284"/>
                <a:gd name="T116" fmla="*/ 211 w 217"/>
                <a:gd name="T117" fmla="*/ 165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7" h="284">
                  <a:moveTo>
                    <a:pt x="217" y="190"/>
                  </a:moveTo>
                  <a:lnTo>
                    <a:pt x="216" y="190"/>
                  </a:lnTo>
                  <a:lnTo>
                    <a:pt x="217" y="191"/>
                  </a:lnTo>
                  <a:lnTo>
                    <a:pt x="216" y="191"/>
                  </a:lnTo>
                  <a:lnTo>
                    <a:pt x="214" y="191"/>
                  </a:lnTo>
                  <a:lnTo>
                    <a:pt x="212" y="191"/>
                  </a:lnTo>
                  <a:lnTo>
                    <a:pt x="211" y="191"/>
                  </a:lnTo>
                  <a:lnTo>
                    <a:pt x="206" y="191"/>
                  </a:lnTo>
                  <a:lnTo>
                    <a:pt x="204" y="191"/>
                  </a:lnTo>
                  <a:lnTo>
                    <a:pt x="201" y="191"/>
                  </a:lnTo>
                  <a:lnTo>
                    <a:pt x="199" y="191"/>
                  </a:lnTo>
                  <a:lnTo>
                    <a:pt x="195" y="191"/>
                  </a:lnTo>
                  <a:lnTo>
                    <a:pt x="188" y="191"/>
                  </a:lnTo>
                  <a:lnTo>
                    <a:pt x="187" y="191"/>
                  </a:lnTo>
                  <a:lnTo>
                    <a:pt x="186" y="191"/>
                  </a:lnTo>
                  <a:lnTo>
                    <a:pt x="184" y="191"/>
                  </a:lnTo>
                  <a:lnTo>
                    <a:pt x="183" y="190"/>
                  </a:lnTo>
                  <a:lnTo>
                    <a:pt x="181" y="190"/>
                  </a:lnTo>
                  <a:lnTo>
                    <a:pt x="180" y="190"/>
                  </a:lnTo>
                  <a:lnTo>
                    <a:pt x="179" y="190"/>
                  </a:lnTo>
                  <a:lnTo>
                    <a:pt x="178" y="190"/>
                  </a:lnTo>
                  <a:lnTo>
                    <a:pt x="177" y="190"/>
                  </a:lnTo>
                  <a:lnTo>
                    <a:pt x="174" y="190"/>
                  </a:lnTo>
                  <a:lnTo>
                    <a:pt x="173" y="189"/>
                  </a:lnTo>
                  <a:lnTo>
                    <a:pt x="171" y="189"/>
                  </a:lnTo>
                  <a:lnTo>
                    <a:pt x="170" y="189"/>
                  </a:lnTo>
                  <a:lnTo>
                    <a:pt x="169" y="189"/>
                  </a:lnTo>
                  <a:lnTo>
                    <a:pt x="168" y="189"/>
                  </a:lnTo>
                  <a:lnTo>
                    <a:pt x="167" y="189"/>
                  </a:lnTo>
                  <a:lnTo>
                    <a:pt x="153" y="189"/>
                  </a:lnTo>
                  <a:lnTo>
                    <a:pt x="138" y="189"/>
                  </a:lnTo>
                  <a:lnTo>
                    <a:pt x="137" y="189"/>
                  </a:lnTo>
                  <a:lnTo>
                    <a:pt x="137" y="208"/>
                  </a:lnTo>
                  <a:lnTo>
                    <a:pt x="136" y="215"/>
                  </a:lnTo>
                  <a:lnTo>
                    <a:pt x="136" y="217"/>
                  </a:lnTo>
                  <a:lnTo>
                    <a:pt x="136" y="220"/>
                  </a:lnTo>
                  <a:lnTo>
                    <a:pt x="136" y="221"/>
                  </a:lnTo>
                  <a:lnTo>
                    <a:pt x="136" y="228"/>
                  </a:lnTo>
                  <a:lnTo>
                    <a:pt x="136" y="235"/>
                  </a:lnTo>
                  <a:lnTo>
                    <a:pt x="136" y="237"/>
                  </a:lnTo>
                  <a:lnTo>
                    <a:pt x="136" y="238"/>
                  </a:lnTo>
                  <a:lnTo>
                    <a:pt x="136" y="241"/>
                  </a:lnTo>
                  <a:lnTo>
                    <a:pt x="136" y="244"/>
                  </a:lnTo>
                  <a:lnTo>
                    <a:pt x="136" y="246"/>
                  </a:lnTo>
                  <a:lnTo>
                    <a:pt x="134" y="251"/>
                  </a:lnTo>
                  <a:lnTo>
                    <a:pt x="134" y="257"/>
                  </a:lnTo>
                  <a:lnTo>
                    <a:pt x="134" y="260"/>
                  </a:lnTo>
                  <a:lnTo>
                    <a:pt x="134" y="262"/>
                  </a:lnTo>
                  <a:lnTo>
                    <a:pt x="136" y="263"/>
                  </a:lnTo>
                  <a:lnTo>
                    <a:pt x="136" y="265"/>
                  </a:lnTo>
                  <a:lnTo>
                    <a:pt x="136" y="266"/>
                  </a:lnTo>
                  <a:lnTo>
                    <a:pt x="137" y="270"/>
                  </a:lnTo>
                  <a:lnTo>
                    <a:pt x="137" y="272"/>
                  </a:lnTo>
                  <a:lnTo>
                    <a:pt x="136" y="273"/>
                  </a:lnTo>
                  <a:lnTo>
                    <a:pt x="133" y="273"/>
                  </a:lnTo>
                  <a:lnTo>
                    <a:pt x="131" y="274"/>
                  </a:lnTo>
                  <a:lnTo>
                    <a:pt x="130" y="275"/>
                  </a:lnTo>
                  <a:lnTo>
                    <a:pt x="129" y="275"/>
                  </a:lnTo>
                  <a:lnTo>
                    <a:pt x="127" y="278"/>
                  </a:lnTo>
                  <a:lnTo>
                    <a:pt x="126" y="280"/>
                  </a:lnTo>
                  <a:lnTo>
                    <a:pt x="125" y="281"/>
                  </a:lnTo>
                  <a:lnTo>
                    <a:pt x="125" y="282"/>
                  </a:lnTo>
                  <a:lnTo>
                    <a:pt x="124" y="282"/>
                  </a:lnTo>
                  <a:lnTo>
                    <a:pt x="124" y="283"/>
                  </a:lnTo>
                  <a:lnTo>
                    <a:pt x="122" y="283"/>
                  </a:lnTo>
                  <a:lnTo>
                    <a:pt x="121" y="284"/>
                  </a:lnTo>
                  <a:lnTo>
                    <a:pt x="120" y="284"/>
                  </a:lnTo>
                  <a:lnTo>
                    <a:pt x="119" y="284"/>
                  </a:lnTo>
                  <a:lnTo>
                    <a:pt x="118" y="284"/>
                  </a:lnTo>
                  <a:lnTo>
                    <a:pt x="115" y="284"/>
                  </a:lnTo>
                  <a:lnTo>
                    <a:pt x="111" y="284"/>
                  </a:lnTo>
                  <a:lnTo>
                    <a:pt x="106" y="284"/>
                  </a:lnTo>
                  <a:lnTo>
                    <a:pt x="103" y="284"/>
                  </a:lnTo>
                  <a:lnTo>
                    <a:pt x="99" y="284"/>
                  </a:lnTo>
                  <a:lnTo>
                    <a:pt x="97" y="284"/>
                  </a:lnTo>
                  <a:lnTo>
                    <a:pt x="94" y="284"/>
                  </a:lnTo>
                  <a:lnTo>
                    <a:pt x="87" y="283"/>
                  </a:lnTo>
                  <a:lnTo>
                    <a:pt x="82" y="283"/>
                  </a:lnTo>
                  <a:lnTo>
                    <a:pt x="79" y="283"/>
                  </a:lnTo>
                  <a:lnTo>
                    <a:pt x="72" y="283"/>
                  </a:lnTo>
                  <a:lnTo>
                    <a:pt x="71" y="283"/>
                  </a:lnTo>
                  <a:lnTo>
                    <a:pt x="71" y="282"/>
                  </a:lnTo>
                  <a:lnTo>
                    <a:pt x="71" y="280"/>
                  </a:lnTo>
                  <a:lnTo>
                    <a:pt x="71" y="274"/>
                  </a:lnTo>
                  <a:lnTo>
                    <a:pt x="71" y="272"/>
                  </a:lnTo>
                  <a:lnTo>
                    <a:pt x="71" y="270"/>
                  </a:lnTo>
                  <a:lnTo>
                    <a:pt x="71" y="269"/>
                  </a:lnTo>
                  <a:lnTo>
                    <a:pt x="71" y="263"/>
                  </a:lnTo>
                  <a:lnTo>
                    <a:pt x="71" y="259"/>
                  </a:lnTo>
                  <a:lnTo>
                    <a:pt x="72" y="249"/>
                  </a:lnTo>
                  <a:lnTo>
                    <a:pt x="72" y="226"/>
                  </a:lnTo>
                  <a:lnTo>
                    <a:pt x="74" y="220"/>
                  </a:lnTo>
                  <a:lnTo>
                    <a:pt x="74" y="219"/>
                  </a:lnTo>
                  <a:lnTo>
                    <a:pt x="74" y="217"/>
                  </a:lnTo>
                  <a:lnTo>
                    <a:pt x="74" y="216"/>
                  </a:lnTo>
                  <a:lnTo>
                    <a:pt x="74" y="215"/>
                  </a:lnTo>
                  <a:lnTo>
                    <a:pt x="74" y="214"/>
                  </a:lnTo>
                  <a:lnTo>
                    <a:pt x="74" y="213"/>
                  </a:lnTo>
                  <a:lnTo>
                    <a:pt x="74" y="212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4" y="208"/>
                  </a:lnTo>
                  <a:lnTo>
                    <a:pt x="74" y="206"/>
                  </a:lnTo>
                  <a:lnTo>
                    <a:pt x="72" y="204"/>
                  </a:lnTo>
                  <a:lnTo>
                    <a:pt x="72" y="203"/>
                  </a:lnTo>
                  <a:lnTo>
                    <a:pt x="72" y="201"/>
                  </a:lnTo>
                  <a:lnTo>
                    <a:pt x="72" y="200"/>
                  </a:lnTo>
                  <a:lnTo>
                    <a:pt x="71" y="198"/>
                  </a:lnTo>
                  <a:lnTo>
                    <a:pt x="71" y="197"/>
                  </a:lnTo>
                  <a:lnTo>
                    <a:pt x="71" y="196"/>
                  </a:lnTo>
                  <a:lnTo>
                    <a:pt x="71" y="195"/>
                  </a:lnTo>
                  <a:lnTo>
                    <a:pt x="70" y="194"/>
                  </a:lnTo>
                  <a:lnTo>
                    <a:pt x="70" y="191"/>
                  </a:lnTo>
                  <a:lnTo>
                    <a:pt x="69" y="190"/>
                  </a:lnTo>
                  <a:lnTo>
                    <a:pt x="69" y="189"/>
                  </a:lnTo>
                  <a:lnTo>
                    <a:pt x="69" y="188"/>
                  </a:lnTo>
                  <a:lnTo>
                    <a:pt x="67" y="184"/>
                  </a:lnTo>
                  <a:lnTo>
                    <a:pt x="64" y="176"/>
                  </a:lnTo>
                  <a:lnTo>
                    <a:pt x="62" y="171"/>
                  </a:lnTo>
                  <a:lnTo>
                    <a:pt x="62" y="170"/>
                  </a:lnTo>
                  <a:lnTo>
                    <a:pt x="58" y="163"/>
                  </a:lnTo>
                  <a:lnTo>
                    <a:pt x="57" y="158"/>
                  </a:lnTo>
                  <a:lnTo>
                    <a:pt x="54" y="151"/>
                  </a:lnTo>
                  <a:lnTo>
                    <a:pt x="54" y="150"/>
                  </a:lnTo>
                  <a:lnTo>
                    <a:pt x="52" y="146"/>
                  </a:lnTo>
                  <a:lnTo>
                    <a:pt x="52" y="145"/>
                  </a:lnTo>
                  <a:lnTo>
                    <a:pt x="52" y="143"/>
                  </a:lnTo>
                  <a:lnTo>
                    <a:pt x="46" y="132"/>
                  </a:lnTo>
                  <a:lnTo>
                    <a:pt x="46" y="130"/>
                  </a:lnTo>
                  <a:lnTo>
                    <a:pt x="46" y="129"/>
                  </a:lnTo>
                  <a:lnTo>
                    <a:pt x="45" y="129"/>
                  </a:lnTo>
                  <a:lnTo>
                    <a:pt x="39" y="112"/>
                  </a:lnTo>
                  <a:lnTo>
                    <a:pt x="39" y="111"/>
                  </a:lnTo>
                  <a:lnTo>
                    <a:pt x="34" y="101"/>
                  </a:lnTo>
                  <a:lnTo>
                    <a:pt x="33" y="97"/>
                  </a:lnTo>
                  <a:lnTo>
                    <a:pt x="32" y="95"/>
                  </a:lnTo>
                  <a:lnTo>
                    <a:pt x="31" y="93"/>
                  </a:lnTo>
                  <a:lnTo>
                    <a:pt x="31" y="92"/>
                  </a:lnTo>
                  <a:lnTo>
                    <a:pt x="31" y="91"/>
                  </a:lnTo>
                  <a:lnTo>
                    <a:pt x="30" y="90"/>
                  </a:lnTo>
                  <a:lnTo>
                    <a:pt x="30" y="89"/>
                  </a:lnTo>
                  <a:lnTo>
                    <a:pt x="29" y="86"/>
                  </a:lnTo>
                  <a:lnTo>
                    <a:pt x="26" y="78"/>
                  </a:lnTo>
                  <a:lnTo>
                    <a:pt x="26" y="77"/>
                  </a:lnTo>
                  <a:lnTo>
                    <a:pt x="25" y="76"/>
                  </a:lnTo>
                  <a:lnTo>
                    <a:pt x="25" y="75"/>
                  </a:lnTo>
                  <a:lnTo>
                    <a:pt x="23" y="73"/>
                  </a:lnTo>
                  <a:lnTo>
                    <a:pt x="22" y="68"/>
                  </a:lnTo>
                  <a:lnTo>
                    <a:pt x="21" y="68"/>
                  </a:lnTo>
                  <a:lnTo>
                    <a:pt x="21" y="67"/>
                  </a:lnTo>
                  <a:lnTo>
                    <a:pt x="20" y="65"/>
                  </a:lnTo>
                  <a:lnTo>
                    <a:pt x="20" y="63"/>
                  </a:lnTo>
                  <a:lnTo>
                    <a:pt x="19" y="62"/>
                  </a:lnTo>
                  <a:lnTo>
                    <a:pt x="19" y="61"/>
                  </a:lnTo>
                  <a:lnTo>
                    <a:pt x="18" y="59"/>
                  </a:lnTo>
                  <a:lnTo>
                    <a:pt x="17" y="58"/>
                  </a:lnTo>
                  <a:lnTo>
                    <a:pt x="16" y="56"/>
                  </a:lnTo>
                  <a:lnTo>
                    <a:pt x="16" y="54"/>
                  </a:lnTo>
                  <a:lnTo>
                    <a:pt x="15" y="54"/>
                  </a:lnTo>
                  <a:lnTo>
                    <a:pt x="13" y="51"/>
                  </a:lnTo>
                  <a:lnTo>
                    <a:pt x="13" y="50"/>
                  </a:lnTo>
                  <a:lnTo>
                    <a:pt x="10" y="48"/>
                  </a:lnTo>
                  <a:lnTo>
                    <a:pt x="9" y="46"/>
                  </a:lnTo>
                  <a:lnTo>
                    <a:pt x="8" y="44"/>
                  </a:lnTo>
                  <a:lnTo>
                    <a:pt x="7" y="4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1" y="30"/>
                  </a:lnTo>
                  <a:lnTo>
                    <a:pt x="2" y="30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7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7" y="30"/>
                  </a:lnTo>
                  <a:lnTo>
                    <a:pt x="19" y="30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6" y="30"/>
                  </a:lnTo>
                  <a:lnTo>
                    <a:pt x="27" y="30"/>
                  </a:lnTo>
                  <a:lnTo>
                    <a:pt x="28" y="30"/>
                  </a:lnTo>
                  <a:lnTo>
                    <a:pt x="29" y="30"/>
                  </a:lnTo>
                  <a:lnTo>
                    <a:pt x="30" y="30"/>
                  </a:lnTo>
                  <a:lnTo>
                    <a:pt x="31" y="30"/>
                  </a:lnTo>
                  <a:lnTo>
                    <a:pt x="32" y="30"/>
                  </a:lnTo>
                  <a:lnTo>
                    <a:pt x="33" y="30"/>
                  </a:lnTo>
                  <a:lnTo>
                    <a:pt x="34" y="30"/>
                  </a:lnTo>
                  <a:lnTo>
                    <a:pt x="35" y="30"/>
                  </a:lnTo>
                  <a:lnTo>
                    <a:pt x="37" y="30"/>
                  </a:lnTo>
                  <a:lnTo>
                    <a:pt x="38" y="30"/>
                  </a:lnTo>
                  <a:lnTo>
                    <a:pt x="39" y="30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3" y="30"/>
                  </a:lnTo>
                  <a:lnTo>
                    <a:pt x="44" y="30"/>
                  </a:lnTo>
                  <a:lnTo>
                    <a:pt x="45" y="30"/>
                  </a:lnTo>
                  <a:lnTo>
                    <a:pt x="46" y="30"/>
                  </a:lnTo>
                  <a:lnTo>
                    <a:pt x="47" y="30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7" y="27"/>
                  </a:lnTo>
                  <a:lnTo>
                    <a:pt x="47" y="26"/>
                  </a:lnTo>
                  <a:lnTo>
                    <a:pt x="47" y="24"/>
                  </a:lnTo>
                  <a:lnTo>
                    <a:pt x="47" y="17"/>
                  </a:lnTo>
                  <a:lnTo>
                    <a:pt x="47" y="16"/>
                  </a:lnTo>
                  <a:lnTo>
                    <a:pt x="47" y="15"/>
                  </a:lnTo>
                  <a:lnTo>
                    <a:pt x="47" y="14"/>
                  </a:lnTo>
                  <a:lnTo>
                    <a:pt x="47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8" y="10"/>
                  </a:lnTo>
                  <a:lnTo>
                    <a:pt x="48" y="7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3" y="0"/>
                  </a:lnTo>
                  <a:lnTo>
                    <a:pt x="64" y="0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2" y="0"/>
                  </a:lnTo>
                  <a:lnTo>
                    <a:pt x="77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0" y="0"/>
                  </a:lnTo>
                  <a:lnTo>
                    <a:pt x="81" y="0"/>
                  </a:lnTo>
                  <a:lnTo>
                    <a:pt x="82" y="0"/>
                  </a:lnTo>
                  <a:lnTo>
                    <a:pt x="83" y="0"/>
                  </a:lnTo>
                  <a:lnTo>
                    <a:pt x="88" y="1"/>
                  </a:lnTo>
                  <a:lnTo>
                    <a:pt x="99" y="1"/>
                  </a:lnTo>
                  <a:lnTo>
                    <a:pt x="101" y="1"/>
                  </a:lnTo>
                  <a:lnTo>
                    <a:pt x="103" y="1"/>
                  </a:lnTo>
                  <a:lnTo>
                    <a:pt x="106" y="1"/>
                  </a:lnTo>
                  <a:lnTo>
                    <a:pt x="107" y="1"/>
                  </a:lnTo>
                  <a:lnTo>
                    <a:pt x="108" y="1"/>
                  </a:lnTo>
                  <a:lnTo>
                    <a:pt x="109" y="1"/>
                  </a:lnTo>
                  <a:lnTo>
                    <a:pt x="111" y="1"/>
                  </a:lnTo>
                  <a:lnTo>
                    <a:pt x="112" y="1"/>
                  </a:lnTo>
                  <a:lnTo>
                    <a:pt x="113" y="1"/>
                  </a:lnTo>
                  <a:lnTo>
                    <a:pt x="114" y="1"/>
                  </a:lnTo>
                  <a:lnTo>
                    <a:pt x="116" y="1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2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3" y="1"/>
                  </a:lnTo>
                  <a:lnTo>
                    <a:pt x="134" y="1"/>
                  </a:lnTo>
                  <a:lnTo>
                    <a:pt x="137" y="1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5" y="1"/>
                  </a:lnTo>
                  <a:lnTo>
                    <a:pt x="146" y="1"/>
                  </a:lnTo>
                  <a:lnTo>
                    <a:pt x="147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2" y="1"/>
                  </a:lnTo>
                  <a:lnTo>
                    <a:pt x="153" y="1"/>
                  </a:lnTo>
                  <a:lnTo>
                    <a:pt x="155" y="1"/>
                  </a:lnTo>
                  <a:lnTo>
                    <a:pt x="156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62" y="1"/>
                  </a:lnTo>
                  <a:lnTo>
                    <a:pt x="163" y="1"/>
                  </a:lnTo>
                  <a:lnTo>
                    <a:pt x="165" y="1"/>
                  </a:lnTo>
                  <a:lnTo>
                    <a:pt x="166" y="1"/>
                  </a:lnTo>
                  <a:lnTo>
                    <a:pt x="166" y="2"/>
                  </a:lnTo>
                  <a:lnTo>
                    <a:pt x="167" y="6"/>
                  </a:lnTo>
                  <a:lnTo>
                    <a:pt x="168" y="11"/>
                  </a:lnTo>
                  <a:lnTo>
                    <a:pt x="168" y="13"/>
                  </a:lnTo>
                  <a:lnTo>
                    <a:pt x="169" y="14"/>
                  </a:lnTo>
                  <a:lnTo>
                    <a:pt x="169" y="15"/>
                  </a:lnTo>
                  <a:lnTo>
                    <a:pt x="170" y="16"/>
                  </a:lnTo>
                  <a:lnTo>
                    <a:pt x="170" y="18"/>
                  </a:lnTo>
                  <a:lnTo>
                    <a:pt x="171" y="19"/>
                  </a:lnTo>
                  <a:lnTo>
                    <a:pt x="171" y="22"/>
                  </a:lnTo>
                  <a:lnTo>
                    <a:pt x="173" y="26"/>
                  </a:lnTo>
                  <a:lnTo>
                    <a:pt x="173" y="28"/>
                  </a:lnTo>
                  <a:lnTo>
                    <a:pt x="174" y="31"/>
                  </a:lnTo>
                  <a:lnTo>
                    <a:pt x="175" y="34"/>
                  </a:lnTo>
                  <a:lnTo>
                    <a:pt x="175" y="35"/>
                  </a:lnTo>
                  <a:lnTo>
                    <a:pt x="175" y="36"/>
                  </a:lnTo>
                  <a:lnTo>
                    <a:pt x="176" y="38"/>
                  </a:lnTo>
                  <a:lnTo>
                    <a:pt x="176" y="40"/>
                  </a:lnTo>
                  <a:lnTo>
                    <a:pt x="177" y="40"/>
                  </a:lnTo>
                  <a:lnTo>
                    <a:pt x="177" y="41"/>
                  </a:lnTo>
                  <a:lnTo>
                    <a:pt x="177" y="42"/>
                  </a:lnTo>
                  <a:lnTo>
                    <a:pt x="178" y="43"/>
                  </a:lnTo>
                  <a:lnTo>
                    <a:pt x="178" y="44"/>
                  </a:lnTo>
                  <a:lnTo>
                    <a:pt x="178" y="46"/>
                  </a:lnTo>
                  <a:lnTo>
                    <a:pt x="179" y="47"/>
                  </a:lnTo>
                  <a:lnTo>
                    <a:pt x="180" y="48"/>
                  </a:lnTo>
                  <a:lnTo>
                    <a:pt x="180" y="49"/>
                  </a:lnTo>
                  <a:lnTo>
                    <a:pt x="180" y="50"/>
                  </a:lnTo>
                  <a:lnTo>
                    <a:pt x="181" y="50"/>
                  </a:lnTo>
                  <a:lnTo>
                    <a:pt x="181" y="51"/>
                  </a:lnTo>
                  <a:lnTo>
                    <a:pt x="183" y="55"/>
                  </a:lnTo>
                  <a:lnTo>
                    <a:pt x="184" y="56"/>
                  </a:lnTo>
                  <a:lnTo>
                    <a:pt x="183" y="56"/>
                  </a:lnTo>
                  <a:lnTo>
                    <a:pt x="183" y="59"/>
                  </a:lnTo>
                  <a:lnTo>
                    <a:pt x="182" y="59"/>
                  </a:lnTo>
                  <a:lnTo>
                    <a:pt x="182" y="60"/>
                  </a:lnTo>
                  <a:lnTo>
                    <a:pt x="182" y="61"/>
                  </a:lnTo>
                  <a:lnTo>
                    <a:pt x="182" y="62"/>
                  </a:lnTo>
                  <a:lnTo>
                    <a:pt x="183" y="63"/>
                  </a:lnTo>
                  <a:lnTo>
                    <a:pt x="183" y="64"/>
                  </a:lnTo>
                  <a:lnTo>
                    <a:pt x="184" y="66"/>
                  </a:lnTo>
                  <a:lnTo>
                    <a:pt x="186" y="69"/>
                  </a:lnTo>
                  <a:lnTo>
                    <a:pt x="186" y="72"/>
                  </a:lnTo>
                  <a:lnTo>
                    <a:pt x="186" y="73"/>
                  </a:lnTo>
                  <a:lnTo>
                    <a:pt x="187" y="75"/>
                  </a:lnTo>
                  <a:lnTo>
                    <a:pt x="187" y="77"/>
                  </a:lnTo>
                  <a:lnTo>
                    <a:pt x="188" y="79"/>
                  </a:lnTo>
                  <a:lnTo>
                    <a:pt x="188" y="81"/>
                  </a:lnTo>
                  <a:lnTo>
                    <a:pt x="189" y="88"/>
                  </a:lnTo>
                  <a:lnTo>
                    <a:pt x="189" y="89"/>
                  </a:lnTo>
                  <a:lnTo>
                    <a:pt x="190" y="90"/>
                  </a:lnTo>
                  <a:lnTo>
                    <a:pt x="190" y="91"/>
                  </a:lnTo>
                  <a:lnTo>
                    <a:pt x="190" y="93"/>
                  </a:lnTo>
                  <a:lnTo>
                    <a:pt x="191" y="97"/>
                  </a:lnTo>
                  <a:lnTo>
                    <a:pt x="191" y="99"/>
                  </a:lnTo>
                  <a:lnTo>
                    <a:pt x="192" y="101"/>
                  </a:lnTo>
                  <a:lnTo>
                    <a:pt x="193" y="104"/>
                  </a:lnTo>
                  <a:lnTo>
                    <a:pt x="194" y="111"/>
                  </a:lnTo>
                  <a:lnTo>
                    <a:pt x="196" y="116"/>
                  </a:lnTo>
                  <a:lnTo>
                    <a:pt x="199" y="125"/>
                  </a:lnTo>
                  <a:lnTo>
                    <a:pt x="199" y="126"/>
                  </a:lnTo>
                  <a:lnTo>
                    <a:pt x="199" y="127"/>
                  </a:lnTo>
                  <a:lnTo>
                    <a:pt x="200" y="130"/>
                  </a:lnTo>
                  <a:lnTo>
                    <a:pt x="206" y="150"/>
                  </a:lnTo>
                  <a:lnTo>
                    <a:pt x="208" y="159"/>
                  </a:lnTo>
                  <a:lnTo>
                    <a:pt x="208" y="160"/>
                  </a:lnTo>
                  <a:lnTo>
                    <a:pt x="210" y="165"/>
                  </a:lnTo>
                  <a:lnTo>
                    <a:pt x="211" y="165"/>
                  </a:lnTo>
                  <a:lnTo>
                    <a:pt x="212" y="172"/>
                  </a:lnTo>
                  <a:lnTo>
                    <a:pt x="215" y="184"/>
                  </a:lnTo>
                  <a:lnTo>
                    <a:pt x="217" y="19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3" name="Freeform 8264">
              <a:extLst>
                <a:ext uri="{FF2B5EF4-FFF2-40B4-BE49-F238E27FC236}">
                  <a16:creationId xmlns:a16="http://schemas.microsoft.com/office/drawing/2014/main" id="{E02CCC87-8C3A-1F6D-8995-4FDFFFA9DB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58038" y="831850"/>
              <a:ext cx="311150" cy="420688"/>
            </a:xfrm>
            <a:custGeom>
              <a:avLst/>
              <a:gdLst>
                <a:gd name="T0" fmla="*/ 172 w 196"/>
                <a:gd name="T1" fmla="*/ 228 h 265"/>
                <a:gd name="T2" fmla="*/ 176 w 196"/>
                <a:gd name="T3" fmla="*/ 212 h 265"/>
                <a:gd name="T4" fmla="*/ 168 w 196"/>
                <a:gd name="T5" fmla="*/ 161 h 265"/>
                <a:gd name="T6" fmla="*/ 177 w 196"/>
                <a:gd name="T7" fmla="*/ 140 h 265"/>
                <a:gd name="T8" fmla="*/ 167 w 196"/>
                <a:gd name="T9" fmla="*/ 135 h 265"/>
                <a:gd name="T10" fmla="*/ 173 w 196"/>
                <a:gd name="T11" fmla="*/ 143 h 265"/>
                <a:gd name="T12" fmla="*/ 166 w 196"/>
                <a:gd name="T13" fmla="*/ 150 h 265"/>
                <a:gd name="T14" fmla="*/ 163 w 196"/>
                <a:gd name="T15" fmla="*/ 142 h 265"/>
                <a:gd name="T16" fmla="*/ 166 w 196"/>
                <a:gd name="T17" fmla="*/ 133 h 265"/>
                <a:gd name="T18" fmla="*/ 162 w 196"/>
                <a:gd name="T19" fmla="*/ 32 h 265"/>
                <a:gd name="T20" fmla="*/ 178 w 196"/>
                <a:gd name="T21" fmla="*/ 104 h 265"/>
                <a:gd name="T22" fmla="*/ 181 w 196"/>
                <a:gd name="T23" fmla="*/ 120 h 265"/>
                <a:gd name="T24" fmla="*/ 185 w 196"/>
                <a:gd name="T25" fmla="*/ 141 h 265"/>
                <a:gd name="T26" fmla="*/ 193 w 196"/>
                <a:gd name="T27" fmla="*/ 180 h 265"/>
                <a:gd name="T28" fmla="*/ 194 w 196"/>
                <a:gd name="T29" fmla="*/ 206 h 265"/>
                <a:gd name="T30" fmla="*/ 194 w 196"/>
                <a:gd name="T31" fmla="*/ 232 h 265"/>
                <a:gd name="T32" fmla="*/ 179 w 196"/>
                <a:gd name="T33" fmla="*/ 231 h 265"/>
                <a:gd name="T34" fmla="*/ 184 w 196"/>
                <a:gd name="T35" fmla="*/ 205 h 265"/>
                <a:gd name="T36" fmla="*/ 172 w 196"/>
                <a:gd name="T37" fmla="*/ 190 h 265"/>
                <a:gd name="T38" fmla="*/ 183 w 196"/>
                <a:gd name="T39" fmla="*/ 182 h 265"/>
                <a:gd name="T40" fmla="*/ 187 w 196"/>
                <a:gd name="T41" fmla="*/ 165 h 265"/>
                <a:gd name="T42" fmla="*/ 184 w 196"/>
                <a:gd name="T43" fmla="*/ 148 h 265"/>
                <a:gd name="T44" fmla="*/ 178 w 196"/>
                <a:gd name="T45" fmla="*/ 142 h 265"/>
                <a:gd name="T46" fmla="*/ 183 w 196"/>
                <a:gd name="T47" fmla="*/ 140 h 265"/>
                <a:gd name="T48" fmla="*/ 180 w 196"/>
                <a:gd name="T49" fmla="*/ 125 h 265"/>
                <a:gd name="T50" fmla="*/ 177 w 196"/>
                <a:gd name="T51" fmla="*/ 111 h 265"/>
                <a:gd name="T52" fmla="*/ 173 w 196"/>
                <a:gd name="T53" fmla="*/ 104 h 265"/>
                <a:gd name="T54" fmla="*/ 172 w 196"/>
                <a:gd name="T55" fmla="*/ 112 h 265"/>
                <a:gd name="T56" fmla="*/ 175 w 196"/>
                <a:gd name="T57" fmla="*/ 128 h 265"/>
                <a:gd name="T58" fmla="*/ 175 w 196"/>
                <a:gd name="T59" fmla="*/ 133 h 265"/>
                <a:gd name="T60" fmla="*/ 173 w 196"/>
                <a:gd name="T61" fmla="*/ 129 h 265"/>
                <a:gd name="T62" fmla="*/ 171 w 196"/>
                <a:gd name="T63" fmla="*/ 129 h 265"/>
                <a:gd name="T64" fmla="*/ 163 w 196"/>
                <a:gd name="T65" fmla="*/ 114 h 265"/>
                <a:gd name="T66" fmla="*/ 160 w 196"/>
                <a:gd name="T67" fmla="*/ 100 h 265"/>
                <a:gd name="T68" fmla="*/ 155 w 196"/>
                <a:gd name="T69" fmla="*/ 88 h 265"/>
                <a:gd name="T70" fmla="*/ 144 w 196"/>
                <a:gd name="T71" fmla="*/ 87 h 265"/>
                <a:gd name="T72" fmla="*/ 144 w 196"/>
                <a:gd name="T73" fmla="*/ 100 h 265"/>
                <a:gd name="T74" fmla="*/ 146 w 196"/>
                <a:gd name="T75" fmla="*/ 120 h 265"/>
                <a:gd name="T76" fmla="*/ 152 w 196"/>
                <a:gd name="T77" fmla="*/ 140 h 265"/>
                <a:gd name="T78" fmla="*/ 154 w 196"/>
                <a:gd name="T79" fmla="*/ 150 h 265"/>
                <a:gd name="T80" fmla="*/ 148 w 196"/>
                <a:gd name="T81" fmla="*/ 158 h 265"/>
                <a:gd name="T82" fmla="*/ 155 w 196"/>
                <a:gd name="T83" fmla="*/ 165 h 265"/>
                <a:gd name="T84" fmla="*/ 156 w 196"/>
                <a:gd name="T85" fmla="*/ 175 h 265"/>
                <a:gd name="T86" fmla="*/ 154 w 196"/>
                <a:gd name="T87" fmla="*/ 191 h 265"/>
                <a:gd name="T88" fmla="*/ 156 w 196"/>
                <a:gd name="T89" fmla="*/ 198 h 265"/>
                <a:gd name="T90" fmla="*/ 160 w 196"/>
                <a:gd name="T91" fmla="*/ 209 h 265"/>
                <a:gd name="T92" fmla="*/ 157 w 196"/>
                <a:gd name="T93" fmla="*/ 223 h 265"/>
                <a:gd name="T94" fmla="*/ 155 w 196"/>
                <a:gd name="T95" fmla="*/ 231 h 265"/>
                <a:gd name="T96" fmla="*/ 157 w 196"/>
                <a:gd name="T97" fmla="*/ 246 h 265"/>
                <a:gd name="T98" fmla="*/ 149 w 196"/>
                <a:gd name="T99" fmla="*/ 255 h 265"/>
                <a:gd name="T100" fmla="*/ 97 w 196"/>
                <a:gd name="T101" fmla="*/ 253 h 265"/>
                <a:gd name="T102" fmla="*/ 77 w 196"/>
                <a:gd name="T103" fmla="*/ 265 h 265"/>
                <a:gd name="T104" fmla="*/ 17 w 196"/>
                <a:gd name="T105" fmla="*/ 261 h 265"/>
                <a:gd name="T106" fmla="*/ 2 w 196"/>
                <a:gd name="T107" fmla="*/ 217 h 265"/>
                <a:gd name="T108" fmla="*/ 4 w 196"/>
                <a:gd name="T109" fmla="*/ 169 h 265"/>
                <a:gd name="T110" fmla="*/ 15 w 196"/>
                <a:gd name="T111" fmla="*/ 94 h 265"/>
                <a:gd name="T112" fmla="*/ 60 w 196"/>
                <a:gd name="T113" fmla="*/ 94 h 265"/>
                <a:gd name="T114" fmla="*/ 72 w 196"/>
                <a:gd name="T115" fmla="*/ 74 h 265"/>
                <a:gd name="T116" fmla="*/ 72 w 196"/>
                <a:gd name="T117" fmla="*/ 26 h 265"/>
                <a:gd name="T118" fmla="*/ 116 w 196"/>
                <a:gd name="T119" fmla="*/ 1 h 265"/>
                <a:gd name="T120" fmla="*/ 152 w 196"/>
                <a:gd name="T121" fmla="*/ 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6" h="265">
                  <a:moveTo>
                    <a:pt x="166" y="240"/>
                  </a:moveTo>
                  <a:lnTo>
                    <a:pt x="164" y="241"/>
                  </a:lnTo>
                  <a:lnTo>
                    <a:pt x="162" y="240"/>
                  </a:lnTo>
                  <a:lnTo>
                    <a:pt x="161" y="239"/>
                  </a:lnTo>
                  <a:lnTo>
                    <a:pt x="161" y="237"/>
                  </a:lnTo>
                  <a:lnTo>
                    <a:pt x="161" y="236"/>
                  </a:lnTo>
                  <a:lnTo>
                    <a:pt x="161" y="234"/>
                  </a:lnTo>
                  <a:lnTo>
                    <a:pt x="162" y="232"/>
                  </a:lnTo>
                  <a:lnTo>
                    <a:pt x="162" y="231"/>
                  </a:lnTo>
                  <a:lnTo>
                    <a:pt x="163" y="230"/>
                  </a:lnTo>
                  <a:lnTo>
                    <a:pt x="164" y="229"/>
                  </a:lnTo>
                  <a:lnTo>
                    <a:pt x="165" y="228"/>
                  </a:lnTo>
                  <a:lnTo>
                    <a:pt x="166" y="227"/>
                  </a:lnTo>
                  <a:lnTo>
                    <a:pt x="168" y="227"/>
                  </a:lnTo>
                  <a:lnTo>
                    <a:pt x="172" y="228"/>
                  </a:lnTo>
                  <a:lnTo>
                    <a:pt x="173" y="229"/>
                  </a:lnTo>
                  <a:lnTo>
                    <a:pt x="173" y="231"/>
                  </a:lnTo>
                  <a:lnTo>
                    <a:pt x="172" y="234"/>
                  </a:lnTo>
                  <a:lnTo>
                    <a:pt x="171" y="236"/>
                  </a:lnTo>
                  <a:lnTo>
                    <a:pt x="171" y="237"/>
                  </a:lnTo>
                  <a:lnTo>
                    <a:pt x="172" y="237"/>
                  </a:lnTo>
                  <a:lnTo>
                    <a:pt x="171" y="239"/>
                  </a:lnTo>
                  <a:lnTo>
                    <a:pt x="169" y="240"/>
                  </a:lnTo>
                  <a:lnTo>
                    <a:pt x="168" y="240"/>
                  </a:lnTo>
                  <a:lnTo>
                    <a:pt x="167" y="240"/>
                  </a:lnTo>
                  <a:lnTo>
                    <a:pt x="166" y="240"/>
                  </a:lnTo>
                  <a:close/>
                  <a:moveTo>
                    <a:pt x="176" y="211"/>
                  </a:moveTo>
                  <a:lnTo>
                    <a:pt x="177" y="211"/>
                  </a:lnTo>
                  <a:lnTo>
                    <a:pt x="177" y="212"/>
                  </a:lnTo>
                  <a:lnTo>
                    <a:pt x="176" y="212"/>
                  </a:lnTo>
                  <a:lnTo>
                    <a:pt x="175" y="212"/>
                  </a:lnTo>
                  <a:lnTo>
                    <a:pt x="174" y="212"/>
                  </a:lnTo>
                  <a:lnTo>
                    <a:pt x="173" y="212"/>
                  </a:lnTo>
                  <a:lnTo>
                    <a:pt x="172" y="214"/>
                  </a:lnTo>
                  <a:lnTo>
                    <a:pt x="171" y="214"/>
                  </a:lnTo>
                  <a:lnTo>
                    <a:pt x="171" y="212"/>
                  </a:lnTo>
                  <a:lnTo>
                    <a:pt x="168" y="212"/>
                  </a:lnTo>
                  <a:lnTo>
                    <a:pt x="171" y="212"/>
                  </a:lnTo>
                  <a:lnTo>
                    <a:pt x="171" y="211"/>
                  </a:lnTo>
                  <a:lnTo>
                    <a:pt x="171" y="209"/>
                  </a:lnTo>
                  <a:lnTo>
                    <a:pt x="175" y="209"/>
                  </a:lnTo>
                  <a:lnTo>
                    <a:pt x="175" y="210"/>
                  </a:lnTo>
                  <a:lnTo>
                    <a:pt x="175" y="211"/>
                  </a:lnTo>
                  <a:lnTo>
                    <a:pt x="176" y="211"/>
                  </a:lnTo>
                  <a:close/>
                  <a:moveTo>
                    <a:pt x="168" y="161"/>
                  </a:moveTo>
                  <a:lnTo>
                    <a:pt x="169" y="161"/>
                  </a:lnTo>
                  <a:lnTo>
                    <a:pt x="169" y="162"/>
                  </a:lnTo>
                  <a:lnTo>
                    <a:pt x="169" y="163"/>
                  </a:lnTo>
                  <a:lnTo>
                    <a:pt x="169" y="165"/>
                  </a:lnTo>
                  <a:lnTo>
                    <a:pt x="168" y="165"/>
                  </a:lnTo>
                  <a:lnTo>
                    <a:pt x="168" y="163"/>
                  </a:lnTo>
                  <a:lnTo>
                    <a:pt x="168" y="162"/>
                  </a:lnTo>
                  <a:lnTo>
                    <a:pt x="168" y="161"/>
                  </a:lnTo>
                  <a:close/>
                  <a:moveTo>
                    <a:pt x="174" y="138"/>
                  </a:moveTo>
                  <a:lnTo>
                    <a:pt x="173" y="138"/>
                  </a:lnTo>
                  <a:lnTo>
                    <a:pt x="173" y="137"/>
                  </a:lnTo>
                  <a:lnTo>
                    <a:pt x="174" y="137"/>
                  </a:lnTo>
                  <a:lnTo>
                    <a:pt x="174" y="138"/>
                  </a:lnTo>
                  <a:close/>
                  <a:moveTo>
                    <a:pt x="178" y="140"/>
                  </a:moveTo>
                  <a:lnTo>
                    <a:pt x="177" y="140"/>
                  </a:lnTo>
                  <a:lnTo>
                    <a:pt x="177" y="138"/>
                  </a:lnTo>
                  <a:lnTo>
                    <a:pt x="176" y="138"/>
                  </a:lnTo>
                  <a:lnTo>
                    <a:pt x="176" y="137"/>
                  </a:lnTo>
                  <a:lnTo>
                    <a:pt x="176" y="136"/>
                  </a:lnTo>
                  <a:lnTo>
                    <a:pt x="177" y="136"/>
                  </a:lnTo>
                  <a:lnTo>
                    <a:pt x="177" y="137"/>
                  </a:lnTo>
                  <a:lnTo>
                    <a:pt x="178" y="137"/>
                  </a:lnTo>
                  <a:lnTo>
                    <a:pt x="178" y="138"/>
                  </a:lnTo>
                  <a:lnTo>
                    <a:pt x="178" y="140"/>
                  </a:lnTo>
                  <a:close/>
                  <a:moveTo>
                    <a:pt x="168" y="133"/>
                  </a:moveTo>
                  <a:lnTo>
                    <a:pt x="167" y="133"/>
                  </a:lnTo>
                  <a:lnTo>
                    <a:pt x="167" y="134"/>
                  </a:lnTo>
                  <a:lnTo>
                    <a:pt x="166" y="134"/>
                  </a:lnTo>
                  <a:lnTo>
                    <a:pt x="166" y="135"/>
                  </a:lnTo>
                  <a:lnTo>
                    <a:pt x="167" y="135"/>
                  </a:lnTo>
                  <a:lnTo>
                    <a:pt x="166" y="136"/>
                  </a:lnTo>
                  <a:lnTo>
                    <a:pt x="166" y="137"/>
                  </a:lnTo>
                  <a:lnTo>
                    <a:pt x="167" y="138"/>
                  </a:lnTo>
                  <a:lnTo>
                    <a:pt x="167" y="140"/>
                  </a:lnTo>
                  <a:lnTo>
                    <a:pt x="167" y="141"/>
                  </a:lnTo>
                  <a:lnTo>
                    <a:pt x="167" y="142"/>
                  </a:lnTo>
                  <a:lnTo>
                    <a:pt x="168" y="143"/>
                  </a:lnTo>
                  <a:lnTo>
                    <a:pt x="168" y="144"/>
                  </a:lnTo>
                  <a:lnTo>
                    <a:pt x="169" y="144"/>
                  </a:lnTo>
                  <a:lnTo>
                    <a:pt x="171" y="144"/>
                  </a:lnTo>
                  <a:lnTo>
                    <a:pt x="171" y="143"/>
                  </a:lnTo>
                  <a:lnTo>
                    <a:pt x="172" y="143"/>
                  </a:lnTo>
                  <a:lnTo>
                    <a:pt x="173" y="143"/>
                  </a:lnTo>
                  <a:lnTo>
                    <a:pt x="174" y="143"/>
                  </a:lnTo>
                  <a:lnTo>
                    <a:pt x="173" y="143"/>
                  </a:lnTo>
                  <a:lnTo>
                    <a:pt x="173" y="144"/>
                  </a:lnTo>
                  <a:lnTo>
                    <a:pt x="172" y="144"/>
                  </a:lnTo>
                  <a:lnTo>
                    <a:pt x="171" y="144"/>
                  </a:lnTo>
                  <a:lnTo>
                    <a:pt x="169" y="145"/>
                  </a:lnTo>
                  <a:lnTo>
                    <a:pt x="168" y="146"/>
                  </a:lnTo>
                  <a:lnTo>
                    <a:pt x="168" y="147"/>
                  </a:lnTo>
                  <a:lnTo>
                    <a:pt x="168" y="148"/>
                  </a:lnTo>
                  <a:lnTo>
                    <a:pt x="168" y="149"/>
                  </a:lnTo>
                  <a:lnTo>
                    <a:pt x="168" y="150"/>
                  </a:lnTo>
                  <a:lnTo>
                    <a:pt x="169" y="151"/>
                  </a:lnTo>
                  <a:lnTo>
                    <a:pt x="168" y="153"/>
                  </a:lnTo>
                  <a:lnTo>
                    <a:pt x="168" y="151"/>
                  </a:lnTo>
                  <a:lnTo>
                    <a:pt x="167" y="151"/>
                  </a:lnTo>
                  <a:lnTo>
                    <a:pt x="167" y="150"/>
                  </a:lnTo>
                  <a:lnTo>
                    <a:pt x="166" y="150"/>
                  </a:lnTo>
                  <a:lnTo>
                    <a:pt x="166" y="149"/>
                  </a:lnTo>
                  <a:lnTo>
                    <a:pt x="166" y="148"/>
                  </a:lnTo>
                  <a:lnTo>
                    <a:pt x="165" y="148"/>
                  </a:lnTo>
                  <a:lnTo>
                    <a:pt x="165" y="147"/>
                  </a:lnTo>
                  <a:lnTo>
                    <a:pt x="165" y="146"/>
                  </a:lnTo>
                  <a:lnTo>
                    <a:pt x="165" y="145"/>
                  </a:lnTo>
                  <a:lnTo>
                    <a:pt x="165" y="144"/>
                  </a:lnTo>
                  <a:lnTo>
                    <a:pt x="164" y="144"/>
                  </a:lnTo>
                  <a:lnTo>
                    <a:pt x="164" y="143"/>
                  </a:lnTo>
                  <a:lnTo>
                    <a:pt x="164" y="142"/>
                  </a:lnTo>
                  <a:lnTo>
                    <a:pt x="163" y="142"/>
                  </a:lnTo>
                  <a:lnTo>
                    <a:pt x="163" y="141"/>
                  </a:lnTo>
                  <a:lnTo>
                    <a:pt x="162" y="141"/>
                  </a:lnTo>
                  <a:lnTo>
                    <a:pt x="162" y="142"/>
                  </a:lnTo>
                  <a:lnTo>
                    <a:pt x="163" y="142"/>
                  </a:lnTo>
                  <a:lnTo>
                    <a:pt x="162" y="142"/>
                  </a:lnTo>
                  <a:lnTo>
                    <a:pt x="162" y="141"/>
                  </a:lnTo>
                  <a:lnTo>
                    <a:pt x="162" y="142"/>
                  </a:lnTo>
                  <a:lnTo>
                    <a:pt x="162" y="143"/>
                  </a:lnTo>
                  <a:lnTo>
                    <a:pt x="162" y="142"/>
                  </a:lnTo>
                  <a:lnTo>
                    <a:pt x="161" y="142"/>
                  </a:lnTo>
                  <a:lnTo>
                    <a:pt x="163" y="141"/>
                  </a:lnTo>
                  <a:lnTo>
                    <a:pt x="163" y="140"/>
                  </a:lnTo>
                  <a:lnTo>
                    <a:pt x="162" y="137"/>
                  </a:lnTo>
                  <a:lnTo>
                    <a:pt x="162" y="136"/>
                  </a:lnTo>
                  <a:lnTo>
                    <a:pt x="163" y="135"/>
                  </a:lnTo>
                  <a:lnTo>
                    <a:pt x="164" y="135"/>
                  </a:lnTo>
                  <a:lnTo>
                    <a:pt x="165" y="135"/>
                  </a:lnTo>
                  <a:lnTo>
                    <a:pt x="165" y="134"/>
                  </a:lnTo>
                  <a:lnTo>
                    <a:pt x="166" y="133"/>
                  </a:lnTo>
                  <a:lnTo>
                    <a:pt x="166" y="134"/>
                  </a:lnTo>
                  <a:lnTo>
                    <a:pt x="166" y="133"/>
                  </a:lnTo>
                  <a:lnTo>
                    <a:pt x="167" y="133"/>
                  </a:lnTo>
                  <a:lnTo>
                    <a:pt x="168" y="133"/>
                  </a:lnTo>
                  <a:close/>
                  <a:moveTo>
                    <a:pt x="153" y="1"/>
                  </a:moveTo>
                  <a:lnTo>
                    <a:pt x="159" y="19"/>
                  </a:lnTo>
                  <a:lnTo>
                    <a:pt x="160" y="23"/>
                  </a:lnTo>
                  <a:lnTo>
                    <a:pt x="160" y="24"/>
                  </a:lnTo>
                  <a:lnTo>
                    <a:pt x="160" y="25"/>
                  </a:lnTo>
                  <a:lnTo>
                    <a:pt x="161" y="26"/>
                  </a:lnTo>
                  <a:lnTo>
                    <a:pt x="161" y="27"/>
                  </a:lnTo>
                  <a:lnTo>
                    <a:pt x="161" y="28"/>
                  </a:lnTo>
                  <a:lnTo>
                    <a:pt x="161" y="30"/>
                  </a:lnTo>
                  <a:lnTo>
                    <a:pt x="162" y="31"/>
                  </a:lnTo>
                  <a:lnTo>
                    <a:pt x="162" y="32"/>
                  </a:lnTo>
                  <a:lnTo>
                    <a:pt x="162" y="33"/>
                  </a:lnTo>
                  <a:lnTo>
                    <a:pt x="162" y="34"/>
                  </a:lnTo>
                  <a:lnTo>
                    <a:pt x="163" y="34"/>
                  </a:lnTo>
                  <a:lnTo>
                    <a:pt x="166" y="50"/>
                  </a:lnTo>
                  <a:lnTo>
                    <a:pt x="167" y="54"/>
                  </a:lnTo>
                  <a:lnTo>
                    <a:pt x="168" y="61"/>
                  </a:lnTo>
                  <a:lnTo>
                    <a:pt x="169" y="64"/>
                  </a:lnTo>
                  <a:lnTo>
                    <a:pt x="175" y="96"/>
                  </a:lnTo>
                  <a:lnTo>
                    <a:pt x="175" y="97"/>
                  </a:lnTo>
                  <a:lnTo>
                    <a:pt x="176" y="98"/>
                  </a:lnTo>
                  <a:lnTo>
                    <a:pt x="176" y="99"/>
                  </a:lnTo>
                  <a:lnTo>
                    <a:pt x="177" y="100"/>
                  </a:lnTo>
                  <a:lnTo>
                    <a:pt x="177" y="101"/>
                  </a:lnTo>
                  <a:lnTo>
                    <a:pt x="177" y="102"/>
                  </a:lnTo>
                  <a:lnTo>
                    <a:pt x="178" y="104"/>
                  </a:lnTo>
                  <a:lnTo>
                    <a:pt x="178" y="105"/>
                  </a:lnTo>
                  <a:lnTo>
                    <a:pt x="178" y="106"/>
                  </a:lnTo>
                  <a:lnTo>
                    <a:pt x="178" y="107"/>
                  </a:lnTo>
                  <a:lnTo>
                    <a:pt x="178" y="108"/>
                  </a:lnTo>
                  <a:lnTo>
                    <a:pt x="179" y="109"/>
                  </a:lnTo>
                  <a:lnTo>
                    <a:pt x="179" y="110"/>
                  </a:lnTo>
                  <a:lnTo>
                    <a:pt x="179" y="111"/>
                  </a:lnTo>
                  <a:lnTo>
                    <a:pt x="179" y="112"/>
                  </a:lnTo>
                  <a:lnTo>
                    <a:pt x="179" y="113"/>
                  </a:lnTo>
                  <a:lnTo>
                    <a:pt x="179" y="114"/>
                  </a:lnTo>
                  <a:lnTo>
                    <a:pt x="179" y="116"/>
                  </a:lnTo>
                  <a:lnTo>
                    <a:pt x="180" y="117"/>
                  </a:lnTo>
                  <a:lnTo>
                    <a:pt x="180" y="118"/>
                  </a:lnTo>
                  <a:lnTo>
                    <a:pt x="180" y="119"/>
                  </a:lnTo>
                  <a:lnTo>
                    <a:pt x="181" y="120"/>
                  </a:lnTo>
                  <a:lnTo>
                    <a:pt x="181" y="121"/>
                  </a:lnTo>
                  <a:lnTo>
                    <a:pt x="181" y="122"/>
                  </a:lnTo>
                  <a:lnTo>
                    <a:pt x="181" y="123"/>
                  </a:lnTo>
                  <a:lnTo>
                    <a:pt x="181" y="124"/>
                  </a:lnTo>
                  <a:lnTo>
                    <a:pt x="181" y="125"/>
                  </a:lnTo>
                  <a:lnTo>
                    <a:pt x="181" y="126"/>
                  </a:lnTo>
                  <a:lnTo>
                    <a:pt x="181" y="129"/>
                  </a:lnTo>
                  <a:lnTo>
                    <a:pt x="181" y="130"/>
                  </a:lnTo>
                  <a:lnTo>
                    <a:pt x="183" y="131"/>
                  </a:lnTo>
                  <a:lnTo>
                    <a:pt x="183" y="132"/>
                  </a:lnTo>
                  <a:lnTo>
                    <a:pt x="183" y="133"/>
                  </a:lnTo>
                  <a:lnTo>
                    <a:pt x="184" y="134"/>
                  </a:lnTo>
                  <a:lnTo>
                    <a:pt x="184" y="136"/>
                  </a:lnTo>
                  <a:lnTo>
                    <a:pt x="185" y="140"/>
                  </a:lnTo>
                  <a:lnTo>
                    <a:pt x="185" y="141"/>
                  </a:lnTo>
                  <a:lnTo>
                    <a:pt x="186" y="142"/>
                  </a:lnTo>
                  <a:lnTo>
                    <a:pt x="186" y="143"/>
                  </a:lnTo>
                  <a:lnTo>
                    <a:pt x="186" y="144"/>
                  </a:lnTo>
                  <a:lnTo>
                    <a:pt x="187" y="145"/>
                  </a:lnTo>
                  <a:lnTo>
                    <a:pt x="187" y="146"/>
                  </a:lnTo>
                  <a:lnTo>
                    <a:pt x="188" y="148"/>
                  </a:lnTo>
                  <a:lnTo>
                    <a:pt x="189" y="155"/>
                  </a:lnTo>
                  <a:lnTo>
                    <a:pt x="189" y="156"/>
                  </a:lnTo>
                  <a:lnTo>
                    <a:pt x="189" y="157"/>
                  </a:lnTo>
                  <a:lnTo>
                    <a:pt x="190" y="159"/>
                  </a:lnTo>
                  <a:lnTo>
                    <a:pt x="190" y="160"/>
                  </a:lnTo>
                  <a:lnTo>
                    <a:pt x="191" y="166"/>
                  </a:lnTo>
                  <a:lnTo>
                    <a:pt x="192" y="172"/>
                  </a:lnTo>
                  <a:lnTo>
                    <a:pt x="193" y="175"/>
                  </a:lnTo>
                  <a:lnTo>
                    <a:pt x="193" y="180"/>
                  </a:lnTo>
                  <a:lnTo>
                    <a:pt x="194" y="183"/>
                  </a:lnTo>
                  <a:lnTo>
                    <a:pt x="194" y="184"/>
                  </a:lnTo>
                  <a:lnTo>
                    <a:pt x="194" y="185"/>
                  </a:lnTo>
                  <a:lnTo>
                    <a:pt x="194" y="186"/>
                  </a:lnTo>
                  <a:lnTo>
                    <a:pt x="194" y="188"/>
                  </a:lnTo>
                  <a:lnTo>
                    <a:pt x="194" y="190"/>
                  </a:lnTo>
                  <a:lnTo>
                    <a:pt x="194" y="191"/>
                  </a:lnTo>
                  <a:lnTo>
                    <a:pt x="194" y="192"/>
                  </a:lnTo>
                  <a:lnTo>
                    <a:pt x="194" y="193"/>
                  </a:lnTo>
                  <a:lnTo>
                    <a:pt x="193" y="197"/>
                  </a:lnTo>
                  <a:lnTo>
                    <a:pt x="194" y="198"/>
                  </a:lnTo>
                  <a:lnTo>
                    <a:pt x="194" y="200"/>
                  </a:lnTo>
                  <a:lnTo>
                    <a:pt x="194" y="203"/>
                  </a:lnTo>
                  <a:lnTo>
                    <a:pt x="194" y="204"/>
                  </a:lnTo>
                  <a:lnTo>
                    <a:pt x="194" y="206"/>
                  </a:lnTo>
                  <a:lnTo>
                    <a:pt x="194" y="210"/>
                  </a:lnTo>
                  <a:lnTo>
                    <a:pt x="194" y="216"/>
                  </a:lnTo>
                  <a:lnTo>
                    <a:pt x="194" y="217"/>
                  </a:lnTo>
                  <a:lnTo>
                    <a:pt x="196" y="219"/>
                  </a:lnTo>
                  <a:lnTo>
                    <a:pt x="196" y="220"/>
                  </a:lnTo>
                  <a:lnTo>
                    <a:pt x="196" y="221"/>
                  </a:lnTo>
                  <a:lnTo>
                    <a:pt x="196" y="222"/>
                  </a:lnTo>
                  <a:lnTo>
                    <a:pt x="196" y="224"/>
                  </a:lnTo>
                  <a:lnTo>
                    <a:pt x="196" y="225"/>
                  </a:lnTo>
                  <a:lnTo>
                    <a:pt x="196" y="227"/>
                  </a:lnTo>
                  <a:lnTo>
                    <a:pt x="196" y="228"/>
                  </a:lnTo>
                  <a:lnTo>
                    <a:pt x="194" y="229"/>
                  </a:lnTo>
                  <a:lnTo>
                    <a:pt x="194" y="230"/>
                  </a:lnTo>
                  <a:lnTo>
                    <a:pt x="194" y="231"/>
                  </a:lnTo>
                  <a:lnTo>
                    <a:pt x="194" y="232"/>
                  </a:lnTo>
                  <a:lnTo>
                    <a:pt x="194" y="233"/>
                  </a:lnTo>
                  <a:lnTo>
                    <a:pt x="193" y="233"/>
                  </a:lnTo>
                  <a:lnTo>
                    <a:pt x="190" y="233"/>
                  </a:lnTo>
                  <a:lnTo>
                    <a:pt x="189" y="233"/>
                  </a:lnTo>
                  <a:lnTo>
                    <a:pt x="188" y="233"/>
                  </a:lnTo>
                  <a:lnTo>
                    <a:pt x="187" y="233"/>
                  </a:lnTo>
                  <a:lnTo>
                    <a:pt x="186" y="233"/>
                  </a:lnTo>
                  <a:lnTo>
                    <a:pt x="185" y="233"/>
                  </a:lnTo>
                  <a:lnTo>
                    <a:pt x="184" y="233"/>
                  </a:lnTo>
                  <a:lnTo>
                    <a:pt x="183" y="233"/>
                  </a:lnTo>
                  <a:lnTo>
                    <a:pt x="181" y="234"/>
                  </a:lnTo>
                  <a:lnTo>
                    <a:pt x="180" y="233"/>
                  </a:lnTo>
                  <a:lnTo>
                    <a:pt x="180" y="232"/>
                  </a:lnTo>
                  <a:lnTo>
                    <a:pt x="180" y="231"/>
                  </a:lnTo>
                  <a:lnTo>
                    <a:pt x="179" y="231"/>
                  </a:lnTo>
                  <a:lnTo>
                    <a:pt x="179" y="230"/>
                  </a:lnTo>
                  <a:lnTo>
                    <a:pt x="179" y="229"/>
                  </a:lnTo>
                  <a:lnTo>
                    <a:pt x="179" y="228"/>
                  </a:lnTo>
                  <a:lnTo>
                    <a:pt x="178" y="228"/>
                  </a:lnTo>
                  <a:lnTo>
                    <a:pt x="178" y="225"/>
                  </a:lnTo>
                  <a:lnTo>
                    <a:pt x="178" y="224"/>
                  </a:lnTo>
                  <a:lnTo>
                    <a:pt x="178" y="218"/>
                  </a:lnTo>
                  <a:lnTo>
                    <a:pt x="179" y="216"/>
                  </a:lnTo>
                  <a:lnTo>
                    <a:pt x="178" y="214"/>
                  </a:lnTo>
                  <a:lnTo>
                    <a:pt x="179" y="212"/>
                  </a:lnTo>
                  <a:lnTo>
                    <a:pt x="179" y="207"/>
                  </a:lnTo>
                  <a:lnTo>
                    <a:pt x="180" y="207"/>
                  </a:lnTo>
                  <a:lnTo>
                    <a:pt x="183" y="207"/>
                  </a:lnTo>
                  <a:lnTo>
                    <a:pt x="184" y="207"/>
                  </a:lnTo>
                  <a:lnTo>
                    <a:pt x="184" y="205"/>
                  </a:lnTo>
                  <a:lnTo>
                    <a:pt x="180" y="205"/>
                  </a:lnTo>
                  <a:lnTo>
                    <a:pt x="179" y="206"/>
                  </a:lnTo>
                  <a:lnTo>
                    <a:pt x="179" y="202"/>
                  </a:lnTo>
                  <a:lnTo>
                    <a:pt x="174" y="202"/>
                  </a:lnTo>
                  <a:lnTo>
                    <a:pt x="174" y="200"/>
                  </a:lnTo>
                  <a:lnTo>
                    <a:pt x="173" y="200"/>
                  </a:lnTo>
                  <a:lnTo>
                    <a:pt x="173" y="198"/>
                  </a:lnTo>
                  <a:lnTo>
                    <a:pt x="173" y="196"/>
                  </a:lnTo>
                  <a:lnTo>
                    <a:pt x="173" y="195"/>
                  </a:lnTo>
                  <a:lnTo>
                    <a:pt x="172" y="195"/>
                  </a:lnTo>
                  <a:lnTo>
                    <a:pt x="172" y="193"/>
                  </a:lnTo>
                  <a:lnTo>
                    <a:pt x="172" y="192"/>
                  </a:lnTo>
                  <a:lnTo>
                    <a:pt x="173" y="192"/>
                  </a:lnTo>
                  <a:lnTo>
                    <a:pt x="172" y="191"/>
                  </a:lnTo>
                  <a:lnTo>
                    <a:pt x="172" y="190"/>
                  </a:lnTo>
                  <a:lnTo>
                    <a:pt x="173" y="190"/>
                  </a:lnTo>
                  <a:lnTo>
                    <a:pt x="173" y="188"/>
                  </a:lnTo>
                  <a:lnTo>
                    <a:pt x="173" y="187"/>
                  </a:lnTo>
                  <a:lnTo>
                    <a:pt x="173" y="186"/>
                  </a:lnTo>
                  <a:lnTo>
                    <a:pt x="174" y="185"/>
                  </a:lnTo>
                  <a:lnTo>
                    <a:pt x="174" y="184"/>
                  </a:lnTo>
                  <a:lnTo>
                    <a:pt x="174" y="183"/>
                  </a:lnTo>
                  <a:lnTo>
                    <a:pt x="175" y="183"/>
                  </a:lnTo>
                  <a:lnTo>
                    <a:pt x="175" y="182"/>
                  </a:lnTo>
                  <a:lnTo>
                    <a:pt x="176" y="182"/>
                  </a:lnTo>
                  <a:lnTo>
                    <a:pt x="177" y="182"/>
                  </a:lnTo>
                  <a:lnTo>
                    <a:pt x="178" y="182"/>
                  </a:lnTo>
                  <a:lnTo>
                    <a:pt x="180" y="182"/>
                  </a:lnTo>
                  <a:lnTo>
                    <a:pt x="181" y="182"/>
                  </a:lnTo>
                  <a:lnTo>
                    <a:pt x="183" y="182"/>
                  </a:lnTo>
                  <a:lnTo>
                    <a:pt x="184" y="182"/>
                  </a:lnTo>
                  <a:lnTo>
                    <a:pt x="185" y="182"/>
                  </a:lnTo>
                  <a:lnTo>
                    <a:pt x="186" y="182"/>
                  </a:lnTo>
                  <a:lnTo>
                    <a:pt x="187" y="182"/>
                  </a:lnTo>
                  <a:lnTo>
                    <a:pt x="188" y="182"/>
                  </a:lnTo>
                  <a:lnTo>
                    <a:pt x="189" y="181"/>
                  </a:lnTo>
                  <a:lnTo>
                    <a:pt x="189" y="180"/>
                  </a:lnTo>
                  <a:lnTo>
                    <a:pt x="189" y="177"/>
                  </a:lnTo>
                  <a:lnTo>
                    <a:pt x="189" y="175"/>
                  </a:lnTo>
                  <a:lnTo>
                    <a:pt x="189" y="174"/>
                  </a:lnTo>
                  <a:lnTo>
                    <a:pt x="189" y="172"/>
                  </a:lnTo>
                  <a:lnTo>
                    <a:pt x="189" y="170"/>
                  </a:lnTo>
                  <a:lnTo>
                    <a:pt x="188" y="169"/>
                  </a:lnTo>
                  <a:lnTo>
                    <a:pt x="188" y="167"/>
                  </a:lnTo>
                  <a:lnTo>
                    <a:pt x="187" y="165"/>
                  </a:lnTo>
                  <a:lnTo>
                    <a:pt x="187" y="163"/>
                  </a:lnTo>
                  <a:lnTo>
                    <a:pt x="187" y="162"/>
                  </a:lnTo>
                  <a:lnTo>
                    <a:pt x="187" y="160"/>
                  </a:lnTo>
                  <a:lnTo>
                    <a:pt x="186" y="159"/>
                  </a:lnTo>
                  <a:lnTo>
                    <a:pt x="186" y="158"/>
                  </a:lnTo>
                  <a:lnTo>
                    <a:pt x="186" y="157"/>
                  </a:lnTo>
                  <a:lnTo>
                    <a:pt x="186" y="156"/>
                  </a:lnTo>
                  <a:lnTo>
                    <a:pt x="186" y="155"/>
                  </a:lnTo>
                  <a:lnTo>
                    <a:pt x="186" y="154"/>
                  </a:lnTo>
                  <a:lnTo>
                    <a:pt x="186" y="153"/>
                  </a:lnTo>
                  <a:lnTo>
                    <a:pt x="185" y="151"/>
                  </a:lnTo>
                  <a:lnTo>
                    <a:pt x="185" y="150"/>
                  </a:lnTo>
                  <a:lnTo>
                    <a:pt x="185" y="149"/>
                  </a:lnTo>
                  <a:lnTo>
                    <a:pt x="185" y="148"/>
                  </a:lnTo>
                  <a:lnTo>
                    <a:pt x="184" y="148"/>
                  </a:lnTo>
                  <a:lnTo>
                    <a:pt x="184" y="147"/>
                  </a:lnTo>
                  <a:lnTo>
                    <a:pt x="184" y="146"/>
                  </a:lnTo>
                  <a:lnTo>
                    <a:pt x="183" y="145"/>
                  </a:lnTo>
                  <a:lnTo>
                    <a:pt x="181" y="145"/>
                  </a:lnTo>
                  <a:lnTo>
                    <a:pt x="180" y="145"/>
                  </a:lnTo>
                  <a:lnTo>
                    <a:pt x="179" y="144"/>
                  </a:lnTo>
                  <a:lnTo>
                    <a:pt x="178" y="144"/>
                  </a:lnTo>
                  <a:lnTo>
                    <a:pt x="177" y="144"/>
                  </a:lnTo>
                  <a:lnTo>
                    <a:pt x="176" y="144"/>
                  </a:lnTo>
                  <a:lnTo>
                    <a:pt x="175" y="144"/>
                  </a:lnTo>
                  <a:lnTo>
                    <a:pt x="175" y="143"/>
                  </a:lnTo>
                  <a:lnTo>
                    <a:pt x="176" y="143"/>
                  </a:lnTo>
                  <a:lnTo>
                    <a:pt x="177" y="143"/>
                  </a:lnTo>
                  <a:lnTo>
                    <a:pt x="178" y="143"/>
                  </a:lnTo>
                  <a:lnTo>
                    <a:pt x="178" y="142"/>
                  </a:lnTo>
                  <a:lnTo>
                    <a:pt x="179" y="143"/>
                  </a:lnTo>
                  <a:lnTo>
                    <a:pt x="180" y="143"/>
                  </a:lnTo>
                  <a:lnTo>
                    <a:pt x="181" y="143"/>
                  </a:lnTo>
                  <a:lnTo>
                    <a:pt x="181" y="142"/>
                  </a:lnTo>
                  <a:lnTo>
                    <a:pt x="181" y="141"/>
                  </a:lnTo>
                  <a:lnTo>
                    <a:pt x="181" y="140"/>
                  </a:lnTo>
                  <a:lnTo>
                    <a:pt x="180" y="138"/>
                  </a:lnTo>
                  <a:lnTo>
                    <a:pt x="179" y="137"/>
                  </a:lnTo>
                  <a:lnTo>
                    <a:pt x="178" y="136"/>
                  </a:lnTo>
                  <a:lnTo>
                    <a:pt x="179" y="136"/>
                  </a:lnTo>
                  <a:lnTo>
                    <a:pt x="180" y="137"/>
                  </a:lnTo>
                  <a:lnTo>
                    <a:pt x="180" y="138"/>
                  </a:lnTo>
                  <a:lnTo>
                    <a:pt x="181" y="138"/>
                  </a:lnTo>
                  <a:lnTo>
                    <a:pt x="181" y="140"/>
                  </a:lnTo>
                  <a:lnTo>
                    <a:pt x="183" y="140"/>
                  </a:lnTo>
                  <a:lnTo>
                    <a:pt x="183" y="141"/>
                  </a:lnTo>
                  <a:lnTo>
                    <a:pt x="183" y="140"/>
                  </a:lnTo>
                  <a:lnTo>
                    <a:pt x="183" y="138"/>
                  </a:lnTo>
                  <a:lnTo>
                    <a:pt x="183" y="137"/>
                  </a:lnTo>
                  <a:lnTo>
                    <a:pt x="181" y="136"/>
                  </a:lnTo>
                  <a:lnTo>
                    <a:pt x="181" y="135"/>
                  </a:lnTo>
                  <a:lnTo>
                    <a:pt x="180" y="134"/>
                  </a:lnTo>
                  <a:lnTo>
                    <a:pt x="180" y="133"/>
                  </a:lnTo>
                  <a:lnTo>
                    <a:pt x="180" y="132"/>
                  </a:lnTo>
                  <a:lnTo>
                    <a:pt x="180" y="131"/>
                  </a:lnTo>
                  <a:lnTo>
                    <a:pt x="180" y="130"/>
                  </a:lnTo>
                  <a:lnTo>
                    <a:pt x="180" y="129"/>
                  </a:lnTo>
                  <a:lnTo>
                    <a:pt x="180" y="128"/>
                  </a:lnTo>
                  <a:lnTo>
                    <a:pt x="180" y="126"/>
                  </a:lnTo>
                  <a:lnTo>
                    <a:pt x="180" y="125"/>
                  </a:lnTo>
                  <a:lnTo>
                    <a:pt x="180" y="124"/>
                  </a:lnTo>
                  <a:lnTo>
                    <a:pt x="180" y="123"/>
                  </a:lnTo>
                  <a:lnTo>
                    <a:pt x="179" y="122"/>
                  </a:lnTo>
                  <a:lnTo>
                    <a:pt x="179" y="121"/>
                  </a:lnTo>
                  <a:lnTo>
                    <a:pt x="178" y="121"/>
                  </a:lnTo>
                  <a:lnTo>
                    <a:pt x="178" y="120"/>
                  </a:lnTo>
                  <a:lnTo>
                    <a:pt x="178" y="119"/>
                  </a:lnTo>
                  <a:lnTo>
                    <a:pt x="178" y="118"/>
                  </a:lnTo>
                  <a:lnTo>
                    <a:pt x="177" y="118"/>
                  </a:lnTo>
                  <a:lnTo>
                    <a:pt x="177" y="117"/>
                  </a:lnTo>
                  <a:lnTo>
                    <a:pt x="177" y="116"/>
                  </a:lnTo>
                  <a:lnTo>
                    <a:pt x="177" y="114"/>
                  </a:lnTo>
                  <a:lnTo>
                    <a:pt x="177" y="113"/>
                  </a:lnTo>
                  <a:lnTo>
                    <a:pt x="177" y="112"/>
                  </a:lnTo>
                  <a:lnTo>
                    <a:pt x="177" y="111"/>
                  </a:lnTo>
                  <a:lnTo>
                    <a:pt x="176" y="111"/>
                  </a:lnTo>
                  <a:lnTo>
                    <a:pt x="176" y="110"/>
                  </a:lnTo>
                  <a:lnTo>
                    <a:pt x="175" y="110"/>
                  </a:lnTo>
                  <a:lnTo>
                    <a:pt x="175" y="109"/>
                  </a:lnTo>
                  <a:lnTo>
                    <a:pt x="175" y="108"/>
                  </a:lnTo>
                  <a:lnTo>
                    <a:pt x="175" y="107"/>
                  </a:lnTo>
                  <a:lnTo>
                    <a:pt x="175" y="106"/>
                  </a:lnTo>
                  <a:lnTo>
                    <a:pt x="175" y="105"/>
                  </a:lnTo>
                  <a:lnTo>
                    <a:pt x="175" y="104"/>
                  </a:lnTo>
                  <a:lnTo>
                    <a:pt x="174" y="104"/>
                  </a:lnTo>
                  <a:lnTo>
                    <a:pt x="174" y="102"/>
                  </a:lnTo>
                  <a:lnTo>
                    <a:pt x="173" y="102"/>
                  </a:lnTo>
                  <a:lnTo>
                    <a:pt x="173" y="104"/>
                  </a:lnTo>
                  <a:lnTo>
                    <a:pt x="174" y="104"/>
                  </a:lnTo>
                  <a:lnTo>
                    <a:pt x="173" y="104"/>
                  </a:lnTo>
                  <a:lnTo>
                    <a:pt x="173" y="105"/>
                  </a:lnTo>
                  <a:lnTo>
                    <a:pt x="173" y="106"/>
                  </a:lnTo>
                  <a:lnTo>
                    <a:pt x="173" y="105"/>
                  </a:lnTo>
                  <a:lnTo>
                    <a:pt x="172" y="105"/>
                  </a:lnTo>
                  <a:lnTo>
                    <a:pt x="171" y="105"/>
                  </a:lnTo>
                  <a:lnTo>
                    <a:pt x="171" y="104"/>
                  </a:lnTo>
                  <a:lnTo>
                    <a:pt x="171" y="105"/>
                  </a:lnTo>
                  <a:lnTo>
                    <a:pt x="169" y="105"/>
                  </a:lnTo>
                  <a:lnTo>
                    <a:pt x="171" y="106"/>
                  </a:lnTo>
                  <a:lnTo>
                    <a:pt x="171" y="107"/>
                  </a:lnTo>
                  <a:lnTo>
                    <a:pt x="171" y="108"/>
                  </a:lnTo>
                  <a:lnTo>
                    <a:pt x="171" y="109"/>
                  </a:lnTo>
                  <a:lnTo>
                    <a:pt x="171" y="110"/>
                  </a:lnTo>
                  <a:lnTo>
                    <a:pt x="172" y="111"/>
                  </a:lnTo>
                  <a:lnTo>
                    <a:pt x="172" y="112"/>
                  </a:lnTo>
                  <a:lnTo>
                    <a:pt x="172" y="113"/>
                  </a:lnTo>
                  <a:lnTo>
                    <a:pt x="172" y="114"/>
                  </a:lnTo>
                  <a:lnTo>
                    <a:pt x="172" y="116"/>
                  </a:lnTo>
                  <a:lnTo>
                    <a:pt x="173" y="117"/>
                  </a:lnTo>
                  <a:lnTo>
                    <a:pt x="173" y="118"/>
                  </a:lnTo>
                  <a:lnTo>
                    <a:pt x="173" y="119"/>
                  </a:lnTo>
                  <a:lnTo>
                    <a:pt x="173" y="120"/>
                  </a:lnTo>
                  <a:lnTo>
                    <a:pt x="173" y="121"/>
                  </a:lnTo>
                  <a:lnTo>
                    <a:pt x="173" y="122"/>
                  </a:lnTo>
                  <a:lnTo>
                    <a:pt x="173" y="123"/>
                  </a:lnTo>
                  <a:lnTo>
                    <a:pt x="174" y="123"/>
                  </a:lnTo>
                  <a:lnTo>
                    <a:pt x="174" y="124"/>
                  </a:lnTo>
                  <a:lnTo>
                    <a:pt x="174" y="125"/>
                  </a:lnTo>
                  <a:lnTo>
                    <a:pt x="174" y="126"/>
                  </a:lnTo>
                  <a:lnTo>
                    <a:pt x="175" y="128"/>
                  </a:lnTo>
                  <a:lnTo>
                    <a:pt x="175" y="129"/>
                  </a:lnTo>
                  <a:lnTo>
                    <a:pt x="176" y="130"/>
                  </a:lnTo>
                  <a:lnTo>
                    <a:pt x="176" y="131"/>
                  </a:lnTo>
                  <a:lnTo>
                    <a:pt x="176" y="132"/>
                  </a:lnTo>
                  <a:lnTo>
                    <a:pt x="177" y="132"/>
                  </a:lnTo>
                  <a:lnTo>
                    <a:pt x="177" y="133"/>
                  </a:lnTo>
                  <a:lnTo>
                    <a:pt x="177" y="134"/>
                  </a:lnTo>
                  <a:lnTo>
                    <a:pt x="177" y="135"/>
                  </a:lnTo>
                  <a:lnTo>
                    <a:pt x="178" y="135"/>
                  </a:lnTo>
                  <a:lnTo>
                    <a:pt x="178" y="136"/>
                  </a:lnTo>
                  <a:lnTo>
                    <a:pt x="177" y="135"/>
                  </a:lnTo>
                  <a:lnTo>
                    <a:pt x="176" y="135"/>
                  </a:lnTo>
                  <a:lnTo>
                    <a:pt x="176" y="134"/>
                  </a:lnTo>
                  <a:lnTo>
                    <a:pt x="175" y="134"/>
                  </a:lnTo>
                  <a:lnTo>
                    <a:pt x="175" y="133"/>
                  </a:lnTo>
                  <a:lnTo>
                    <a:pt x="174" y="133"/>
                  </a:lnTo>
                  <a:lnTo>
                    <a:pt x="174" y="132"/>
                  </a:lnTo>
                  <a:lnTo>
                    <a:pt x="174" y="131"/>
                  </a:lnTo>
                  <a:lnTo>
                    <a:pt x="175" y="131"/>
                  </a:lnTo>
                  <a:lnTo>
                    <a:pt x="175" y="130"/>
                  </a:lnTo>
                  <a:lnTo>
                    <a:pt x="174" y="130"/>
                  </a:lnTo>
                  <a:lnTo>
                    <a:pt x="174" y="129"/>
                  </a:lnTo>
                  <a:lnTo>
                    <a:pt x="174" y="128"/>
                  </a:lnTo>
                  <a:lnTo>
                    <a:pt x="174" y="126"/>
                  </a:lnTo>
                  <a:lnTo>
                    <a:pt x="173" y="126"/>
                  </a:lnTo>
                  <a:lnTo>
                    <a:pt x="173" y="125"/>
                  </a:lnTo>
                  <a:lnTo>
                    <a:pt x="172" y="125"/>
                  </a:lnTo>
                  <a:lnTo>
                    <a:pt x="172" y="126"/>
                  </a:lnTo>
                  <a:lnTo>
                    <a:pt x="172" y="128"/>
                  </a:lnTo>
                  <a:lnTo>
                    <a:pt x="173" y="129"/>
                  </a:lnTo>
                  <a:lnTo>
                    <a:pt x="173" y="130"/>
                  </a:lnTo>
                  <a:lnTo>
                    <a:pt x="173" y="131"/>
                  </a:lnTo>
                  <a:lnTo>
                    <a:pt x="174" y="131"/>
                  </a:lnTo>
                  <a:lnTo>
                    <a:pt x="174" y="132"/>
                  </a:lnTo>
                  <a:lnTo>
                    <a:pt x="174" y="133"/>
                  </a:lnTo>
                  <a:lnTo>
                    <a:pt x="174" y="134"/>
                  </a:lnTo>
                  <a:lnTo>
                    <a:pt x="175" y="134"/>
                  </a:lnTo>
                  <a:lnTo>
                    <a:pt x="174" y="135"/>
                  </a:lnTo>
                  <a:lnTo>
                    <a:pt x="174" y="134"/>
                  </a:lnTo>
                  <a:lnTo>
                    <a:pt x="173" y="134"/>
                  </a:lnTo>
                  <a:lnTo>
                    <a:pt x="172" y="133"/>
                  </a:lnTo>
                  <a:lnTo>
                    <a:pt x="171" y="132"/>
                  </a:lnTo>
                  <a:lnTo>
                    <a:pt x="171" y="131"/>
                  </a:lnTo>
                  <a:lnTo>
                    <a:pt x="171" y="130"/>
                  </a:lnTo>
                  <a:lnTo>
                    <a:pt x="171" y="129"/>
                  </a:lnTo>
                  <a:lnTo>
                    <a:pt x="171" y="128"/>
                  </a:lnTo>
                  <a:lnTo>
                    <a:pt x="169" y="126"/>
                  </a:lnTo>
                  <a:lnTo>
                    <a:pt x="169" y="125"/>
                  </a:lnTo>
                  <a:lnTo>
                    <a:pt x="168" y="124"/>
                  </a:lnTo>
                  <a:lnTo>
                    <a:pt x="168" y="123"/>
                  </a:lnTo>
                  <a:lnTo>
                    <a:pt x="168" y="122"/>
                  </a:lnTo>
                  <a:lnTo>
                    <a:pt x="167" y="121"/>
                  </a:lnTo>
                  <a:lnTo>
                    <a:pt x="167" y="120"/>
                  </a:lnTo>
                  <a:lnTo>
                    <a:pt x="167" y="119"/>
                  </a:lnTo>
                  <a:lnTo>
                    <a:pt x="166" y="118"/>
                  </a:lnTo>
                  <a:lnTo>
                    <a:pt x="165" y="118"/>
                  </a:lnTo>
                  <a:lnTo>
                    <a:pt x="164" y="117"/>
                  </a:lnTo>
                  <a:lnTo>
                    <a:pt x="163" y="117"/>
                  </a:lnTo>
                  <a:lnTo>
                    <a:pt x="163" y="116"/>
                  </a:lnTo>
                  <a:lnTo>
                    <a:pt x="163" y="114"/>
                  </a:lnTo>
                  <a:lnTo>
                    <a:pt x="163" y="113"/>
                  </a:lnTo>
                  <a:lnTo>
                    <a:pt x="163" y="112"/>
                  </a:lnTo>
                  <a:lnTo>
                    <a:pt x="164" y="112"/>
                  </a:lnTo>
                  <a:lnTo>
                    <a:pt x="164" y="111"/>
                  </a:lnTo>
                  <a:lnTo>
                    <a:pt x="164" y="110"/>
                  </a:lnTo>
                  <a:lnTo>
                    <a:pt x="163" y="110"/>
                  </a:lnTo>
                  <a:lnTo>
                    <a:pt x="162" y="109"/>
                  </a:lnTo>
                  <a:lnTo>
                    <a:pt x="162" y="108"/>
                  </a:lnTo>
                  <a:lnTo>
                    <a:pt x="162" y="107"/>
                  </a:lnTo>
                  <a:lnTo>
                    <a:pt x="161" y="106"/>
                  </a:lnTo>
                  <a:lnTo>
                    <a:pt x="161" y="105"/>
                  </a:lnTo>
                  <a:lnTo>
                    <a:pt x="161" y="104"/>
                  </a:lnTo>
                  <a:lnTo>
                    <a:pt x="160" y="102"/>
                  </a:lnTo>
                  <a:lnTo>
                    <a:pt x="160" y="101"/>
                  </a:lnTo>
                  <a:lnTo>
                    <a:pt x="160" y="100"/>
                  </a:lnTo>
                  <a:lnTo>
                    <a:pt x="160" y="99"/>
                  </a:lnTo>
                  <a:lnTo>
                    <a:pt x="160" y="98"/>
                  </a:lnTo>
                  <a:lnTo>
                    <a:pt x="160" y="97"/>
                  </a:lnTo>
                  <a:lnTo>
                    <a:pt x="159" y="97"/>
                  </a:lnTo>
                  <a:lnTo>
                    <a:pt x="157" y="97"/>
                  </a:lnTo>
                  <a:lnTo>
                    <a:pt x="157" y="96"/>
                  </a:lnTo>
                  <a:lnTo>
                    <a:pt x="157" y="95"/>
                  </a:lnTo>
                  <a:lnTo>
                    <a:pt x="157" y="94"/>
                  </a:lnTo>
                  <a:lnTo>
                    <a:pt x="157" y="93"/>
                  </a:lnTo>
                  <a:lnTo>
                    <a:pt x="156" y="93"/>
                  </a:lnTo>
                  <a:lnTo>
                    <a:pt x="156" y="92"/>
                  </a:lnTo>
                  <a:lnTo>
                    <a:pt x="155" y="92"/>
                  </a:lnTo>
                  <a:lnTo>
                    <a:pt x="155" y="91"/>
                  </a:lnTo>
                  <a:lnTo>
                    <a:pt x="155" y="89"/>
                  </a:lnTo>
                  <a:lnTo>
                    <a:pt x="155" y="88"/>
                  </a:lnTo>
                  <a:lnTo>
                    <a:pt x="154" y="87"/>
                  </a:lnTo>
                  <a:lnTo>
                    <a:pt x="154" y="86"/>
                  </a:lnTo>
                  <a:lnTo>
                    <a:pt x="153" y="86"/>
                  </a:lnTo>
                  <a:lnTo>
                    <a:pt x="152" y="86"/>
                  </a:lnTo>
                  <a:lnTo>
                    <a:pt x="151" y="87"/>
                  </a:lnTo>
                  <a:lnTo>
                    <a:pt x="150" y="87"/>
                  </a:lnTo>
                  <a:lnTo>
                    <a:pt x="150" y="85"/>
                  </a:lnTo>
                  <a:lnTo>
                    <a:pt x="149" y="85"/>
                  </a:lnTo>
                  <a:lnTo>
                    <a:pt x="149" y="86"/>
                  </a:lnTo>
                  <a:lnTo>
                    <a:pt x="148" y="86"/>
                  </a:lnTo>
                  <a:lnTo>
                    <a:pt x="147" y="86"/>
                  </a:lnTo>
                  <a:lnTo>
                    <a:pt x="147" y="85"/>
                  </a:lnTo>
                  <a:lnTo>
                    <a:pt x="146" y="85"/>
                  </a:lnTo>
                  <a:lnTo>
                    <a:pt x="144" y="86"/>
                  </a:lnTo>
                  <a:lnTo>
                    <a:pt x="144" y="87"/>
                  </a:lnTo>
                  <a:lnTo>
                    <a:pt x="143" y="88"/>
                  </a:lnTo>
                  <a:lnTo>
                    <a:pt x="142" y="88"/>
                  </a:lnTo>
                  <a:lnTo>
                    <a:pt x="142" y="89"/>
                  </a:lnTo>
                  <a:lnTo>
                    <a:pt x="143" y="91"/>
                  </a:lnTo>
                  <a:lnTo>
                    <a:pt x="142" y="92"/>
                  </a:lnTo>
                  <a:lnTo>
                    <a:pt x="142" y="93"/>
                  </a:lnTo>
                  <a:lnTo>
                    <a:pt x="142" y="94"/>
                  </a:lnTo>
                  <a:lnTo>
                    <a:pt x="142" y="95"/>
                  </a:lnTo>
                  <a:lnTo>
                    <a:pt x="142" y="96"/>
                  </a:lnTo>
                  <a:lnTo>
                    <a:pt x="143" y="97"/>
                  </a:lnTo>
                  <a:lnTo>
                    <a:pt x="143" y="98"/>
                  </a:lnTo>
                  <a:lnTo>
                    <a:pt x="142" y="98"/>
                  </a:lnTo>
                  <a:lnTo>
                    <a:pt x="143" y="98"/>
                  </a:lnTo>
                  <a:lnTo>
                    <a:pt x="144" y="99"/>
                  </a:lnTo>
                  <a:lnTo>
                    <a:pt x="144" y="100"/>
                  </a:lnTo>
                  <a:lnTo>
                    <a:pt x="146" y="101"/>
                  </a:lnTo>
                  <a:lnTo>
                    <a:pt x="149" y="107"/>
                  </a:lnTo>
                  <a:lnTo>
                    <a:pt x="149" y="108"/>
                  </a:lnTo>
                  <a:lnTo>
                    <a:pt x="148" y="109"/>
                  </a:lnTo>
                  <a:lnTo>
                    <a:pt x="151" y="111"/>
                  </a:lnTo>
                  <a:lnTo>
                    <a:pt x="152" y="110"/>
                  </a:lnTo>
                  <a:lnTo>
                    <a:pt x="153" y="111"/>
                  </a:lnTo>
                  <a:lnTo>
                    <a:pt x="152" y="113"/>
                  </a:lnTo>
                  <a:lnTo>
                    <a:pt x="151" y="114"/>
                  </a:lnTo>
                  <a:lnTo>
                    <a:pt x="149" y="117"/>
                  </a:lnTo>
                  <a:lnTo>
                    <a:pt x="148" y="119"/>
                  </a:lnTo>
                  <a:lnTo>
                    <a:pt x="148" y="120"/>
                  </a:lnTo>
                  <a:lnTo>
                    <a:pt x="148" y="121"/>
                  </a:lnTo>
                  <a:lnTo>
                    <a:pt x="147" y="121"/>
                  </a:lnTo>
                  <a:lnTo>
                    <a:pt x="146" y="120"/>
                  </a:lnTo>
                  <a:lnTo>
                    <a:pt x="144" y="120"/>
                  </a:lnTo>
                  <a:lnTo>
                    <a:pt x="146" y="121"/>
                  </a:lnTo>
                  <a:lnTo>
                    <a:pt x="148" y="121"/>
                  </a:lnTo>
                  <a:lnTo>
                    <a:pt x="148" y="122"/>
                  </a:lnTo>
                  <a:lnTo>
                    <a:pt x="148" y="123"/>
                  </a:lnTo>
                  <a:lnTo>
                    <a:pt x="148" y="124"/>
                  </a:lnTo>
                  <a:lnTo>
                    <a:pt x="148" y="125"/>
                  </a:lnTo>
                  <a:lnTo>
                    <a:pt x="148" y="126"/>
                  </a:lnTo>
                  <a:lnTo>
                    <a:pt x="149" y="129"/>
                  </a:lnTo>
                  <a:lnTo>
                    <a:pt x="151" y="135"/>
                  </a:lnTo>
                  <a:lnTo>
                    <a:pt x="151" y="136"/>
                  </a:lnTo>
                  <a:lnTo>
                    <a:pt x="152" y="136"/>
                  </a:lnTo>
                  <a:lnTo>
                    <a:pt x="152" y="137"/>
                  </a:lnTo>
                  <a:lnTo>
                    <a:pt x="152" y="138"/>
                  </a:lnTo>
                  <a:lnTo>
                    <a:pt x="152" y="140"/>
                  </a:lnTo>
                  <a:lnTo>
                    <a:pt x="152" y="141"/>
                  </a:lnTo>
                  <a:lnTo>
                    <a:pt x="152" y="142"/>
                  </a:lnTo>
                  <a:lnTo>
                    <a:pt x="152" y="143"/>
                  </a:lnTo>
                  <a:lnTo>
                    <a:pt x="152" y="144"/>
                  </a:lnTo>
                  <a:lnTo>
                    <a:pt x="153" y="144"/>
                  </a:lnTo>
                  <a:lnTo>
                    <a:pt x="153" y="145"/>
                  </a:lnTo>
                  <a:lnTo>
                    <a:pt x="147" y="145"/>
                  </a:lnTo>
                  <a:lnTo>
                    <a:pt x="147" y="146"/>
                  </a:lnTo>
                  <a:lnTo>
                    <a:pt x="153" y="146"/>
                  </a:lnTo>
                  <a:lnTo>
                    <a:pt x="153" y="147"/>
                  </a:lnTo>
                  <a:lnTo>
                    <a:pt x="153" y="148"/>
                  </a:lnTo>
                  <a:lnTo>
                    <a:pt x="149" y="147"/>
                  </a:lnTo>
                  <a:lnTo>
                    <a:pt x="149" y="148"/>
                  </a:lnTo>
                  <a:lnTo>
                    <a:pt x="153" y="148"/>
                  </a:lnTo>
                  <a:lnTo>
                    <a:pt x="154" y="150"/>
                  </a:lnTo>
                  <a:lnTo>
                    <a:pt x="150" y="150"/>
                  </a:lnTo>
                  <a:lnTo>
                    <a:pt x="154" y="150"/>
                  </a:lnTo>
                  <a:lnTo>
                    <a:pt x="154" y="153"/>
                  </a:lnTo>
                  <a:lnTo>
                    <a:pt x="150" y="153"/>
                  </a:lnTo>
                  <a:lnTo>
                    <a:pt x="150" y="154"/>
                  </a:lnTo>
                  <a:lnTo>
                    <a:pt x="154" y="154"/>
                  </a:lnTo>
                  <a:lnTo>
                    <a:pt x="154" y="155"/>
                  </a:lnTo>
                  <a:lnTo>
                    <a:pt x="155" y="155"/>
                  </a:lnTo>
                  <a:lnTo>
                    <a:pt x="151" y="156"/>
                  </a:lnTo>
                  <a:lnTo>
                    <a:pt x="155" y="156"/>
                  </a:lnTo>
                  <a:lnTo>
                    <a:pt x="155" y="158"/>
                  </a:lnTo>
                  <a:lnTo>
                    <a:pt x="154" y="158"/>
                  </a:lnTo>
                  <a:lnTo>
                    <a:pt x="152" y="158"/>
                  </a:lnTo>
                  <a:lnTo>
                    <a:pt x="155" y="158"/>
                  </a:lnTo>
                  <a:lnTo>
                    <a:pt x="148" y="158"/>
                  </a:lnTo>
                  <a:lnTo>
                    <a:pt x="148" y="159"/>
                  </a:lnTo>
                  <a:lnTo>
                    <a:pt x="149" y="159"/>
                  </a:lnTo>
                  <a:lnTo>
                    <a:pt x="155" y="159"/>
                  </a:lnTo>
                  <a:lnTo>
                    <a:pt x="155" y="160"/>
                  </a:lnTo>
                  <a:lnTo>
                    <a:pt x="156" y="161"/>
                  </a:lnTo>
                  <a:lnTo>
                    <a:pt x="155" y="161"/>
                  </a:lnTo>
                  <a:lnTo>
                    <a:pt x="152" y="161"/>
                  </a:lnTo>
                  <a:lnTo>
                    <a:pt x="152" y="162"/>
                  </a:lnTo>
                  <a:lnTo>
                    <a:pt x="154" y="162"/>
                  </a:lnTo>
                  <a:lnTo>
                    <a:pt x="156" y="161"/>
                  </a:lnTo>
                  <a:lnTo>
                    <a:pt x="156" y="162"/>
                  </a:lnTo>
                  <a:lnTo>
                    <a:pt x="156" y="163"/>
                  </a:lnTo>
                  <a:lnTo>
                    <a:pt x="154" y="163"/>
                  </a:lnTo>
                  <a:lnTo>
                    <a:pt x="152" y="165"/>
                  </a:lnTo>
                  <a:lnTo>
                    <a:pt x="155" y="165"/>
                  </a:lnTo>
                  <a:lnTo>
                    <a:pt x="156" y="165"/>
                  </a:lnTo>
                  <a:lnTo>
                    <a:pt x="156" y="166"/>
                  </a:lnTo>
                  <a:lnTo>
                    <a:pt x="155" y="166"/>
                  </a:lnTo>
                  <a:lnTo>
                    <a:pt x="152" y="167"/>
                  </a:lnTo>
                  <a:lnTo>
                    <a:pt x="156" y="167"/>
                  </a:lnTo>
                  <a:lnTo>
                    <a:pt x="156" y="168"/>
                  </a:lnTo>
                  <a:lnTo>
                    <a:pt x="156" y="169"/>
                  </a:lnTo>
                  <a:lnTo>
                    <a:pt x="152" y="169"/>
                  </a:lnTo>
                  <a:lnTo>
                    <a:pt x="155" y="169"/>
                  </a:lnTo>
                  <a:lnTo>
                    <a:pt x="156" y="169"/>
                  </a:lnTo>
                  <a:lnTo>
                    <a:pt x="156" y="171"/>
                  </a:lnTo>
                  <a:lnTo>
                    <a:pt x="156" y="172"/>
                  </a:lnTo>
                  <a:lnTo>
                    <a:pt x="156" y="173"/>
                  </a:lnTo>
                  <a:lnTo>
                    <a:pt x="156" y="174"/>
                  </a:lnTo>
                  <a:lnTo>
                    <a:pt x="156" y="175"/>
                  </a:lnTo>
                  <a:lnTo>
                    <a:pt x="156" y="178"/>
                  </a:lnTo>
                  <a:lnTo>
                    <a:pt x="155" y="180"/>
                  </a:lnTo>
                  <a:lnTo>
                    <a:pt x="155" y="181"/>
                  </a:lnTo>
                  <a:lnTo>
                    <a:pt x="155" y="182"/>
                  </a:lnTo>
                  <a:lnTo>
                    <a:pt x="155" y="184"/>
                  </a:lnTo>
                  <a:lnTo>
                    <a:pt x="155" y="186"/>
                  </a:lnTo>
                  <a:lnTo>
                    <a:pt x="155" y="187"/>
                  </a:lnTo>
                  <a:lnTo>
                    <a:pt x="155" y="188"/>
                  </a:lnTo>
                  <a:lnTo>
                    <a:pt x="156" y="188"/>
                  </a:lnTo>
                  <a:lnTo>
                    <a:pt x="155" y="188"/>
                  </a:lnTo>
                  <a:lnTo>
                    <a:pt x="155" y="190"/>
                  </a:lnTo>
                  <a:lnTo>
                    <a:pt x="155" y="191"/>
                  </a:lnTo>
                  <a:lnTo>
                    <a:pt x="154" y="191"/>
                  </a:lnTo>
                  <a:lnTo>
                    <a:pt x="154" y="188"/>
                  </a:lnTo>
                  <a:lnTo>
                    <a:pt x="154" y="191"/>
                  </a:lnTo>
                  <a:lnTo>
                    <a:pt x="154" y="192"/>
                  </a:lnTo>
                  <a:lnTo>
                    <a:pt x="154" y="193"/>
                  </a:lnTo>
                  <a:lnTo>
                    <a:pt x="155" y="193"/>
                  </a:lnTo>
                  <a:lnTo>
                    <a:pt x="157" y="193"/>
                  </a:lnTo>
                  <a:lnTo>
                    <a:pt x="157" y="195"/>
                  </a:lnTo>
                  <a:lnTo>
                    <a:pt x="157" y="196"/>
                  </a:lnTo>
                  <a:lnTo>
                    <a:pt x="157" y="197"/>
                  </a:lnTo>
                  <a:lnTo>
                    <a:pt x="156" y="197"/>
                  </a:lnTo>
                  <a:lnTo>
                    <a:pt x="156" y="196"/>
                  </a:lnTo>
                  <a:lnTo>
                    <a:pt x="156" y="195"/>
                  </a:lnTo>
                  <a:lnTo>
                    <a:pt x="155" y="195"/>
                  </a:lnTo>
                  <a:lnTo>
                    <a:pt x="155" y="196"/>
                  </a:lnTo>
                  <a:lnTo>
                    <a:pt x="155" y="197"/>
                  </a:lnTo>
                  <a:lnTo>
                    <a:pt x="156" y="197"/>
                  </a:lnTo>
                  <a:lnTo>
                    <a:pt x="156" y="198"/>
                  </a:lnTo>
                  <a:lnTo>
                    <a:pt x="156" y="197"/>
                  </a:lnTo>
                  <a:lnTo>
                    <a:pt x="157" y="198"/>
                  </a:lnTo>
                  <a:lnTo>
                    <a:pt x="157" y="199"/>
                  </a:lnTo>
                  <a:lnTo>
                    <a:pt x="156" y="199"/>
                  </a:lnTo>
                  <a:lnTo>
                    <a:pt x="156" y="200"/>
                  </a:lnTo>
                  <a:lnTo>
                    <a:pt x="156" y="202"/>
                  </a:lnTo>
                  <a:lnTo>
                    <a:pt x="156" y="203"/>
                  </a:lnTo>
                  <a:lnTo>
                    <a:pt x="157" y="203"/>
                  </a:lnTo>
                  <a:lnTo>
                    <a:pt x="157" y="204"/>
                  </a:lnTo>
                  <a:lnTo>
                    <a:pt x="157" y="205"/>
                  </a:lnTo>
                  <a:lnTo>
                    <a:pt x="157" y="206"/>
                  </a:lnTo>
                  <a:lnTo>
                    <a:pt x="161" y="206"/>
                  </a:lnTo>
                  <a:lnTo>
                    <a:pt x="162" y="208"/>
                  </a:lnTo>
                  <a:lnTo>
                    <a:pt x="160" y="208"/>
                  </a:lnTo>
                  <a:lnTo>
                    <a:pt x="160" y="209"/>
                  </a:lnTo>
                  <a:lnTo>
                    <a:pt x="163" y="209"/>
                  </a:lnTo>
                  <a:lnTo>
                    <a:pt x="163" y="211"/>
                  </a:lnTo>
                  <a:lnTo>
                    <a:pt x="163" y="212"/>
                  </a:lnTo>
                  <a:lnTo>
                    <a:pt x="163" y="214"/>
                  </a:lnTo>
                  <a:lnTo>
                    <a:pt x="163" y="215"/>
                  </a:lnTo>
                  <a:lnTo>
                    <a:pt x="162" y="215"/>
                  </a:lnTo>
                  <a:lnTo>
                    <a:pt x="161" y="216"/>
                  </a:lnTo>
                  <a:lnTo>
                    <a:pt x="159" y="218"/>
                  </a:lnTo>
                  <a:lnTo>
                    <a:pt x="159" y="219"/>
                  </a:lnTo>
                  <a:lnTo>
                    <a:pt x="159" y="220"/>
                  </a:lnTo>
                  <a:lnTo>
                    <a:pt x="157" y="220"/>
                  </a:lnTo>
                  <a:lnTo>
                    <a:pt x="157" y="221"/>
                  </a:lnTo>
                  <a:lnTo>
                    <a:pt x="157" y="222"/>
                  </a:lnTo>
                  <a:lnTo>
                    <a:pt x="156" y="222"/>
                  </a:lnTo>
                  <a:lnTo>
                    <a:pt x="157" y="223"/>
                  </a:lnTo>
                  <a:lnTo>
                    <a:pt x="156" y="223"/>
                  </a:lnTo>
                  <a:lnTo>
                    <a:pt x="156" y="224"/>
                  </a:lnTo>
                  <a:lnTo>
                    <a:pt x="155" y="224"/>
                  </a:lnTo>
                  <a:lnTo>
                    <a:pt x="156" y="224"/>
                  </a:lnTo>
                  <a:lnTo>
                    <a:pt x="156" y="225"/>
                  </a:lnTo>
                  <a:lnTo>
                    <a:pt x="159" y="225"/>
                  </a:lnTo>
                  <a:lnTo>
                    <a:pt x="159" y="224"/>
                  </a:lnTo>
                  <a:lnTo>
                    <a:pt x="159" y="225"/>
                  </a:lnTo>
                  <a:lnTo>
                    <a:pt x="156" y="225"/>
                  </a:lnTo>
                  <a:lnTo>
                    <a:pt x="156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5" y="231"/>
                  </a:lnTo>
                  <a:lnTo>
                    <a:pt x="155" y="233"/>
                  </a:lnTo>
                  <a:lnTo>
                    <a:pt x="155" y="236"/>
                  </a:lnTo>
                  <a:lnTo>
                    <a:pt x="156" y="236"/>
                  </a:lnTo>
                  <a:lnTo>
                    <a:pt x="156" y="237"/>
                  </a:lnTo>
                  <a:lnTo>
                    <a:pt x="157" y="237"/>
                  </a:lnTo>
                  <a:lnTo>
                    <a:pt x="157" y="240"/>
                  </a:lnTo>
                  <a:lnTo>
                    <a:pt x="156" y="240"/>
                  </a:lnTo>
                  <a:lnTo>
                    <a:pt x="156" y="241"/>
                  </a:lnTo>
                  <a:lnTo>
                    <a:pt x="153" y="240"/>
                  </a:lnTo>
                  <a:lnTo>
                    <a:pt x="152" y="241"/>
                  </a:lnTo>
                  <a:lnTo>
                    <a:pt x="159" y="243"/>
                  </a:lnTo>
                  <a:lnTo>
                    <a:pt x="159" y="245"/>
                  </a:lnTo>
                  <a:lnTo>
                    <a:pt x="154" y="245"/>
                  </a:lnTo>
                  <a:lnTo>
                    <a:pt x="154" y="246"/>
                  </a:lnTo>
                  <a:lnTo>
                    <a:pt x="157" y="246"/>
                  </a:lnTo>
                  <a:lnTo>
                    <a:pt x="157" y="247"/>
                  </a:lnTo>
                  <a:lnTo>
                    <a:pt x="154" y="248"/>
                  </a:lnTo>
                  <a:lnTo>
                    <a:pt x="154" y="249"/>
                  </a:lnTo>
                  <a:lnTo>
                    <a:pt x="157" y="249"/>
                  </a:lnTo>
                  <a:lnTo>
                    <a:pt x="157" y="252"/>
                  </a:lnTo>
                  <a:lnTo>
                    <a:pt x="159" y="252"/>
                  </a:lnTo>
                  <a:lnTo>
                    <a:pt x="159" y="253"/>
                  </a:lnTo>
                  <a:lnTo>
                    <a:pt x="159" y="254"/>
                  </a:lnTo>
                  <a:lnTo>
                    <a:pt x="157" y="254"/>
                  </a:lnTo>
                  <a:lnTo>
                    <a:pt x="159" y="254"/>
                  </a:lnTo>
                  <a:lnTo>
                    <a:pt x="159" y="255"/>
                  </a:lnTo>
                  <a:lnTo>
                    <a:pt x="155" y="255"/>
                  </a:lnTo>
                  <a:lnTo>
                    <a:pt x="152" y="255"/>
                  </a:lnTo>
                  <a:lnTo>
                    <a:pt x="150" y="255"/>
                  </a:lnTo>
                  <a:lnTo>
                    <a:pt x="149" y="255"/>
                  </a:lnTo>
                  <a:lnTo>
                    <a:pt x="148" y="255"/>
                  </a:lnTo>
                  <a:lnTo>
                    <a:pt x="141" y="255"/>
                  </a:lnTo>
                  <a:lnTo>
                    <a:pt x="140" y="255"/>
                  </a:lnTo>
                  <a:lnTo>
                    <a:pt x="130" y="255"/>
                  </a:lnTo>
                  <a:lnTo>
                    <a:pt x="126" y="255"/>
                  </a:lnTo>
                  <a:lnTo>
                    <a:pt x="118" y="254"/>
                  </a:lnTo>
                  <a:lnTo>
                    <a:pt x="113" y="254"/>
                  </a:lnTo>
                  <a:lnTo>
                    <a:pt x="112" y="254"/>
                  </a:lnTo>
                  <a:lnTo>
                    <a:pt x="106" y="254"/>
                  </a:lnTo>
                  <a:lnTo>
                    <a:pt x="104" y="254"/>
                  </a:lnTo>
                  <a:lnTo>
                    <a:pt x="103" y="254"/>
                  </a:lnTo>
                  <a:lnTo>
                    <a:pt x="102" y="254"/>
                  </a:lnTo>
                  <a:lnTo>
                    <a:pt x="100" y="254"/>
                  </a:lnTo>
                  <a:lnTo>
                    <a:pt x="99" y="254"/>
                  </a:lnTo>
                  <a:lnTo>
                    <a:pt x="97" y="253"/>
                  </a:lnTo>
                  <a:lnTo>
                    <a:pt x="95" y="253"/>
                  </a:lnTo>
                  <a:lnTo>
                    <a:pt x="94" y="253"/>
                  </a:lnTo>
                  <a:lnTo>
                    <a:pt x="92" y="253"/>
                  </a:lnTo>
                  <a:lnTo>
                    <a:pt x="91" y="253"/>
                  </a:lnTo>
                  <a:lnTo>
                    <a:pt x="88" y="253"/>
                  </a:lnTo>
                  <a:lnTo>
                    <a:pt x="87" y="253"/>
                  </a:lnTo>
                  <a:lnTo>
                    <a:pt x="82" y="253"/>
                  </a:lnTo>
                  <a:lnTo>
                    <a:pt x="81" y="253"/>
                  </a:lnTo>
                  <a:lnTo>
                    <a:pt x="79" y="253"/>
                  </a:lnTo>
                  <a:lnTo>
                    <a:pt x="77" y="253"/>
                  </a:lnTo>
                  <a:lnTo>
                    <a:pt x="78" y="255"/>
                  </a:lnTo>
                  <a:lnTo>
                    <a:pt x="81" y="265"/>
                  </a:lnTo>
                  <a:lnTo>
                    <a:pt x="80" y="265"/>
                  </a:lnTo>
                  <a:lnTo>
                    <a:pt x="79" y="265"/>
                  </a:lnTo>
                  <a:lnTo>
                    <a:pt x="77" y="265"/>
                  </a:lnTo>
                  <a:lnTo>
                    <a:pt x="75" y="265"/>
                  </a:lnTo>
                  <a:lnTo>
                    <a:pt x="70" y="264"/>
                  </a:lnTo>
                  <a:lnTo>
                    <a:pt x="67" y="264"/>
                  </a:lnTo>
                  <a:lnTo>
                    <a:pt x="64" y="264"/>
                  </a:lnTo>
                  <a:lnTo>
                    <a:pt x="58" y="264"/>
                  </a:lnTo>
                  <a:lnTo>
                    <a:pt x="56" y="264"/>
                  </a:lnTo>
                  <a:lnTo>
                    <a:pt x="48" y="262"/>
                  </a:lnTo>
                  <a:lnTo>
                    <a:pt x="44" y="262"/>
                  </a:lnTo>
                  <a:lnTo>
                    <a:pt x="42" y="262"/>
                  </a:lnTo>
                  <a:lnTo>
                    <a:pt x="40" y="262"/>
                  </a:lnTo>
                  <a:lnTo>
                    <a:pt x="37" y="262"/>
                  </a:lnTo>
                  <a:lnTo>
                    <a:pt x="32" y="262"/>
                  </a:lnTo>
                  <a:lnTo>
                    <a:pt x="25" y="262"/>
                  </a:lnTo>
                  <a:lnTo>
                    <a:pt x="19" y="261"/>
                  </a:lnTo>
                  <a:lnTo>
                    <a:pt x="17" y="261"/>
                  </a:lnTo>
                  <a:lnTo>
                    <a:pt x="14" y="261"/>
                  </a:lnTo>
                  <a:lnTo>
                    <a:pt x="6" y="261"/>
                  </a:lnTo>
                  <a:lnTo>
                    <a:pt x="4" y="261"/>
                  </a:lnTo>
                  <a:lnTo>
                    <a:pt x="3" y="261"/>
                  </a:lnTo>
                  <a:lnTo>
                    <a:pt x="2" y="261"/>
                  </a:lnTo>
                  <a:lnTo>
                    <a:pt x="1" y="261"/>
                  </a:lnTo>
                  <a:lnTo>
                    <a:pt x="0" y="262"/>
                  </a:lnTo>
                  <a:lnTo>
                    <a:pt x="0" y="255"/>
                  </a:lnTo>
                  <a:lnTo>
                    <a:pt x="0" y="249"/>
                  </a:lnTo>
                  <a:lnTo>
                    <a:pt x="1" y="245"/>
                  </a:lnTo>
                  <a:lnTo>
                    <a:pt x="1" y="239"/>
                  </a:lnTo>
                  <a:lnTo>
                    <a:pt x="1" y="233"/>
                  </a:lnTo>
                  <a:lnTo>
                    <a:pt x="2" y="225"/>
                  </a:lnTo>
                  <a:lnTo>
                    <a:pt x="2" y="223"/>
                  </a:lnTo>
                  <a:lnTo>
                    <a:pt x="2" y="217"/>
                  </a:lnTo>
                  <a:lnTo>
                    <a:pt x="3" y="211"/>
                  </a:lnTo>
                  <a:lnTo>
                    <a:pt x="3" y="206"/>
                  </a:lnTo>
                  <a:lnTo>
                    <a:pt x="3" y="202"/>
                  </a:lnTo>
                  <a:lnTo>
                    <a:pt x="3" y="198"/>
                  </a:lnTo>
                  <a:lnTo>
                    <a:pt x="3" y="195"/>
                  </a:lnTo>
                  <a:lnTo>
                    <a:pt x="3" y="191"/>
                  </a:lnTo>
                  <a:lnTo>
                    <a:pt x="4" y="187"/>
                  </a:lnTo>
                  <a:lnTo>
                    <a:pt x="4" y="186"/>
                  </a:lnTo>
                  <a:lnTo>
                    <a:pt x="4" y="185"/>
                  </a:lnTo>
                  <a:lnTo>
                    <a:pt x="4" y="184"/>
                  </a:lnTo>
                  <a:lnTo>
                    <a:pt x="4" y="182"/>
                  </a:lnTo>
                  <a:lnTo>
                    <a:pt x="4" y="177"/>
                  </a:lnTo>
                  <a:lnTo>
                    <a:pt x="4" y="171"/>
                  </a:lnTo>
                  <a:lnTo>
                    <a:pt x="4" y="170"/>
                  </a:lnTo>
                  <a:lnTo>
                    <a:pt x="4" y="169"/>
                  </a:lnTo>
                  <a:lnTo>
                    <a:pt x="4" y="168"/>
                  </a:lnTo>
                  <a:lnTo>
                    <a:pt x="5" y="159"/>
                  </a:lnTo>
                  <a:lnTo>
                    <a:pt x="5" y="157"/>
                  </a:lnTo>
                  <a:lnTo>
                    <a:pt x="5" y="138"/>
                  </a:lnTo>
                  <a:lnTo>
                    <a:pt x="5" y="137"/>
                  </a:lnTo>
                  <a:lnTo>
                    <a:pt x="5" y="132"/>
                  </a:lnTo>
                  <a:lnTo>
                    <a:pt x="6" y="124"/>
                  </a:lnTo>
                  <a:lnTo>
                    <a:pt x="6" y="123"/>
                  </a:lnTo>
                  <a:lnTo>
                    <a:pt x="6" y="119"/>
                  </a:lnTo>
                  <a:lnTo>
                    <a:pt x="6" y="118"/>
                  </a:lnTo>
                  <a:lnTo>
                    <a:pt x="6" y="99"/>
                  </a:lnTo>
                  <a:lnTo>
                    <a:pt x="6" y="98"/>
                  </a:lnTo>
                  <a:lnTo>
                    <a:pt x="7" y="94"/>
                  </a:lnTo>
                  <a:lnTo>
                    <a:pt x="8" y="94"/>
                  </a:lnTo>
                  <a:lnTo>
                    <a:pt x="15" y="94"/>
                  </a:lnTo>
                  <a:lnTo>
                    <a:pt x="18" y="94"/>
                  </a:lnTo>
                  <a:lnTo>
                    <a:pt x="23" y="94"/>
                  </a:lnTo>
                  <a:lnTo>
                    <a:pt x="30" y="95"/>
                  </a:lnTo>
                  <a:lnTo>
                    <a:pt x="33" y="95"/>
                  </a:lnTo>
                  <a:lnTo>
                    <a:pt x="35" y="95"/>
                  </a:lnTo>
                  <a:lnTo>
                    <a:pt x="39" y="95"/>
                  </a:lnTo>
                  <a:lnTo>
                    <a:pt x="42" y="95"/>
                  </a:lnTo>
                  <a:lnTo>
                    <a:pt x="47" y="95"/>
                  </a:lnTo>
                  <a:lnTo>
                    <a:pt x="51" y="95"/>
                  </a:lnTo>
                  <a:lnTo>
                    <a:pt x="54" y="95"/>
                  </a:lnTo>
                  <a:lnTo>
                    <a:pt x="55" y="95"/>
                  </a:lnTo>
                  <a:lnTo>
                    <a:pt x="56" y="95"/>
                  </a:lnTo>
                  <a:lnTo>
                    <a:pt x="57" y="95"/>
                  </a:lnTo>
                  <a:lnTo>
                    <a:pt x="58" y="94"/>
                  </a:lnTo>
                  <a:lnTo>
                    <a:pt x="60" y="94"/>
                  </a:lnTo>
                  <a:lnTo>
                    <a:pt x="60" y="93"/>
                  </a:lnTo>
                  <a:lnTo>
                    <a:pt x="61" y="93"/>
                  </a:lnTo>
                  <a:lnTo>
                    <a:pt x="61" y="92"/>
                  </a:lnTo>
                  <a:lnTo>
                    <a:pt x="62" y="91"/>
                  </a:lnTo>
                  <a:lnTo>
                    <a:pt x="63" y="89"/>
                  </a:lnTo>
                  <a:lnTo>
                    <a:pt x="65" y="86"/>
                  </a:lnTo>
                  <a:lnTo>
                    <a:pt x="66" y="86"/>
                  </a:lnTo>
                  <a:lnTo>
                    <a:pt x="67" y="85"/>
                  </a:lnTo>
                  <a:lnTo>
                    <a:pt x="69" y="84"/>
                  </a:lnTo>
                  <a:lnTo>
                    <a:pt x="72" y="84"/>
                  </a:lnTo>
                  <a:lnTo>
                    <a:pt x="73" y="83"/>
                  </a:lnTo>
                  <a:lnTo>
                    <a:pt x="73" y="81"/>
                  </a:lnTo>
                  <a:lnTo>
                    <a:pt x="72" y="77"/>
                  </a:lnTo>
                  <a:lnTo>
                    <a:pt x="72" y="76"/>
                  </a:lnTo>
                  <a:lnTo>
                    <a:pt x="72" y="74"/>
                  </a:lnTo>
                  <a:lnTo>
                    <a:pt x="70" y="73"/>
                  </a:lnTo>
                  <a:lnTo>
                    <a:pt x="70" y="71"/>
                  </a:lnTo>
                  <a:lnTo>
                    <a:pt x="70" y="68"/>
                  </a:lnTo>
                  <a:lnTo>
                    <a:pt x="70" y="62"/>
                  </a:lnTo>
                  <a:lnTo>
                    <a:pt x="72" y="57"/>
                  </a:lnTo>
                  <a:lnTo>
                    <a:pt x="72" y="55"/>
                  </a:lnTo>
                  <a:lnTo>
                    <a:pt x="72" y="52"/>
                  </a:lnTo>
                  <a:lnTo>
                    <a:pt x="72" y="49"/>
                  </a:lnTo>
                  <a:lnTo>
                    <a:pt x="72" y="48"/>
                  </a:lnTo>
                  <a:lnTo>
                    <a:pt x="72" y="46"/>
                  </a:lnTo>
                  <a:lnTo>
                    <a:pt x="72" y="39"/>
                  </a:lnTo>
                  <a:lnTo>
                    <a:pt x="72" y="32"/>
                  </a:lnTo>
                  <a:lnTo>
                    <a:pt x="72" y="31"/>
                  </a:lnTo>
                  <a:lnTo>
                    <a:pt x="72" y="28"/>
                  </a:lnTo>
                  <a:lnTo>
                    <a:pt x="72" y="26"/>
                  </a:lnTo>
                  <a:lnTo>
                    <a:pt x="73" y="19"/>
                  </a:lnTo>
                  <a:lnTo>
                    <a:pt x="73" y="0"/>
                  </a:lnTo>
                  <a:lnTo>
                    <a:pt x="74" y="0"/>
                  </a:lnTo>
                  <a:lnTo>
                    <a:pt x="89" y="0"/>
                  </a:lnTo>
                  <a:lnTo>
                    <a:pt x="103" y="0"/>
                  </a:lnTo>
                  <a:lnTo>
                    <a:pt x="104" y="0"/>
                  </a:lnTo>
                  <a:lnTo>
                    <a:pt x="105" y="0"/>
                  </a:lnTo>
                  <a:lnTo>
                    <a:pt x="106" y="0"/>
                  </a:lnTo>
                  <a:lnTo>
                    <a:pt x="107" y="0"/>
                  </a:lnTo>
                  <a:lnTo>
                    <a:pt x="109" y="0"/>
                  </a:lnTo>
                  <a:lnTo>
                    <a:pt x="110" y="1"/>
                  </a:lnTo>
                  <a:lnTo>
                    <a:pt x="113" y="1"/>
                  </a:lnTo>
                  <a:lnTo>
                    <a:pt x="114" y="1"/>
                  </a:lnTo>
                  <a:lnTo>
                    <a:pt x="115" y="1"/>
                  </a:lnTo>
                  <a:lnTo>
                    <a:pt x="116" y="1"/>
                  </a:lnTo>
                  <a:lnTo>
                    <a:pt x="117" y="1"/>
                  </a:lnTo>
                  <a:lnTo>
                    <a:pt x="119" y="1"/>
                  </a:lnTo>
                  <a:lnTo>
                    <a:pt x="120" y="2"/>
                  </a:lnTo>
                  <a:lnTo>
                    <a:pt x="122" y="2"/>
                  </a:lnTo>
                  <a:lnTo>
                    <a:pt x="123" y="2"/>
                  </a:lnTo>
                  <a:lnTo>
                    <a:pt x="124" y="2"/>
                  </a:lnTo>
                  <a:lnTo>
                    <a:pt x="131" y="2"/>
                  </a:lnTo>
                  <a:lnTo>
                    <a:pt x="135" y="2"/>
                  </a:lnTo>
                  <a:lnTo>
                    <a:pt x="137" y="2"/>
                  </a:lnTo>
                  <a:lnTo>
                    <a:pt x="140" y="2"/>
                  </a:lnTo>
                  <a:lnTo>
                    <a:pt x="142" y="2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50" y="2"/>
                  </a:lnTo>
                  <a:lnTo>
                    <a:pt x="152" y="2"/>
                  </a:lnTo>
                  <a:lnTo>
                    <a:pt x="153" y="2"/>
                  </a:lnTo>
                  <a:lnTo>
                    <a:pt x="152" y="1"/>
                  </a:lnTo>
                  <a:lnTo>
                    <a:pt x="153" y="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5" name="Freeform 8265">
              <a:extLst>
                <a:ext uri="{FF2B5EF4-FFF2-40B4-BE49-F238E27FC236}">
                  <a16:creationId xmlns:a16="http://schemas.microsoft.com/office/drawing/2014/main" id="{3CDCB37A-B0B5-57B4-2A13-5DFAD0EAD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6200" y="574675"/>
              <a:ext cx="747713" cy="949325"/>
            </a:xfrm>
            <a:custGeom>
              <a:avLst/>
              <a:gdLst>
                <a:gd name="T0" fmla="*/ 466 w 471"/>
                <a:gd name="T1" fmla="*/ 299 h 598"/>
                <a:gd name="T2" fmla="*/ 465 w 471"/>
                <a:gd name="T3" fmla="*/ 344 h 598"/>
                <a:gd name="T4" fmla="*/ 464 w 471"/>
                <a:gd name="T5" fmla="*/ 368 h 598"/>
                <a:gd name="T6" fmla="*/ 461 w 471"/>
                <a:gd name="T7" fmla="*/ 417 h 598"/>
                <a:gd name="T8" fmla="*/ 459 w 471"/>
                <a:gd name="T9" fmla="*/ 456 h 598"/>
                <a:gd name="T10" fmla="*/ 457 w 471"/>
                <a:gd name="T11" fmla="*/ 506 h 598"/>
                <a:gd name="T12" fmla="*/ 454 w 471"/>
                <a:gd name="T13" fmla="*/ 521 h 598"/>
                <a:gd name="T14" fmla="*/ 450 w 471"/>
                <a:gd name="T15" fmla="*/ 531 h 598"/>
                <a:gd name="T16" fmla="*/ 434 w 471"/>
                <a:gd name="T17" fmla="*/ 552 h 598"/>
                <a:gd name="T18" fmla="*/ 410 w 471"/>
                <a:gd name="T19" fmla="*/ 579 h 598"/>
                <a:gd name="T20" fmla="*/ 399 w 471"/>
                <a:gd name="T21" fmla="*/ 596 h 598"/>
                <a:gd name="T22" fmla="*/ 372 w 471"/>
                <a:gd name="T23" fmla="*/ 596 h 598"/>
                <a:gd name="T24" fmla="*/ 341 w 471"/>
                <a:gd name="T25" fmla="*/ 594 h 598"/>
                <a:gd name="T26" fmla="*/ 309 w 471"/>
                <a:gd name="T27" fmla="*/ 594 h 598"/>
                <a:gd name="T28" fmla="*/ 277 w 471"/>
                <a:gd name="T29" fmla="*/ 593 h 598"/>
                <a:gd name="T30" fmla="*/ 249 w 471"/>
                <a:gd name="T31" fmla="*/ 592 h 598"/>
                <a:gd name="T32" fmla="*/ 220 w 471"/>
                <a:gd name="T33" fmla="*/ 591 h 598"/>
                <a:gd name="T34" fmla="*/ 176 w 471"/>
                <a:gd name="T35" fmla="*/ 590 h 598"/>
                <a:gd name="T36" fmla="*/ 115 w 471"/>
                <a:gd name="T37" fmla="*/ 588 h 598"/>
                <a:gd name="T38" fmla="*/ 40 w 471"/>
                <a:gd name="T39" fmla="*/ 584 h 598"/>
                <a:gd name="T40" fmla="*/ 22 w 471"/>
                <a:gd name="T41" fmla="*/ 546 h 598"/>
                <a:gd name="T42" fmla="*/ 26 w 471"/>
                <a:gd name="T43" fmla="*/ 465 h 598"/>
                <a:gd name="T44" fmla="*/ 56 w 471"/>
                <a:gd name="T45" fmla="*/ 439 h 598"/>
                <a:gd name="T46" fmla="*/ 98 w 471"/>
                <a:gd name="T47" fmla="*/ 413 h 598"/>
                <a:gd name="T48" fmla="*/ 207 w 471"/>
                <a:gd name="T49" fmla="*/ 413 h 598"/>
                <a:gd name="T50" fmla="*/ 244 w 471"/>
                <a:gd name="T51" fmla="*/ 413 h 598"/>
                <a:gd name="T52" fmla="*/ 299 w 471"/>
                <a:gd name="T53" fmla="*/ 413 h 598"/>
                <a:gd name="T54" fmla="*/ 336 w 471"/>
                <a:gd name="T55" fmla="*/ 401 h 598"/>
                <a:gd name="T56" fmla="*/ 333 w 471"/>
                <a:gd name="T57" fmla="*/ 313 h 598"/>
                <a:gd name="T58" fmla="*/ 292 w 471"/>
                <a:gd name="T59" fmla="*/ 313 h 598"/>
                <a:gd name="T60" fmla="*/ 240 w 471"/>
                <a:gd name="T61" fmla="*/ 313 h 598"/>
                <a:gd name="T62" fmla="*/ 202 w 471"/>
                <a:gd name="T63" fmla="*/ 304 h 598"/>
                <a:gd name="T64" fmla="*/ 202 w 471"/>
                <a:gd name="T65" fmla="*/ 283 h 598"/>
                <a:gd name="T66" fmla="*/ 184 w 471"/>
                <a:gd name="T67" fmla="*/ 247 h 598"/>
                <a:gd name="T68" fmla="*/ 207 w 471"/>
                <a:gd name="T69" fmla="*/ 205 h 598"/>
                <a:gd name="T70" fmla="*/ 209 w 471"/>
                <a:gd name="T71" fmla="*/ 192 h 598"/>
                <a:gd name="T72" fmla="*/ 212 w 471"/>
                <a:gd name="T73" fmla="*/ 161 h 598"/>
                <a:gd name="T74" fmla="*/ 179 w 471"/>
                <a:gd name="T75" fmla="*/ 134 h 598"/>
                <a:gd name="T76" fmla="*/ 171 w 471"/>
                <a:gd name="T77" fmla="*/ 124 h 598"/>
                <a:gd name="T78" fmla="*/ 158 w 471"/>
                <a:gd name="T79" fmla="*/ 118 h 598"/>
                <a:gd name="T80" fmla="*/ 127 w 471"/>
                <a:gd name="T81" fmla="*/ 95 h 598"/>
                <a:gd name="T82" fmla="*/ 47 w 471"/>
                <a:gd name="T83" fmla="*/ 35 h 598"/>
                <a:gd name="T84" fmla="*/ 7 w 471"/>
                <a:gd name="T85" fmla="*/ 0 h 598"/>
                <a:gd name="T86" fmla="*/ 28 w 471"/>
                <a:gd name="T87" fmla="*/ 0 h 598"/>
                <a:gd name="T88" fmla="*/ 52 w 471"/>
                <a:gd name="T89" fmla="*/ 0 h 598"/>
                <a:gd name="T90" fmla="*/ 77 w 471"/>
                <a:gd name="T91" fmla="*/ 1 h 598"/>
                <a:gd name="T92" fmla="*/ 105 w 471"/>
                <a:gd name="T93" fmla="*/ 1 h 598"/>
                <a:gd name="T94" fmla="*/ 131 w 471"/>
                <a:gd name="T95" fmla="*/ 1 h 598"/>
                <a:gd name="T96" fmla="*/ 168 w 471"/>
                <a:gd name="T97" fmla="*/ 1 h 598"/>
                <a:gd name="T98" fmla="*/ 190 w 471"/>
                <a:gd name="T99" fmla="*/ 2 h 598"/>
                <a:gd name="T100" fmla="*/ 221 w 471"/>
                <a:gd name="T101" fmla="*/ 2 h 598"/>
                <a:gd name="T102" fmla="*/ 264 w 471"/>
                <a:gd name="T103" fmla="*/ 3 h 598"/>
                <a:gd name="T104" fmla="*/ 348 w 471"/>
                <a:gd name="T105" fmla="*/ 3 h 598"/>
                <a:gd name="T106" fmla="*/ 385 w 471"/>
                <a:gd name="T107" fmla="*/ 3 h 598"/>
                <a:gd name="T108" fmla="*/ 410 w 471"/>
                <a:gd name="T109" fmla="*/ 23 h 598"/>
                <a:gd name="T110" fmla="*/ 417 w 471"/>
                <a:gd name="T111" fmla="*/ 36 h 598"/>
                <a:gd name="T112" fmla="*/ 423 w 471"/>
                <a:gd name="T113" fmla="*/ 51 h 598"/>
                <a:gd name="T114" fmla="*/ 431 w 471"/>
                <a:gd name="T115" fmla="*/ 74 h 598"/>
                <a:gd name="T116" fmla="*/ 449 w 471"/>
                <a:gd name="T117" fmla="*/ 119 h 598"/>
                <a:gd name="T118" fmla="*/ 466 w 471"/>
                <a:gd name="T119" fmla="*/ 161 h 598"/>
                <a:gd name="T120" fmla="*/ 469 w 471"/>
                <a:gd name="T121" fmla="*/ 173 h 598"/>
                <a:gd name="T122" fmla="*/ 471 w 471"/>
                <a:gd name="T123" fmla="*/ 186 h 598"/>
                <a:gd name="T124" fmla="*/ 468 w 471"/>
                <a:gd name="T125" fmla="*/ 232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1" h="598">
                  <a:moveTo>
                    <a:pt x="468" y="256"/>
                  </a:moveTo>
                  <a:lnTo>
                    <a:pt x="467" y="260"/>
                  </a:lnTo>
                  <a:lnTo>
                    <a:pt x="467" y="261"/>
                  </a:lnTo>
                  <a:lnTo>
                    <a:pt x="467" y="280"/>
                  </a:lnTo>
                  <a:lnTo>
                    <a:pt x="467" y="281"/>
                  </a:lnTo>
                  <a:lnTo>
                    <a:pt x="467" y="285"/>
                  </a:lnTo>
                  <a:lnTo>
                    <a:pt x="467" y="286"/>
                  </a:lnTo>
                  <a:lnTo>
                    <a:pt x="466" y="294"/>
                  </a:lnTo>
                  <a:lnTo>
                    <a:pt x="466" y="299"/>
                  </a:lnTo>
                  <a:lnTo>
                    <a:pt x="466" y="300"/>
                  </a:lnTo>
                  <a:lnTo>
                    <a:pt x="466" y="319"/>
                  </a:lnTo>
                  <a:lnTo>
                    <a:pt x="466" y="321"/>
                  </a:lnTo>
                  <a:lnTo>
                    <a:pt x="465" y="330"/>
                  </a:lnTo>
                  <a:lnTo>
                    <a:pt x="465" y="331"/>
                  </a:lnTo>
                  <a:lnTo>
                    <a:pt x="465" y="332"/>
                  </a:lnTo>
                  <a:lnTo>
                    <a:pt x="465" y="333"/>
                  </a:lnTo>
                  <a:lnTo>
                    <a:pt x="465" y="339"/>
                  </a:lnTo>
                  <a:lnTo>
                    <a:pt x="465" y="344"/>
                  </a:lnTo>
                  <a:lnTo>
                    <a:pt x="465" y="346"/>
                  </a:lnTo>
                  <a:lnTo>
                    <a:pt x="465" y="347"/>
                  </a:lnTo>
                  <a:lnTo>
                    <a:pt x="465" y="348"/>
                  </a:lnTo>
                  <a:lnTo>
                    <a:pt x="465" y="349"/>
                  </a:lnTo>
                  <a:lnTo>
                    <a:pt x="464" y="353"/>
                  </a:lnTo>
                  <a:lnTo>
                    <a:pt x="464" y="357"/>
                  </a:lnTo>
                  <a:lnTo>
                    <a:pt x="464" y="360"/>
                  </a:lnTo>
                  <a:lnTo>
                    <a:pt x="464" y="364"/>
                  </a:lnTo>
                  <a:lnTo>
                    <a:pt x="464" y="368"/>
                  </a:lnTo>
                  <a:lnTo>
                    <a:pt x="464" y="373"/>
                  </a:lnTo>
                  <a:lnTo>
                    <a:pt x="463" y="379"/>
                  </a:lnTo>
                  <a:lnTo>
                    <a:pt x="463" y="385"/>
                  </a:lnTo>
                  <a:lnTo>
                    <a:pt x="463" y="387"/>
                  </a:lnTo>
                  <a:lnTo>
                    <a:pt x="462" y="395"/>
                  </a:lnTo>
                  <a:lnTo>
                    <a:pt x="462" y="401"/>
                  </a:lnTo>
                  <a:lnTo>
                    <a:pt x="462" y="407"/>
                  </a:lnTo>
                  <a:lnTo>
                    <a:pt x="461" y="411"/>
                  </a:lnTo>
                  <a:lnTo>
                    <a:pt x="461" y="417"/>
                  </a:lnTo>
                  <a:lnTo>
                    <a:pt x="461" y="424"/>
                  </a:lnTo>
                  <a:lnTo>
                    <a:pt x="461" y="426"/>
                  </a:lnTo>
                  <a:lnTo>
                    <a:pt x="460" y="428"/>
                  </a:lnTo>
                  <a:lnTo>
                    <a:pt x="460" y="430"/>
                  </a:lnTo>
                  <a:lnTo>
                    <a:pt x="460" y="439"/>
                  </a:lnTo>
                  <a:lnTo>
                    <a:pt x="460" y="442"/>
                  </a:lnTo>
                  <a:lnTo>
                    <a:pt x="460" y="444"/>
                  </a:lnTo>
                  <a:lnTo>
                    <a:pt x="459" y="455"/>
                  </a:lnTo>
                  <a:lnTo>
                    <a:pt x="459" y="456"/>
                  </a:lnTo>
                  <a:lnTo>
                    <a:pt x="459" y="464"/>
                  </a:lnTo>
                  <a:lnTo>
                    <a:pt x="459" y="465"/>
                  </a:lnTo>
                  <a:lnTo>
                    <a:pt x="459" y="473"/>
                  </a:lnTo>
                  <a:lnTo>
                    <a:pt x="459" y="475"/>
                  </a:lnTo>
                  <a:lnTo>
                    <a:pt x="457" y="483"/>
                  </a:lnTo>
                  <a:lnTo>
                    <a:pt x="457" y="497"/>
                  </a:lnTo>
                  <a:lnTo>
                    <a:pt x="457" y="503"/>
                  </a:lnTo>
                  <a:lnTo>
                    <a:pt x="457" y="505"/>
                  </a:lnTo>
                  <a:lnTo>
                    <a:pt x="457" y="506"/>
                  </a:lnTo>
                  <a:lnTo>
                    <a:pt x="456" y="510"/>
                  </a:lnTo>
                  <a:lnTo>
                    <a:pt x="456" y="513"/>
                  </a:lnTo>
                  <a:lnTo>
                    <a:pt x="456" y="515"/>
                  </a:lnTo>
                  <a:lnTo>
                    <a:pt x="456" y="516"/>
                  </a:lnTo>
                  <a:lnTo>
                    <a:pt x="455" y="517"/>
                  </a:lnTo>
                  <a:lnTo>
                    <a:pt x="455" y="518"/>
                  </a:lnTo>
                  <a:lnTo>
                    <a:pt x="455" y="519"/>
                  </a:lnTo>
                  <a:lnTo>
                    <a:pt x="454" y="520"/>
                  </a:lnTo>
                  <a:lnTo>
                    <a:pt x="454" y="521"/>
                  </a:lnTo>
                  <a:lnTo>
                    <a:pt x="454" y="522"/>
                  </a:lnTo>
                  <a:lnTo>
                    <a:pt x="454" y="524"/>
                  </a:lnTo>
                  <a:lnTo>
                    <a:pt x="453" y="524"/>
                  </a:lnTo>
                  <a:lnTo>
                    <a:pt x="453" y="525"/>
                  </a:lnTo>
                  <a:lnTo>
                    <a:pt x="452" y="526"/>
                  </a:lnTo>
                  <a:lnTo>
                    <a:pt x="452" y="528"/>
                  </a:lnTo>
                  <a:lnTo>
                    <a:pt x="451" y="529"/>
                  </a:lnTo>
                  <a:lnTo>
                    <a:pt x="451" y="530"/>
                  </a:lnTo>
                  <a:lnTo>
                    <a:pt x="450" y="531"/>
                  </a:lnTo>
                  <a:lnTo>
                    <a:pt x="449" y="532"/>
                  </a:lnTo>
                  <a:lnTo>
                    <a:pt x="449" y="533"/>
                  </a:lnTo>
                  <a:lnTo>
                    <a:pt x="448" y="534"/>
                  </a:lnTo>
                  <a:lnTo>
                    <a:pt x="447" y="535"/>
                  </a:lnTo>
                  <a:lnTo>
                    <a:pt x="447" y="537"/>
                  </a:lnTo>
                  <a:lnTo>
                    <a:pt x="445" y="538"/>
                  </a:lnTo>
                  <a:lnTo>
                    <a:pt x="441" y="542"/>
                  </a:lnTo>
                  <a:lnTo>
                    <a:pt x="435" y="551"/>
                  </a:lnTo>
                  <a:lnTo>
                    <a:pt x="434" y="552"/>
                  </a:lnTo>
                  <a:lnTo>
                    <a:pt x="431" y="554"/>
                  </a:lnTo>
                  <a:lnTo>
                    <a:pt x="425" y="562"/>
                  </a:lnTo>
                  <a:lnTo>
                    <a:pt x="419" y="567"/>
                  </a:lnTo>
                  <a:lnTo>
                    <a:pt x="418" y="569"/>
                  </a:lnTo>
                  <a:lnTo>
                    <a:pt x="417" y="570"/>
                  </a:lnTo>
                  <a:lnTo>
                    <a:pt x="416" y="571"/>
                  </a:lnTo>
                  <a:lnTo>
                    <a:pt x="411" y="578"/>
                  </a:lnTo>
                  <a:lnTo>
                    <a:pt x="411" y="579"/>
                  </a:lnTo>
                  <a:lnTo>
                    <a:pt x="410" y="579"/>
                  </a:lnTo>
                  <a:lnTo>
                    <a:pt x="408" y="580"/>
                  </a:lnTo>
                  <a:lnTo>
                    <a:pt x="406" y="584"/>
                  </a:lnTo>
                  <a:lnTo>
                    <a:pt x="404" y="588"/>
                  </a:lnTo>
                  <a:lnTo>
                    <a:pt x="403" y="590"/>
                  </a:lnTo>
                  <a:lnTo>
                    <a:pt x="402" y="590"/>
                  </a:lnTo>
                  <a:lnTo>
                    <a:pt x="401" y="592"/>
                  </a:lnTo>
                  <a:lnTo>
                    <a:pt x="399" y="596"/>
                  </a:lnTo>
                  <a:lnTo>
                    <a:pt x="399" y="598"/>
                  </a:lnTo>
                  <a:lnTo>
                    <a:pt x="399" y="596"/>
                  </a:lnTo>
                  <a:lnTo>
                    <a:pt x="398" y="596"/>
                  </a:lnTo>
                  <a:lnTo>
                    <a:pt x="397" y="596"/>
                  </a:lnTo>
                  <a:lnTo>
                    <a:pt x="393" y="596"/>
                  </a:lnTo>
                  <a:lnTo>
                    <a:pt x="390" y="596"/>
                  </a:lnTo>
                  <a:lnTo>
                    <a:pt x="383" y="596"/>
                  </a:lnTo>
                  <a:lnTo>
                    <a:pt x="380" y="596"/>
                  </a:lnTo>
                  <a:lnTo>
                    <a:pt x="375" y="596"/>
                  </a:lnTo>
                  <a:lnTo>
                    <a:pt x="374" y="596"/>
                  </a:lnTo>
                  <a:lnTo>
                    <a:pt x="372" y="596"/>
                  </a:lnTo>
                  <a:lnTo>
                    <a:pt x="370" y="596"/>
                  </a:lnTo>
                  <a:lnTo>
                    <a:pt x="368" y="596"/>
                  </a:lnTo>
                  <a:lnTo>
                    <a:pt x="364" y="595"/>
                  </a:lnTo>
                  <a:lnTo>
                    <a:pt x="351" y="595"/>
                  </a:lnTo>
                  <a:lnTo>
                    <a:pt x="350" y="595"/>
                  </a:lnTo>
                  <a:lnTo>
                    <a:pt x="348" y="595"/>
                  </a:lnTo>
                  <a:lnTo>
                    <a:pt x="344" y="595"/>
                  </a:lnTo>
                  <a:lnTo>
                    <a:pt x="342" y="595"/>
                  </a:lnTo>
                  <a:lnTo>
                    <a:pt x="341" y="594"/>
                  </a:lnTo>
                  <a:lnTo>
                    <a:pt x="337" y="594"/>
                  </a:lnTo>
                  <a:lnTo>
                    <a:pt x="332" y="594"/>
                  </a:lnTo>
                  <a:lnTo>
                    <a:pt x="331" y="594"/>
                  </a:lnTo>
                  <a:lnTo>
                    <a:pt x="330" y="594"/>
                  </a:lnTo>
                  <a:lnTo>
                    <a:pt x="327" y="594"/>
                  </a:lnTo>
                  <a:lnTo>
                    <a:pt x="321" y="594"/>
                  </a:lnTo>
                  <a:lnTo>
                    <a:pt x="317" y="594"/>
                  </a:lnTo>
                  <a:lnTo>
                    <a:pt x="315" y="594"/>
                  </a:lnTo>
                  <a:lnTo>
                    <a:pt x="309" y="594"/>
                  </a:lnTo>
                  <a:lnTo>
                    <a:pt x="306" y="594"/>
                  </a:lnTo>
                  <a:lnTo>
                    <a:pt x="300" y="593"/>
                  </a:lnTo>
                  <a:lnTo>
                    <a:pt x="298" y="593"/>
                  </a:lnTo>
                  <a:lnTo>
                    <a:pt x="296" y="593"/>
                  </a:lnTo>
                  <a:lnTo>
                    <a:pt x="283" y="593"/>
                  </a:lnTo>
                  <a:lnTo>
                    <a:pt x="281" y="593"/>
                  </a:lnTo>
                  <a:lnTo>
                    <a:pt x="280" y="593"/>
                  </a:lnTo>
                  <a:lnTo>
                    <a:pt x="279" y="593"/>
                  </a:lnTo>
                  <a:lnTo>
                    <a:pt x="277" y="593"/>
                  </a:lnTo>
                  <a:lnTo>
                    <a:pt x="275" y="593"/>
                  </a:lnTo>
                  <a:lnTo>
                    <a:pt x="274" y="593"/>
                  </a:lnTo>
                  <a:lnTo>
                    <a:pt x="269" y="593"/>
                  </a:lnTo>
                  <a:lnTo>
                    <a:pt x="264" y="592"/>
                  </a:lnTo>
                  <a:lnTo>
                    <a:pt x="258" y="592"/>
                  </a:lnTo>
                  <a:lnTo>
                    <a:pt x="257" y="592"/>
                  </a:lnTo>
                  <a:lnTo>
                    <a:pt x="253" y="592"/>
                  </a:lnTo>
                  <a:lnTo>
                    <a:pt x="250" y="592"/>
                  </a:lnTo>
                  <a:lnTo>
                    <a:pt x="249" y="592"/>
                  </a:lnTo>
                  <a:lnTo>
                    <a:pt x="244" y="592"/>
                  </a:lnTo>
                  <a:lnTo>
                    <a:pt x="242" y="592"/>
                  </a:lnTo>
                  <a:lnTo>
                    <a:pt x="239" y="592"/>
                  </a:lnTo>
                  <a:lnTo>
                    <a:pt x="238" y="592"/>
                  </a:lnTo>
                  <a:lnTo>
                    <a:pt x="236" y="591"/>
                  </a:lnTo>
                  <a:lnTo>
                    <a:pt x="234" y="591"/>
                  </a:lnTo>
                  <a:lnTo>
                    <a:pt x="230" y="591"/>
                  </a:lnTo>
                  <a:lnTo>
                    <a:pt x="222" y="591"/>
                  </a:lnTo>
                  <a:lnTo>
                    <a:pt x="220" y="591"/>
                  </a:lnTo>
                  <a:lnTo>
                    <a:pt x="206" y="591"/>
                  </a:lnTo>
                  <a:lnTo>
                    <a:pt x="201" y="590"/>
                  </a:lnTo>
                  <a:lnTo>
                    <a:pt x="195" y="590"/>
                  </a:lnTo>
                  <a:lnTo>
                    <a:pt x="192" y="590"/>
                  </a:lnTo>
                  <a:lnTo>
                    <a:pt x="191" y="590"/>
                  </a:lnTo>
                  <a:lnTo>
                    <a:pt x="190" y="590"/>
                  </a:lnTo>
                  <a:lnTo>
                    <a:pt x="179" y="590"/>
                  </a:lnTo>
                  <a:lnTo>
                    <a:pt x="177" y="590"/>
                  </a:lnTo>
                  <a:lnTo>
                    <a:pt x="176" y="590"/>
                  </a:lnTo>
                  <a:lnTo>
                    <a:pt x="175" y="590"/>
                  </a:lnTo>
                  <a:lnTo>
                    <a:pt x="160" y="589"/>
                  </a:lnTo>
                  <a:lnTo>
                    <a:pt x="146" y="589"/>
                  </a:lnTo>
                  <a:lnTo>
                    <a:pt x="139" y="589"/>
                  </a:lnTo>
                  <a:lnTo>
                    <a:pt x="126" y="588"/>
                  </a:lnTo>
                  <a:lnTo>
                    <a:pt x="125" y="588"/>
                  </a:lnTo>
                  <a:lnTo>
                    <a:pt x="122" y="588"/>
                  </a:lnTo>
                  <a:lnTo>
                    <a:pt x="120" y="588"/>
                  </a:lnTo>
                  <a:lnTo>
                    <a:pt x="115" y="588"/>
                  </a:lnTo>
                  <a:lnTo>
                    <a:pt x="100" y="587"/>
                  </a:lnTo>
                  <a:lnTo>
                    <a:pt x="84" y="587"/>
                  </a:lnTo>
                  <a:lnTo>
                    <a:pt x="80" y="587"/>
                  </a:lnTo>
                  <a:lnTo>
                    <a:pt x="78" y="587"/>
                  </a:lnTo>
                  <a:lnTo>
                    <a:pt x="69" y="586"/>
                  </a:lnTo>
                  <a:lnTo>
                    <a:pt x="58" y="586"/>
                  </a:lnTo>
                  <a:lnTo>
                    <a:pt x="54" y="586"/>
                  </a:lnTo>
                  <a:lnTo>
                    <a:pt x="46" y="586"/>
                  </a:lnTo>
                  <a:lnTo>
                    <a:pt x="40" y="584"/>
                  </a:lnTo>
                  <a:lnTo>
                    <a:pt x="36" y="584"/>
                  </a:lnTo>
                  <a:lnTo>
                    <a:pt x="35" y="584"/>
                  </a:lnTo>
                  <a:lnTo>
                    <a:pt x="24" y="584"/>
                  </a:lnTo>
                  <a:lnTo>
                    <a:pt x="22" y="584"/>
                  </a:lnTo>
                  <a:lnTo>
                    <a:pt x="21" y="584"/>
                  </a:lnTo>
                  <a:lnTo>
                    <a:pt x="21" y="583"/>
                  </a:lnTo>
                  <a:lnTo>
                    <a:pt x="22" y="558"/>
                  </a:lnTo>
                  <a:lnTo>
                    <a:pt x="22" y="555"/>
                  </a:lnTo>
                  <a:lnTo>
                    <a:pt x="22" y="546"/>
                  </a:lnTo>
                  <a:lnTo>
                    <a:pt x="22" y="545"/>
                  </a:lnTo>
                  <a:lnTo>
                    <a:pt x="22" y="530"/>
                  </a:lnTo>
                  <a:lnTo>
                    <a:pt x="23" y="512"/>
                  </a:lnTo>
                  <a:lnTo>
                    <a:pt x="23" y="509"/>
                  </a:lnTo>
                  <a:lnTo>
                    <a:pt x="23" y="504"/>
                  </a:lnTo>
                  <a:lnTo>
                    <a:pt x="23" y="497"/>
                  </a:lnTo>
                  <a:lnTo>
                    <a:pt x="23" y="468"/>
                  </a:lnTo>
                  <a:lnTo>
                    <a:pt x="24" y="465"/>
                  </a:lnTo>
                  <a:lnTo>
                    <a:pt x="26" y="465"/>
                  </a:lnTo>
                  <a:lnTo>
                    <a:pt x="30" y="460"/>
                  </a:lnTo>
                  <a:lnTo>
                    <a:pt x="33" y="458"/>
                  </a:lnTo>
                  <a:lnTo>
                    <a:pt x="35" y="456"/>
                  </a:lnTo>
                  <a:lnTo>
                    <a:pt x="40" y="453"/>
                  </a:lnTo>
                  <a:lnTo>
                    <a:pt x="41" y="452"/>
                  </a:lnTo>
                  <a:lnTo>
                    <a:pt x="45" y="448"/>
                  </a:lnTo>
                  <a:lnTo>
                    <a:pt x="48" y="445"/>
                  </a:lnTo>
                  <a:lnTo>
                    <a:pt x="49" y="445"/>
                  </a:lnTo>
                  <a:lnTo>
                    <a:pt x="56" y="439"/>
                  </a:lnTo>
                  <a:lnTo>
                    <a:pt x="56" y="438"/>
                  </a:lnTo>
                  <a:lnTo>
                    <a:pt x="56" y="436"/>
                  </a:lnTo>
                  <a:lnTo>
                    <a:pt x="56" y="430"/>
                  </a:lnTo>
                  <a:lnTo>
                    <a:pt x="72" y="414"/>
                  </a:lnTo>
                  <a:lnTo>
                    <a:pt x="73" y="413"/>
                  </a:lnTo>
                  <a:lnTo>
                    <a:pt x="73" y="411"/>
                  </a:lnTo>
                  <a:lnTo>
                    <a:pt x="76" y="411"/>
                  </a:lnTo>
                  <a:lnTo>
                    <a:pt x="91" y="413"/>
                  </a:lnTo>
                  <a:lnTo>
                    <a:pt x="98" y="413"/>
                  </a:lnTo>
                  <a:lnTo>
                    <a:pt x="106" y="413"/>
                  </a:lnTo>
                  <a:lnTo>
                    <a:pt x="115" y="413"/>
                  </a:lnTo>
                  <a:lnTo>
                    <a:pt x="121" y="414"/>
                  </a:lnTo>
                  <a:lnTo>
                    <a:pt x="122" y="414"/>
                  </a:lnTo>
                  <a:lnTo>
                    <a:pt x="130" y="414"/>
                  </a:lnTo>
                  <a:lnTo>
                    <a:pt x="153" y="413"/>
                  </a:lnTo>
                  <a:lnTo>
                    <a:pt x="154" y="413"/>
                  </a:lnTo>
                  <a:lnTo>
                    <a:pt x="176" y="413"/>
                  </a:lnTo>
                  <a:lnTo>
                    <a:pt x="207" y="413"/>
                  </a:lnTo>
                  <a:lnTo>
                    <a:pt x="214" y="413"/>
                  </a:lnTo>
                  <a:lnTo>
                    <a:pt x="215" y="413"/>
                  </a:lnTo>
                  <a:lnTo>
                    <a:pt x="217" y="411"/>
                  </a:lnTo>
                  <a:lnTo>
                    <a:pt x="218" y="411"/>
                  </a:lnTo>
                  <a:lnTo>
                    <a:pt x="229" y="411"/>
                  </a:lnTo>
                  <a:lnTo>
                    <a:pt x="239" y="411"/>
                  </a:lnTo>
                  <a:lnTo>
                    <a:pt x="243" y="411"/>
                  </a:lnTo>
                  <a:lnTo>
                    <a:pt x="244" y="411"/>
                  </a:lnTo>
                  <a:lnTo>
                    <a:pt x="244" y="413"/>
                  </a:lnTo>
                  <a:lnTo>
                    <a:pt x="252" y="413"/>
                  </a:lnTo>
                  <a:lnTo>
                    <a:pt x="259" y="413"/>
                  </a:lnTo>
                  <a:lnTo>
                    <a:pt x="266" y="413"/>
                  </a:lnTo>
                  <a:lnTo>
                    <a:pt x="267" y="413"/>
                  </a:lnTo>
                  <a:lnTo>
                    <a:pt x="275" y="413"/>
                  </a:lnTo>
                  <a:lnTo>
                    <a:pt x="276" y="413"/>
                  </a:lnTo>
                  <a:lnTo>
                    <a:pt x="283" y="413"/>
                  </a:lnTo>
                  <a:lnTo>
                    <a:pt x="291" y="413"/>
                  </a:lnTo>
                  <a:lnTo>
                    <a:pt x="299" y="413"/>
                  </a:lnTo>
                  <a:lnTo>
                    <a:pt x="305" y="413"/>
                  </a:lnTo>
                  <a:lnTo>
                    <a:pt x="306" y="413"/>
                  </a:lnTo>
                  <a:lnTo>
                    <a:pt x="306" y="411"/>
                  </a:lnTo>
                  <a:lnTo>
                    <a:pt x="307" y="411"/>
                  </a:lnTo>
                  <a:lnTo>
                    <a:pt x="330" y="411"/>
                  </a:lnTo>
                  <a:lnTo>
                    <a:pt x="332" y="411"/>
                  </a:lnTo>
                  <a:lnTo>
                    <a:pt x="336" y="411"/>
                  </a:lnTo>
                  <a:lnTo>
                    <a:pt x="336" y="408"/>
                  </a:lnTo>
                  <a:lnTo>
                    <a:pt x="336" y="401"/>
                  </a:lnTo>
                  <a:lnTo>
                    <a:pt x="337" y="381"/>
                  </a:lnTo>
                  <a:lnTo>
                    <a:pt x="337" y="362"/>
                  </a:lnTo>
                  <a:lnTo>
                    <a:pt x="338" y="337"/>
                  </a:lnTo>
                  <a:lnTo>
                    <a:pt x="338" y="336"/>
                  </a:lnTo>
                  <a:lnTo>
                    <a:pt x="338" y="335"/>
                  </a:lnTo>
                  <a:lnTo>
                    <a:pt x="339" y="320"/>
                  </a:lnTo>
                  <a:lnTo>
                    <a:pt x="339" y="315"/>
                  </a:lnTo>
                  <a:lnTo>
                    <a:pt x="338" y="315"/>
                  </a:lnTo>
                  <a:lnTo>
                    <a:pt x="333" y="313"/>
                  </a:lnTo>
                  <a:lnTo>
                    <a:pt x="324" y="313"/>
                  </a:lnTo>
                  <a:lnTo>
                    <a:pt x="317" y="313"/>
                  </a:lnTo>
                  <a:lnTo>
                    <a:pt x="314" y="313"/>
                  </a:lnTo>
                  <a:lnTo>
                    <a:pt x="309" y="313"/>
                  </a:lnTo>
                  <a:lnTo>
                    <a:pt x="303" y="313"/>
                  </a:lnTo>
                  <a:lnTo>
                    <a:pt x="302" y="313"/>
                  </a:lnTo>
                  <a:lnTo>
                    <a:pt x="298" y="313"/>
                  </a:lnTo>
                  <a:lnTo>
                    <a:pt x="294" y="313"/>
                  </a:lnTo>
                  <a:lnTo>
                    <a:pt x="292" y="313"/>
                  </a:lnTo>
                  <a:lnTo>
                    <a:pt x="286" y="312"/>
                  </a:lnTo>
                  <a:lnTo>
                    <a:pt x="279" y="312"/>
                  </a:lnTo>
                  <a:lnTo>
                    <a:pt x="278" y="312"/>
                  </a:lnTo>
                  <a:lnTo>
                    <a:pt x="263" y="313"/>
                  </a:lnTo>
                  <a:lnTo>
                    <a:pt x="253" y="313"/>
                  </a:lnTo>
                  <a:lnTo>
                    <a:pt x="250" y="313"/>
                  </a:lnTo>
                  <a:lnTo>
                    <a:pt x="243" y="313"/>
                  </a:lnTo>
                  <a:lnTo>
                    <a:pt x="241" y="313"/>
                  </a:lnTo>
                  <a:lnTo>
                    <a:pt x="240" y="313"/>
                  </a:lnTo>
                  <a:lnTo>
                    <a:pt x="233" y="313"/>
                  </a:lnTo>
                  <a:lnTo>
                    <a:pt x="218" y="313"/>
                  </a:lnTo>
                  <a:lnTo>
                    <a:pt x="203" y="313"/>
                  </a:lnTo>
                  <a:lnTo>
                    <a:pt x="202" y="313"/>
                  </a:lnTo>
                  <a:lnTo>
                    <a:pt x="202" y="312"/>
                  </a:lnTo>
                  <a:lnTo>
                    <a:pt x="202" y="311"/>
                  </a:lnTo>
                  <a:lnTo>
                    <a:pt x="202" y="310"/>
                  </a:lnTo>
                  <a:lnTo>
                    <a:pt x="202" y="307"/>
                  </a:lnTo>
                  <a:lnTo>
                    <a:pt x="202" y="304"/>
                  </a:lnTo>
                  <a:lnTo>
                    <a:pt x="202" y="302"/>
                  </a:lnTo>
                  <a:lnTo>
                    <a:pt x="202" y="298"/>
                  </a:lnTo>
                  <a:lnTo>
                    <a:pt x="202" y="296"/>
                  </a:lnTo>
                  <a:lnTo>
                    <a:pt x="202" y="293"/>
                  </a:lnTo>
                  <a:lnTo>
                    <a:pt x="202" y="290"/>
                  </a:lnTo>
                  <a:lnTo>
                    <a:pt x="202" y="287"/>
                  </a:lnTo>
                  <a:lnTo>
                    <a:pt x="202" y="286"/>
                  </a:lnTo>
                  <a:lnTo>
                    <a:pt x="202" y="285"/>
                  </a:lnTo>
                  <a:lnTo>
                    <a:pt x="202" y="283"/>
                  </a:lnTo>
                  <a:lnTo>
                    <a:pt x="202" y="281"/>
                  </a:lnTo>
                  <a:lnTo>
                    <a:pt x="202" y="280"/>
                  </a:lnTo>
                  <a:lnTo>
                    <a:pt x="203" y="271"/>
                  </a:lnTo>
                  <a:lnTo>
                    <a:pt x="203" y="270"/>
                  </a:lnTo>
                  <a:lnTo>
                    <a:pt x="203" y="257"/>
                  </a:lnTo>
                  <a:lnTo>
                    <a:pt x="203" y="255"/>
                  </a:lnTo>
                  <a:lnTo>
                    <a:pt x="204" y="247"/>
                  </a:lnTo>
                  <a:lnTo>
                    <a:pt x="203" y="247"/>
                  </a:lnTo>
                  <a:lnTo>
                    <a:pt x="184" y="247"/>
                  </a:lnTo>
                  <a:lnTo>
                    <a:pt x="184" y="239"/>
                  </a:lnTo>
                  <a:lnTo>
                    <a:pt x="184" y="223"/>
                  </a:lnTo>
                  <a:lnTo>
                    <a:pt x="203" y="223"/>
                  </a:lnTo>
                  <a:lnTo>
                    <a:pt x="205" y="223"/>
                  </a:lnTo>
                  <a:lnTo>
                    <a:pt x="206" y="216"/>
                  </a:lnTo>
                  <a:lnTo>
                    <a:pt x="206" y="212"/>
                  </a:lnTo>
                  <a:lnTo>
                    <a:pt x="207" y="210"/>
                  </a:lnTo>
                  <a:lnTo>
                    <a:pt x="207" y="207"/>
                  </a:lnTo>
                  <a:lnTo>
                    <a:pt x="207" y="205"/>
                  </a:lnTo>
                  <a:lnTo>
                    <a:pt x="208" y="204"/>
                  </a:lnTo>
                  <a:lnTo>
                    <a:pt x="208" y="201"/>
                  </a:lnTo>
                  <a:lnTo>
                    <a:pt x="208" y="200"/>
                  </a:lnTo>
                  <a:lnTo>
                    <a:pt x="208" y="199"/>
                  </a:lnTo>
                  <a:lnTo>
                    <a:pt x="208" y="198"/>
                  </a:lnTo>
                  <a:lnTo>
                    <a:pt x="209" y="197"/>
                  </a:lnTo>
                  <a:lnTo>
                    <a:pt x="209" y="194"/>
                  </a:lnTo>
                  <a:lnTo>
                    <a:pt x="209" y="193"/>
                  </a:lnTo>
                  <a:lnTo>
                    <a:pt x="209" y="192"/>
                  </a:lnTo>
                  <a:lnTo>
                    <a:pt x="210" y="184"/>
                  </a:lnTo>
                  <a:lnTo>
                    <a:pt x="210" y="183"/>
                  </a:lnTo>
                  <a:lnTo>
                    <a:pt x="210" y="180"/>
                  </a:lnTo>
                  <a:lnTo>
                    <a:pt x="210" y="174"/>
                  </a:lnTo>
                  <a:lnTo>
                    <a:pt x="210" y="170"/>
                  </a:lnTo>
                  <a:lnTo>
                    <a:pt x="210" y="169"/>
                  </a:lnTo>
                  <a:lnTo>
                    <a:pt x="210" y="168"/>
                  </a:lnTo>
                  <a:lnTo>
                    <a:pt x="212" y="163"/>
                  </a:lnTo>
                  <a:lnTo>
                    <a:pt x="212" y="161"/>
                  </a:lnTo>
                  <a:lnTo>
                    <a:pt x="212" y="159"/>
                  </a:lnTo>
                  <a:lnTo>
                    <a:pt x="212" y="158"/>
                  </a:lnTo>
                  <a:lnTo>
                    <a:pt x="204" y="152"/>
                  </a:lnTo>
                  <a:lnTo>
                    <a:pt x="195" y="146"/>
                  </a:lnTo>
                  <a:lnTo>
                    <a:pt x="188" y="140"/>
                  </a:lnTo>
                  <a:lnTo>
                    <a:pt x="185" y="138"/>
                  </a:lnTo>
                  <a:lnTo>
                    <a:pt x="181" y="135"/>
                  </a:lnTo>
                  <a:lnTo>
                    <a:pt x="180" y="134"/>
                  </a:lnTo>
                  <a:lnTo>
                    <a:pt x="179" y="134"/>
                  </a:lnTo>
                  <a:lnTo>
                    <a:pt x="178" y="133"/>
                  </a:lnTo>
                  <a:lnTo>
                    <a:pt x="177" y="132"/>
                  </a:lnTo>
                  <a:lnTo>
                    <a:pt x="176" y="131"/>
                  </a:lnTo>
                  <a:lnTo>
                    <a:pt x="175" y="130"/>
                  </a:lnTo>
                  <a:lnTo>
                    <a:pt x="173" y="128"/>
                  </a:lnTo>
                  <a:lnTo>
                    <a:pt x="173" y="127"/>
                  </a:lnTo>
                  <a:lnTo>
                    <a:pt x="172" y="126"/>
                  </a:lnTo>
                  <a:lnTo>
                    <a:pt x="172" y="125"/>
                  </a:lnTo>
                  <a:lnTo>
                    <a:pt x="171" y="124"/>
                  </a:lnTo>
                  <a:lnTo>
                    <a:pt x="170" y="123"/>
                  </a:lnTo>
                  <a:lnTo>
                    <a:pt x="169" y="123"/>
                  </a:lnTo>
                  <a:lnTo>
                    <a:pt x="168" y="122"/>
                  </a:lnTo>
                  <a:lnTo>
                    <a:pt x="167" y="121"/>
                  </a:lnTo>
                  <a:lnTo>
                    <a:pt x="166" y="121"/>
                  </a:lnTo>
                  <a:lnTo>
                    <a:pt x="165" y="121"/>
                  </a:lnTo>
                  <a:lnTo>
                    <a:pt x="164" y="120"/>
                  </a:lnTo>
                  <a:lnTo>
                    <a:pt x="162" y="119"/>
                  </a:lnTo>
                  <a:lnTo>
                    <a:pt x="158" y="118"/>
                  </a:lnTo>
                  <a:lnTo>
                    <a:pt x="157" y="118"/>
                  </a:lnTo>
                  <a:lnTo>
                    <a:pt x="156" y="116"/>
                  </a:lnTo>
                  <a:lnTo>
                    <a:pt x="155" y="115"/>
                  </a:lnTo>
                  <a:lnTo>
                    <a:pt x="153" y="114"/>
                  </a:lnTo>
                  <a:lnTo>
                    <a:pt x="142" y="106"/>
                  </a:lnTo>
                  <a:lnTo>
                    <a:pt x="135" y="101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7" y="95"/>
                  </a:lnTo>
                  <a:lnTo>
                    <a:pt x="121" y="90"/>
                  </a:lnTo>
                  <a:lnTo>
                    <a:pt x="114" y="85"/>
                  </a:lnTo>
                  <a:lnTo>
                    <a:pt x="105" y="78"/>
                  </a:lnTo>
                  <a:lnTo>
                    <a:pt x="101" y="75"/>
                  </a:lnTo>
                  <a:lnTo>
                    <a:pt x="95" y="71"/>
                  </a:lnTo>
                  <a:lnTo>
                    <a:pt x="94" y="70"/>
                  </a:lnTo>
                  <a:lnTo>
                    <a:pt x="93" y="69"/>
                  </a:lnTo>
                  <a:lnTo>
                    <a:pt x="92" y="69"/>
                  </a:lnTo>
                  <a:lnTo>
                    <a:pt x="47" y="35"/>
                  </a:lnTo>
                  <a:lnTo>
                    <a:pt x="44" y="33"/>
                  </a:lnTo>
                  <a:lnTo>
                    <a:pt x="41" y="29"/>
                  </a:lnTo>
                  <a:lnTo>
                    <a:pt x="40" y="29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3" y="0"/>
                  </a:lnTo>
                  <a:lnTo>
                    <a:pt x="54" y="0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4" y="1"/>
                  </a:lnTo>
                  <a:lnTo>
                    <a:pt x="77" y="1"/>
                  </a:lnTo>
                  <a:lnTo>
                    <a:pt x="78" y="1"/>
                  </a:lnTo>
                  <a:lnTo>
                    <a:pt x="79" y="1"/>
                  </a:lnTo>
                  <a:lnTo>
                    <a:pt x="86" y="1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7" y="1"/>
                  </a:lnTo>
                  <a:lnTo>
                    <a:pt x="98" y="1"/>
                  </a:lnTo>
                  <a:lnTo>
                    <a:pt x="104" y="1"/>
                  </a:lnTo>
                  <a:lnTo>
                    <a:pt x="105" y="1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3" y="1"/>
                  </a:lnTo>
                  <a:lnTo>
                    <a:pt x="115" y="1"/>
                  </a:lnTo>
                  <a:lnTo>
                    <a:pt x="116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30" y="1"/>
                  </a:lnTo>
                  <a:lnTo>
                    <a:pt x="131" y="1"/>
                  </a:lnTo>
                  <a:lnTo>
                    <a:pt x="132" y="1"/>
                  </a:lnTo>
                  <a:lnTo>
                    <a:pt x="133" y="1"/>
                  </a:lnTo>
                  <a:lnTo>
                    <a:pt x="136" y="1"/>
                  </a:lnTo>
                  <a:lnTo>
                    <a:pt x="139" y="1"/>
                  </a:lnTo>
                  <a:lnTo>
                    <a:pt x="143" y="1"/>
                  </a:lnTo>
                  <a:lnTo>
                    <a:pt x="144" y="1"/>
                  </a:lnTo>
                  <a:lnTo>
                    <a:pt x="162" y="1"/>
                  </a:lnTo>
                  <a:lnTo>
                    <a:pt x="167" y="1"/>
                  </a:lnTo>
                  <a:lnTo>
                    <a:pt x="168" y="1"/>
                  </a:lnTo>
                  <a:lnTo>
                    <a:pt x="169" y="1"/>
                  </a:lnTo>
                  <a:lnTo>
                    <a:pt x="170" y="1"/>
                  </a:lnTo>
                  <a:lnTo>
                    <a:pt x="171" y="1"/>
                  </a:lnTo>
                  <a:lnTo>
                    <a:pt x="172" y="1"/>
                  </a:lnTo>
                  <a:lnTo>
                    <a:pt x="173" y="1"/>
                  </a:lnTo>
                  <a:lnTo>
                    <a:pt x="185" y="1"/>
                  </a:lnTo>
                  <a:lnTo>
                    <a:pt x="187" y="1"/>
                  </a:lnTo>
                  <a:lnTo>
                    <a:pt x="189" y="1"/>
                  </a:lnTo>
                  <a:lnTo>
                    <a:pt x="190" y="2"/>
                  </a:lnTo>
                  <a:lnTo>
                    <a:pt x="205" y="2"/>
                  </a:lnTo>
                  <a:lnTo>
                    <a:pt x="208" y="2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5" y="2"/>
                  </a:lnTo>
                  <a:lnTo>
                    <a:pt x="216" y="2"/>
                  </a:lnTo>
                  <a:lnTo>
                    <a:pt x="217" y="2"/>
                  </a:lnTo>
                  <a:lnTo>
                    <a:pt x="219" y="2"/>
                  </a:lnTo>
                  <a:lnTo>
                    <a:pt x="221" y="2"/>
                  </a:lnTo>
                  <a:lnTo>
                    <a:pt x="222" y="2"/>
                  </a:lnTo>
                  <a:lnTo>
                    <a:pt x="224" y="2"/>
                  </a:lnTo>
                  <a:lnTo>
                    <a:pt x="225" y="2"/>
                  </a:lnTo>
                  <a:lnTo>
                    <a:pt x="228" y="2"/>
                  </a:lnTo>
                  <a:lnTo>
                    <a:pt x="230" y="3"/>
                  </a:lnTo>
                  <a:lnTo>
                    <a:pt x="245" y="3"/>
                  </a:lnTo>
                  <a:lnTo>
                    <a:pt x="262" y="3"/>
                  </a:lnTo>
                  <a:lnTo>
                    <a:pt x="263" y="3"/>
                  </a:lnTo>
                  <a:lnTo>
                    <a:pt x="264" y="3"/>
                  </a:lnTo>
                  <a:lnTo>
                    <a:pt x="266" y="3"/>
                  </a:lnTo>
                  <a:lnTo>
                    <a:pt x="267" y="3"/>
                  </a:lnTo>
                  <a:lnTo>
                    <a:pt x="269" y="3"/>
                  </a:lnTo>
                  <a:lnTo>
                    <a:pt x="270" y="3"/>
                  </a:lnTo>
                  <a:lnTo>
                    <a:pt x="279" y="3"/>
                  </a:lnTo>
                  <a:lnTo>
                    <a:pt x="280" y="3"/>
                  </a:lnTo>
                  <a:lnTo>
                    <a:pt x="282" y="3"/>
                  </a:lnTo>
                  <a:lnTo>
                    <a:pt x="290" y="3"/>
                  </a:lnTo>
                  <a:lnTo>
                    <a:pt x="348" y="3"/>
                  </a:lnTo>
                  <a:lnTo>
                    <a:pt x="351" y="3"/>
                  </a:lnTo>
                  <a:lnTo>
                    <a:pt x="352" y="3"/>
                  </a:lnTo>
                  <a:lnTo>
                    <a:pt x="356" y="3"/>
                  </a:lnTo>
                  <a:lnTo>
                    <a:pt x="367" y="3"/>
                  </a:lnTo>
                  <a:lnTo>
                    <a:pt x="374" y="3"/>
                  </a:lnTo>
                  <a:lnTo>
                    <a:pt x="378" y="3"/>
                  </a:lnTo>
                  <a:lnTo>
                    <a:pt x="379" y="3"/>
                  </a:lnTo>
                  <a:lnTo>
                    <a:pt x="380" y="3"/>
                  </a:lnTo>
                  <a:lnTo>
                    <a:pt x="385" y="3"/>
                  </a:lnTo>
                  <a:lnTo>
                    <a:pt x="390" y="3"/>
                  </a:lnTo>
                  <a:lnTo>
                    <a:pt x="395" y="3"/>
                  </a:lnTo>
                  <a:lnTo>
                    <a:pt x="397" y="3"/>
                  </a:lnTo>
                  <a:lnTo>
                    <a:pt x="398" y="4"/>
                  </a:lnTo>
                  <a:lnTo>
                    <a:pt x="404" y="15"/>
                  </a:lnTo>
                  <a:lnTo>
                    <a:pt x="405" y="17"/>
                  </a:lnTo>
                  <a:lnTo>
                    <a:pt x="406" y="19"/>
                  </a:lnTo>
                  <a:lnTo>
                    <a:pt x="407" y="21"/>
                  </a:lnTo>
                  <a:lnTo>
                    <a:pt x="410" y="23"/>
                  </a:lnTo>
                  <a:lnTo>
                    <a:pt x="410" y="24"/>
                  </a:lnTo>
                  <a:lnTo>
                    <a:pt x="412" y="27"/>
                  </a:lnTo>
                  <a:lnTo>
                    <a:pt x="413" y="27"/>
                  </a:lnTo>
                  <a:lnTo>
                    <a:pt x="413" y="29"/>
                  </a:lnTo>
                  <a:lnTo>
                    <a:pt x="414" y="31"/>
                  </a:lnTo>
                  <a:lnTo>
                    <a:pt x="415" y="32"/>
                  </a:lnTo>
                  <a:lnTo>
                    <a:pt x="416" y="34"/>
                  </a:lnTo>
                  <a:lnTo>
                    <a:pt x="416" y="35"/>
                  </a:lnTo>
                  <a:lnTo>
                    <a:pt x="417" y="36"/>
                  </a:lnTo>
                  <a:lnTo>
                    <a:pt x="417" y="38"/>
                  </a:lnTo>
                  <a:lnTo>
                    <a:pt x="418" y="40"/>
                  </a:lnTo>
                  <a:lnTo>
                    <a:pt x="418" y="41"/>
                  </a:lnTo>
                  <a:lnTo>
                    <a:pt x="419" y="41"/>
                  </a:lnTo>
                  <a:lnTo>
                    <a:pt x="420" y="46"/>
                  </a:lnTo>
                  <a:lnTo>
                    <a:pt x="422" y="48"/>
                  </a:lnTo>
                  <a:lnTo>
                    <a:pt x="422" y="49"/>
                  </a:lnTo>
                  <a:lnTo>
                    <a:pt x="423" y="50"/>
                  </a:lnTo>
                  <a:lnTo>
                    <a:pt x="423" y="51"/>
                  </a:lnTo>
                  <a:lnTo>
                    <a:pt x="426" y="59"/>
                  </a:lnTo>
                  <a:lnTo>
                    <a:pt x="427" y="62"/>
                  </a:lnTo>
                  <a:lnTo>
                    <a:pt x="427" y="63"/>
                  </a:lnTo>
                  <a:lnTo>
                    <a:pt x="428" y="64"/>
                  </a:lnTo>
                  <a:lnTo>
                    <a:pt x="428" y="65"/>
                  </a:lnTo>
                  <a:lnTo>
                    <a:pt x="428" y="66"/>
                  </a:lnTo>
                  <a:lnTo>
                    <a:pt x="429" y="68"/>
                  </a:lnTo>
                  <a:lnTo>
                    <a:pt x="430" y="70"/>
                  </a:lnTo>
                  <a:lnTo>
                    <a:pt x="431" y="74"/>
                  </a:lnTo>
                  <a:lnTo>
                    <a:pt x="436" y="84"/>
                  </a:lnTo>
                  <a:lnTo>
                    <a:pt x="436" y="85"/>
                  </a:lnTo>
                  <a:lnTo>
                    <a:pt x="442" y="102"/>
                  </a:lnTo>
                  <a:lnTo>
                    <a:pt x="443" y="102"/>
                  </a:lnTo>
                  <a:lnTo>
                    <a:pt x="443" y="103"/>
                  </a:lnTo>
                  <a:lnTo>
                    <a:pt x="443" y="105"/>
                  </a:lnTo>
                  <a:lnTo>
                    <a:pt x="449" y="116"/>
                  </a:lnTo>
                  <a:lnTo>
                    <a:pt x="449" y="118"/>
                  </a:lnTo>
                  <a:lnTo>
                    <a:pt x="449" y="119"/>
                  </a:lnTo>
                  <a:lnTo>
                    <a:pt x="451" y="123"/>
                  </a:lnTo>
                  <a:lnTo>
                    <a:pt x="451" y="124"/>
                  </a:lnTo>
                  <a:lnTo>
                    <a:pt x="454" y="131"/>
                  </a:lnTo>
                  <a:lnTo>
                    <a:pt x="455" y="136"/>
                  </a:lnTo>
                  <a:lnTo>
                    <a:pt x="459" y="143"/>
                  </a:lnTo>
                  <a:lnTo>
                    <a:pt x="459" y="144"/>
                  </a:lnTo>
                  <a:lnTo>
                    <a:pt x="461" y="149"/>
                  </a:lnTo>
                  <a:lnTo>
                    <a:pt x="464" y="157"/>
                  </a:lnTo>
                  <a:lnTo>
                    <a:pt x="466" y="161"/>
                  </a:lnTo>
                  <a:lnTo>
                    <a:pt x="466" y="162"/>
                  </a:lnTo>
                  <a:lnTo>
                    <a:pt x="466" y="163"/>
                  </a:lnTo>
                  <a:lnTo>
                    <a:pt x="467" y="164"/>
                  </a:lnTo>
                  <a:lnTo>
                    <a:pt x="467" y="167"/>
                  </a:lnTo>
                  <a:lnTo>
                    <a:pt x="468" y="168"/>
                  </a:lnTo>
                  <a:lnTo>
                    <a:pt x="468" y="169"/>
                  </a:lnTo>
                  <a:lnTo>
                    <a:pt x="468" y="170"/>
                  </a:lnTo>
                  <a:lnTo>
                    <a:pt x="468" y="171"/>
                  </a:lnTo>
                  <a:lnTo>
                    <a:pt x="469" y="173"/>
                  </a:lnTo>
                  <a:lnTo>
                    <a:pt x="469" y="174"/>
                  </a:lnTo>
                  <a:lnTo>
                    <a:pt x="469" y="176"/>
                  </a:lnTo>
                  <a:lnTo>
                    <a:pt x="469" y="177"/>
                  </a:lnTo>
                  <a:lnTo>
                    <a:pt x="471" y="179"/>
                  </a:lnTo>
                  <a:lnTo>
                    <a:pt x="471" y="181"/>
                  </a:lnTo>
                  <a:lnTo>
                    <a:pt x="471" y="182"/>
                  </a:lnTo>
                  <a:lnTo>
                    <a:pt x="471" y="183"/>
                  </a:lnTo>
                  <a:lnTo>
                    <a:pt x="471" y="185"/>
                  </a:lnTo>
                  <a:lnTo>
                    <a:pt x="471" y="186"/>
                  </a:lnTo>
                  <a:lnTo>
                    <a:pt x="471" y="187"/>
                  </a:lnTo>
                  <a:lnTo>
                    <a:pt x="471" y="188"/>
                  </a:lnTo>
                  <a:lnTo>
                    <a:pt x="471" y="189"/>
                  </a:lnTo>
                  <a:lnTo>
                    <a:pt x="471" y="190"/>
                  </a:lnTo>
                  <a:lnTo>
                    <a:pt x="471" y="192"/>
                  </a:lnTo>
                  <a:lnTo>
                    <a:pt x="471" y="193"/>
                  </a:lnTo>
                  <a:lnTo>
                    <a:pt x="469" y="199"/>
                  </a:lnTo>
                  <a:lnTo>
                    <a:pt x="469" y="222"/>
                  </a:lnTo>
                  <a:lnTo>
                    <a:pt x="468" y="232"/>
                  </a:lnTo>
                  <a:lnTo>
                    <a:pt x="468" y="236"/>
                  </a:lnTo>
                  <a:lnTo>
                    <a:pt x="468" y="242"/>
                  </a:lnTo>
                  <a:lnTo>
                    <a:pt x="468" y="243"/>
                  </a:lnTo>
                  <a:lnTo>
                    <a:pt x="468" y="245"/>
                  </a:lnTo>
                  <a:lnTo>
                    <a:pt x="468" y="247"/>
                  </a:lnTo>
                  <a:lnTo>
                    <a:pt x="468" y="253"/>
                  </a:lnTo>
                  <a:lnTo>
                    <a:pt x="468" y="255"/>
                  </a:lnTo>
                  <a:lnTo>
                    <a:pt x="468" y="256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6" name="Freeform 8266">
              <a:extLst>
                <a:ext uri="{FF2B5EF4-FFF2-40B4-BE49-F238E27FC236}">
                  <a16:creationId xmlns:a16="http://schemas.microsoft.com/office/drawing/2014/main" id="{11676453-B37B-C90A-667E-74D278BB0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9538" y="1501775"/>
              <a:ext cx="600075" cy="1209675"/>
            </a:xfrm>
            <a:custGeom>
              <a:avLst/>
              <a:gdLst>
                <a:gd name="T0" fmla="*/ 366 w 378"/>
                <a:gd name="T1" fmla="*/ 262 h 762"/>
                <a:gd name="T2" fmla="*/ 366 w 378"/>
                <a:gd name="T3" fmla="*/ 308 h 762"/>
                <a:gd name="T4" fmla="*/ 366 w 378"/>
                <a:gd name="T5" fmla="*/ 337 h 762"/>
                <a:gd name="T6" fmla="*/ 366 w 378"/>
                <a:gd name="T7" fmla="*/ 409 h 762"/>
                <a:gd name="T8" fmla="*/ 366 w 378"/>
                <a:gd name="T9" fmla="*/ 438 h 762"/>
                <a:gd name="T10" fmla="*/ 361 w 378"/>
                <a:gd name="T11" fmla="*/ 459 h 762"/>
                <a:gd name="T12" fmla="*/ 361 w 378"/>
                <a:gd name="T13" fmla="*/ 477 h 762"/>
                <a:gd name="T14" fmla="*/ 362 w 378"/>
                <a:gd name="T15" fmla="*/ 498 h 762"/>
                <a:gd name="T16" fmla="*/ 364 w 378"/>
                <a:gd name="T17" fmla="*/ 532 h 762"/>
                <a:gd name="T18" fmla="*/ 367 w 378"/>
                <a:gd name="T19" fmla="*/ 551 h 762"/>
                <a:gd name="T20" fmla="*/ 368 w 378"/>
                <a:gd name="T21" fmla="*/ 574 h 762"/>
                <a:gd name="T22" fmla="*/ 368 w 378"/>
                <a:gd name="T23" fmla="*/ 620 h 762"/>
                <a:gd name="T24" fmla="*/ 369 w 378"/>
                <a:gd name="T25" fmla="*/ 640 h 762"/>
                <a:gd name="T26" fmla="*/ 369 w 378"/>
                <a:gd name="T27" fmla="*/ 659 h 762"/>
                <a:gd name="T28" fmla="*/ 369 w 378"/>
                <a:gd name="T29" fmla="*/ 676 h 762"/>
                <a:gd name="T30" fmla="*/ 369 w 378"/>
                <a:gd name="T31" fmla="*/ 708 h 762"/>
                <a:gd name="T32" fmla="*/ 370 w 378"/>
                <a:gd name="T33" fmla="*/ 745 h 762"/>
                <a:gd name="T34" fmla="*/ 368 w 378"/>
                <a:gd name="T35" fmla="*/ 762 h 762"/>
                <a:gd name="T36" fmla="*/ 355 w 378"/>
                <a:gd name="T37" fmla="*/ 762 h 762"/>
                <a:gd name="T38" fmla="*/ 343 w 378"/>
                <a:gd name="T39" fmla="*/ 762 h 762"/>
                <a:gd name="T40" fmla="*/ 333 w 378"/>
                <a:gd name="T41" fmla="*/ 762 h 762"/>
                <a:gd name="T42" fmla="*/ 321 w 378"/>
                <a:gd name="T43" fmla="*/ 762 h 762"/>
                <a:gd name="T44" fmla="*/ 311 w 378"/>
                <a:gd name="T45" fmla="*/ 762 h 762"/>
                <a:gd name="T46" fmla="*/ 302 w 378"/>
                <a:gd name="T47" fmla="*/ 761 h 762"/>
                <a:gd name="T48" fmla="*/ 280 w 378"/>
                <a:gd name="T49" fmla="*/ 754 h 762"/>
                <a:gd name="T50" fmla="*/ 270 w 378"/>
                <a:gd name="T51" fmla="*/ 750 h 762"/>
                <a:gd name="T52" fmla="*/ 255 w 378"/>
                <a:gd name="T53" fmla="*/ 746 h 762"/>
                <a:gd name="T54" fmla="*/ 218 w 378"/>
                <a:gd name="T55" fmla="*/ 733 h 762"/>
                <a:gd name="T56" fmla="*/ 127 w 378"/>
                <a:gd name="T57" fmla="*/ 702 h 762"/>
                <a:gd name="T58" fmla="*/ 183 w 378"/>
                <a:gd name="T59" fmla="*/ 684 h 762"/>
                <a:gd name="T60" fmla="*/ 238 w 378"/>
                <a:gd name="T61" fmla="*/ 649 h 762"/>
                <a:gd name="T62" fmla="*/ 245 w 378"/>
                <a:gd name="T63" fmla="*/ 615 h 762"/>
                <a:gd name="T64" fmla="*/ 258 w 378"/>
                <a:gd name="T65" fmla="*/ 533 h 762"/>
                <a:gd name="T66" fmla="*/ 273 w 378"/>
                <a:gd name="T67" fmla="*/ 431 h 762"/>
                <a:gd name="T68" fmla="*/ 268 w 378"/>
                <a:gd name="T69" fmla="*/ 361 h 762"/>
                <a:gd name="T70" fmla="*/ 255 w 378"/>
                <a:gd name="T71" fmla="*/ 317 h 762"/>
                <a:gd name="T72" fmla="*/ 218 w 378"/>
                <a:gd name="T73" fmla="*/ 255 h 762"/>
                <a:gd name="T74" fmla="*/ 188 w 378"/>
                <a:gd name="T75" fmla="*/ 215 h 762"/>
                <a:gd name="T76" fmla="*/ 102 w 378"/>
                <a:gd name="T77" fmla="*/ 138 h 762"/>
                <a:gd name="T78" fmla="*/ 32 w 378"/>
                <a:gd name="T79" fmla="*/ 79 h 762"/>
                <a:gd name="T80" fmla="*/ 22 w 378"/>
                <a:gd name="T81" fmla="*/ 59 h 762"/>
                <a:gd name="T82" fmla="*/ 0 w 378"/>
                <a:gd name="T83" fmla="*/ 11 h 762"/>
                <a:gd name="T84" fmla="*/ 14 w 378"/>
                <a:gd name="T85" fmla="*/ 0 h 762"/>
                <a:gd name="T86" fmla="*/ 59 w 378"/>
                <a:gd name="T87" fmla="*/ 3 h 762"/>
                <a:gd name="T88" fmla="*/ 118 w 378"/>
                <a:gd name="T89" fmla="*/ 5 h 762"/>
                <a:gd name="T90" fmla="*/ 170 w 378"/>
                <a:gd name="T91" fmla="*/ 6 h 762"/>
                <a:gd name="T92" fmla="*/ 213 w 378"/>
                <a:gd name="T93" fmla="*/ 7 h 762"/>
                <a:gd name="T94" fmla="*/ 232 w 378"/>
                <a:gd name="T95" fmla="*/ 8 h 762"/>
                <a:gd name="T96" fmla="*/ 258 w 378"/>
                <a:gd name="T97" fmla="*/ 9 h 762"/>
                <a:gd name="T98" fmla="*/ 288 w 378"/>
                <a:gd name="T99" fmla="*/ 10 h 762"/>
                <a:gd name="T100" fmla="*/ 316 w 378"/>
                <a:gd name="T101" fmla="*/ 10 h 762"/>
                <a:gd name="T102" fmla="*/ 347 w 378"/>
                <a:gd name="T103" fmla="*/ 12 h 762"/>
                <a:gd name="T104" fmla="*/ 372 w 378"/>
                <a:gd name="T105" fmla="*/ 12 h 762"/>
                <a:gd name="T106" fmla="*/ 369 w 378"/>
                <a:gd name="T107" fmla="*/ 25 h 762"/>
                <a:gd name="T108" fmla="*/ 366 w 378"/>
                <a:gd name="T109" fmla="*/ 34 h 762"/>
                <a:gd name="T110" fmla="*/ 364 w 378"/>
                <a:gd name="T111" fmla="*/ 42 h 762"/>
                <a:gd name="T112" fmla="*/ 362 w 378"/>
                <a:gd name="T113" fmla="*/ 66 h 762"/>
                <a:gd name="T114" fmla="*/ 364 w 378"/>
                <a:gd name="T115" fmla="*/ 114 h 762"/>
                <a:gd name="T116" fmla="*/ 364 w 378"/>
                <a:gd name="T117" fmla="*/ 135 h 762"/>
                <a:gd name="T118" fmla="*/ 364 w 378"/>
                <a:gd name="T119" fmla="*/ 159 h 762"/>
                <a:gd name="T120" fmla="*/ 365 w 378"/>
                <a:gd name="T121" fmla="*/ 203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8" h="762">
                  <a:moveTo>
                    <a:pt x="365" y="203"/>
                  </a:moveTo>
                  <a:lnTo>
                    <a:pt x="365" y="209"/>
                  </a:lnTo>
                  <a:lnTo>
                    <a:pt x="365" y="226"/>
                  </a:lnTo>
                  <a:lnTo>
                    <a:pt x="365" y="241"/>
                  </a:lnTo>
                  <a:lnTo>
                    <a:pt x="366" y="253"/>
                  </a:lnTo>
                  <a:lnTo>
                    <a:pt x="366" y="255"/>
                  </a:lnTo>
                  <a:lnTo>
                    <a:pt x="366" y="256"/>
                  </a:lnTo>
                  <a:lnTo>
                    <a:pt x="366" y="262"/>
                  </a:lnTo>
                  <a:lnTo>
                    <a:pt x="366" y="273"/>
                  </a:lnTo>
                  <a:lnTo>
                    <a:pt x="366" y="274"/>
                  </a:lnTo>
                  <a:lnTo>
                    <a:pt x="366" y="280"/>
                  </a:lnTo>
                  <a:lnTo>
                    <a:pt x="366" y="286"/>
                  </a:lnTo>
                  <a:lnTo>
                    <a:pt x="366" y="289"/>
                  </a:lnTo>
                  <a:lnTo>
                    <a:pt x="366" y="304"/>
                  </a:lnTo>
                  <a:lnTo>
                    <a:pt x="366" y="305"/>
                  </a:lnTo>
                  <a:lnTo>
                    <a:pt x="366" y="308"/>
                  </a:lnTo>
                  <a:lnTo>
                    <a:pt x="366" y="311"/>
                  </a:lnTo>
                  <a:lnTo>
                    <a:pt x="366" y="313"/>
                  </a:lnTo>
                  <a:lnTo>
                    <a:pt x="366" y="318"/>
                  </a:lnTo>
                  <a:lnTo>
                    <a:pt x="366" y="320"/>
                  </a:lnTo>
                  <a:lnTo>
                    <a:pt x="366" y="322"/>
                  </a:lnTo>
                  <a:lnTo>
                    <a:pt x="366" y="325"/>
                  </a:lnTo>
                  <a:lnTo>
                    <a:pt x="366" y="336"/>
                  </a:lnTo>
                  <a:lnTo>
                    <a:pt x="366" y="337"/>
                  </a:lnTo>
                  <a:lnTo>
                    <a:pt x="367" y="339"/>
                  </a:lnTo>
                  <a:lnTo>
                    <a:pt x="367" y="343"/>
                  </a:lnTo>
                  <a:lnTo>
                    <a:pt x="366" y="353"/>
                  </a:lnTo>
                  <a:lnTo>
                    <a:pt x="366" y="368"/>
                  </a:lnTo>
                  <a:lnTo>
                    <a:pt x="366" y="380"/>
                  </a:lnTo>
                  <a:lnTo>
                    <a:pt x="366" y="397"/>
                  </a:lnTo>
                  <a:lnTo>
                    <a:pt x="366" y="400"/>
                  </a:lnTo>
                  <a:lnTo>
                    <a:pt x="366" y="409"/>
                  </a:lnTo>
                  <a:lnTo>
                    <a:pt x="366" y="416"/>
                  </a:lnTo>
                  <a:lnTo>
                    <a:pt x="366" y="429"/>
                  </a:lnTo>
                  <a:lnTo>
                    <a:pt x="366" y="430"/>
                  </a:lnTo>
                  <a:lnTo>
                    <a:pt x="366" y="433"/>
                  </a:lnTo>
                  <a:lnTo>
                    <a:pt x="366" y="434"/>
                  </a:lnTo>
                  <a:lnTo>
                    <a:pt x="366" y="435"/>
                  </a:lnTo>
                  <a:lnTo>
                    <a:pt x="366" y="437"/>
                  </a:lnTo>
                  <a:lnTo>
                    <a:pt x="366" y="438"/>
                  </a:lnTo>
                  <a:lnTo>
                    <a:pt x="365" y="439"/>
                  </a:lnTo>
                  <a:lnTo>
                    <a:pt x="365" y="440"/>
                  </a:lnTo>
                  <a:lnTo>
                    <a:pt x="364" y="447"/>
                  </a:lnTo>
                  <a:lnTo>
                    <a:pt x="362" y="454"/>
                  </a:lnTo>
                  <a:lnTo>
                    <a:pt x="362" y="455"/>
                  </a:lnTo>
                  <a:lnTo>
                    <a:pt x="362" y="456"/>
                  </a:lnTo>
                  <a:lnTo>
                    <a:pt x="362" y="458"/>
                  </a:lnTo>
                  <a:lnTo>
                    <a:pt x="361" y="459"/>
                  </a:lnTo>
                  <a:lnTo>
                    <a:pt x="361" y="460"/>
                  </a:lnTo>
                  <a:lnTo>
                    <a:pt x="361" y="461"/>
                  </a:lnTo>
                  <a:lnTo>
                    <a:pt x="361" y="462"/>
                  </a:lnTo>
                  <a:lnTo>
                    <a:pt x="361" y="463"/>
                  </a:lnTo>
                  <a:lnTo>
                    <a:pt x="361" y="464"/>
                  </a:lnTo>
                  <a:lnTo>
                    <a:pt x="361" y="466"/>
                  </a:lnTo>
                  <a:lnTo>
                    <a:pt x="361" y="475"/>
                  </a:lnTo>
                  <a:lnTo>
                    <a:pt x="361" y="477"/>
                  </a:lnTo>
                  <a:lnTo>
                    <a:pt x="361" y="479"/>
                  </a:lnTo>
                  <a:lnTo>
                    <a:pt x="361" y="485"/>
                  </a:lnTo>
                  <a:lnTo>
                    <a:pt x="361" y="486"/>
                  </a:lnTo>
                  <a:lnTo>
                    <a:pt x="361" y="489"/>
                  </a:lnTo>
                  <a:lnTo>
                    <a:pt x="362" y="492"/>
                  </a:lnTo>
                  <a:lnTo>
                    <a:pt x="362" y="495"/>
                  </a:lnTo>
                  <a:lnTo>
                    <a:pt x="362" y="497"/>
                  </a:lnTo>
                  <a:lnTo>
                    <a:pt x="362" y="498"/>
                  </a:lnTo>
                  <a:lnTo>
                    <a:pt x="362" y="510"/>
                  </a:lnTo>
                  <a:lnTo>
                    <a:pt x="362" y="516"/>
                  </a:lnTo>
                  <a:lnTo>
                    <a:pt x="362" y="518"/>
                  </a:lnTo>
                  <a:lnTo>
                    <a:pt x="362" y="525"/>
                  </a:lnTo>
                  <a:lnTo>
                    <a:pt x="362" y="527"/>
                  </a:lnTo>
                  <a:lnTo>
                    <a:pt x="362" y="528"/>
                  </a:lnTo>
                  <a:lnTo>
                    <a:pt x="364" y="529"/>
                  </a:lnTo>
                  <a:lnTo>
                    <a:pt x="364" y="532"/>
                  </a:lnTo>
                  <a:lnTo>
                    <a:pt x="364" y="533"/>
                  </a:lnTo>
                  <a:lnTo>
                    <a:pt x="365" y="535"/>
                  </a:lnTo>
                  <a:lnTo>
                    <a:pt x="366" y="541"/>
                  </a:lnTo>
                  <a:lnTo>
                    <a:pt x="366" y="546"/>
                  </a:lnTo>
                  <a:lnTo>
                    <a:pt x="367" y="548"/>
                  </a:lnTo>
                  <a:lnTo>
                    <a:pt x="367" y="549"/>
                  </a:lnTo>
                  <a:lnTo>
                    <a:pt x="367" y="550"/>
                  </a:lnTo>
                  <a:lnTo>
                    <a:pt x="367" y="551"/>
                  </a:lnTo>
                  <a:lnTo>
                    <a:pt x="367" y="553"/>
                  </a:lnTo>
                  <a:lnTo>
                    <a:pt x="367" y="554"/>
                  </a:lnTo>
                  <a:lnTo>
                    <a:pt x="367" y="555"/>
                  </a:lnTo>
                  <a:lnTo>
                    <a:pt x="367" y="557"/>
                  </a:lnTo>
                  <a:lnTo>
                    <a:pt x="367" y="558"/>
                  </a:lnTo>
                  <a:lnTo>
                    <a:pt x="368" y="563"/>
                  </a:lnTo>
                  <a:lnTo>
                    <a:pt x="368" y="572"/>
                  </a:lnTo>
                  <a:lnTo>
                    <a:pt x="368" y="574"/>
                  </a:lnTo>
                  <a:lnTo>
                    <a:pt x="368" y="588"/>
                  </a:lnTo>
                  <a:lnTo>
                    <a:pt x="368" y="589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06"/>
                  </a:lnTo>
                  <a:lnTo>
                    <a:pt x="368" y="612"/>
                  </a:lnTo>
                  <a:lnTo>
                    <a:pt x="368" y="613"/>
                  </a:lnTo>
                  <a:lnTo>
                    <a:pt x="368" y="620"/>
                  </a:lnTo>
                  <a:lnTo>
                    <a:pt x="368" y="621"/>
                  </a:lnTo>
                  <a:lnTo>
                    <a:pt x="368" y="622"/>
                  </a:lnTo>
                  <a:lnTo>
                    <a:pt x="368" y="628"/>
                  </a:lnTo>
                  <a:lnTo>
                    <a:pt x="369" y="629"/>
                  </a:lnTo>
                  <a:lnTo>
                    <a:pt x="369" y="633"/>
                  </a:lnTo>
                  <a:lnTo>
                    <a:pt x="369" y="635"/>
                  </a:lnTo>
                  <a:lnTo>
                    <a:pt x="369" y="636"/>
                  </a:lnTo>
                  <a:lnTo>
                    <a:pt x="369" y="640"/>
                  </a:lnTo>
                  <a:lnTo>
                    <a:pt x="369" y="641"/>
                  </a:lnTo>
                  <a:lnTo>
                    <a:pt x="369" y="643"/>
                  </a:lnTo>
                  <a:lnTo>
                    <a:pt x="369" y="647"/>
                  </a:lnTo>
                  <a:lnTo>
                    <a:pt x="369" y="650"/>
                  </a:lnTo>
                  <a:lnTo>
                    <a:pt x="369" y="651"/>
                  </a:lnTo>
                  <a:lnTo>
                    <a:pt x="369" y="655"/>
                  </a:lnTo>
                  <a:lnTo>
                    <a:pt x="369" y="658"/>
                  </a:lnTo>
                  <a:lnTo>
                    <a:pt x="369" y="659"/>
                  </a:lnTo>
                  <a:lnTo>
                    <a:pt x="369" y="661"/>
                  </a:lnTo>
                  <a:lnTo>
                    <a:pt x="369" y="662"/>
                  </a:lnTo>
                  <a:lnTo>
                    <a:pt x="369" y="663"/>
                  </a:lnTo>
                  <a:lnTo>
                    <a:pt x="369" y="665"/>
                  </a:lnTo>
                  <a:lnTo>
                    <a:pt x="369" y="668"/>
                  </a:lnTo>
                  <a:lnTo>
                    <a:pt x="369" y="670"/>
                  </a:lnTo>
                  <a:lnTo>
                    <a:pt x="369" y="671"/>
                  </a:lnTo>
                  <a:lnTo>
                    <a:pt x="369" y="676"/>
                  </a:lnTo>
                  <a:lnTo>
                    <a:pt x="369" y="684"/>
                  </a:lnTo>
                  <a:lnTo>
                    <a:pt x="369" y="685"/>
                  </a:lnTo>
                  <a:lnTo>
                    <a:pt x="369" y="687"/>
                  </a:lnTo>
                  <a:lnTo>
                    <a:pt x="369" y="688"/>
                  </a:lnTo>
                  <a:lnTo>
                    <a:pt x="369" y="699"/>
                  </a:lnTo>
                  <a:lnTo>
                    <a:pt x="369" y="701"/>
                  </a:lnTo>
                  <a:lnTo>
                    <a:pt x="369" y="707"/>
                  </a:lnTo>
                  <a:lnTo>
                    <a:pt x="369" y="708"/>
                  </a:lnTo>
                  <a:lnTo>
                    <a:pt x="370" y="714"/>
                  </a:lnTo>
                  <a:lnTo>
                    <a:pt x="370" y="718"/>
                  </a:lnTo>
                  <a:lnTo>
                    <a:pt x="370" y="726"/>
                  </a:lnTo>
                  <a:lnTo>
                    <a:pt x="370" y="731"/>
                  </a:lnTo>
                  <a:lnTo>
                    <a:pt x="370" y="732"/>
                  </a:lnTo>
                  <a:lnTo>
                    <a:pt x="370" y="735"/>
                  </a:lnTo>
                  <a:lnTo>
                    <a:pt x="370" y="736"/>
                  </a:lnTo>
                  <a:lnTo>
                    <a:pt x="370" y="745"/>
                  </a:lnTo>
                  <a:lnTo>
                    <a:pt x="370" y="746"/>
                  </a:lnTo>
                  <a:lnTo>
                    <a:pt x="370" y="747"/>
                  </a:lnTo>
                  <a:lnTo>
                    <a:pt x="370" y="748"/>
                  </a:lnTo>
                  <a:lnTo>
                    <a:pt x="370" y="749"/>
                  </a:lnTo>
                  <a:lnTo>
                    <a:pt x="370" y="755"/>
                  </a:lnTo>
                  <a:lnTo>
                    <a:pt x="370" y="762"/>
                  </a:lnTo>
                  <a:lnTo>
                    <a:pt x="369" y="762"/>
                  </a:lnTo>
                  <a:lnTo>
                    <a:pt x="368" y="762"/>
                  </a:lnTo>
                  <a:lnTo>
                    <a:pt x="366" y="762"/>
                  </a:lnTo>
                  <a:lnTo>
                    <a:pt x="364" y="762"/>
                  </a:lnTo>
                  <a:lnTo>
                    <a:pt x="361" y="762"/>
                  </a:lnTo>
                  <a:lnTo>
                    <a:pt x="359" y="762"/>
                  </a:lnTo>
                  <a:lnTo>
                    <a:pt x="358" y="762"/>
                  </a:lnTo>
                  <a:lnTo>
                    <a:pt x="357" y="762"/>
                  </a:lnTo>
                  <a:lnTo>
                    <a:pt x="356" y="762"/>
                  </a:lnTo>
                  <a:lnTo>
                    <a:pt x="355" y="762"/>
                  </a:lnTo>
                  <a:lnTo>
                    <a:pt x="354" y="762"/>
                  </a:lnTo>
                  <a:lnTo>
                    <a:pt x="353" y="762"/>
                  </a:lnTo>
                  <a:lnTo>
                    <a:pt x="352" y="762"/>
                  </a:lnTo>
                  <a:lnTo>
                    <a:pt x="351" y="762"/>
                  </a:lnTo>
                  <a:lnTo>
                    <a:pt x="349" y="762"/>
                  </a:lnTo>
                  <a:lnTo>
                    <a:pt x="348" y="762"/>
                  </a:lnTo>
                  <a:lnTo>
                    <a:pt x="345" y="762"/>
                  </a:lnTo>
                  <a:lnTo>
                    <a:pt x="343" y="762"/>
                  </a:lnTo>
                  <a:lnTo>
                    <a:pt x="342" y="762"/>
                  </a:lnTo>
                  <a:lnTo>
                    <a:pt x="341" y="762"/>
                  </a:lnTo>
                  <a:lnTo>
                    <a:pt x="340" y="762"/>
                  </a:lnTo>
                  <a:lnTo>
                    <a:pt x="339" y="762"/>
                  </a:lnTo>
                  <a:lnTo>
                    <a:pt x="337" y="762"/>
                  </a:lnTo>
                  <a:lnTo>
                    <a:pt x="336" y="762"/>
                  </a:lnTo>
                  <a:lnTo>
                    <a:pt x="335" y="762"/>
                  </a:lnTo>
                  <a:lnTo>
                    <a:pt x="333" y="762"/>
                  </a:lnTo>
                  <a:lnTo>
                    <a:pt x="332" y="762"/>
                  </a:lnTo>
                  <a:lnTo>
                    <a:pt x="330" y="762"/>
                  </a:lnTo>
                  <a:lnTo>
                    <a:pt x="329" y="762"/>
                  </a:lnTo>
                  <a:lnTo>
                    <a:pt x="328" y="762"/>
                  </a:lnTo>
                  <a:lnTo>
                    <a:pt x="327" y="762"/>
                  </a:lnTo>
                  <a:lnTo>
                    <a:pt x="325" y="762"/>
                  </a:lnTo>
                  <a:lnTo>
                    <a:pt x="322" y="762"/>
                  </a:lnTo>
                  <a:lnTo>
                    <a:pt x="321" y="762"/>
                  </a:lnTo>
                  <a:lnTo>
                    <a:pt x="320" y="762"/>
                  </a:lnTo>
                  <a:lnTo>
                    <a:pt x="319" y="762"/>
                  </a:lnTo>
                  <a:lnTo>
                    <a:pt x="317" y="762"/>
                  </a:lnTo>
                  <a:lnTo>
                    <a:pt x="316" y="762"/>
                  </a:lnTo>
                  <a:lnTo>
                    <a:pt x="315" y="762"/>
                  </a:lnTo>
                  <a:lnTo>
                    <a:pt x="314" y="762"/>
                  </a:lnTo>
                  <a:lnTo>
                    <a:pt x="312" y="762"/>
                  </a:lnTo>
                  <a:lnTo>
                    <a:pt x="311" y="762"/>
                  </a:lnTo>
                  <a:lnTo>
                    <a:pt x="310" y="762"/>
                  </a:lnTo>
                  <a:lnTo>
                    <a:pt x="309" y="762"/>
                  </a:lnTo>
                  <a:lnTo>
                    <a:pt x="308" y="762"/>
                  </a:lnTo>
                  <a:lnTo>
                    <a:pt x="307" y="762"/>
                  </a:lnTo>
                  <a:lnTo>
                    <a:pt x="306" y="762"/>
                  </a:lnTo>
                  <a:lnTo>
                    <a:pt x="305" y="762"/>
                  </a:lnTo>
                  <a:lnTo>
                    <a:pt x="304" y="761"/>
                  </a:lnTo>
                  <a:lnTo>
                    <a:pt x="302" y="761"/>
                  </a:lnTo>
                  <a:lnTo>
                    <a:pt x="299" y="760"/>
                  </a:lnTo>
                  <a:lnTo>
                    <a:pt x="298" y="760"/>
                  </a:lnTo>
                  <a:lnTo>
                    <a:pt x="296" y="759"/>
                  </a:lnTo>
                  <a:lnTo>
                    <a:pt x="294" y="758"/>
                  </a:lnTo>
                  <a:lnTo>
                    <a:pt x="291" y="757"/>
                  </a:lnTo>
                  <a:lnTo>
                    <a:pt x="290" y="757"/>
                  </a:lnTo>
                  <a:lnTo>
                    <a:pt x="284" y="755"/>
                  </a:lnTo>
                  <a:lnTo>
                    <a:pt x="280" y="754"/>
                  </a:lnTo>
                  <a:lnTo>
                    <a:pt x="278" y="752"/>
                  </a:lnTo>
                  <a:lnTo>
                    <a:pt x="277" y="752"/>
                  </a:lnTo>
                  <a:lnTo>
                    <a:pt x="275" y="752"/>
                  </a:lnTo>
                  <a:lnTo>
                    <a:pt x="274" y="751"/>
                  </a:lnTo>
                  <a:lnTo>
                    <a:pt x="273" y="751"/>
                  </a:lnTo>
                  <a:lnTo>
                    <a:pt x="272" y="751"/>
                  </a:lnTo>
                  <a:lnTo>
                    <a:pt x="271" y="750"/>
                  </a:lnTo>
                  <a:lnTo>
                    <a:pt x="270" y="750"/>
                  </a:lnTo>
                  <a:lnTo>
                    <a:pt x="268" y="749"/>
                  </a:lnTo>
                  <a:lnTo>
                    <a:pt x="267" y="749"/>
                  </a:lnTo>
                  <a:lnTo>
                    <a:pt x="266" y="749"/>
                  </a:lnTo>
                  <a:lnTo>
                    <a:pt x="263" y="748"/>
                  </a:lnTo>
                  <a:lnTo>
                    <a:pt x="262" y="748"/>
                  </a:lnTo>
                  <a:lnTo>
                    <a:pt x="261" y="747"/>
                  </a:lnTo>
                  <a:lnTo>
                    <a:pt x="260" y="747"/>
                  </a:lnTo>
                  <a:lnTo>
                    <a:pt x="255" y="746"/>
                  </a:lnTo>
                  <a:lnTo>
                    <a:pt x="251" y="744"/>
                  </a:lnTo>
                  <a:lnTo>
                    <a:pt x="247" y="743"/>
                  </a:lnTo>
                  <a:lnTo>
                    <a:pt x="245" y="742"/>
                  </a:lnTo>
                  <a:lnTo>
                    <a:pt x="238" y="739"/>
                  </a:lnTo>
                  <a:lnTo>
                    <a:pt x="237" y="739"/>
                  </a:lnTo>
                  <a:lnTo>
                    <a:pt x="235" y="738"/>
                  </a:lnTo>
                  <a:lnTo>
                    <a:pt x="230" y="737"/>
                  </a:lnTo>
                  <a:lnTo>
                    <a:pt x="218" y="733"/>
                  </a:lnTo>
                  <a:lnTo>
                    <a:pt x="216" y="733"/>
                  </a:lnTo>
                  <a:lnTo>
                    <a:pt x="197" y="726"/>
                  </a:lnTo>
                  <a:lnTo>
                    <a:pt x="184" y="722"/>
                  </a:lnTo>
                  <a:lnTo>
                    <a:pt x="180" y="720"/>
                  </a:lnTo>
                  <a:lnTo>
                    <a:pt x="154" y="712"/>
                  </a:lnTo>
                  <a:lnTo>
                    <a:pt x="129" y="703"/>
                  </a:lnTo>
                  <a:lnTo>
                    <a:pt x="127" y="703"/>
                  </a:lnTo>
                  <a:lnTo>
                    <a:pt x="127" y="702"/>
                  </a:lnTo>
                  <a:lnTo>
                    <a:pt x="126" y="702"/>
                  </a:lnTo>
                  <a:lnTo>
                    <a:pt x="127" y="702"/>
                  </a:lnTo>
                  <a:lnTo>
                    <a:pt x="127" y="701"/>
                  </a:lnTo>
                  <a:lnTo>
                    <a:pt x="129" y="700"/>
                  </a:lnTo>
                  <a:lnTo>
                    <a:pt x="145" y="689"/>
                  </a:lnTo>
                  <a:lnTo>
                    <a:pt x="152" y="685"/>
                  </a:lnTo>
                  <a:lnTo>
                    <a:pt x="154" y="684"/>
                  </a:lnTo>
                  <a:lnTo>
                    <a:pt x="183" y="684"/>
                  </a:lnTo>
                  <a:lnTo>
                    <a:pt x="205" y="684"/>
                  </a:lnTo>
                  <a:lnTo>
                    <a:pt x="211" y="684"/>
                  </a:lnTo>
                  <a:lnTo>
                    <a:pt x="212" y="684"/>
                  </a:lnTo>
                  <a:lnTo>
                    <a:pt x="212" y="683"/>
                  </a:lnTo>
                  <a:lnTo>
                    <a:pt x="215" y="683"/>
                  </a:lnTo>
                  <a:lnTo>
                    <a:pt x="216" y="682"/>
                  </a:lnTo>
                  <a:lnTo>
                    <a:pt x="236" y="652"/>
                  </a:lnTo>
                  <a:lnTo>
                    <a:pt x="238" y="649"/>
                  </a:lnTo>
                  <a:lnTo>
                    <a:pt x="242" y="645"/>
                  </a:lnTo>
                  <a:lnTo>
                    <a:pt x="243" y="644"/>
                  </a:lnTo>
                  <a:lnTo>
                    <a:pt x="245" y="640"/>
                  </a:lnTo>
                  <a:lnTo>
                    <a:pt x="245" y="639"/>
                  </a:lnTo>
                  <a:lnTo>
                    <a:pt x="245" y="628"/>
                  </a:lnTo>
                  <a:lnTo>
                    <a:pt x="245" y="626"/>
                  </a:lnTo>
                  <a:lnTo>
                    <a:pt x="245" y="624"/>
                  </a:lnTo>
                  <a:lnTo>
                    <a:pt x="245" y="615"/>
                  </a:lnTo>
                  <a:lnTo>
                    <a:pt x="245" y="608"/>
                  </a:lnTo>
                  <a:lnTo>
                    <a:pt x="245" y="589"/>
                  </a:lnTo>
                  <a:lnTo>
                    <a:pt x="249" y="573"/>
                  </a:lnTo>
                  <a:lnTo>
                    <a:pt x="253" y="557"/>
                  </a:lnTo>
                  <a:lnTo>
                    <a:pt x="256" y="542"/>
                  </a:lnTo>
                  <a:lnTo>
                    <a:pt x="257" y="537"/>
                  </a:lnTo>
                  <a:lnTo>
                    <a:pt x="258" y="534"/>
                  </a:lnTo>
                  <a:lnTo>
                    <a:pt x="258" y="533"/>
                  </a:lnTo>
                  <a:lnTo>
                    <a:pt x="262" y="509"/>
                  </a:lnTo>
                  <a:lnTo>
                    <a:pt x="266" y="493"/>
                  </a:lnTo>
                  <a:lnTo>
                    <a:pt x="268" y="486"/>
                  </a:lnTo>
                  <a:lnTo>
                    <a:pt x="270" y="476"/>
                  </a:lnTo>
                  <a:lnTo>
                    <a:pt x="271" y="473"/>
                  </a:lnTo>
                  <a:lnTo>
                    <a:pt x="271" y="471"/>
                  </a:lnTo>
                  <a:lnTo>
                    <a:pt x="273" y="463"/>
                  </a:lnTo>
                  <a:lnTo>
                    <a:pt x="273" y="431"/>
                  </a:lnTo>
                  <a:lnTo>
                    <a:pt x="271" y="431"/>
                  </a:lnTo>
                  <a:lnTo>
                    <a:pt x="271" y="416"/>
                  </a:lnTo>
                  <a:lnTo>
                    <a:pt x="271" y="399"/>
                  </a:lnTo>
                  <a:lnTo>
                    <a:pt x="271" y="397"/>
                  </a:lnTo>
                  <a:lnTo>
                    <a:pt x="271" y="376"/>
                  </a:lnTo>
                  <a:lnTo>
                    <a:pt x="271" y="368"/>
                  </a:lnTo>
                  <a:lnTo>
                    <a:pt x="269" y="364"/>
                  </a:lnTo>
                  <a:lnTo>
                    <a:pt x="268" y="361"/>
                  </a:lnTo>
                  <a:lnTo>
                    <a:pt x="262" y="343"/>
                  </a:lnTo>
                  <a:lnTo>
                    <a:pt x="262" y="342"/>
                  </a:lnTo>
                  <a:lnTo>
                    <a:pt x="260" y="336"/>
                  </a:lnTo>
                  <a:lnTo>
                    <a:pt x="257" y="327"/>
                  </a:lnTo>
                  <a:lnTo>
                    <a:pt x="256" y="324"/>
                  </a:lnTo>
                  <a:lnTo>
                    <a:pt x="254" y="318"/>
                  </a:lnTo>
                  <a:lnTo>
                    <a:pt x="255" y="318"/>
                  </a:lnTo>
                  <a:lnTo>
                    <a:pt x="255" y="317"/>
                  </a:lnTo>
                  <a:lnTo>
                    <a:pt x="250" y="307"/>
                  </a:lnTo>
                  <a:lnTo>
                    <a:pt x="249" y="304"/>
                  </a:lnTo>
                  <a:lnTo>
                    <a:pt x="248" y="302"/>
                  </a:lnTo>
                  <a:lnTo>
                    <a:pt x="232" y="276"/>
                  </a:lnTo>
                  <a:lnTo>
                    <a:pt x="230" y="274"/>
                  </a:lnTo>
                  <a:lnTo>
                    <a:pt x="222" y="261"/>
                  </a:lnTo>
                  <a:lnTo>
                    <a:pt x="219" y="257"/>
                  </a:lnTo>
                  <a:lnTo>
                    <a:pt x="218" y="255"/>
                  </a:lnTo>
                  <a:lnTo>
                    <a:pt x="215" y="251"/>
                  </a:lnTo>
                  <a:lnTo>
                    <a:pt x="210" y="244"/>
                  </a:lnTo>
                  <a:lnTo>
                    <a:pt x="207" y="240"/>
                  </a:lnTo>
                  <a:lnTo>
                    <a:pt x="207" y="239"/>
                  </a:lnTo>
                  <a:lnTo>
                    <a:pt x="205" y="238"/>
                  </a:lnTo>
                  <a:lnTo>
                    <a:pt x="198" y="228"/>
                  </a:lnTo>
                  <a:lnTo>
                    <a:pt x="193" y="220"/>
                  </a:lnTo>
                  <a:lnTo>
                    <a:pt x="188" y="215"/>
                  </a:lnTo>
                  <a:lnTo>
                    <a:pt x="178" y="200"/>
                  </a:lnTo>
                  <a:lnTo>
                    <a:pt x="176" y="197"/>
                  </a:lnTo>
                  <a:lnTo>
                    <a:pt x="175" y="196"/>
                  </a:lnTo>
                  <a:lnTo>
                    <a:pt x="161" y="177"/>
                  </a:lnTo>
                  <a:lnTo>
                    <a:pt x="145" y="166"/>
                  </a:lnTo>
                  <a:lnTo>
                    <a:pt x="144" y="166"/>
                  </a:lnTo>
                  <a:lnTo>
                    <a:pt x="143" y="165"/>
                  </a:lnTo>
                  <a:lnTo>
                    <a:pt x="102" y="138"/>
                  </a:lnTo>
                  <a:lnTo>
                    <a:pt x="92" y="131"/>
                  </a:lnTo>
                  <a:lnTo>
                    <a:pt x="87" y="128"/>
                  </a:lnTo>
                  <a:lnTo>
                    <a:pt x="83" y="126"/>
                  </a:lnTo>
                  <a:lnTo>
                    <a:pt x="77" y="122"/>
                  </a:lnTo>
                  <a:lnTo>
                    <a:pt x="59" y="109"/>
                  </a:lnTo>
                  <a:lnTo>
                    <a:pt x="57" y="108"/>
                  </a:lnTo>
                  <a:lnTo>
                    <a:pt x="33" y="80"/>
                  </a:lnTo>
                  <a:lnTo>
                    <a:pt x="32" y="79"/>
                  </a:lnTo>
                  <a:lnTo>
                    <a:pt x="31" y="77"/>
                  </a:lnTo>
                  <a:lnTo>
                    <a:pt x="30" y="77"/>
                  </a:lnTo>
                  <a:lnTo>
                    <a:pt x="27" y="71"/>
                  </a:lnTo>
                  <a:lnTo>
                    <a:pt x="26" y="70"/>
                  </a:lnTo>
                  <a:lnTo>
                    <a:pt x="26" y="68"/>
                  </a:lnTo>
                  <a:lnTo>
                    <a:pt x="24" y="66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1" y="58"/>
                  </a:lnTo>
                  <a:lnTo>
                    <a:pt x="21" y="57"/>
                  </a:lnTo>
                  <a:lnTo>
                    <a:pt x="11" y="37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1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5" y="2"/>
                  </a:lnTo>
                  <a:lnTo>
                    <a:pt x="33" y="2"/>
                  </a:lnTo>
                  <a:lnTo>
                    <a:pt x="37" y="2"/>
                  </a:lnTo>
                  <a:lnTo>
                    <a:pt x="48" y="2"/>
                  </a:lnTo>
                  <a:lnTo>
                    <a:pt x="57" y="3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79" y="3"/>
                  </a:lnTo>
                  <a:lnTo>
                    <a:pt x="94" y="4"/>
                  </a:lnTo>
                  <a:lnTo>
                    <a:pt x="99" y="4"/>
                  </a:lnTo>
                  <a:lnTo>
                    <a:pt x="101" y="4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18" y="5"/>
                  </a:lnTo>
                  <a:lnTo>
                    <a:pt x="125" y="5"/>
                  </a:lnTo>
                  <a:lnTo>
                    <a:pt x="139" y="5"/>
                  </a:lnTo>
                  <a:lnTo>
                    <a:pt x="154" y="6"/>
                  </a:lnTo>
                  <a:lnTo>
                    <a:pt x="155" y="6"/>
                  </a:lnTo>
                  <a:lnTo>
                    <a:pt x="156" y="6"/>
                  </a:lnTo>
                  <a:lnTo>
                    <a:pt x="158" y="6"/>
                  </a:lnTo>
                  <a:lnTo>
                    <a:pt x="169" y="6"/>
                  </a:lnTo>
                  <a:lnTo>
                    <a:pt x="170" y="6"/>
                  </a:lnTo>
                  <a:lnTo>
                    <a:pt x="171" y="6"/>
                  </a:lnTo>
                  <a:lnTo>
                    <a:pt x="174" y="6"/>
                  </a:lnTo>
                  <a:lnTo>
                    <a:pt x="180" y="6"/>
                  </a:lnTo>
                  <a:lnTo>
                    <a:pt x="185" y="7"/>
                  </a:lnTo>
                  <a:lnTo>
                    <a:pt x="199" y="7"/>
                  </a:lnTo>
                  <a:lnTo>
                    <a:pt x="201" y="7"/>
                  </a:lnTo>
                  <a:lnTo>
                    <a:pt x="209" y="7"/>
                  </a:lnTo>
                  <a:lnTo>
                    <a:pt x="213" y="7"/>
                  </a:lnTo>
                  <a:lnTo>
                    <a:pt x="215" y="7"/>
                  </a:lnTo>
                  <a:lnTo>
                    <a:pt x="217" y="8"/>
                  </a:lnTo>
                  <a:lnTo>
                    <a:pt x="218" y="8"/>
                  </a:lnTo>
                  <a:lnTo>
                    <a:pt x="221" y="8"/>
                  </a:lnTo>
                  <a:lnTo>
                    <a:pt x="223" y="8"/>
                  </a:lnTo>
                  <a:lnTo>
                    <a:pt x="228" y="8"/>
                  </a:lnTo>
                  <a:lnTo>
                    <a:pt x="229" y="8"/>
                  </a:lnTo>
                  <a:lnTo>
                    <a:pt x="232" y="8"/>
                  </a:lnTo>
                  <a:lnTo>
                    <a:pt x="236" y="8"/>
                  </a:lnTo>
                  <a:lnTo>
                    <a:pt x="237" y="8"/>
                  </a:lnTo>
                  <a:lnTo>
                    <a:pt x="243" y="8"/>
                  </a:lnTo>
                  <a:lnTo>
                    <a:pt x="248" y="9"/>
                  </a:lnTo>
                  <a:lnTo>
                    <a:pt x="253" y="9"/>
                  </a:lnTo>
                  <a:lnTo>
                    <a:pt x="254" y="9"/>
                  </a:lnTo>
                  <a:lnTo>
                    <a:pt x="256" y="9"/>
                  </a:lnTo>
                  <a:lnTo>
                    <a:pt x="258" y="9"/>
                  </a:lnTo>
                  <a:lnTo>
                    <a:pt x="259" y="9"/>
                  </a:lnTo>
                  <a:lnTo>
                    <a:pt x="260" y="9"/>
                  </a:lnTo>
                  <a:lnTo>
                    <a:pt x="262" y="9"/>
                  </a:lnTo>
                  <a:lnTo>
                    <a:pt x="275" y="9"/>
                  </a:lnTo>
                  <a:lnTo>
                    <a:pt x="277" y="9"/>
                  </a:lnTo>
                  <a:lnTo>
                    <a:pt x="279" y="9"/>
                  </a:lnTo>
                  <a:lnTo>
                    <a:pt x="285" y="10"/>
                  </a:lnTo>
                  <a:lnTo>
                    <a:pt x="288" y="10"/>
                  </a:lnTo>
                  <a:lnTo>
                    <a:pt x="294" y="10"/>
                  </a:lnTo>
                  <a:lnTo>
                    <a:pt x="296" y="10"/>
                  </a:lnTo>
                  <a:lnTo>
                    <a:pt x="300" y="10"/>
                  </a:lnTo>
                  <a:lnTo>
                    <a:pt x="306" y="10"/>
                  </a:lnTo>
                  <a:lnTo>
                    <a:pt x="309" y="10"/>
                  </a:lnTo>
                  <a:lnTo>
                    <a:pt x="310" y="10"/>
                  </a:lnTo>
                  <a:lnTo>
                    <a:pt x="311" y="10"/>
                  </a:lnTo>
                  <a:lnTo>
                    <a:pt x="316" y="10"/>
                  </a:lnTo>
                  <a:lnTo>
                    <a:pt x="320" y="10"/>
                  </a:lnTo>
                  <a:lnTo>
                    <a:pt x="321" y="11"/>
                  </a:lnTo>
                  <a:lnTo>
                    <a:pt x="323" y="11"/>
                  </a:lnTo>
                  <a:lnTo>
                    <a:pt x="327" y="11"/>
                  </a:lnTo>
                  <a:lnTo>
                    <a:pt x="329" y="11"/>
                  </a:lnTo>
                  <a:lnTo>
                    <a:pt x="330" y="11"/>
                  </a:lnTo>
                  <a:lnTo>
                    <a:pt x="343" y="11"/>
                  </a:lnTo>
                  <a:lnTo>
                    <a:pt x="347" y="12"/>
                  </a:lnTo>
                  <a:lnTo>
                    <a:pt x="349" y="12"/>
                  </a:lnTo>
                  <a:lnTo>
                    <a:pt x="351" y="12"/>
                  </a:lnTo>
                  <a:lnTo>
                    <a:pt x="353" y="12"/>
                  </a:lnTo>
                  <a:lnTo>
                    <a:pt x="354" y="12"/>
                  </a:lnTo>
                  <a:lnTo>
                    <a:pt x="359" y="12"/>
                  </a:lnTo>
                  <a:lnTo>
                    <a:pt x="362" y="12"/>
                  </a:lnTo>
                  <a:lnTo>
                    <a:pt x="369" y="12"/>
                  </a:lnTo>
                  <a:lnTo>
                    <a:pt x="372" y="12"/>
                  </a:lnTo>
                  <a:lnTo>
                    <a:pt x="376" y="12"/>
                  </a:lnTo>
                  <a:lnTo>
                    <a:pt x="377" y="12"/>
                  </a:lnTo>
                  <a:lnTo>
                    <a:pt x="378" y="12"/>
                  </a:lnTo>
                  <a:lnTo>
                    <a:pt x="378" y="14"/>
                  </a:lnTo>
                  <a:lnTo>
                    <a:pt x="377" y="14"/>
                  </a:lnTo>
                  <a:lnTo>
                    <a:pt x="377" y="15"/>
                  </a:lnTo>
                  <a:lnTo>
                    <a:pt x="376" y="16"/>
                  </a:lnTo>
                  <a:lnTo>
                    <a:pt x="369" y="25"/>
                  </a:lnTo>
                  <a:lnTo>
                    <a:pt x="369" y="27"/>
                  </a:lnTo>
                  <a:lnTo>
                    <a:pt x="369" y="28"/>
                  </a:lnTo>
                  <a:lnTo>
                    <a:pt x="368" y="29"/>
                  </a:lnTo>
                  <a:lnTo>
                    <a:pt x="368" y="30"/>
                  </a:lnTo>
                  <a:lnTo>
                    <a:pt x="367" y="31"/>
                  </a:lnTo>
                  <a:lnTo>
                    <a:pt x="367" y="32"/>
                  </a:lnTo>
                  <a:lnTo>
                    <a:pt x="366" y="33"/>
                  </a:lnTo>
                  <a:lnTo>
                    <a:pt x="366" y="34"/>
                  </a:lnTo>
                  <a:lnTo>
                    <a:pt x="365" y="34"/>
                  </a:lnTo>
                  <a:lnTo>
                    <a:pt x="365" y="35"/>
                  </a:lnTo>
                  <a:lnTo>
                    <a:pt x="365" y="36"/>
                  </a:lnTo>
                  <a:lnTo>
                    <a:pt x="364" y="37"/>
                  </a:lnTo>
                  <a:lnTo>
                    <a:pt x="364" y="39"/>
                  </a:lnTo>
                  <a:lnTo>
                    <a:pt x="364" y="40"/>
                  </a:lnTo>
                  <a:lnTo>
                    <a:pt x="364" y="41"/>
                  </a:lnTo>
                  <a:lnTo>
                    <a:pt x="364" y="42"/>
                  </a:lnTo>
                  <a:lnTo>
                    <a:pt x="362" y="44"/>
                  </a:lnTo>
                  <a:lnTo>
                    <a:pt x="362" y="45"/>
                  </a:lnTo>
                  <a:lnTo>
                    <a:pt x="362" y="46"/>
                  </a:lnTo>
                  <a:lnTo>
                    <a:pt x="362" y="47"/>
                  </a:lnTo>
                  <a:lnTo>
                    <a:pt x="362" y="48"/>
                  </a:lnTo>
                  <a:lnTo>
                    <a:pt x="362" y="49"/>
                  </a:lnTo>
                  <a:lnTo>
                    <a:pt x="362" y="54"/>
                  </a:lnTo>
                  <a:lnTo>
                    <a:pt x="362" y="66"/>
                  </a:lnTo>
                  <a:lnTo>
                    <a:pt x="362" y="70"/>
                  </a:lnTo>
                  <a:lnTo>
                    <a:pt x="362" y="73"/>
                  </a:lnTo>
                  <a:lnTo>
                    <a:pt x="362" y="86"/>
                  </a:lnTo>
                  <a:lnTo>
                    <a:pt x="362" y="90"/>
                  </a:lnTo>
                  <a:lnTo>
                    <a:pt x="362" y="97"/>
                  </a:lnTo>
                  <a:lnTo>
                    <a:pt x="362" y="101"/>
                  </a:lnTo>
                  <a:lnTo>
                    <a:pt x="364" y="109"/>
                  </a:lnTo>
                  <a:lnTo>
                    <a:pt x="364" y="114"/>
                  </a:lnTo>
                  <a:lnTo>
                    <a:pt x="364" y="116"/>
                  </a:lnTo>
                  <a:lnTo>
                    <a:pt x="364" y="121"/>
                  </a:lnTo>
                  <a:lnTo>
                    <a:pt x="364" y="127"/>
                  </a:lnTo>
                  <a:lnTo>
                    <a:pt x="364" y="129"/>
                  </a:lnTo>
                  <a:lnTo>
                    <a:pt x="364" y="130"/>
                  </a:lnTo>
                  <a:lnTo>
                    <a:pt x="364" y="133"/>
                  </a:lnTo>
                  <a:lnTo>
                    <a:pt x="364" y="134"/>
                  </a:lnTo>
                  <a:lnTo>
                    <a:pt x="364" y="135"/>
                  </a:lnTo>
                  <a:lnTo>
                    <a:pt x="364" y="136"/>
                  </a:lnTo>
                  <a:lnTo>
                    <a:pt x="364" y="138"/>
                  </a:lnTo>
                  <a:lnTo>
                    <a:pt x="364" y="140"/>
                  </a:lnTo>
                  <a:lnTo>
                    <a:pt x="364" y="142"/>
                  </a:lnTo>
                  <a:lnTo>
                    <a:pt x="364" y="143"/>
                  </a:lnTo>
                  <a:lnTo>
                    <a:pt x="364" y="144"/>
                  </a:lnTo>
                  <a:lnTo>
                    <a:pt x="364" y="145"/>
                  </a:lnTo>
                  <a:lnTo>
                    <a:pt x="364" y="159"/>
                  </a:lnTo>
                  <a:lnTo>
                    <a:pt x="364" y="163"/>
                  </a:lnTo>
                  <a:lnTo>
                    <a:pt x="364" y="164"/>
                  </a:lnTo>
                  <a:lnTo>
                    <a:pt x="364" y="177"/>
                  </a:lnTo>
                  <a:lnTo>
                    <a:pt x="364" y="182"/>
                  </a:lnTo>
                  <a:lnTo>
                    <a:pt x="364" y="183"/>
                  </a:lnTo>
                  <a:lnTo>
                    <a:pt x="364" y="193"/>
                  </a:lnTo>
                  <a:lnTo>
                    <a:pt x="365" y="201"/>
                  </a:lnTo>
                  <a:lnTo>
                    <a:pt x="365" y="203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7" name="Freeform 8267">
              <a:extLst>
                <a:ext uri="{FF2B5EF4-FFF2-40B4-BE49-F238E27FC236}">
                  <a16:creationId xmlns:a16="http://schemas.microsoft.com/office/drawing/2014/main" id="{2C62EBDF-1720-5EEE-2ACF-1697E05976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9175" y="574675"/>
              <a:ext cx="865188" cy="738188"/>
            </a:xfrm>
            <a:custGeom>
              <a:avLst/>
              <a:gdLst>
                <a:gd name="T0" fmla="*/ 215 w 545"/>
                <a:gd name="T1" fmla="*/ 445 h 465"/>
                <a:gd name="T2" fmla="*/ 185 w 545"/>
                <a:gd name="T3" fmla="*/ 407 h 465"/>
                <a:gd name="T4" fmla="*/ 146 w 545"/>
                <a:gd name="T5" fmla="*/ 360 h 465"/>
                <a:gd name="T6" fmla="*/ 93 w 545"/>
                <a:gd name="T7" fmla="*/ 308 h 465"/>
                <a:gd name="T8" fmla="*/ 36 w 545"/>
                <a:gd name="T9" fmla="*/ 253 h 465"/>
                <a:gd name="T10" fmla="*/ 31 w 545"/>
                <a:gd name="T11" fmla="*/ 177 h 465"/>
                <a:gd name="T12" fmla="*/ 63 w 545"/>
                <a:gd name="T13" fmla="*/ 1 h 465"/>
                <a:gd name="T14" fmla="*/ 82 w 545"/>
                <a:gd name="T15" fmla="*/ 1 h 465"/>
                <a:gd name="T16" fmla="*/ 91 w 545"/>
                <a:gd name="T17" fmla="*/ 1 h 465"/>
                <a:gd name="T18" fmla="*/ 125 w 545"/>
                <a:gd name="T19" fmla="*/ 1 h 465"/>
                <a:gd name="T20" fmla="*/ 204 w 545"/>
                <a:gd name="T21" fmla="*/ 0 h 465"/>
                <a:gd name="T22" fmla="*/ 247 w 545"/>
                <a:gd name="T23" fmla="*/ 29 h 465"/>
                <a:gd name="T24" fmla="*/ 298 w 545"/>
                <a:gd name="T25" fmla="*/ 69 h 465"/>
                <a:gd name="T26" fmla="*/ 307 w 545"/>
                <a:gd name="T27" fmla="*/ 75 h 465"/>
                <a:gd name="T28" fmla="*/ 338 w 545"/>
                <a:gd name="T29" fmla="*/ 98 h 465"/>
                <a:gd name="T30" fmla="*/ 361 w 545"/>
                <a:gd name="T31" fmla="*/ 115 h 465"/>
                <a:gd name="T32" fmla="*/ 368 w 545"/>
                <a:gd name="T33" fmla="*/ 119 h 465"/>
                <a:gd name="T34" fmla="*/ 374 w 545"/>
                <a:gd name="T35" fmla="*/ 122 h 465"/>
                <a:gd name="T36" fmla="*/ 378 w 545"/>
                <a:gd name="T37" fmla="*/ 126 h 465"/>
                <a:gd name="T38" fmla="*/ 382 w 545"/>
                <a:gd name="T39" fmla="*/ 131 h 465"/>
                <a:gd name="T40" fmla="*/ 385 w 545"/>
                <a:gd name="T41" fmla="*/ 134 h 465"/>
                <a:gd name="T42" fmla="*/ 401 w 545"/>
                <a:gd name="T43" fmla="*/ 146 h 465"/>
                <a:gd name="T44" fmla="*/ 418 w 545"/>
                <a:gd name="T45" fmla="*/ 159 h 465"/>
                <a:gd name="T46" fmla="*/ 416 w 545"/>
                <a:gd name="T47" fmla="*/ 168 h 465"/>
                <a:gd name="T48" fmla="*/ 416 w 545"/>
                <a:gd name="T49" fmla="*/ 183 h 465"/>
                <a:gd name="T50" fmla="*/ 415 w 545"/>
                <a:gd name="T51" fmla="*/ 194 h 465"/>
                <a:gd name="T52" fmla="*/ 414 w 545"/>
                <a:gd name="T53" fmla="*/ 201 h 465"/>
                <a:gd name="T54" fmla="*/ 412 w 545"/>
                <a:gd name="T55" fmla="*/ 212 h 465"/>
                <a:gd name="T56" fmla="*/ 411 w 545"/>
                <a:gd name="T57" fmla="*/ 223 h 465"/>
                <a:gd name="T58" fmla="*/ 390 w 545"/>
                <a:gd name="T59" fmla="*/ 247 h 465"/>
                <a:gd name="T60" fmla="*/ 409 w 545"/>
                <a:gd name="T61" fmla="*/ 257 h 465"/>
                <a:gd name="T62" fmla="*/ 408 w 545"/>
                <a:gd name="T63" fmla="*/ 281 h 465"/>
                <a:gd name="T64" fmla="*/ 408 w 545"/>
                <a:gd name="T65" fmla="*/ 290 h 465"/>
                <a:gd name="T66" fmla="*/ 408 w 545"/>
                <a:gd name="T67" fmla="*/ 304 h 465"/>
                <a:gd name="T68" fmla="*/ 408 w 545"/>
                <a:gd name="T69" fmla="*/ 313 h 465"/>
                <a:gd name="T70" fmla="*/ 446 w 545"/>
                <a:gd name="T71" fmla="*/ 313 h 465"/>
                <a:gd name="T72" fmla="*/ 456 w 545"/>
                <a:gd name="T73" fmla="*/ 313 h 465"/>
                <a:gd name="T74" fmla="*/ 485 w 545"/>
                <a:gd name="T75" fmla="*/ 312 h 465"/>
                <a:gd name="T76" fmla="*/ 500 w 545"/>
                <a:gd name="T77" fmla="*/ 313 h 465"/>
                <a:gd name="T78" fmla="*/ 509 w 545"/>
                <a:gd name="T79" fmla="*/ 313 h 465"/>
                <a:gd name="T80" fmla="*/ 523 w 545"/>
                <a:gd name="T81" fmla="*/ 313 h 465"/>
                <a:gd name="T82" fmla="*/ 545 w 545"/>
                <a:gd name="T83" fmla="*/ 315 h 465"/>
                <a:gd name="T84" fmla="*/ 544 w 545"/>
                <a:gd name="T85" fmla="*/ 336 h 465"/>
                <a:gd name="T86" fmla="*/ 542 w 545"/>
                <a:gd name="T87" fmla="*/ 401 h 465"/>
                <a:gd name="T88" fmla="*/ 513 w 545"/>
                <a:gd name="T89" fmla="*/ 411 h 465"/>
                <a:gd name="T90" fmla="*/ 511 w 545"/>
                <a:gd name="T91" fmla="*/ 413 h 465"/>
                <a:gd name="T92" fmla="*/ 489 w 545"/>
                <a:gd name="T93" fmla="*/ 413 h 465"/>
                <a:gd name="T94" fmla="*/ 473 w 545"/>
                <a:gd name="T95" fmla="*/ 413 h 465"/>
                <a:gd name="T96" fmla="*/ 450 w 545"/>
                <a:gd name="T97" fmla="*/ 413 h 465"/>
                <a:gd name="T98" fmla="*/ 449 w 545"/>
                <a:gd name="T99" fmla="*/ 411 h 465"/>
                <a:gd name="T100" fmla="*/ 424 w 545"/>
                <a:gd name="T101" fmla="*/ 411 h 465"/>
                <a:gd name="T102" fmla="*/ 420 w 545"/>
                <a:gd name="T103" fmla="*/ 413 h 465"/>
                <a:gd name="T104" fmla="*/ 382 w 545"/>
                <a:gd name="T105" fmla="*/ 413 h 465"/>
                <a:gd name="T106" fmla="*/ 328 w 545"/>
                <a:gd name="T107" fmla="*/ 414 h 465"/>
                <a:gd name="T108" fmla="*/ 304 w 545"/>
                <a:gd name="T109" fmla="*/ 413 h 465"/>
                <a:gd name="T110" fmla="*/ 279 w 545"/>
                <a:gd name="T111" fmla="*/ 413 h 465"/>
                <a:gd name="T112" fmla="*/ 262 w 545"/>
                <a:gd name="T113" fmla="*/ 430 h 465"/>
                <a:gd name="T114" fmla="*/ 255 w 545"/>
                <a:gd name="T115" fmla="*/ 445 h 465"/>
                <a:gd name="T116" fmla="*/ 246 w 545"/>
                <a:gd name="T117" fmla="*/ 453 h 465"/>
                <a:gd name="T118" fmla="*/ 230 w 545"/>
                <a:gd name="T119" fmla="*/ 46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45" h="465">
                  <a:moveTo>
                    <a:pt x="230" y="465"/>
                  </a:moveTo>
                  <a:lnTo>
                    <a:pt x="229" y="464"/>
                  </a:lnTo>
                  <a:lnTo>
                    <a:pt x="224" y="456"/>
                  </a:lnTo>
                  <a:lnTo>
                    <a:pt x="222" y="455"/>
                  </a:lnTo>
                  <a:lnTo>
                    <a:pt x="215" y="445"/>
                  </a:lnTo>
                  <a:lnTo>
                    <a:pt x="208" y="436"/>
                  </a:lnTo>
                  <a:lnTo>
                    <a:pt x="206" y="435"/>
                  </a:lnTo>
                  <a:lnTo>
                    <a:pt x="204" y="432"/>
                  </a:lnTo>
                  <a:lnTo>
                    <a:pt x="189" y="413"/>
                  </a:lnTo>
                  <a:lnTo>
                    <a:pt x="185" y="407"/>
                  </a:lnTo>
                  <a:lnTo>
                    <a:pt x="185" y="406"/>
                  </a:lnTo>
                  <a:lnTo>
                    <a:pt x="179" y="401"/>
                  </a:lnTo>
                  <a:lnTo>
                    <a:pt x="168" y="385"/>
                  </a:lnTo>
                  <a:lnTo>
                    <a:pt x="158" y="373"/>
                  </a:lnTo>
                  <a:lnTo>
                    <a:pt x="146" y="360"/>
                  </a:lnTo>
                  <a:lnTo>
                    <a:pt x="142" y="356"/>
                  </a:lnTo>
                  <a:lnTo>
                    <a:pt x="137" y="350"/>
                  </a:lnTo>
                  <a:lnTo>
                    <a:pt x="99" y="313"/>
                  </a:lnTo>
                  <a:lnTo>
                    <a:pt x="94" y="309"/>
                  </a:lnTo>
                  <a:lnTo>
                    <a:pt x="93" y="308"/>
                  </a:lnTo>
                  <a:lnTo>
                    <a:pt x="87" y="302"/>
                  </a:lnTo>
                  <a:lnTo>
                    <a:pt x="85" y="299"/>
                  </a:lnTo>
                  <a:lnTo>
                    <a:pt x="52" y="269"/>
                  </a:lnTo>
                  <a:lnTo>
                    <a:pt x="36" y="254"/>
                  </a:lnTo>
                  <a:lnTo>
                    <a:pt x="36" y="253"/>
                  </a:lnTo>
                  <a:lnTo>
                    <a:pt x="32" y="250"/>
                  </a:lnTo>
                  <a:lnTo>
                    <a:pt x="31" y="249"/>
                  </a:lnTo>
                  <a:lnTo>
                    <a:pt x="31" y="219"/>
                  </a:lnTo>
                  <a:lnTo>
                    <a:pt x="31" y="218"/>
                  </a:lnTo>
                  <a:lnTo>
                    <a:pt x="31" y="177"/>
                  </a:lnTo>
                  <a:lnTo>
                    <a:pt x="31" y="156"/>
                  </a:lnTo>
                  <a:lnTo>
                    <a:pt x="0" y="156"/>
                  </a:lnTo>
                  <a:lnTo>
                    <a:pt x="2" y="1"/>
                  </a:lnTo>
                  <a:lnTo>
                    <a:pt x="47" y="1"/>
                  </a:lnTo>
                  <a:lnTo>
                    <a:pt x="63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80" y="1"/>
                  </a:lnTo>
                  <a:lnTo>
                    <a:pt x="82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8" y="1"/>
                  </a:lnTo>
                  <a:lnTo>
                    <a:pt x="89" y="1"/>
                  </a:lnTo>
                  <a:lnTo>
                    <a:pt x="91" y="1"/>
                  </a:lnTo>
                  <a:lnTo>
                    <a:pt x="92" y="1"/>
                  </a:lnTo>
                  <a:lnTo>
                    <a:pt x="93" y="1"/>
                  </a:lnTo>
                  <a:lnTo>
                    <a:pt x="93" y="1"/>
                  </a:lnTo>
                  <a:lnTo>
                    <a:pt x="100" y="1"/>
                  </a:lnTo>
                  <a:lnTo>
                    <a:pt x="125" y="1"/>
                  </a:lnTo>
                  <a:lnTo>
                    <a:pt x="181" y="0"/>
                  </a:lnTo>
                  <a:lnTo>
                    <a:pt x="188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4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46" y="29"/>
                  </a:lnTo>
                  <a:lnTo>
                    <a:pt x="247" y="29"/>
                  </a:lnTo>
                  <a:lnTo>
                    <a:pt x="250" y="33"/>
                  </a:lnTo>
                  <a:lnTo>
                    <a:pt x="253" y="35"/>
                  </a:lnTo>
                  <a:lnTo>
                    <a:pt x="253" y="35"/>
                  </a:lnTo>
                  <a:lnTo>
                    <a:pt x="298" y="69"/>
                  </a:lnTo>
                  <a:lnTo>
                    <a:pt x="298" y="69"/>
                  </a:lnTo>
                  <a:lnTo>
                    <a:pt x="299" y="69"/>
                  </a:lnTo>
                  <a:lnTo>
                    <a:pt x="300" y="70"/>
                  </a:lnTo>
                  <a:lnTo>
                    <a:pt x="301" y="71"/>
                  </a:lnTo>
                  <a:lnTo>
                    <a:pt x="301" y="71"/>
                  </a:lnTo>
                  <a:lnTo>
                    <a:pt x="307" y="75"/>
                  </a:lnTo>
                  <a:lnTo>
                    <a:pt x="311" y="78"/>
                  </a:lnTo>
                  <a:lnTo>
                    <a:pt x="320" y="85"/>
                  </a:lnTo>
                  <a:lnTo>
                    <a:pt x="327" y="90"/>
                  </a:lnTo>
                  <a:lnTo>
                    <a:pt x="333" y="95"/>
                  </a:lnTo>
                  <a:lnTo>
                    <a:pt x="338" y="98"/>
                  </a:lnTo>
                  <a:lnTo>
                    <a:pt x="340" y="100"/>
                  </a:lnTo>
                  <a:lnTo>
                    <a:pt x="341" y="101"/>
                  </a:lnTo>
                  <a:lnTo>
                    <a:pt x="348" y="106"/>
                  </a:lnTo>
                  <a:lnTo>
                    <a:pt x="359" y="114"/>
                  </a:lnTo>
                  <a:lnTo>
                    <a:pt x="361" y="115"/>
                  </a:lnTo>
                  <a:lnTo>
                    <a:pt x="362" y="116"/>
                  </a:lnTo>
                  <a:lnTo>
                    <a:pt x="362" y="116"/>
                  </a:lnTo>
                  <a:lnTo>
                    <a:pt x="363" y="118"/>
                  </a:lnTo>
                  <a:lnTo>
                    <a:pt x="364" y="118"/>
                  </a:lnTo>
                  <a:lnTo>
                    <a:pt x="368" y="119"/>
                  </a:lnTo>
                  <a:lnTo>
                    <a:pt x="370" y="120"/>
                  </a:lnTo>
                  <a:lnTo>
                    <a:pt x="371" y="121"/>
                  </a:lnTo>
                  <a:lnTo>
                    <a:pt x="372" y="121"/>
                  </a:lnTo>
                  <a:lnTo>
                    <a:pt x="373" y="121"/>
                  </a:lnTo>
                  <a:lnTo>
                    <a:pt x="374" y="122"/>
                  </a:lnTo>
                  <a:lnTo>
                    <a:pt x="375" y="123"/>
                  </a:lnTo>
                  <a:lnTo>
                    <a:pt x="376" y="123"/>
                  </a:lnTo>
                  <a:lnTo>
                    <a:pt x="377" y="124"/>
                  </a:lnTo>
                  <a:lnTo>
                    <a:pt x="378" y="125"/>
                  </a:lnTo>
                  <a:lnTo>
                    <a:pt x="378" y="126"/>
                  </a:lnTo>
                  <a:lnTo>
                    <a:pt x="379" y="127"/>
                  </a:lnTo>
                  <a:lnTo>
                    <a:pt x="379" y="128"/>
                  </a:lnTo>
                  <a:lnTo>
                    <a:pt x="381" y="130"/>
                  </a:lnTo>
                  <a:lnTo>
                    <a:pt x="382" y="131"/>
                  </a:lnTo>
                  <a:lnTo>
                    <a:pt x="382" y="131"/>
                  </a:lnTo>
                  <a:lnTo>
                    <a:pt x="382" y="131"/>
                  </a:lnTo>
                  <a:lnTo>
                    <a:pt x="383" y="132"/>
                  </a:lnTo>
                  <a:lnTo>
                    <a:pt x="383" y="132"/>
                  </a:lnTo>
                  <a:lnTo>
                    <a:pt x="384" y="133"/>
                  </a:lnTo>
                  <a:lnTo>
                    <a:pt x="385" y="134"/>
                  </a:lnTo>
                  <a:lnTo>
                    <a:pt x="386" y="134"/>
                  </a:lnTo>
                  <a:lnTo>
                    <a:pt x="387" y="135"/>
                  </a:lnTo>
                  <a:lnTo>
                    <a:pt x="391" y="138"/>
                  </a:lnTo>
                  <a:lnTo>
                    <a:pt x="394" y="140"/>
                  </a:lnTo>
                  <a:lnTo>
                    <a:pt x="401" y="146"/>
                  </a:lnTo>
                  <a:lnTo>
                    <a:pt x="410" y="152"/>
                  </a:lnTo>
                  <a:lnTo>
                    <a:pt x="418" y="158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59"/>
                  </a:lnTo>
                  <a:lnTo>
                    <a:pt x="418" y="161"/>
                  </a:lnTo>
                  <a:lnTo>
                    <a:pt x="418" y="161"/>
                  </a:lnTo>
                  <a:lnTo>
                    <a:pt x="418" y="163"/>
                  </a:lnTo>
                  <a:lnTo>
                    <a:pt x="416" y="168"/>
                  </a:lnTo>
                  <a:lnTo>
                    <a:pt x="416" y="169"/>
                  </a:lnTo>
                  <a:lnTo>
                    <a:pt x="416" y="170"/>
                  </a:lnTo>
                  <a:lnTo>
                    <a:pt x="416" y="174"/>
                  </a:lnTo>
                  <a:lnTo>
                    <a:pt x="416" y="180"/>
                  </a:lnTo>
                  <a:lnTo>
                    <a:pt x="416" y="183"/>
                  </a:lnTo>
                  <a:lnTo>
                    <a:pt x="416" y="183"/>
                  </a:lnTo>
                  <a:lnTo>
                    <a:pt x="416" y="184"/>
                  </a:lnTo>
                  <a:lnTo>
                    <a:pt x="415" y="192"/>
                  </a:lnTo>
                  <a:lnTo>
                    <a:pt x="415" y="193"/>
                  </a:lnTo>
                  <a:lnTo>
                    <a:pt x="415" y="194"/>
                  </a:lnTo>
                  <a:lnTo>
                    <a:pt x="415" y="197"/>
                  </a:lnTo>
                  <a:lnTo>
                    <a:pt x="414" y="198"/>
                  </a:lnTo>
                  <a:lnTo>
                    <a:pt x="414" y="199"/>
                  </a:lnTo>
                  <a:lnTo>
                    <a:pt x="414" y="200"/>
                  </a:lnTo>
                  <a:lnTo>
                    <a:pt x="414" y="201"/>
                  </a:lnTo>
                  <a:lnTo>
                    <a:pt x="414" y="204"/>
                  </a:lnTo>
                  <a:lnTo>
                    <a:pt x="413" y="205"/>
                  </a:lnTo>
                  <a:lnTo>
                    <a:pt x="413" y="207"/>
                  </a:lnTo>
                  <a:lnTo>
                    <a:pt x="413" y="210"/>
                  </a:lnTo>
                  <a:lnTo>
                    <a:pt x="412" y="212"/>
                  </a:lnTo>
                  <a:lnTo>
                    <a:pt x="412" y="212"/>
                  </a:lnTo>
                  <a:lnTo>
                    <a:pt x="412" y="216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09" y="223"/>
                  </a:lnTo>
                  <a:lnTo>
                    <a:pt x="390" y="223"/>
                  </a:lnTo>
                  <a:lnTo>
                    <a:pt x="390" y="239"/>
                  </a:lnTo>
                  <a:lnTo>
                    <a:pt x="390" y="247"/>
                  </a:lnTo>
                  <a:lnTo>
                    <a:pt x="409" y="247"/>
                  </a:lnTo>
                  <a:lnTo>
                    <a:pt x="409" y="247"/>
                  </a:lnTo>
                  <a:lnTo>
                    <a:pt x="410" y="247"/>
                  </a:lnTo>
                  <a:lnTo>
                    <a:pt x="409" y="255"/>
                  </a:lnTo>
                  <a:lnTo>
                    <a:pt x="409" y="257"/>
                  </a:lnTo>
                  <a:lnTo>
                    <a:pt x="409" y="257"/>
                  </a:lnTo>
                  <a:lnTo>
                    <a:pt x="409" y="270"/>
                  </a:lnTo>
                  <a:lnTo>
                    <a:pt x="409" y="271"/>
                  </a:lnTo>
                  <a:lnTo>
                    <a:pt x="408" y="280"/>
                  </a:lnTo>
                  <a:lnTo>
                    <a:pt x="408" y="281"/>
                  </a:lnTo>
                  <a:lnTo>
                    <a:pt x="408" y="283"/>
                  </a:lnTo>
                  <a:lnTo>
                    <a:pt x="408" y="285"/>
                  </a:lnTo>
                  <a:lnTo>
                    <a:pt x="408" y="286"/>
                  </a:lnTo>
                  <a:lnTo>
                    <a:pt x="408" y="287"/>
                  </a:lnTo>
                  <a:lnTo>
                    <a:pt x="408" y="290"/>
                  </a:lnTo>
                  <a:lnTo>
                    <a:pt x="408" y="293"/>
                  </a:lnTo>
                  <a:lnTo>
                    <a:pt x="408" y="296"/>
                  </a:lnTo>
                  <a:lnTo>
                    <a:pt x="408" y="298"/>
                  </a:lnTo>
                  <a:lnTo>
                    <a:pt x="408" y="302"/>
                  </a:lnTo>
                  <a:lnTo>
                    <a:pt x="408" y="304"/>
                  </a:lnTo>
                  <a:lnTo>
                    <a:pt x="408" y="307"/>
                  </a:lnTo>
                  <a:lnTo>
                    <a:pt x="408" y="310"/>
                  </a:lnTo>
                  <a:lnTo>
                    <a:pt x="408" y="311"/>
                  </a:lnTo>
                  <a:lnTo>
                    <a:pt x="408" y="312"/>
                  </a:lnTo>
                  <a:lnTo>
                    <a:pt x="408" y="313"/>
                  </a:lnTo>
                  <a:lnTo>
                    <a:pt x="409" y="313"/>
                  </a:lnTo>
                  <a:lnTo>
                    <a:pt x="424" y="313"/>
                  </a:lnTo>
                  <a:lnTo>
                    <a:pt x="439" y="313"/>
                  </a:lnTo>
                  <a:lnTo>
                    <a:pt x="439" y="313"/>
                  </a:lnTo>
                  <a:lnTo>
                    <a:pt x="446" y="313"/>
                  </a:lnTo>
                  <a:lnTo>
                    <a:pt x="447" y="313"/>
                  </a:lnTo>
                  <a:lnTo>
                    <a:pt x="447" y="313"/>
                  </a:lnTo>
                  <a:lnTo>
                    <a:pt x="449" y="313"/>
                  </a:lnTo>
                  <a:lnTo>
                    <a:pt x="456" y="313"/>
                  </a:lnTo>
                  <a:lnTo>
                    <a:pt x="456" y="313"/>
                  </a:lnTo>
                  <a:lnTo>
                    <a:pt x="459" y="313"/>
                  </a:lnTo>
                  <a:lnTo>
                    <a:pt x="469" y="313"/>
                  </a:lnTo>
                  <a:lnTo>
                    <a:pt x="484" y="312"/>
                  </a:lnTo>
                  <a:lnTo>
                    <a:pt x="485" y="312"/>
                  </a:lnTo>
                  <a:lnTo>
                    <a:pt x="485" y="312"/>
                  </a:lnTo>
                  <a:lnTo>
                    <a:pt x="492" y="312"/>
                  </a:lnTo>
                  <a:lnTo>
                    <a:pt x="492" y="312"/>
                  </a:lnTo>
                  <a:lnTo>
                    <a:pt x="498" y="313"/>
                  </a:lnTo>
                  <a:lnTo>
                    <a:pt x="500" y="313"/>
                  </a:lnTo>
                  <a:lnTo>
                    <a:pt x="500" y="313"/>
                  </a:lnTo>
                  <a:lnTo>
                    <a:pt x="504" y="313"/>
                  </a:lnTo>
                  <a:lnTo>
                    <a:pt x="508" y="313"/>
                  </a:lnTo>
                  <a:lnTo>
                    <a:pt x="508" y="313"/>
                  </a:lnTo>
                  <a:lnTo>
                    <a:pt x="508" y="313"/>
                  </a:lnTo>
                  <a:lnTo>
                    <a:pt x="509" y="313"/>
                  </a:lnTo>
                  <a:lnTo>
                    <a:pt x="515" y="313"/>
                  </a:lnTo>
                  <a:lnTo>
                    <a:pt x="515" y="313"/>
                  </a:lnTo>
                  <a:lnTo>
                    <a:pt x="515" y="313"/>
                  </a:lnTo>
                  <a:lnTo>
                    <a:pt x="520" y="313"/>
                  </a:lnTo>
                  <a:lnTo>
                    <a:pt x="523" y="313"/>
                  </a:lnTo>
                  <a:lnTo>
                    <a:pt x="523" y="313"/>
                  </a:lnTo>
                  <a:lnTo>
                    <a:pt x="530" y="313"/>
                  </a:lnTo>
                  <a:lnTo>
                    <a:pt x="539" y="313"/>
                  </a:lnTo>
                  <a:lnTo>
                    <a:pt x="544" y="315"/>
                  </a:lnTo>
                  <a:lnTo>
                    <a:pt x="545" y="315"/>
                  </a:lnTo>
                  <a:lnTo>
                    <a:pt x="545" y="320"/>
                  </a:lnTo>
                  <a:lnTo>
                    <a:pt x="544" y="335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6"/>
                  </a:lnTo>
                  <a:lnTo>
                    <a:pt x="544" y="337"/>
                  </a:lnTo>
                  <a:lnTo>
                    <a:pt x="543" y="362"/>
                  </a:lnTo>
                  <a:lnTo>
                    <a:pt x="543" y="381"/>
                  </a:lnTo>
                  <a:lnTo>
                    <a:pt x="542" y="401"/>
                  </a:lnTo>
                  <a:lnTo>
                    <a:pt x="542" y="408"/>
                  </a:lnTo>
                  <a:lnTo>
                    <a:pt x="542" y="411"/>
                  </a:lnTo>
                  <a:lnTo>
                    <a:pt x="538" y="411"/>
                  </a:lnTo>
                  <a:lnTo>
                    <a:pt x="536" y="411"/>
                  </a:lnTo>
                  <a:lnTo>
                    <a:pt x="513" y="411"/>
                  </a:lnTo>
                  <a:lnTo>
                    <a:pt x="512" y="411"/>
                  </a:lnTo>
                  <a:lnTo>
                    <a:pt x="512" y="411"/>
                  </a:lnTo>
                  <a:lnTo>
                    <a:pt x="512" y="413"/>
                  </a:lnTo>
                  <a:lnTo>
                    <a:pt x="512" y="413"/>
                  </a:lnTo>
                  <a:lnTo>
                    <a:pt x="511" y="413"/>
                  </a:lnTo>
                  <a:lnTo>
                    <a:pt x="511" y="413"/>
                  </a:lnTo>
                  <a:lnTo>
                    <a:pt x="505" y="413"/>
                  </a:lnTo>
                  <a:lnTo>
                    <a:pt x="505" y="413"/>
                  </a:lnTo>
                  <a:lnTo>
                    <a:pt x="497" y="413"/>
                  </a:lnTo>
                  <a:lnTo>
                    <a:pt x="489" y="413"/>
                  </a:lnTo>
                  <a:lnTo>
                    <a:pt x="489" y="413"/>
                  </a:lnTo>
                  <a:lnTo>
                    <a:pt x="482" y="413"/>
                  </a:lnTo>
                  <a:lnTo>
                    <a:pt x="481" y="413"/>
                  </a:lnTo>
                  <a:lnTo>
                    <a:pt x="473" y="413"/>
                  </a:lnTo>
                  <a:lnTo>
                    <a:pt x="473" y="413"/>
                  </a:lnTo>
                  <a:lnTo>
                    <a:pt x="473" y="413"/>
                  </a:lnTo>
                  <a:lnTo>
                    <a:pt x="472" y="413"/>
                  </a:lnTo>
                  <a:lnTo>
                    <a:pt x="465" y="413"/>
                  </a:lnTo>
                  <a:lnTo>
                    <a:pt x="458" y="413"/>
                  </a:lnTo>
                  <a:lnTo>
                    <a:pt x="450" y="413"/>
                  </a:lnTo>
                  <a:lnTo>
                    <a:pt x="450" y="413"/>
                  </a:lnTo>
                  <a:lnTo>
                    <a:pt x="450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9" y="411"/>
                  </a:lnTo>
                  <a:lnTo>
                    <a:pt x="445" y="411"/>
                  </a:lnTo>
                  <a:lnTo>
                    <a:pt x="435" y="411"/>
                  </a:lnTo>
                  <a:lnTo>
                    <a:pt x="424" y="411"/>
                  </a:lnTo>
                  <a:lnTo>
                    <a:pt x="424" y="411"/>
                  </a:lnTo>
                  <a:lnTo>
                    <a:pt x="423" y="411"/>
                  </a:lnTo>
                  <a:lnTo>
                    <a:pt x="423" y="411"/>
                  </a:lnTo>
                  <a:lnTo>
                    <a:pt x="421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20" y="413"/>
                  </a:lnTo>
                  <a:lnTo>
                    <a:pt x="413" y="413"/>
                  </a:lnTo>
                  <a:lnTo>
                    <a:pt x="382" y="413"/>
                  </a:lnTo>
                  <a:lnTo>
                    <a:pt x="360" y="413"/>
                  </a:lnTo>
                  <a:lnTo>
                    <a:pt x="359" y="413"/>
                  </a:lnTo>
                  <a:lnTo>
                    <a:pt x="359" y="413"/>
                  </a:lnTo>
                  <a:lnTo>
                    <a:pt x="336" y="414"/>
                  </a:lnTo>
                  <a:lnTo>
                    <a:pt x="328" y="414"/>
                  </a:lnTo>
                  <a:lnTo>
                    <a:pt x="327" y="414"/>
                  </a:lnTo>
                  <a:lnTo>
                    <a:pt x="321" y="413"/>
                  </a:lnTo>
                  <a:lnTo>
                    <a:pt x="312" y="413"/>
                  </a:lnTo>
                  <a:lnTo>
                    <a:pt x="312" y="413"/>
                  </a:lnTo>
                  <a:lnTo>
                    <a:pt x="304" y="413"/>
                  </a:lnTo>
                  <a:lnTo>
                    <a:pt x="297" y="413"/>
                  </a:lnTo>
                  <a:lnTo>
                    <a:pt x="297" y="413"/>
                  </a:lnTo>
                  <a:lnTo>
                    <a:pt x="282" y="411"/>
                  </a:lnTo>
                  <a:lnTo>
                    <a:pt x="279" y="411"/>
                  </a:lnTo>
                  <a:lnTo>
                    <a:pt x="279" y="413"/>
                  </a:lnTo>
                  <a:lnTo>
                    <a:pt x="278" y="414"/>
                  </a:lnTo>
                  <a:lnTo>
                    <a:pt x="278" y="414"/>
                  </a:lnTo>
                  <a:lnTo>
                    <a:pt x="278" y="414"/>
                  </a:lnTo>
                  <a:lnTo>
                    <a:pt x="262" y="430"/>
                  </a:lnTo>
                  <a:lnTo>
                    <a:pt x="262" y="430"/>
                  </a:lnTo>
                  <a:lnTo>
                    <a:pt x="262" y="436"/>
                  </a:lnTo>
                  <a:lnTo>
                    <a:pt x="262" y="438"/>
                  </a:lnTo>
                  <a:lnTo>
                    <a:pt x="262" y="438"/>
                  </a:lnTo>
                  <a:lnTo>
                    <a:pt x="262" y="439"/>
                  </a:lnTo>
                  <a:lnTo>
                    <a:pt x="255" y="445"/>
                  </a:lnTo>
                  <a:lnTo>
                    <a:pt x="254" y="445"/>
                  </a:lnTo>
                  <a:lnTo>
                    <a:pt x="254" y="445"/>
                  </a:lnTo>
                  <a:lnTo>
                    <a:pt x="251" y="448"/>
                  </a:lnTo>
                  <a:lnTo>
                    <a:pt x="247" y="452"/>
                  </a:lnTo>
                  <a:lnTo>
                    <a:pt x="246" y="453"/>
                  </a:lnTo>
                  <a:lnTo>
                    <a:pt x="241" y="456"/>
                  </a:lnTo>
                  <a:lnTo>
                    <a:pt x="239" y="458"/>
                  </a:lnTo>
                  <a:lnTo>
                    <a:pt x="236" y="460"/>
                  </a:lnTo>
                  <a:lnTo>
                    <a:pt x="232" y="465"/>
                  </a:lnTo>
                  <a:lnTo>
                    <a:pt x="230" y="465"/>
                  </a:lnTo>
                  <a:lnTo>
                    <a:pt x="230" y="465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8" name="Freeform 8268">
              <a:extLst>
                <a:ext uri="{FF2B5EF4-FFF2-40B4-BE49-F238E27FC236}">
                  <a16:creationId xmlns:a16="http://schemas.microsoft.com/office/drawing/2014/main" id="{50C8A71A-EF95-C005-D618-6A46BE66AD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59613" y="1208088"/>
              <a:ext cx="406400" cy="531813"/>
            </a:xfrm>
            <a:custGeom>
              <a:avLst/>
              <a:gdLst>
                <a:gd name="T0" fmla="*/ 236 w 256"/>
                <a:gd name="T1" fmla="*/ 282 h 335"/>
                <a:gd name="T2" fmla="*/ 237 w 256"/>
                <a:gd name="T3" fmla="*/ 264 h 335"/>
                <a:gd name="T4" fmla="*/ 237 w 256"/>
                <a:gd name="T5" fmla="*/ 268 h 335"/>
                <a:gd name="T6" fmla="*/ 240 w 256"/>
                <a:gd name="T7" fmla="*/ 254 h 335"/>
                <a:gd name="T8" fmla="*/ 239 w 256"/>
                <a:gd name="T9" fmla="*/ 246 h 335"/>
                <a:gd name="T10" fmla="*/ 241 w 256"/>
                <a:gd name="T11" fmla="*/ 221 h 335"/>
                <a:gd name="T12" fmla="*/ 234 w 256"/>
                <a:gd name="T13" fmla="*/ 218 h 335"/>
                <a:gd name="T14" fmla="*/ 236 w 256"/>
                <a:gd name="T15" fmla="*/ 213 h 335"/>
                <a:gd name="T16" fmla="*/ 234 w 256"/>
                <a:gd name="T17" fmla="*/ 208 h 335"/>
                <a:gd name="T18" fmla="*/ 231 w 256"/>
                <a:gd name="T19" fmla="*/ 208 h 335"/>
                <a:gd name="T20" fmla="*/ 233 w 256"/>
                <a:gd name="T21" fmla="*/ 197 h 335"/>
                <a:gd name="T22" fmla="*/ 233 w 256"/>
                <a:gd name="T23" fmla="*/ 160 h 335"/>
                <a:gd name="T24" fmla="*/ 235 w 256"/>
                <a:gd name="T25" fmla="*/ 169 h 335"/>
                <a:gd name="T26" fmla="*/ 224 w 256"/>
                <a:gd name="T27" fmla="*/ 135 h 335"/>
                <a:gd name="T28" fmla="*/ 219 w 256"/>
                <a:gd name="T29" fmla="*/ 39 h 335"/>
                <a:gd name="T30" fmla="*/ 218 w 256"/>
                <a:gd name="T31" fmla="*/ 52 h 335"/>
                <a:gd name="T32" fmla="*/ 224 w 256"/>
                <a:gd name="T33" fmla="*/ 65 h 335"/>
                <a:gd name="T34" fmla="*/ 222 w 256"/>
                <a:gd name="T35" fmla="*/ 90 h 335"/>
                <a:gd name="T36" fmla="*/ 222 w 256"/>
                <a:gd name="T37" fmla="*/ 116 h 335"/>
                <a:gd name="T38" fmla="*/ 221 w 256"/>
                <a:gd name="T39" fmla="*/ 135 h 335"/>
                <a:gd name="T40" fmla="*/ 221 w 256"/>
                <a:gd name="T41" fmla="*/ 156 h 335"/>
                <a:gd name="T42" fmla="*/ 223 w 256"/>
                <a:gd name="T43" fmla="*/ 184 h 335"/>
                <a:gd name="T44" fmla="*/ 224 w 256"/>
                <a:gd name="T45" fmla="*/ 210 h 335"/>
                <a:gd name="T46" fmla="*/ 224 w 256"/>
                <a:gd name="T47" fmla="*/ 232 h 335"/>
                <a:gd name="T48" fmla="*/ 231 w 256"/>
                <a:gd name="T49" fmla="*/ 267 h 335"/>
                <a:gd name="T50" fmla="*/ 189 w 256"/>
                <a:gd name="T51" fmla="*/ 269 h 335"/>
                <a:gd name="T52" fmla="*/ 180 w 256"/>
                <a:gd name="T53" fmla="*/ 238 h 335"/>
                <a:gd name="T54" fmla="*/ 166 w 256"/>
                <a:gd name="T55" fmla="*/ 204 h 335"/>
                <a:gd name="T56" fmla="*/ 109 w 256"/>
                <a:gd name="T57" fmla="*/ 201 h 335"/>
                <a:gd name="T58" fmla="*/ 55 w 256"/>
                <a:gd name="T59" fmla="*/ 200 h 335"/>
                <a:gd name="T60" fmla="*/ 0 w 256"/>
                <a:gd name="T61" fmla="*/ 199 h 335"/>
                <a:gd name="T62" fmla="*/ 42 w 256"/>
                <a:gd name="T63" fmla="*/ 143 h 335"/>
                <a:gd name="T64" fmla="*/ 56 w 256"/>
                <a:gd name="T65" fmla="*/ 119 h 335"/>
                <a:gd name="T66" fmla="*/ 61 w 256"/>
                <a:gd name="T67" fmla="*/ 40 h 335"/>
                <a:gd name="T68" fmla="*/ 110 w 256"/>
                <a:gd name="T69" fmla="*/ 25 h 335"/>
                <a:gd name="T70" fmla="*/ 154 w 256"/>
                <a:gd name="T71" fmla="*/ 16 h 335"/>
                <a:gd name="T72" fmla="*/ 212 w 256"/>
                <a:gd name="T73" fmla="*/ 18 h 335"/>
                <a:gd name="T74" fmla="*/ 250 w 256"/>
                <a:gd name="T75" fmla="*/ 92 h 335"/>
                <a:gd name="T76" fmla="*/ 254 w 256"/>
                <a:gd name="T77" fmla="*/ 145 h 335"/>
                <a:gd name="T78" fmla="*/ 253 w 256"/>
                <a:gd name="T79" fmla="*/ 171 h 335"/>
                <a:gd name="T80" fmla="*/ 250 w 256"/>
                <a:gd name="T81" fmla="*/ 192 h 335"/>
                <a:gd name="T82" fmla="*/ 248 w 256"/>
                <a:gd name="T83" fmla="*/ 227 h 335"/>
                <a:gd name="T84" fmla="*/ 247 w 256"/>
                <a:gd name="T85" fmla="*/ 250 h 335"/>
                <a:gd name="T86" fmla="*/ 246 w 256"/>
                <a:gd name="T87" fmla="*/ 270 h 335"/>
                <a:gd name="T88" fmla="*/ 247 w 256"/>
                <a:gd name="T89" fmla="*/ 290 h 335"/>
                <a:gd name="T90" fmla="*/ 247 w 256"/>
                <a:gd name="T91" fmla="*/ 310 h 335"/>
                <a:gd name="T92" fmla="*/ 247 w 256"/>
                <a:gd name="T93" fmla="*/ 330 h 335"/>
                <a:gd name="T94" fmla="*/ 240 w 256"/>
                <a:gd name="T95" fmla="*/ 325 h 335"/>
                <a:gd name="T96" fmla="*/ 241 w 256"/>
                <a:gd name="T97" fmla="*/ 293 h 335"/>
                <a:gd name="T98" fmla="*/ 241 w 256"/>
                <a:gd name="T99" fmla="*/ 268 h 335"/>
                <a:gd name="T100" fmla="*/ 243 w 256"/>
                <a:gd name="T101" fmla="*/ 239 h 335"/>
                <a:gd name="T102" fmla="*/ 242 w 256"/>
                <a:gd name="T103" fmla="*/ 215 h 335"/>
                <a:gd name="T104" fmla="*/ 242 w 256"/>
                <a:gd name="T105" fmla="*/ 193 h 335"/>
                <a:gd name="T106" fmla="*/ 245 w 256"/>
                <a:gd name="T107" fmla="*/ 172 h 335"/>
                <a:gd name="T108" fmla="*/ 237 w 256"/>
                <a:gd name="T109" fmla="*/ 162 h 335"/>
                <a:gd name="T110" fmla="*/ 233 w 256"/>
                <a:gd name="T111" fmla="*/ 151 h 335"/>
                <a:gd name="T112" fmla="*/ 234 w 256"/>
                <a:gd name="T113" fmla="*/ 126 h 335"/>
                <a:gd name="T114" fmla="*/ 236 w 256"/>
                <a:gd name="T115" fmla="*/ 103 h 335"/>
                <a:gd name="T116" fmla="*/ 237 w 256"/>
                <a:gd name="T117" fmla="*/ 80 h 335"/>
                <a:gd name="T118" fmla="*/ 237 w 256"/>
                <a:gd name="T119" fmla="*/ 56 h 335"/>
                <a:gd name="T120" fmla="*/ 242 w 256"/>
                <a:gd name="T121" fmla="*/ 2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6" h="335">
                  <a:moveTo>
                    <a:pt x="239" y="304"/>
                  </a:moveTo>
                  <a:lnTo>
                    <a:pt x="239" y="303"/>
                  </a:lnTo>
                  <a:lnTo>
                    <a:pt x="239" y="302"/>
                  </a:lnTo>
                  <a:lnTo>
                    <a:pt x="239" y="303"/>
                  </a:lnTo>
                  <a:lnTo>
                    <a:pt x="240" y="303"/>
                  </a:lnTo>
                  <a:lnTo>
                    <a:pt x="240" y="304"/>
                  </a:lnTo>
                  <a:lnTo>
                    <a:pt x="239" y="304"/>
                  </a:lnTo>
                  <a:close/>
                  <a:moveTo>
                    <a:pt x="240" y="300"/>
                  </a:moveTo>
                  <a:lnTo>
                    <a:pt x="239" y="300"/>
                  </a:lnTo>
                  <a:lnTo>
                    <a:pt x="239" y="299"/>
                  </a:lnTo>
                  <a:lnTo>
                    <a:pt x="239" y="298"/>
                  </a:lnTo>
                  <a:lnTo>
                    <a:pt x="240" y="298"/>
                  </a:lnTo>
                  <a:lnTo>
                    <a:pt x="240" y="299"/>
                  </a:lnTo>
                  <a:lnTo>
                    <a:pt x="240" y="300"/>
                  </a:lnTo>
                  <a:close/>
                  <a:moveTo>
                    <a:pt x="240" y="291"/>
                  </a:moveTo>
                  <a:lnTo>
                    <a:pt x="237" y="291"/>
                  </a:lnTo>
                  <a:lnTo>
                    <a:pt x="237" y="287"/>
                  </a:lnTo>
                  <a:lnTo>
                    <a:pt x="236" y="283"/>
                  </a:lnTo>
                  <a:lnTo>
                    <a:pt x="236" y="282"/>
                  </a:lnTo>
                  <a:lnTo>
                    <a:pt x="236" y="281"/>
                  </a:lnTo>
                  <a:lnTo>
                    <a:pt x="236" y="279"/>
                  </a:lnTo>
                  <a:lnTo>
                    <a:pt x="236" y="278"/>
                  </a:lnTo>
                  <a:lnTo>
                    <a:pt x="237" y="278"/>
                  </a:lnTo>
                  <a:lnTo>
                    <a:pt x="238" y="278"/>
                  </a:lnTo>
                  <a:lnTo>
                    <a:pt x="239" y="283"/>
                  </a:lnTo>
                  <a:lnTo>
                    <a:pt x="239" y="286"/>
                  </a:lnTo>
                  <a:lnTo>
                    <a:pt x="239" y="287"/>
                  </a:lnTo>
                  <a:lnTo>
                    <a:pt x="240" y="288"/>
                  </a:lnTo>
                  <a:lnTo>
                    <a:pt x="240" y="290"/>
                  </a:lnTo>
                  <a:lnTo>
                    <a:pt x="240" y="291"/>
                  </a:lnTo>
                  <a:close/>
                  <a:moveTo>
                    <a:pt x="239" y="267"/>
                  </a:moveTo>
                  <a:lnTo>
                    <a:pt x="240" y="267"/>
                  </a:lnTo>
                  <a:lnTo>
                    <a:pt x="240" y="268"/>
                  </a:lnTo>
                  <a:lnTo>
                    <a:pt x="240" y="267"/>
                  </a:lnTo>
                  <a:lnTo>
                    <a:pt x="239" y="267"/>
                  </a:lnTo>
                  <a:lnTo>
                    <a:pt x="238" y="267"/>
                  </a:lnTo>
                  <a:lnTo>
                    <a:pt x="239" y="267"/>
                  </a:lnTo>
                  <a:close/>
                  <a:moveTo>
                    <a:pt x="237" y="264"/>
                  </a:moveTo>
                  <a:lnTo>
                    <a:pt x="237" y="265"/>
                  </a:lnTo>
                  <a:lnTo>
                    <a:pt x="237" y="264"/>
                  </a:lnTo>
                  <a:lnTo>
                    <a:pt x="238" y="264"/>
                  </a:lnTo>
                  <a:lnTo>
                    <a:pt x="238" y="265"/>
                  </a:lnTo>
                  <a:lnTo>
                    <a:pt x="238" y="266"/>
                  </a:lnTo>
                  <a:lnTo>
                    <a:pt x="237" y="266"/>
                  </a:lnTo>
                  <a:lnTo>
                    <a:pt x="238" y="266"/>
                  </a:lnTo>
                  <a:lnTo>
                    <a:pt x="238" y="265"/>
                  </a:lnTo>
                  <a:lnTo>
                    <a:pt x="238" y="264"/>
                  </a:lnTo>
                  <a:lnTo>
                    <a:pt x="238" y="265"/>
                  </a:lnTo>
                  <a:lnTo>
                    <a:pt x="238" y="266"/>
                  </a:lnTo>
                  <a:lnTo>
                    <a:pt x="237" y="267"/>
                  </a:lnTo>
                  <a:lnTo>
                    <a:pt x="238" y="267"/>
                  </a:lnTo>
                  <a:lnTo>
                    <a:pt x="238" y="268"/>
                  </a:lnTo>
                  <a:lnTo>
                    <a:pt x="237" y="268"/>
                  </a:lnTo>
                  <a:lnTo>
                    <a:pt x="237" y="269"/>
                  </a:lnTo>
                  <a:lnTo>
                    <a:pt x="238" y="269"/>
                  </a:lnTo>
                  <a:lnTo>
                    <a:pt x="237" y="269"/>
                  </a:lnTo>
                  <a:lnTo>
                    <a:pt x="237" y="268"/>
                  </a:lnTo>
                  <a:lnTo>
                    <a:pt x="238" y="268"/>
                  </a:lnTo>
                  <a:lnTo>
                    <a:pt x="238" y="269"/>
                  </a:lnTo>
                  <a:lnTo>
                    <a:pt x="238" y="270"/>
                  </a:lnTo>
                  <a:lnTo>
                    <a:pt x="237" y="270"/>
                  </a:lnTo>
                  <a:lnTo>
                    <a:pt x="237" y="269"/>
                  </a:lnTo>
                  <a:lnTo>
                    <a:pt x="237" y="268"/>
                  </a:lnTo>
                  <a:lnTo>
                    <a:pt x="236" y="267"/>
                  </a:lnTo>
                  <a:lnTo>
                    <a:pt x="236" y="266"/>
                  </a:lnTo>
                  <a:lnTo>
                    <a:pt x="237" y="266"/>
                  </a:lnTo>
                  <a:lnTo>
                    <a:pt x="237" y="265"/>
                  </a:lnTo>
                  <a:lnTo>
                    <a:pt x="236" y="264"/>
                  </a:lnTo>
                  <a:lnTo>
                    <a:pt x="236" y="263"/>
                  </a:lnTo>
                  <a:lnTo>
                    <a:pt x="237" y="263"/>
                  </a:lnTo>
                  <a:lnTo>
                    <a:pt x="237" y="264"/>
                  </a:lnTo>
                  <a:close/>
                  <a:moveTo>
                    <a:pt x="236" y="254"/>
                  </a:moveTo>
                  <a:lnTo>
                    <a:pt x="236" y="253"/>
                  </a:lnTo>
                  <a:lnTo>
                    <a:pt x="236" y="254"/>
                  </a:lnTo>
                  <a:close/>
                  <a:moveTo>
                    <a:pt x="239" y="254"/>
                  </a:moveTo>
                  <a:lnTo>
                    <a:pt x="240" y="254"/>
                  </a:lnTo>
                  <a:lnTo>
                    <a:pt x="239" y="254"/>
                  </a:lnTo>
                  <a:close/>
                  <a:moveTo>
                    <a:pt x="241" y="253"/>
                  </a:moveTo>
                  <a:lnTo>
                    <a:pt x="240" y="253"/>
                  </a:lnTo>
                  <a:lnTo>
                    <a:pt x="239" y="253"/>
                  </a:lnTo>
                  <a:lnTo>
                    <a:pt x="238" y="253"/>
                  </a:lnTo>
                  <a:lnTo>
                    <a:pt x="239" y="253"/>
                  </a:lnTo>
                  <a:lnTo>
                    <a:pt x="240" y="253"/>
                  </a:lnTo>
                  <a:lnTo>
                    <a:pt x="241" y="253"/>
                  </a:lnTo>
                  <a:close/>
                  <a:moveTo>
                    <a:pt x="239" y="249"/>
                  </a:moveTo>
                  <a:lnTo>
                    <a:pt x="238" y="249"/>
                  </a:lnTo>
                  <a:lnTo>
                    <a:pt x="237" y="249"/>
                  </a:lnTo>
                  <a:lnTo>
                    <a:pt x="237" y="247"/>
                  </a:lnTo>
                  <a:lnTo>
                    <a:pt x="238" y="247"/>
                  </a:lnTo>
                  <a:lnTo>
                    <a:pt x="238" y="246"/>
                  </a:lnTo>
                  <a:lnTo>
                    <a:pt x="239" y="246"/>
                  </a:lnTo>
                  <a:lnTo>
                    <a:pt x="239" y="245"/>
                  </a:lnTo>
                  <a:lnTo>
                    <a:pt x="239" y="244"/>
                  </a:lnTo>
                  <a:lnTo>
                    <a:pt x="239" y="245"/>
                  </a:lnTo>
                  <a:lnTo>
                    <a:pt x="239" y="246"/>
                  </a:lnTo>
                  <a:lnTo>
                    <a:pt x="239" y="247"/>
                  </a:lnTo>
                  <a:lnTo>
                    <a:pt x="240" y="247"/>
                  </a:lnTo>
                  <a:lnTo>
                    <a:pt x="240" y="249"/>
                  </a:lnTo>
                  <a:lnTo>
                    <a:pt x="239" y="249"/>
                  </a:lnTo>
                  <a:close/>
                  <a:moveTo>
                    <a:pt x="241" y="224"/>
                  </a:moveTo>
                  <a:lnTo>
                    <a:pt x="241" y="225"/>
                  </a:lnTo>
                  <a:lnTo>
                    <a:pt x="241" y="224"/>
                  </a:lnTo>
                  <a:close/>
                  <a:moveTo>
                    <a:pt x="237" y="224"/>
                  </a:moveTo>
                  <a:lnTo>
                    <a:pt x="237" y="222"/>
                  </a:lnTo>
                  <a:lnTo>
                    <a:pt x="237" y="224"/>
                  </a:lnTo>
                  <a:close/>
                  <a:moveTo>
                    <a:pt x="241" y="224"/>
                  </a:moveTo>
                  <a:lnTo>
                    <a:pt x="241" y="222"/>
                  </a:lnTo>
                  <a:lnTo>
                    <a:pt x="242" y="222"/>
                  </a:lnTo>
                  <a:lnTo>
                    <a:pt x="242" y="224"/>
                  </a:lnTo>
                  <a:lnTo>
                    <a:pt x="241" y="224"/>
                  </a:lnTo>
                  <a:close/>
                  <a:moveTo>
                    <a:pt x="242" y="221"/>
                  </a:moveTo>
                  <a:lnTo>
                    <a:pt x="242" y="222"/>
                  </a:lnTo>
                  <a:lnTo>
                    <a:pt x="241" y="222"/>
                  </a:lnTo>
                  <a:lnTo>
                    <a:pt x="241" y="221"/>
                  </a:lnTo>
                  <a:lnTo>
                    <a:pt x="242" y="221"/>
                  </a:lnTo>
                  <a:close/>
                  <a:moveTo>
                    <a:pt x="234" y="220"/>
                  </a:moveTo>
                  <a:lnTo>
                    <a:pt x="234" y="219"/>
                  </a:lnTo>
                  <a:lnTo>
                    <a:pt x="234" y="220"/>
                  </a:lnTo>
                  <a:close/>
                  <a:moveTo>
                    <a:pt x="237" y="217"/>
                  </a:moveTo>
                  <a:lnTo>
                    <a:pt x="236" y="217"/>
                  </a:lnTo>
                  <a:lnTo>
                    <a:pt x="235" y="217"/>
                  </a:lnTo>
                  <a:lnTo>
                    <a:pt x="235" y="218"/>
                  </a:lnTo>
                  <a:lnTo>
                    <a:pt x="236" y="218"/>
                  </a:lnTo>
                  <a:lnTo>
                    <a:pt x="237" y="218"/>
                  </a:lnTo>
                  <a:lnTo>
                    <a:pt x="237" y="219"/>
                  </a:lnTo>
                  <a:lnTo>
                    <a:pt x="237" y="220"/>
                  </a:lnTo>
                  <a:lnTo>
                    <a:pt x="237" y="221"/>
                  </a:lnTo>
                  <a:lnTo>
                    <a:pt x="237" y="220"/>
                  </a:lnTo>
                  <a:lnTo>
                    <a:pt x="236" y="220"/>
                  </a:lnTo>
                  <a:lnTo>
                    <a:pt x="236" y="219"/>
                  </a:lnTo>
                  <a:lnTo>
                    <a:pt x="236" y="218"/>
                  </a:lnTo>
                  <a:lnTo>
                    <a:pt x="235" y="218"/>
                  </a:lnTo>
                  <a:lnTo>
                    <a:pt x="234" y="218"/>
                  </a:lnTo>
                  <a:lnTo>
                    <a:pt x="234" y="217"/>
                  </a:lnTo>
                  <a:lnTo>
                    <a:pt x="235" y="217"/>
                  </a:lnTo>
                  <a:lnTo>
                    <a:pt x="236" y="217"/>
                  </a:lnTo>
                  <a:lnTo>
                    <a:pt x="237" y="216"/>
                  </a:lnTo>
                  <a:lnTo>
                    <a:pt x="237" y="217"/>
                  </a:lnTo>
                  <a:close/>
                  <a:moveTo>
                    <a:pt x="237" y="216"/>
                  </a:moveTo>
                  <a:lnTo>
                    <a:pt x="236" y="216"/>
                  </a:lnTo>
                  <a:lnTo>
                    <a:pt x="235" y="216"/>
                  </a:lnTo>
                  <a:lnTo>
                    <a:pt x="235" y="217"/>
                  </a:lnTo>
                  <a:lnTo>
                    <a:pt x="234" y="217"/>
                  </a:lnTo>
                  <a:lnTo>
                    <a:pt x="234" y="216"/>
                  </a:lnTo>
                  <a:lnTo>
                    <a:pt x="235" y="216"/>
                  </a:lnTo>
                  <a:lnTo>
                    <a:pt x="236" y="216"/>
                  </a:lnTo>
                  <a:lnTo>
                    <a:pt x="237" y="216"/>
                  </a:lnTo>
                  <a:lnTo>
                    <a:pt x="238" y="216"/>
                  </a:lnTo>
                  <a:lnTo>
                    <a:pt x="237" y="216"/>
                  </a:lnTo>
                  <a:close/>
                  <a:moveTo>
                    <a:pt x="236" y="215"/>
                  </a:moveTo>
                  <a:lnTo>
                    <a:pt x="236" y="214"/>
                  </a:lnTo>
                  <a:lnTo>
                    <a:pt x="236" y="213"/>
                  </a:lnTo>
                  <a:lnTo>
                    <a:pt x="236" y="212"/>
                  </a:lnTo>
                  <a:lnTo>
                    <a:pt x="236" y="210"/>
                  </a:lnTo>
                  <a:lnTo>
                    <a:pt x="235" y="210"/>
                  </a:lnTo>
                  <a:lnTo>
                    <a:pt x="235" y="209"/>
                  </a:lnTo>
                  <a:lnTo>
                    <a:pt x="235" y="208"/>
                  </a:lnTo>
                  <a:lnTo>
                    <a:pt x="236" y="207"/>
                  </a:lnTo>
                  <a:lnTo>
                    <a:pt x="236" y="208"/>
                  </a:lnTo>
                  <a:lnTo>
                    <a:pt x="236" y="209"/>
                  </a:lnTo>
                  <a:lnTo>
                    <a:pt x="236" y="210"/>
                  </a:lnTo>
                  <a:lnTo>
                    <a:pt x="237" y="210"/>
                  </a:lnTo>
                  <a:lnTo>
                    <a:pt x="237" y="212"/>
                  </a:lnTo>
                  <a:lnTo>
                    <a:pt x="237" y="213"/>
                  </a:lnTo>
                  <a:lnTo>
                    <a:pt x="237" y="214"/>
                  </a:lnTo>
                  <a:lnTo>
                    <a:pt x="237" y="215"/>
                  </a:lnTo>
                  <a:lnTo>
                    <a:pt x="236" y="215"/>
                  </a:lnTo>
                  <a:close/>
                  <a:moveTo>
                    <a:pt x="236" y="207"/>
                  </a:moveTo>
                  <a:lnTo>
                    <a:pt x="235" y="207"/>
                  </a:lnTo>
                  <a:lnTo>
                    <a:pt x="234" y="207"/>
                  </a:lnTo>
                  <a:lnTo>
                    <a:pt x="234" y="208"/>
                  </a:lnTo>
                  <a:lnTo>
                    <a:pt x="234" y="209"/>
                  </a:lnTo>
                  <a:lnTo>
                    <a:pt x="235" y="209"/>
                  </a:lnTo>
                  <a:lnTo>
                    <a:pt x="235" y="210"/>
                  </a:lnTo>
                  <a:lnTo>
                    <a:pt x="234" y="210"/>
                  </a:lnTo>
                  <a:lnTo>
                    <a:pt x="234" y="212"/>
                  </a:lnTo>
                  <a:lnTo>
                    <a:pt x="235" y="212"/>
                  </a:lnTo>
                  <a:lnTo>
                    <a:pt x="235" y="213"/>
                  </a:lnTo>
                  <a:lnTo>
                    <a:pt x="235" y="214"/>
                  </a:lnTo>
                  <a:lnTo>
                    <a:pt x="234" y="214"/>
                  </a:lnTo>
                  <a:lnTo>
                    <a:pt x="234" y="215"/>
                  </a:lnTo>
                  <a:lnTo>
                    <a:pt x="234" y="216"/>
                  </a:lnTo>
                  <a:lnTo>
                    <a:pt x="234" y="215"/>
                  </a:lnTo>
                  <a:lnTo>
                    <a:pt x="233" y="215"/>
                  </a:lnTo>
                  <a:lnTo>
                    <a:pt x="233" y="214"/>
                  </a:lnTo>
                  <a:lnTo>
                    <a:pt x="233" y="213"/>
                  </a:lnTo>
                  <a:lnTo>
                    <a:pt x="233" y="212"/>
                  </a:lnTo>
                  <a:lnTo>
                    <a:pt x="233" y="210"/>
                  </a:lnTo>
                  <a:lnTo>
                    <a:pt x="231" y="209"/>
                  </a:lnTo>
                  <a:lnTo>
                    <a:pt x="231" y="208"/>
                  </a:lnTo>
                  <a:lnTo>
                    <a:pt x="231" y="207"/>
                  </a:lnTo>
                  <a:lnTo>
                    <a:pt x="230" y="207"/>
                  </a:lnTo>
                  <a:lnTo>
                    <a:pt x="230" y="206"/>
                  </a:lnTo>
                  <a:lnTo>
                    <a:pt x="231" y="206"/>
                  </a:lnTo>
                  <a:lnTo>
                    <a:pt x="233" y="205"/>
                  </a:lnTo>
                  <a:lnTo>
                    <a:pt x="234" y="205"/>
                  </a:lnTo>
                  <a:lnTo>
                    <a:pt x="235" y="205"/>
                  </a:lnTo>
                  <a:lnTo>
                    <a:pt x="236" y="205"/>
                  </a:lnTo>
                  <a:lnTo>
                    <a:pt x="237" y="205"/>
                  </a:lnTo>
                  <a:lnTo>
                    <a:pt x="238" y="205"/>
                  </a:lnTo>
                  <a:lnTo>
                    <a:pt x="239" y="205"/>
                  </a:lnTo>
                  <a:lnTo>
                    <a:pt x="239" y="206"/>
                  </a:lnTo>
                  <a:lnTo>
                    <a:pt x="238" y="206"/>
                  </a:lnTo>
                  <a:lnTo>
                    <a:pt x="236" y="206"/>
                  </a:lnTo>
                  <a:lnTo>
                    <a:pt x="236" y="207"/>
                  </a:lnTo>
                  <a:close/>
                  <a:moveTo>
                    <a:pt x="235" y="197"/>
                  </a:moveTo>
                  <a:lnTo>
                    <a:pt x="235" y="199"/>
                  </a:lnTo>
                  <a:lnTo>
                    <a:pt x="234" y="197"/>
                  </a:lnTo>
                  <a:lnTo>
                    <a:pt x="233" y="197"/>
                  </a:lnTo>
                  <a:lnTo>
                    <a:pt x="234" y="195"/>
                  </a:lnTo>
                  <a:lnTo>
                    <a:pt x="234" y="196"/>
                  </a:lnTo>
                  <a:lnTo>
                    <a:pt x="235" y="197"/>
                  </a:lnTo>
                  <a:close/>
                  <a:moveTo>
                    <a:pt x="237" y="168"/>
                  </a:moveTo>
                  <a:lnTo>
                    <a:pt x="236" y="168"/>
                  </a:lnTo>
                  <a:lnTo>
                    <a:pt x="236" y="166"/>
                  </a:lnTo>
                  <a:lnTo>
                    <a:pt x="237" y="166"/>
                  </a:lnTo>
                  <a:lnTo>
                    <a:pt x="238" y="166"/>
                  </a:lnTo>
                  <a:lnTo>
                    <a:pt x="238" y="168"/>
                  </a:lnTo>
                  <a:lnTo>
                    <a:pt x="237" y="168"/>
                  </a:lnTo>
                  <a:close/>
                  <a:moveTo>
                    <a:pt x="233" y="177"/>
                  </a:moveTo>
                  <a:lnTo>
                    <a:pt x="233" y="176"/>
                  </a:lnTo>
                  <a:lnTo>
                    <a:pt x="233" y="173"/>
                  </a:lnTo>
                  <a:lnTo>
                    <a:pt x="233" y="169"/>
                  </a:lnTo>
                  <a:lnTo>
                    <a:pt x="233" y="168"/>
                  </a:lnTo>
                  <a:lnTo>
                    <a:pt x="233" y="166"/>
                  </a:lnTo>
                  <a:lnTo>
                    <a:pt x="233" y="164"/>
                  </a:lnTo>
                  <a:lnTo>
                    <a:pt x="233" y="162"/>
                  </a:lnTo>
                  <a:lnTo>
                    <a:pt x="233" y="160"/>
                  </a:lnTo>
                  <a:lnTo>
                    <a:pt x="233" y="158"/>
                  </a:lnTo>
                  <a:lnTo>
                    <a:pt x="233" y="157"/>
                  </a:lnTo>
                  <a:lnTo>
                    <a:pt x="233" y="155"/>
                  </a:lnTo>
                  <a:lnTo>
                    <a:pt x="233" y="154"/>
                  </a:lnTo>
                  <a:lnTo>
                    <a:pt x="234" y="154"/>
                  </a:lnTo>
                  <a:lnTo>
                    <a:pt x="234" y="155"/>
                  </a:lnTo>
                  <a:lnTo>
                    <a:pt x="234" y="156"/>
                  </a:lnTo>
                  <a:lnTo>
                    <a:pt x="235" y="157"/>
                  </a:lnTo>
                  <a:lnTo>
                    <a:pt x="235" y="158"/>
                  </a:lnTo>
                  <a:lnTo>
                    <a:pt x="235" y="159"/>
                  </a:lnTo>
                  <a:lnTo>
                    <a:pt x="235" y="160"/>
                  </a:lnTo>
                  <a:lnTo>
                    <a:pt x="235" y="162"/>
                  </a:lnTo>
                  <a:lnTo>
                    <a:pt x="235" y="163"/>
                  </a:lnTo>
                  <a:lnTo>
                    <a:pt x="235" y="164"/>
                  </a:lnTo>
                  <a:lnTo>
                    <a:pt x="235" y="165"/>
                  </a:lnTo>
                  <a:lnTo>
                    <a:pt x="235" y="166"/>
                  </a:lnTo>
                  <a:lnTo>
                    <a:pt x="235" y="167"/>
                  </a:lnTo>
                  <a:lnTo>
                    <a:pt x="235" y="168"/>
                  </a:lnTo>
                  <a:lnTo>
                    <a:pt x="235" y="169"/>
                  </a:lnTo>
                  <a:lnTo>
                    <a:pt x="235" y="170"/>
                  </a:lnTo>
                  <a:lnTo>
                    <a:pt x="235" y="171"/>
                  </a:lnTo>
                  <a:lnTo>
                    <a:pt x="235" y="176"/>
                  </a:lnTo>
                  <a:lnTo>
                    <a:pt x="235" y="177"/>
                  </a:lnTo>
                  <a:lnTo>
                    <a:pt x="233" y="177"/>
                  </a:lnTo>
                  <a:close/>
                  <a:moveTo>
                    <a:pt x="224" y="138"/>
                  </a:moveTo>
                  <a:lnTo>
                    <a:pt x="225" y="138"/>
                  </a:lnTo>
                  <a:lnTo>
                    <a:pt x="225" y="136"/>
                  </a:lnTo>
                  <a:lnTo>
                    <a:pt x="225" y="135"/>
                  </a:lnTo>
                  <a:lnTo>
                    <a:pt x="226" y="135"/>
                  </a:lnTo>
                  <a:lnTo>
                    <a:pt x="226" y="136"/>
                  </a:lnTo>
                  <a:lnTo>
                    <a:pt x="225" y="136"/>
                  </a:lnTo>
                  <a:lnTo>
                    <a:pt x="225" y="138"/>
                  </a:lnTo>
                  <a:lnTo>
                    <a:pt x="224" y="138"/>
                  </a:lnTo>
                  <a:close/>
                  <a:moveTo>
                    <a:pt x="224" y="135"/>
                  </a:moveTo>
                  <a:lnTo>
                    <a:pt x="224" y="134"/>
                  </a:lnTo>
                  <a:lnTo>
                    <a:pt x="225" y="134"/>
                  </a:lnTo>
                  <a:lnTo>
                    <a:pt x="225" y="135"/>
                  </a:lnTo>
                  <a:lnTo>
                    <a:pt x="224" y="135"/>
                  </a:lnTo>
                  <a:close/>
                  <a:moveTo>
                    <a:pt x="226" y="134"/>
                  </a:moveTo>
                  <a:lnTo>
                    <a:pt x="226" y="135"/>
                  </a:lnTo>
                  <a:lnTo>
                    <a:pt x="226" y="134"/>
                  </a:lnTo>
                  <a:lnTo>
                    <a:pt x="225" y="134"/>
                  </a:lnTo>
                  <a:lnTo>
                    <a:pt x="226" y="134"/>
                  </a:lnTo>
                  <a:close/>
                  <a:moveTo>
                    <a:pt x="221" y="20"/>
                  </a:moveTo>
                  <a:lnTo>
                    <a:pt x="221" y="22"/>
                  </a:lnTo>
                  <a:lnTo>
                    <a:pt x="221" y="24"/>
                  </a:lnTo>
                  <a:lnTo>
                    <a:pt x="219" y="24"/>
                  </a:lnTo>
                  <a:lnTo>
                    <a:pt x="219" y="25"/>
                  </a:lnTo>
                  <a:lnTo>
                    <a:pt x="219" y="27"/>
                  </a:lnTo>
                  <a:lnTo>
                    <a:pt x="219" y="29"/>
                  </a:lnTo>
                  <a:lnTo>
                    <a:pt x="219" y="30"/>
                  </a:lnTo>
                  <a:lnTo>
                    <a:pt x="219" y="31"/>
                  </a:lnTo>
                  <a:lnTo>
                    <a:pt x="219" y="32"/>
                  </a:lnTo>
                  <a:lnTo>
                    <a:pt x="219" y="33"/>
                  </a:lnTo>
                  <a:lnTo>
                    <a:pt x="219" y="35"/>
                  </a:lnTo>
                  <a:lnTo>
                    <a:pt x="219" y="37"/>
                  </a:lnTo>
                  <a:lnTo>
                    <a:pt x="219" y="39"/>
                  </a:lnTo>
                  <a:lnTo>
                    <a:pt x="218" y="39"/>
                  </a:lnTo>
                  <a:lnTo>
                    <a:pt x="218" y="40"/>
                  </a:lnTo>
                  <a:lnTo>
                    <a:pt x="218" y="41"/>
                  </a:lnTo>
                  <a:lnTo>
                    <a:pt x="219" y="42"/>
                  </a:lnTo>
                  <a:lnTo>
                    <a:pt x="219" y="43"/>
                  </a:lnTo>
                  <a:lnTo>
                    <a:pt x="217" y="43"/>
                  </a:lnTo>
                  <a:lnTo>
                    <a:pt x="217" y="44"/>
                  </a:lnTo>
                  <a:lnTo>
                    <a:pt x="218" y="44"/>
                  </a:lnTo>
                  <a:lnTo>
                    <a:pt x="218" y="45"/>
                  </a:lnTo>
                  <a:lnTo>
                    <a:pt x="219" y="45"/>
                  </a:lnTo>
                  <a:lnTo>
                    <a:pt x="219" y="46"/>
                  </a:lnTo>
                  <a:lnTo>
                    <a:pt x="218" y="46"/>
                  </a:lnTo>
                  <a:lnTo>
                    <a:pt x="218" y="47"/>
                  </a:lnTo>
                  <a:lnTo>
                    <a:pt x="221" y="47"/>
                  </a:lnTo>
                  <a:lnTo>
                    <a:pt x="221" y="48"/>
                  </a:lnTo>
                  <a:lnTo>
                    <a:pt x="219" y="48"/>
                  </a:lnTo>
                  <a:lnTo>
                    <a:pt x="219" y="49"/>
                  </a:lnTo>
                  <a:lnTo>
                    <a:pt x="218" y="49"/>
                  </a:lnTo>
                  <a:lnTo>
                    <a:pt x="218" y="52"/>
                  </a:lnTo>
                  <a:lnTo>
                    <a:pt x="219" y="52"/>
                  </a:lnTo>
                  <a:lnTo>
                    <a:pt x="219" y="53"/>
                  </a:lnTo>
                  <a:lnTo>
                    <a:pt x="222" y="53"/>
                  </a:lnTo>
                  <a:lnTo>
                    <a:pt x="222" y="54"/>
                  </a:lnTo>
                  <a:lnTo>
                    <a:pt x="219" y="54"/>
                  </a:lnTo>
                  <a:lnTo>
                    <a:pt x="222" y="54"/>
                  </a:lnTo>
                  <a:lnTo>
                    <a:pt x="222" y="55"/>
                  </a:lnTo>
                  <a:lnTo>
                    <a:pt x="222" y="56"/>
                  </a:lnTo>
                  <a:lnTo>
                    <a:pt x="222" y="57"/>
                  </a:lnTo>
                  <a:lnTo>
                    <a:pt x="223" y="57"/>
                  </a:lnTo>
                  <a:lnTo>
                    <a:pt x="223" y="58"/>
                  </a:lnTo>
                  <a:lnTo>
                    <a:pt x="224" y="59"/>
                  </a:lnTo>
                  <a:lnTo>
                    <a:pt x="224" y="60"/>
                  </a:lnTo>
                  <a:lnTo>
                    <a:pt x="225" y="60"/>
                  </a:lnTo>
                  <a:lnTo>
                    <a:pt x="225" y="61"/>
                  </a:lnTo>
                  <a:lnTo>
                    <a:pt x="224" y="61"/>
                  </a:lnTo>
                  <a:lnTo>
                    <a:pt x="224" y="62"/>
                  </a:lnTo>
                  <a:lnTo>
                    <a:pt x="224" y="64"/>
                  </a:lnTo>
                  <a:lnTo>
                    <a:pt x="224" y="65"/>
                  </a:lnTo>
                  <a:lnTo>
                    <a:pt x="224" y="66"/>
                  </a:lnTo>
                  <a:lnTo>
                    <a:pt x="223" y="67"/>
                  </a:lnTo>
                  <a:lnTo>
                    <a:pt x="223" y="68"/>
                  </a:lnTo>
                  <a:lnTo>
                    <a:pt x="223" y="69"/>
                  </a:lnTo>
                  <a:lnTo>
                    <a:pt x="223" y="70"/>
                  </a:lnTo>
                  <a:lnTo>
                    <a:pt x="223" y="71"/>
                  </a:lnTo>
                  <a:lnTo>
                    <a:pt x="223" y="72"/>
                  </a:lnTo>
                  <a:lnTo>
                    <a:pt x="223" y="76"/>
                  </a:lnTo>
                  <a:lnTo>
                    <a:pt x="223" y="77"/>
                  </a:lnTo>
                  <a:lnTo>
                    <a:pt x="222" y="77"/>
                  </a:lnTo>
                  <a:lnTo>
                    <a:pt x="222" y="78"/>
                  </a:lnTo>
                  <a:lnTo>
                    <a:pt x="223" y="78"/>
                  </a:lnTo>
                  <a:lnTo>
                    <a:pt x="223" y="82"/>
                  </a:lnTo>
                  <a:lnTo>
                    <a:pt x="223" y="83"/>
                  </a:lnTo>
                  <a:lnTo>
                    <a:pt x="223" y="85"/>
                  </a:lnTo>
                  <a:lnTo>
                    <a:pt x="223" y="86"/>
                  </a:lnTo>
                  <a:lnTo>
                    <a:pt x="223" y="88"/>
                  </a:lnTo>
                  <a:lnTo>
                    <a:pt x="223" y="89"/>
                  </a:lnTo>
                  <a:lnTo>
                    <a:pt x="222" y="90"/>
                  </a:lnTo>
                  <a:lnTo>
                    <a:pt x="222" y="92"/>
                  </a:lnTo>
                  <a:lnTo>
                    <a:pt x="221" y="93"/>
                  </a:lnTo>
                  <a:lnTo>
                    <a:pt x="221" y="95"/>
                  </a:lnTo>
                  <a:lnTo>
                    <a:pt x="221" y="97"/>
                  </a:lnTo>
                  <a:lnTo>
                    <a:pt x="222" y="98"/>
                  </a:lnTo>
                  <a:lnTo>
                    <a:pt x="222" y="99"/>
                  </a:lnTo>
                  <a:lnTo>
                    <a:pt x="222" y="102"/>
                  </a:lnTo>
                  <a:lnTo>
                    <a:pt x="223" y="103"/>
                  </a:lnTo>
                  <a:lnTo>
                    <a:pt x="224" y="107"/>
                  </a:lnTo>
                  <a:lnTo>
                    <a:pt x="224" y="108"/>
                  </a:lnTo>
                  <a:lnTo>
                    <a:pt x="224" y="109"/>
                  </a:lnTo>
                  <a:lnTo>
                    <a:pt x="223" y="110"/>
                  </a:lnTo>
                  <a:lnTo>
                    <a:pt x="223" y="111"/>
                  </a:lnTo>
                  <a:lnTo>
                    <a:pt x="223" y="113"/>
                  </a:lnTo>
                  <a:lnTo>
                    <a:pt x="224" y="113"/>
                  </a:lnTo>
                  <a:lnTo>
                    <a:pt x="224" y="114"/>
                  </a:lnTo>
                  <a:lnTo>
                    <a:pt x="224" y="115"/>
                  </a:lnTo>
                  <a:lnTo>
                    <a:pt x="222" y="115"/>
                  </a:lnTo>
                  <a:lnTo>
                    <a:pt x="222" y="116"/>
                  </a:lnTo>
                  <a:lnTo>
                    <a:pt x="222" y="117"/>
                  </a:lnTo>
                  <a:lnTo>
                    <a:pt x="222" y="118"/>
                  </a:lnTo>
                  <a:lnTo>
                    <a:pt x="222" y="119"/>
                  </a:lnTo>
                  <a:lnTo>
                    <a:pt x="222" y="120"/>
                  </a:lnTo>
                  <a:lnTo>
                    <a:pt x="222" y="121"/>
                  </a:lnTo>
                  <a:lnTo>
                    <a:pt x="223" y="123"/>
                  </a:lnTo>
                  <a:lnTo>
                    <a:pt x="224" y="123"/>
                  </a:lnTo>
                  <a:lnTo>
                    <a:pt x="224" y="125"/>
                  </a:lnTo>
                  <a:lnTo>
                    <a:pt x="224" y="126"/>
                  </a:lnTo>
                  <a:lnTo>
                    <a:pt x="224" y="127"/>
                  </a:lnTo>
                  <a:lnTo>
                    <a:pt x="224" y="128"/>
                  </a:lnTo>
                  <a:lnTo>
                    <a:pt x="223" y="128"/>
                  </a:lnTo>
                  <a:lnTo>
                    <a:pt x="223" y="129"/>
                  </a:lnTo>
                  <a:lnTo>
                    <a:pt x="222" y="130"/>
                  </a:lnTo>
                  <a:lnTo>
                    <a:pt x="222" y="132"/>
                  </a:lnTo>
                  <a:lnTo>
                    <a:pt x="221" y="132"/>
                  </a:lnTo>
                  <a:lnTo>
                    <a:pt x="221" y="133"/>
                  </a:lnTo>
                  <a:lnTo>
                    <a:pt x="221" y="134"/>
                  </a:lnTo>
                  <a:lnTo>
                    <a:pt x="221" y="135"/>
                  </a:lnTo>
                  <a:lnTo>
                    <a:pt x="221" y="136"/>
                  </a:lnTo>
                  <a:lnTo>
                    <a:pt x="222" y="136"/>
                  </a:lnTo>
                  <a:lnTo>
                    <a:pt x="222" y="138"/>
                  </a:lnTo>
                  <a:lnTo>
                    <a:pt x="223" y="138"/>
                  </a:lnTo>
                  <a:lnTo>
                    <a:pt x="224" y="139"/>
                  </a:lnTo>
                  <a:lnTo>
                    <a:pt x="225" y="140"/>
                  </a:lnTo>
                  <a:lnTo>
                    <a:pt x="226" y="141"/>
                  </a:lnTo>
                  <a:lnTo>
                    <a:pt x="225" y="141"/>
                  </a:lnTo>
                  <a:lnTo>
                    <a:pt x="223" y="143"/>
                  </a:lnTo>
                  <a:lnTo>
                    <a:pt x="222" y="144"/>
                  </a:lnTo>
                  <a:lnTo>
                    <a:pt x="223" y="144"/>
                  </a:lnTo>
                  <a:lnTo>
                    <a:pt x="224" y="144"/>
                  </a:lnTo>
                  <a:lnTo>
                    <a:pt x="223" y="147"/>
                  </a:lnTo>
                  <a:lnTo>
                    <a:pt x="223" y="148"/>
                  </a:lnTo>
                  <a:lnTo>
                    <a:pt x="222" y="148"/>
                  </a:lnTo>
                  <a:lnTo>
                    <a:pt x="221" y="148"/>
                  </a:lnTo>
                  <a:lnTo>
                    <a:pt x="221" y="150"/>
                  </a:lnTo>
                  <a:lnTo>
                    <a:pt x="221" y="153"/>
                  </a:lnTo>
                  <a:lnTo>
                    <a:pt x="221" y="156"/>
                  </a:lnTo>
                  <a:lnTo>
                    <a:pt x="222" y="163"/>
                  </a:lnTo>
                  <a:lnTo>
                    <a:pt x="222" y="164"/>
                  </a:lnTo>
                  <a:lnTo>
                    <a:pt x="222" y="165"/>
                  </a:lnTo>
                  <a:lnTo>
                    <a:pt x="222" y="166"/>
                  </a:lnTo>
                  <a:lnTo>
                    <a:pt x="222" y="167"/>
                  </a:lnTo>
                  <a:lnTo>
                    <a:pt x="222" y="168"/>
                  </a:lnTo>
                  <a:lnTo>
                    <a:pt x="222" y="169"/>
                  </a:lnTo>
                  <a:lnTo>
                    <a:pt x="222" y="170"/>
                  </a:lnTo>
                  <a:lnTo>
                    <a:pt x="223" y="170"/>
                  </a:lnTo>
                  <a:lnTo>
                    <a:pt x="222" y="171"/>
                  </a:lnTo>
                  <a:lnTo>
                    <a:pt x="222" y="173"/>
                  </a:lnTo>
                  <a:lnTo>
                    <a:pt x="222" y="176"/>
                  </a:lnTo>
                  <a:lnTo>
                    <a:pt x="222" y="177"/>
                  </a:lnTo>
                  <a:lnTo>
                    <a:pt x="222" y="178"/>
                  </a:lnTo>
                  <a:lnTo>
                    <a:pt x="222" y="179"/>
                  </a:lnTo>
                  <a:lnTo>
                    <a:pt x="222" y="180"/>
                  </a:lnTo>
                  <a:lnTo>
                    <a:pt x="222" y="181"/>
                  </a:lnTo>
                  <a:lnTo>
                    <a:pt x="223" y="182"/>
                  </a:lnTo>
                  <a:lnTo>
                    <a:pt x="223" y="184"/>
                  </a:lnTo>
                  <a:lnTo>
                    <a:pt x="223" y="185"/>
                  </a:lnTo>
                  <a:lnTo>
                    <a:pt x="223" y="187"/>
                  </a:lnTo>
                  <a:lnTo>
                    <a:pt x="224" y="188"/>
                  </a:lnTo>
                  <a:lnTo>
                    <a:pt x="224" y="189"/>
                  </a:lnTo>
                  <a:lnTo>
                    <a:pt x="225" y="189"/>
                  </a:lnTo>
                  <a:lnTo>
                    <a:pt x="225" y="190"/>
                  </a:lnTo>
                  <a:lnTo>
                    <a:pt x="225" y="191"/>
                  </a:lnTo>
                  <a:lnTo>
                    <a:pt x="225" y="192"/>
                  </a:lnTo>
                  <a:lnTo>
                    <a:pt x="224" y="195"/>
                  </a:lnTo>
                  <a:lnTo>
                    <a:pt x="224" y="197"/>
                  </a:lnTo>
                  <a:lnTo>
                    <a:pt x="224" y="199"/>
                  </a:lnTo>
                  <a:lnTo>
                    <a:pt x="224" y="201"/>
                  </a:lnTo>
                  <a:lnTo>
                    <a:pt x="224" y="203"/>
                  </a:lnTo>
                  <a:lnTo>
                    <a:pt x="225" y="204"/>
                  </a:lnTo>
                  <a:lnTo>
                    <a:pt x="225" y="205"/>
                  </a:lnTo>
                  <a:lnTo>
                    <a:pt x="225" y="206"/>
                  </a:lnTo>
                  <a:lnTo>
                    <a:pt x="224" y="206"/>
                  </a:lnTo>
                  <a:lnTo>
                    <a:pt x="224" y="207"/>
                  </a:lnTo>
                  <a:lnTo>
                    <a:pt x="224" y="210"/>
                  </a:lnTo>
                  <a:lnTo>
                    <a:pt x="224" y="212"/>
                  </a:lnTo>
                  <a:lnTo>
                    <a:pt x="225" y="212"/>
                  </a:lnTo>
                  <a:lnTo>
                    <a:pt x="225" y="213"/>
                  </a:lnTo>
                  <a:lnTo>
                    <a:pt x="225" y="214"/>
                  </a:lnTo>
                  <a:lnTo>
                    <a:pt x="226" y="215"/>
                  </a:lnTo>
                  <a:lnTo>
                    <a:pt x="226" y="216"/>
                  </a:lnTo>
                  <a:lnTo>
                    <a:pt x="226" y="217"/>
                  </a:lnTo>
                  <a:lnTo>
                    <a:pt x="225" y="218"/>
                  </a:lnTo>
                  <a:lnTo>
                    <a:pt x="225" y="220"/>
                  </a:lnTo>
                  <a:lnTo>
                    <a:pt x="224" y="222"/>
                  </a:lnTo>
                  <a:lnTo>
                    <a:pt x="224" y="224"/>
                  </a:lnTo>
                  <a:lnTo>
                    <a:pt x="224" y="225"/>
                  </a:lnTo>
                  <a:lnTo>
                    <a:pt x="224" y="226"/>
                  </a:lnTo>
                  <a:lnTo>
                    <a:pt x="224" y="228"/>
                  </a:lnTo>
                  <a:lnTo>
                    <a:pt x="224" y="229"/>
                  </a:lnTo>
                  <a:lnTo>
                    <a:pt x="224" y="230"/>
                  </a:lnTo>
                  <a:lnTo>
                    <a:pt x="225" y="231"/>
                  </a:lnTo>
                  <a:lnTo>
                    <a:pt x="224" y="231"/>
                  </a:lnTo>
                  <a:lnTo>
                    <a:pt x="224" y="232"/>
                  </a:lnTo>
                  <a:lnTo>
                    <a:pt x="225" y="234"/>
                  </a:lnTo>
                  <a:lnTo>
                    <a:pt x="225" y="236"/>
                  </a:lnTo>
                  <a:lnTo>
                    <a:pt x="225" y="237"/>
                  </a:lnTo>
                  <a:lnTo>
                    <a:pt x="227" y="242"/>
                  </a:lnTo>
                  <a:lnTo>
                    <a:pt x="227" y="243"/>
                  </a:lnTo>
                  <a:lnTo>
                    <a:pt x="227" y="244"/>
                  </a:lnTo>
                  <a:lnTo>
                    <a:pt x="227" y="246"/>
                  </a:lnTo>
                  <a:lnTo>
                    <a:pt x="226" y="251"/>
                  </a:lnTo>
                  <a:lnTo>
                    <a:pt x="226" y="252"/>
                  </a:lnTo>
                  <a:lnTo>
                    <a:pt x="226" y="254"/>
                  </a:lnTo>
                  <a:lnTo>
                    <a:pt x="226" y="256"/>
                  </a:lnTo>
                  <a:lnTo>
                    <a:pt x="226" y="257"/>
                  </a:lnTo>
                  <a:lnTo>
                    <a:pt x="226" y="258"/>
                  </a:lnTo>
                  <a:lnTo>
                    <a:pt x="226" y="259"/>
                  </a:lnTo>
                  <a:lnTo>
                    <a:pt x="226" y="261"/>
                  </a:lnTo>
                  <a:lnTo>
                    <a:pt x="227" y="261"/>
                  </a:lnTo>
                  <a:lnTo>
                    <a:pt x="227" y="262"/>
                  </a:lnTo>
                  <a:lnTo>
                    <a:pt x="229" y="264"/>
                  </a:lnTo>
                  <a:lnTo>
                    <a:pt x="231" y="267"/>
                  </a:lnTo>
                  <a:lnTo>
                    <a:pt x="231" y="268"/>
                  </a:lnTo>
                  <a:lnTo>
                    <a:pt x="231" y="271"/>
                  </a:lnTo>
                  <a:lnTo>
                    <a:pt x="230" y="271"/>
                  </a:lnTo>
                  <a:lnTo>
                    <a:pt x="228" y="271"/>
                  </a:lnTo>
                  <a:lnTo>
                    <a:pt x="228" y="273"/>
                  </a:lnTo>
                  <a:lnTo>
                    <a:pt x="219" y="271"/>
                  </a:lnTo>
                  <a:lnTo>
                    <a:pt x="217" y="271"/>
                  </a:lnTo>
                  <a:lnTo>
                    <a:pt x="211" y="271"/>
                  </a:lnTo>
                  <a:lnTo>
                    <a:pt x="210" y="271"/>
                  </a:lnTo>
                  <a:lnTo>
                    <a:pt x="206" y="271"/>
                  </a:lnTo>
                  <a:lnTo>
                    <a:pt x="205" y="271"/>
                  </a:lnTo>
                  <a:lnTo>
                    <a:pt x="204" y="271"/>
                  </a:lnTo>
                  <a:lnTo>
                    <a:pt x="197" y="271"/>
                  </a:lnTo>
                  <a:lnTo>
                    <a:pt x="196" y="271"/>
                  </a:lnTo>
                  <a:lnTo>
                    <a:pt x="192" y="271"/>
                  </a:lnTo>
                  <a:lnTo>
                    <a:pt x="191" y="271"/>
                  </a:lnTo>
                  <a:lnTo>
                    <a:pt x="190" y="270"/>
                  </a:lnTo>
                  <a:lnTo>
                    <a:pt x="190" y="269"/>
                  </a:lnTo>
                  <a:lnTo>
                    <a:pt x="189" y="269"/>
                  </a:lnTo>
                  <a:lnTo>
                    <a:pt x="188" y="269"/>
                  </a:lnTo>
                  <a:lnTo>
                    <a:pt x="187" y="269"/>
                  </a:lnTo>
                  <a:lnTo>
                    <a:pt x="186" y="268"/>
                  </a:lnTo>
                  <a:lnTo>
                    <a:pt x="185" y="268"/>
                  </a:lnTo>
                  <a:lnTo>
                    <a:pt x="185" y="267"/>
                  </a:lnTo>
                  <a:lnTo>
                    <a:pt x="186" y="266"/>
                  </a:lnTo>
                  <a:lnTo>
                    <a:pt x="186" y="265"/>
                  </a:lnTo>
                  <a:lnTo>
                    <a:pt x="186" y="264"/>
                  </a:lnTo>
                  <a:lnTo>
                    <a:pt x="186" y="262"/>
                  </a:lnTo>
                  <a:lnTo>
                    <a:pt x="185" y="261"/>
                  </a:lnTo>
                  <a:lnTo>
                    <a:pt x="185" y="259"/>
                  </a:lnTo>
                  <a:lnTo>
                    <a:pt x="184" y="256"/>
                  </a:lnTo>
                  <a:lnTo>
                    <a:pt x="184" y="254"/>
                  </a:lnTo>
                  <a:lnTo>
                    <a:pt x="182" y="250"/>
                  </a:lnTo>
                  <a:lnTo>
                    <a:pt x="182" y="249"/>
                  </a:lnTo>
                  <a:lnTo>
                    <a:pt x="181" y="242"/>
                  </a:lnTo>
                  <a:lnTo>
                    <a:pt x="180" y="242"/>
                  </a:lnTo>
                  <a:lnTo>
                    <a:pt x="180" y="241"/>
                  </a:lnTo>
                  <a:lnTo>
                    <a:pt x="180" y="238"/>
                  </a:lnTo>
                  <a:lnTo>
                    <a:pt x="179" y="236"/>
                  </a:lnTo>
                  <a:lnTo>
                    <a:pt x="179" y="232"/>
                  </a:lnTo>
                  <a:lnTo>
                    <a:pt x="180" y="226"/>
                  </a:lnTo>
                  <a:lnTo>
                    <a:pt x="180" y="225"/>
                  </a:lnTo>
                  <a:lnTo>
                    <a:pt x="180" y="224"/>
                  </a:lnTo>
                  <a:lnTo>
                    <a:pt x="180" y="220"/>
                  </a:lnTo>
                  <a:lnTo>
                    <a:pt x="180" y="219"/>
                  </a:lnTo>
                  <a:lnTo>
                    <a:pt x="180" y="216"/>
                  </a:lnTo>
                  <a:lnTo>
                    <a:pt x="180" y="214"/>
                  </a:lnTo>
                  <a:lnTo>
                    <a:pt x="180" y="213"/>
                  </a:lnTo>
                  <a:lnTo>
                    <a:pt x="181" y="212"/>
                  </a:lnTo>
                  <a:lnTo>
                    <a:pt x="181" y="208"/>
                  </a:lnTo>
                  <a:lnTo>
                    <a:pt x="181" y="205"/>
                  </a:lnTo>
                  <a:lnTo>
                    <a:pt x="176" y="204"/>
                  </a:lnTo>
                  <a:lnTo>
                    <a:pt x="174" y="204"/>
                  </a:lnTo>
                  <a:lnTo>
                    <a:pt x="172" y="204"/>
                  </a:lnTo>
                  <a:lnTo>
                    <a:pt x="169" y="204"/>
                  </a:lnTo>
                  <a:lnTo>
                    <a:pt x="168" y="204"/>
                  </a:lnTo>
                  <a:lnTo>
                    <a:pt x="166" y="204"/>
                  </a:lnTo>
                  <a:lnTo>
                    <a:pt x="162" y="204"/>
                  </a:lnTo>
                  <a:lnTo>
                    <a:pt x="160" y="203"/>
                  </a:lnTo>
                  <a:lnTo>
                    <a:pt x="157" y="203"/>
                  </a:lnTo>
                  <a:lnTo>
                    <a:pt x="156" y="203"/>
                  </a:lnTo>
                  <a:lnTo>
                    <a:pt x="155" y="203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51" y="203"/>
                  </a:lnTo>
                  <a:lnTo>
                    <a:pt x="150" y="203"/>
                  </a:lnTo>
                  <a:lnTo>
                    <a:pt x="148" y="203"/>
                  </a:lnTo>
                  <a:lnTo>
                    <a:pt x="145" y="203"/>
                  </a:lnTo>
                  <a:lnTo>
                    <a:pt x="143" y="203"/>
                  </a:lnTo>
                  <a:lnTo>
                    <a:pt x="141" y="202"/>
                  </a:lnTo>
                  <a:lnTo>
                    <a:pt x="135" y="202"/>
                  </a:lnTo>
                  <a:lnTo>
                    <a:pt x="126" y="202"/>
                  </a:lnTo>
                  <a:lnTo>
                    <a:pt x="118" y="202"/>
                  </a:lnTo>
                  <a:lnTo>
                    <a:pt x="113" y="202"/>
                  </a:lnTo>
                  <a:lnTo>
                    <a:pt x="111" y="201"/>
                  </a:lnTo>
                  <a:lnTo>
                    <a:pt x="109" y="201"/>
                  </a:lnTo>
                  <a:lnTo>
                    <a:pt x="105" y="201"/>
                  </a:lnTo>
                  <a:lnTo>
                    <a:pt x="103" y="201"/>
                  </a:lnTo>
                  <a:lnTo>
                    <a:pt x="102" y="201"/>
                  </a:lnTo>
                  <a:lnTo>
                    <a:pt x="95" y="201"/>
                  </a:lnTo>
                  <a:lnTo>
                    <a:pt x="94" y="201"/>
                  </a:lnTo>
                  <a:lnTo>
                    <a:pt x="87" y="200"/>
                  </a:lnTo>
                  <a:lnTo>
                    <a:pt x="85" y="200"/>
                  </a:lnTo>
                  <a:lnTo>
                    <a:pt x="81" y="200"/>
                  </a:lnTo>
                  <a:lnTo>
                    <a:pt x="79" y="201"/>
                  </a:lnTo>
                  <a:lnTo>
                    <a:pt x="77" y="201"/>
                  </a:lnTo>
                  <a:lnTo>
                    <a:pt x="76" y="201"/>
                  </a:lnTo>
                  <a:lnTo>
                    <a:pt x="74" y="201"/>
                  </a:lnTo>
                  <a:lnTo>
                    <a:pt x="73" y="201"/>
                  </a:lnTo>
                  <a:lnTo>
                    <a:pt x="72" y="201"/>
                  </a:lnTo>
                  <a:lnTo>
                    <a:pt x="70" y="201"/>
                  </a:lnTo>
                  <a:lnTo>
                    <a:pt x="67" y="201"/>
                  </a:lnTo>
                  <a:lnTo>
                    <a:pt x="64" y="200"/>
                  </a:lnTo>
                  <a:lnTo>
                    <a:pt x="60" y="200"/>
                  </a:lnTo>
                  <a:lnTo>
                    <a:pt x="55" y="200"/>
                  </a:lnTo>
                  <a:lnTo>
                    <a:pt x="48" y="200"/>
                  </a:lnTo>
                  <a:lnTo>
                    <a:pt x="45" y="200"/>
                  </a:lnTo>
                  <a:lnTo>
                    <a:pt x="44" y="200"/>
                  </a:lnTo>
                  <a:lnTo>
                    <a:pt x="42" y="199"/>
                  </a:lnTo>
                  <a:lnTo>
                    <a:pt x="40" y="199"/>
                  </a:lnTo>
                  <a:lnTo>
                    <a:pt x="39" y="199"/>
                  </a:lnTo>
                  <a:lnTo>
                    <a:pt x="36" y="199"/>
                  </a:lnTo>
                  <a:lnTo>
                    <a:pt x="35" y="199"/>
                  </a:lnTo>
                  <a:lnTo>
                    <a:pt x="32" y="199"/>
                  </a:lnTo>
                  <a:lnTo>
                    <a:pt x="32" y="200"/>
                  </a:lnTo>
                  <a:lnTo>
                    <a:pt x="23" y="199"/>
                  </a:lnTo>
                  <a:lnTo>
                    <a:pt x="20" y="199"/>
                  </a:lnTo>
                  <a:lnTo>
                    <a:pt x="16" y="199"/>
                  </a:lnTo>
                  <a:lnTo>
                    <a:pt x="14" y="199"/>
                  </a:lnTo>
                  <a:lnTo>
                    <a:pt x="12" y="199"/>
                  </a:lnTo>
                  <a:lnTo>
                    <a:pt x="8" y="199"/>
                  </a:lnTo>
                  <a:lnTo>
                    <a:pt x="7" y="199"/>
                  </a:lnTo>
                  <a:lnTo>
                    <a:pt x="5" y="199"/>
                  </a:lnTo>
                  <a:lnTo>
                    <a:pt x="0" y="199"/>
                  </a:lnTo>
                  <a:lnTo>
                    <a:pt x="0" y="197"/>
                  </a:lnTo>
                  <a:lnTo>
                    <a:pt x="2" y="193"/>
                  </a:lnTo>
                  <a:lnTo>
                    <a:pt x="3" y="191"/>
                  </a:lnTo>
                  <a:lnTo>
                    <a:pt x="4" y="191"/>
                  </a:lnTo>
                  <a:lnTo>
                    <a:pt x="5" y="189"/>
                  </a:lnTo>
                  <a:lnTo>
                    <a:pt x="7" y="185"/>
                  </a:lnTo>
                  <a:lnTo>
                    <a:pt x="9" y="181"/>
                  </a:lnTo>
                  <a:lnTo>
                    <a:pt x="11" y="180"/>
                  </a:lnTo>
                  <a:lnTo>
                    <a:pt x="12" y="180"/>
                  </a:lnTo>
                  <a:lnTo>
                    <a:pt x="12" y="179"/>
                  </a:lnTo>
                  <a:lnTo>
                    <a:pt x="17" y="172"/>
                  </a:lnTo>
                  <a:lnTo>
                    <a:pt x="18" y="171"/>
                  </a:lnTo>
                  <a:lnTo>
                    <a:pt x="19" y="170"/>
                  </a:lnTo>
                  <a:lnTo>
                    <a:pt x="20" y="168"/>
                  </a:lnTo>
                  <a:lnTo>
                    <a:pt x="26" y="163"/>
                  </a:lnTo>
                  <a:lnTo>
                    <a:pt x="32" y="155"/>
                  </a:lnTo>
                  <a:lnTo>
                    <a:pt x="35" y="153"/>
                  </a:lnTo>
                  <a:lnTo>
                    <a:pt x="36" y="152"/>
                  </a:lnTo>
                  <a:lnTo>
                    <a:pt x="42" y="143"/>
                  </a:lnTo>
                  <a:lnTo>
                    <a:pt x="46" y="139"/>
                  </a:lnTo>
                  <a:lnTo>
                    <a:pt x="48" y="138"/>
                  </a:lnTo>
                  <a:lnTo>
                    <a:pt x="48" y="136"/>
                  </a:lnTo>
                  <a:lnTo>
                    <a:pt x="49" y="135"/>
                  </a:lnTo>
                  <a:lnTo>
                    <a:pt x="50" y="134"/>
                  </a:lnTo>
                  <a:lnTo>
                    <a:pt x="50" y="133"/>
                  </a:lnTo>
                  <a:lnTo>
                    <a:pt x="51" y="132"/>
                  </a:lnTo>
                  <a:lnTo>
                    <a:pt x="52" y="131"/>
                  </a:lnTo>
                  <a:lnTo>
                    <a:pt x="52" y="130"/>
                  </a:lnTo>
                  <a:lnTo>
                    <a:pt x="53" y="129"/>
                  </a:lnTo>
                  <a:lnTo>
                    <a:pt x="53" y="127"/>
                  </a:lnTo>
                  <a:lnTo>
                    <a:pt x="54" y="126"/>
                  </a:lnTo>
                  <a:lnTo>
                    <a:pt x="54" y="125"/>
                  </a:lnTo>
                  <a:lnTo>
                    <a:pt x="55" y="125"/>
                  </a:lnTo>
                  <a:lnTo>
                    <a:pt x="55" y="123"/>
                  </a:lnTo>
                  <a:lnTo>
                    <a:pt x="55" y="122"/>
                  </a:lnTo>
                  <a:lnTo>
                    <a:pt x="55" y="121"/>
                  </a:lnTo>
                  <a:lnTo>
                    <a:pt x="56" y="120"/>
                  </a:lnTo>
                  <a:lnTo>
                    <a:pt x="56" y="119"/>
                  </a:lnTo>
                  <a:lnTo>
                    <a:pt x="56" y="118"/>
                  </a:lnTo>
                  <a:lnTo>
                    <a:pt x="57" y="117"/>
                  </a:lnTo>
                  <a:lnTo>
                    <a:pt x="57" y="116"/>
                  </a:lnTo>
                  <a:lnTo>
                    <a:pt x="57" y="114"/>
                  </a:lnTo>
                  <a:lnTo>
                    <a:pt x="57" y="111"/>
                  </a:lnTo>
                  <a:lnTo>
                    <a:pt x="58" y="107"/>
                  </a:lnTo>
                  <a:lnTo>
                    <a:pt x="58" y="106"/>
                  </a:lnTo>
                  <a:lnTo>
                    <a:pt x="58" y="104"/>
                  </a:lnTo>
                  <a:lnTo>
                    <a:pt x="58" y="98"/>
                  </a:lnTo>
                  <a:lnTo>
                    <a:pt x="58" y="84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60" y="66"/>
                  </a:lnTo>
                  <a:lnTo>
                    <a:pt x="60" y="65"/>
                  </a:lnTo>
                  <a:lnTo>
                    <a:pt x="60" y="57"/>
                  </a:lnTo>
                  <a:lnTo>
                    <a:pt x="60" y="56"/>
                  </a:lnTo>
                  <a:lnTo>
                    <a:pt x="61" y="45"/>
                  </a:lnTo>
                  <a:lnTo>
                    <a:pt x="61" y="43"/>
                  </a:lnTo>
                  <a:lnTo>
                    <a:pt x="61" y="40"/>
                  </a:lnTo>
                  <a:lnTo>
                    <a:pt x="61" y="31"/>
                  </a:lnTo>
                  <a:lnTo>
                    <a:pt x="61" y="29"/>
                  </a:lnTo>
                  <a:lnTo>
                    <a:pt x="62" y="27"/>
                  </a:lnTo>
                  <a:lnTo>
                    <a:pt x="62" y="25"/>
                  </a:lnTo>
                  <a:lnTo>
                    <a:pt x="63" y="24"/>
                  </a:lnTo>
                  <a:lnTo>
                    <a:pt x="64" y="24"/>
                  </a:lnTo>
                  <a:lnTo>
                    <a:pt x="65" y="24"/>
                  </a:lnTo>
                  <a:lnTo>
                    <a:pt x="66" y="24"/>
                  </a:lnTo>
                  <a:lnTo>
                    <a:pt x="68" y="24"/>
                  </a:lnTo>
                  <a:lnTo>
                    <a:pt x="76" y="24"/>
                  </a:lnTo>
                  <a:lnTo>
                    <a:pt x="79" y="24"/>
                  </a:lnTo>
                  <a:lnTo>
                    <a:pt x="81" y="24"/>
                  </a:lnTo>
                  <a:lnTo>
                    <a:pt x="87" y="25"/>
                  </a:lnTo>
                  <a:lnTo>
                    <a:pt x="94" y="25"/>
                  </a:lnTo>
                  <a:lnTo>
                    <a:pt x="99" y="25"/>
                  </a:lnTo>
                  <a:lnTo>
                    <a:pt x="102" y="25"/>
                  </a:lnTo>
                  <a:lnTo>
                    <a:pt x="104" y="25"/>
                  </a:lnTo>
                  <a:lnTo>
                    <a:pt x="106" y="25"/>
                  </a:lnTo>
                  <a:lnTo>
                    <a:pt x="110" y="25"/>
                  </a:lnTo>
                  <a:lnTo>
                    <a:pt x="118" y="27"/>
                  </a:lnTo>
                  <a:lnTo>
                    <a:pt x="120" y="27"/>
                  </a:lnTo>
                  <a:lnTo>
                    <a:pt x="126" y="27"/>
                  </a:lnTo>
                  <a:lnTo>
                    <a:pt x="129" y="27"/>
                  </a:lnTo>
                  <a:lnTo>
                    <a:pt x="132" y="27"/>
                  </a:lnTo>
                  <a:lnTo>
                    <a:pt x="137" y="28"/>
                  </a:lnTo>
                  <a:lnTo>
                    <a:pt x="139" y="28"/>
                  </a:lnTo>
                  <a:lnTo>
                    <a:pt x="141" y="28"/>
                  </a:lnTo>
                  <a:lnTo>
                    <a:pt x="142" y="28"/>
                  </a:lnTo>
                  <a:lnTo>
                    <a:pt x="143" y="28"/>
                  </a:lnTo>
                  <a:lnTo>
                    <a:pt x="140" y="18"/>
                  </a:lnTo>
                  <a:lnTo>
                    <a:pt x="139" y="16"/>
                  </a:lnTo>
                  <a:lnTo>
                    <a:pt x="141" y="16"/>
                  </a:lnTo>
                  <a:lnTo>
                    <a:pt x="143" y="16"/>
                  </a:lnTo>
                  <a:lnTo>
                    <a:pt x="144" y="16"/>
                  </a:lnTo>
                  <a:lnTo>
                    <a:pt x="149" y="16"/>
                  </a:lnTo>
                  <a:lnTo>
                    <a:pt x="150" y="16"/>
                  </a:lnTo>
                  <a:lnTo>
                    <a:pt x="153" y="16"/>
                  </a:lnTo>
                  <a:lnTo>
                    <a:pt x="154" y="16"/>
                  </a:lnTo>
                  <a:lnTo>
                    <a:pt x="156" y="16"/>
                  </a:lnTo>
                  <a:lnTo>
                    <a:pt x="157" y="16"/>
                  </a:lnTo>
                  <a:lnTo>
                    <a:pt x="159" y="16"/>
                  </a:lnTo>
                  <a:lnTo>
                    <a:pt x="161" y="17"/>
                  </a:lnTo>
                  <a:lnTo>
                    <a:pt x="162" y="17"/>
                  </a:lnTo>
                  <a:lnTo>
                    <a:pt x="164" y="17"/>
                  </a:lnTo>
                  <a:lnTo>
                    <a:pt x="165" y="17"/>
                  </a:lnTo>
                  <a:lnTo>
                    <a:pt x="166" y="17"/>
                  </a:lnTo>
                  <a:lnTo>
                    <a:pt x="168" y="17"/>
                  </a:lnTo>
                  <a:lnTo>
                    <a:pt x="174" y="17"/>
                  </a:lnTo>
                  <a:lnTo>
                    <a:pt x="175" y="17"/>
                  </a:lnTo>
                  <a:lnTo>
                    <a:pt x="180" y="17"/>
                  </a:lnTo>
                  <a:lnTo>
                    <a:pt x="188" y="18"/>
                  </a:lnTo>
                  <a:lnTo>
                    <a:pt x="192" y="18"/>
                  </a:lnTo>
                  <a:lnTo>
                    <a:pt x="202" y="18"/>
                  </a:lnTo>
                  <a:lnTo>
                    <a:pt x="203" y="18"/>
                  </a:lnTo>
                  <a:lnTo>
                    <a:pt x="210" y="18"/>
                  </a:lnTo>
                  <a:lnTo>
                    <a:pt x="211" y="18"/>
                  </a:lnTo>
                  <a:lnTo>
                    <a:pt x="212" y="18"/>
                  </a:lnTo>
                  <a:lnTo>
                    <a:pt x="214" y="18"/>
                  </a:lnTo>
                  <a:lnTo>
                    <a:pt x="217" y="18"/>
                  </a:lnTo>
                  <a:lnTo>
                    <a:pt x="221" y="18"/>
                  </a:lnTo>
                  <a:lnTo>
                    <a:pt x="221" y="20"/>
                  </a:lnTo>
                  <a:close/>
                  <a:moveTo>
                    <a:pt x="249" y="46"/>
                  </a:moveTo>
                  <a:lnTo>
                    <a:pt x="249" y="49"/>
                  </a:lnTo>
                  <a:lnTo>
                    <a:pt x="250" y="56"/>
                  </a:lnTo>
                  <a:lnTo>
                    <a:pt x="250" y="65"/>
                  </a:lnTo>
                  <a:lnTo>
                    <a:pt x="250" y="66"/>
                  </a:lnTo>
                  <a:lnTo>
                    <a:pt x="250" y="70"/>
                  </a:lnTo>
                  <a:lnTo>
                    <a:pt x="250" y="73"/>
                  </a:lnTo>
                  <a:lnTo>
                    <a:pt x="250" y="76"/>
                  </a:lnTo>
                  <a:lnTo>
                    <a:pt x="250" y="78"/>
                  </a:lnTo>
                  <a:lnTo>
                    <a:pt x="250" y="79"/>
                  </a:lnTo>
                  <a:lnTo>
                    <a:pt x="250" y="80"/>
                  </a:lnTo>
                  <a:lnTo>
                    <a:pt x="250" y="82"/>
                  </a:lnTo>
                  <a:lnTo>
                    <a:pt x="250" y="86"/>
                  </a:lnTo>
                  <a:lnTo>
                    <a:pt x="250" y="90"/>
                  </a:lnTo>
                  <a:lnTo>
                    <a:pt x="250" y="92"/>
                  </a:lnTo>
                  <a:lnTo>
                    <a:pt x="250" y="94"/>
                  </a:lnTo>
                  <a:lnTo>
                    <a:pt x="250" y="95"/>
                  </a:lnTo>
                  <a:lnTo>
                    <a:pt x="251" y="98"/>
                  </a:lnTo>
                  <a:lnTo>
                    <a:pt x="251" y="99"/>
                  </a:lnTo>
                  <a:lnTo>
                    <a:pt x="251" y="101"/>
                  </a:lnTo>
                  <a:lnTo>
                    <a:pt x="251" y="102"/>
                  </a:lnTo>
                  <a:lnTo>
                    <a:pt x="251" y="103"/>
                  </a:lnTo>
                  <a:lnTo>
                    <a:pt x="252" y="107"/>
                  </a:lnTo>
                  <a:lnTo>
                    <a:pt x="252" y="113"/>
                  </a:lnTo>
                  <a:lnTo>
                    <a:pt x="253" y="117"/>
                  </a:lnTo>
                  <a:lnTo>
                    <a:pt x="253" y="120"/>
                  </a:lnTo>
                  <a:lnTo>
                    <a:pt x="254" y="122"/>
                  </a:lnTo>
                  <a:lnTo>
                    <a:pt x="254" y="123"/>
                  </a:lnTo>
                  <a:lnTo>
                    <a:pt x="254" y="126"/>
                  </a:lnTo>
                  <a:lnTo>
                    <a:pt x="254" y="129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4" y="143"/>
                  </a:lnTo>
                  <a:lnTo>
                    <a:pt x="254" y="145"/>
                  </a:lnTo>
                  <a:lnTo>
                    <a:pt x="254" y="146"/>
                  </a:lnTo>
                  <a:lnTo>
                    <a:pt x="254" y="150"/>
                  </a:lnTo>
                  <a:lnTo>
                    <a:pt x="254" y="152"/>
                  </a:lnTo>
                  <a:lnTo>
                    <a:pt x="254" y="154"/>
                  </a:lnTo>
                  <a:lnTo>
                    <a:pt x="254" y="155"/>
                  </a:lnTo>
                  <a:lnTo>
                    <a:pt x="253" y="155"/>
                  </a:lnTo>
                  <a:lnTo>
                    <a:pt x="253" y="156"/>
                  </a:lnTo>
                  <a:lnTo>
                    <a:pt x="253" y="157"/>
                  </a:lnTo>
                  <a:lnTo>
                    <a:pt x="253" y="158"/>
                  </a:lnTo>
                  <a:lnTo>
                    <a:pt x="253" y="159"/>
                  </a:lnTo>
                  <a:lnTo>
                    <a:pt x="253" y="160"/>
                  </a:lnTo>
                  <a:lnTo>
                    <a:pt x="253" y="164"/>
                  </a:lnTo>
                  <a:lnTo>
                    <a:pt x="253" y="165"/>
                  </a:lnTo>
                  <a:lnTo>
                    <a:pt x="253" y="166"/>
                  </a:lnTo>
                  <a:lnTo>
                    <a:pt x="253" y="167"/>
                  </a:lnTo>
                  <a:lnTo>
                    <a:pt x="253" y="168"/>
                  </a:lnTo>
                  <a:lnTo>
                    <a:pt x="253" y="169"/>
                  </a:lnTo>
                  <a:lnTo>
                    <a:pt x="253" y="170"/>
                  </a:lnTo>
                  <a:lnTo>
                    <a:pt x="253" y="171"/>
                  </a:lnTo>
                  <a:lnTo>
                    <a:pt x="252" y="172"/>
                  </a:lnTo>
                  <a:lnTo>
                    <a:pt x="252" y="173"/>
                  </a:lnTo>
                  <a:lnTo>
                    <a:pt x="252" y="175"/>
                  </a:lnTo>
                  <a:lnTo>
                    <a:pt x="252" y="176"/>
                  </a:lnTo>
                  <a:lnTo>
                    <a:pt x="252" y="177"/>
                  </a:lnTo>
                  <a:lnTo>
                    <a:pt x="252" y="178"/>
                  </a:lnTo>
                  <a:lnTo>
                    <a:pt x="252" y="179"/>
                  </a:lnTo>
                  <a:lnTo>
                    <a:pt x="252" y="180"/>
                  </a:lnTo>
                  <a:lnTo>
                    <a:pt x="252" y="181"/>
                  </a:lnTo>
                  <a:lnTo>
                    <a:pt x="251" y="182"/>
                  </a:lnTo>
                  <a:lnTo>
                    <a:pt x="251" y="183"/>
                  </a:lnTo>
                  <a:lnTo>
                    <a:pt x="251" y="184"/>
                  </a:lnTo>
                  <a:lnTo>
                    <a:pt x="251" y="185"/>
                  </a:lnTo>
                  <a:lnTo>
                    <a:pt x="251" y="187"/>
                  </a:lnTo>
                  <a:lnTo>
                    <a:pt x="251" y="188"/>
                  </a:lnTo>
                  <a:lnTo>
                    <a:pt x="250" y="189"/>
                  </a:lnTo>
                  <a:lnTo>
                    <a:pt x="250" y="190"/>
                  </a:lnTo>
                  <a:lnTo>
                    <a:pt x="250" y="191"/>
                  </a:lnTo>
                  <a:lnTo>
                    <a:pt x="250" y="192"/>
                  </a:lnTo>
                  <a:lnTo>
                    <a:pt x="250" y="193"/>
                  </a:lnTo>
                  <a:lnTo>
                    <a:pt x="250" y="194"/>
                  </a:lnTo>
                  <a:lnTo>
                    <a:pt x="250" y="195"/>
                  </a:lnTo>
                  <a:lnTo>
                    <a:pt x="250" y="196"/>
                  </a:lnTo>
                  <a:lnTo>
                    <a:pt x="250" y="197"/>
                  </a:lnTo>
                  <a:lnTo>
                    <a:pt x="250" y="199"/>
                  </a:lnTo>
                  <a:lnTo>
                    <a:pt x="249" y="202"/>
                  </a:lnTo>
                  <a:lnTo>
                    <a:pt x="249" y="203"/>
                  </a:lnTo>
                  <a:lnTo>
                    <a:pt x="249" y="205"/>
                  </a:lnTo>
                  <a:lnTo>
                    <a:pt x="249" y="206"/>
                  </a:lnTo>
                  <a:lnTo>
                    <a:pt x="249" y="207"/>
                  </a:lnTo>
                  <a:lnTo>
                    <a:pt x="249" y="208"/>
                  </a:lnTo>
                  <a:lnTo>
                    <a:pt x="249" y="224"/>
                  </a:lnTo>
                  <a:lnTo>
                    <a:pt x="249" y="225"/>
                  </a:lnTo>
                  <a:lnTo>
                    <a:pt x="249" y="226"/>
                  </a:lnTo>
                  <a:lnTo>
                    <a:pt x="248" y="226"/>
                  </a:lnTo>
                  <a:lnTo>
                    <a:pt x="249" y="226"/>
                  </a:lnTo>
                  <a:lnTo>
                    <a:pt x="248" y="226"/>
                  </a:lnTo>
                  <a:lnTo>
                    <a:pt x="248" y="227"/>
                  </a:lnTo>
                  <a:lnTo>
                    <a:pt x="248" y="228"/>
                  </a:lnTo>
                  <a:lnTo>
                    <a:pt x="248" y="229"/>
                  </a:lnTo>
                  <a:lnTo>
                    <a:pt x="248" y="230"/>
                  </a:lnTo>
                  <a:lnTo>
                    <a:pt x="248" y="231"/>
                  </a:lnTo>
                  <a:lnTo>
                    <a:pt x="247" y="232"/>
                  </a:lnTo>
                  <a:lnTo>
                    <a:pt x="247" y="233"/>
                  </a:lnTo>
                  <a:lnTo>
                    <a:pt x="247" y="234"/>
                  </a:lnTo>
                  <a:lnTo>
                    <a:pt x="247" y="236"/>
                  </a:lnTo>
                  <a:lnTo>
                    <a:pt x="247" y="237"/>
                  </a:lnTo>
                  <a:lnTo>
                    <a:pt x="247" y="238"/>
                  </a:lnTo>
                  <a:lnTo>
                    <a:pt x="247" y="239"/>
                  </a:lnTo>
                  <a:lnTo>
                    <a:pt x="247" y="242"/>
                  </a:lnTo>
                  <a:lnTo>
                    <a:pt x="247" y="243"/>
                  </a:lnTo>
                  <a:lnTo>
                    <a:pt x="247" y="244"/>
                  </a:lnTo>
                  <a:lnTo>
                    <a:pt x="247" y="245"/>
                  </a:lnTo>
                  <a:lnTo>
                    <a:pt x="247" y="246"/>
                  </a:lnTo>
                  <a:lnTo>
                    <a:pt x="247" y="247"/>
                  </a:lnTo>
                  <a:lnTo>
                    <a:pt x="247" y="249"/>
                  </a:lnTo>
                  <a:lnTo>
                    <a:pt x="247" y="250"/>
                  </a:lnTo>
                  <a:lnTo>
                    <a:pt x="247" y="251"/>
                  </a:lnTo>
                  <a:lnTo>
                    <a:pt x="247" y="252"/>
                  </a:lnTo>
                  <a:lnTo>
                    <a:pt x="247" y="253"/>
                  </a:lnTo>
                  <a:lnTo>
                    <a:pt x="247" y="254"/>
                  </a:lnTo>
                  <a:lnTo>
                    <a:pt x="247" y="255"/>
                  </a:lnTo>
                  <a:lnTo>
                    <a:pt x="247" y="256"/>
                  </a:lnTo>
                  <a:lnTo>
                    <a:pt x="247" y="257"/>
                  </a:lnTo>
                  <a:lnTo>
                    <a:pt x="247" y="258"/>
                  </a:lnTo>
                  <a:lnTo>
                    <a:pt x="247" y="259"/>
                  </a:lnTo>
                  <a:lnTo>
                    <a:pt x="247" y="261"/>
                  </a:lnTo>
                  <a:lnTo>
                    <a:pt x="247" y="262"/>
                  </a:lnTo>
                  <a:lnTo>
                    <a:pt x="247" y="263"/>
                  </a:lnTo>
                  <a:lnTo>
                    <a:pt x="247" y="264"/>
                  </a:lnTo>
                  <a:lnTo>
                    <a:pt x="247" y="265"/>
                  </a:lnTo>
                  <a:lnTo>
                    <a:pt x="247" y="266"/>
                  </a:lnTo>
                  <a:lnTo>
                    <a:pt x="247" y="267"/>
                  </a:lnTo>
                  <a:lnTo>
                    <a:pt x="247" y="268"/>
                  </a:lnTo>
                  <a:lnTo>
                    <a:pt x="246" y="269"/>
                  </a:lnTo>
                  <a:lnTo>
                    <a:pt x="246" y="270"/>
                  </a:lnTo>
                  <a:lnTo>
                    <a:pt x="246" y="271"/>
                  </a:lnTo>
                  <a:lnTo>
                    <a:pt x="246" y="273"/>
                  </a:lnTo>
                  <a:lnTo>
                    <a:pt x="246" y="274"/>
                  </a:lnTo>
                  <a:lnTo>
                    <a:pt x="246" y="275"/>
                  </a:lnTo>
                  <a:lnTo>
                    <a:pt x="246" y="276"/>
                  </a:lnTo>
                  <a:lnTo>
                    <a:pt x="246" y="277"/>
                  </a:lnTo>
                  <a:lnTo>
                    <a:pt x="246" y="278"/>
                  </a:lnTo>
                  <a:lnTo>
                    <a:pt x="246" y="279"/>
                  </a:lnTo>
                  <a:lnTo>
                    <a:pt x="246" y="280"/>
                  </a:lnTo>
                  <a:lnTo>
                    <a:pt x="246" y="281"/>
                  </a:lnTo>
                  <a:lnTo>
                    <a:pt x="246" y="282"/>
                  </a:lnTo>
                  <a:lnTo>
                    <a:pt x="246" y="283"/>
                  </a:lnTo>
                  <a:lnTo>
                    <a:pt x="246" y="284"/>
                  </a:lnTo>
                  <a:lnTo>
                    <a:pt x="246" y="286"/>
                  </a:lnTo>
                  <a:lnTo>
                    <a:pt x="246" y="287"/>
                  </a:lnTo>
                  <a:lnTo>
                    <a:pt x="246" y="288"/>
                  </a:lnTo>
                  <a:lnTo>
                    <a:pt x="246" y="289"/>
                  </a:lnTo>
                  <a:lnTo>
                    <a:pt x="246" y="290"/>
                  </a:lnTo>
                  <a:lnTo>
                    <a:pt x="247" y="290"/>
                  </a:lnTo>
                  <a:lnTo>
                    <a:pt x="247" y="291"/>
                  </a:lnTo>
                  <a:lnTo>
                    <a:pt x="247" y="292"/>
                  </a:lnTo>
                  <a:lnTo>
                    <a:pt x="247" y="293"/>
                  </a:lnTo>
                  <a:lnTo>
                    <a:pt x="246" y="293"/>
                  </a:lnTo>
                  <a:lnTo>
                    <a:pt x="247" y="294"/>
                  </a:lnTo>
                  <a:lnTo>
                    <a:pt x="247" y="295"/>
                  </a:lnTo>
                  <a:lnTo>
                    <a:pt x="247" y="296"/>
                  </a:lnTo>
                  <a:lnTo>
                    <a:pt x="247" y="298"/>
                  </a:lnTo>
                  <a:lnTo>
                    <a:pt x="247" y="299"/>
                  </a:lnTo>
                  <a:lnTo>
                    <a:pt x="247" y="300"/>
                  </a:lnTo>
                  <a:lnTo>
                    <a:pt x="247" y="301"/>
                  </a:lnTo>
                  <a:lnTo>
                    <a:pt x="247" y="302"/>
                  </a:lnTo>
                  <a:lnTo>
                    <a:pt x="247" y="303"/>
                  </a:lnTo>
                  <a:lnTo>
                    <a:pt x="247" y="304"/>
                  </a:lnTo>
                  <a:lnTo>
                    <a:pt x="247" y="305"/>
                  </a:lnTo>
                  <a:lnTo>
                    <a:pt x="247" y="306"/>
                  </a:lnTo>
                  <a:lnTo>
                    <a:pt x="247" y="307"/>
                  </a:lnTo>
                  <a:lnTo>
                    <a:pt x="247" y="308"/>
                  </a:lnTo>
                  <a:lnTo>
                    <a:pt x="247" y="310"/>
                  </a:lnTo>
                  <a:lnTo>
                    <a:pt x="247" y="311"/>
                  </a:lnTo>
                  <a:lnTo>
                    <a:pt x="247" y="312"/>
                  </a:lnTo>
                  <a:lnTo>
                    <a:pt x="247" y="313"/>
                  </a:lnTo>
                  <a:lnTo>
                    <a:pt x="247" y="314"/>
                  </a:lnTo>
                  <a:lnTo>
                    <a:pt x="247" y="315"/>
                  </a:lnTo>
                  <a:lnTo>
                    <a:pt x="247" y="317"/>
                  </a:lnTo>
                  <a:lnTo>
                    <a:pt x="247" y="318"/>
                  </a:lnTo>
                  <a:lnTo>
                    <a:pt x="247" y="319"/>
                  </a:lnTo>
                  <a:lnTo>
                    <a:pt x="247" y="320"/>
                  </a:lnTo>
                  <a:lnTo>
                    <a:pt x="247" y="321"/>
                  </a:lnTo>
                  <a:lnTo>
                    <a:pt x="247" y="323"/>
                  </a:lnTo>
                  <a:lnTo>
                    <a:pt x="247" y="324"/>
                  </a:lnTo>
                  <a:lnTo>
                    <a:pt x="247" y="325"/>
                  </a:lnTo>
                  <a:lnTo>
                    <a:pt x="248" y="326"/>
                  </a:lnTo>
                  <a:lnTo>
                    <a:pt x="247" y="327"/>
                  </a:lnTo>
                  <a:lnTo>
                    <a:pt x="248" y="328"/>
                  </a:lnTo>
                  <a:lnTo>
                    <a:pt x="247" y="328"/>
                  </a:lnTo>
                  <a:lnTo>
                    <a:pt x="247" y="329"/>
                  </a:lnTo>
                  <a:lnTo>
                    <a:pt x="247" y="330"/>
                  </a:lnTo>
                  <a:lnTo>
                    <a:pt x="248" y="331"/>
                  </a:lnTo>
                  <a:lnTo>
                    <a:pt x="248" y="332"/>
                  </a:lnTo>
                  <a:lnTo>
                    <a:pt x="247" y="332"/>
                  </a:lnTo>
                  <a:lnTo>
                    <a:pt x="247" y="333"/>
                  </a:lnTo>
                  <a:lnTo>
                    <a:pt x="247" y="335"/>
                  </a:lnTo>
                  <a:lnTo>
                    <a:pt x="246" y="335"/>
                  </a:lnTo>
                  <a:lnTo>
                    <a:pt x="245" y="335"/>
                  </a:lnTo>
                  <a:lnTo>
                    <a:pt x="242" y="335"/>
                  </a:lnTo>
                  <a:lnTo>
                    <a:pt x="238" y="335"/>
                  </a:lnTo>
                  <a:lnTo>
                    <a:pt x="238" y="333"/>
                  </a:lnTo>
                  <a:lnTo>
                    <a:pt x="237" y="333"/>
                  </a:lnTo>
                  <a:lnTo>
                    <a:pt x="238" y="333"/>
                  </a:lnTo>
                  <a:lnTo>
                    <a:pt x="239" y="333"/>
                  </a:lnTo>
                  <a:lnTo>
                    <a:pt x="240" y="333"/>
                  </a:lnTo>
                  <a:lnTo>
                    <a:pt x="240" y="332"/>
                  </a:lnTo>
                  <a:lnTo>
                    <a:pt x="240" y="330"/>
                  </a:lnTo>
                  <a:lnTo>
                    <a:pt x="240" y="329"/>
                  </a:lnTo>
                  <a:lnTo>
                    <a:pt x="240" y="327"/>
                  </a:lnTo>
                  <a:lnTo>
                    <a:pt x="240" y="325"/>
                  </a:lnTo>
                  <a:lnTo>
                    <a:pt x="240" y="321"/>
                  </a:lnTo>
                  <a:lnTo>
                    <a:pt x="240" y="320"/>
                  </a:lnTo>
                  <a:lnTo>
                    <a:pt x="240" y="318"/>
                  </a:lnTo>
                  <a:lnTo>
                    <a:pt x="240" y="317"/>
                  </a:lnTo>
                  <a:lnTo>
                    <a:pt x="241" y="317"/>
                  </a:lnTo>
                  <a:lnTo>
                    <a:pt x="242" y="317"/>
                  </a:lnTo>
                  <a:lnTo>
                    <a:pt x="242" y="316"/>
                  </a:lnTo>
                  <a:lnTo>
                    <a:pt x="242" y="315"/>
                  </a:lnTo>
                  <a:lnTo>
                    <a:pt x="242" y="314"/>
                  </a:lnTo>
                  <a:lnTo>
                    <a:pt x="242" y="313"/>
                  </a:lnTo>
                  <a:lnTo>
                    <a:pt x="241" y="312"/>
                  </a:lnTo>
                  <a:lnTo>
                    <a:pt x="241" y="310"/>
                  </a:lnTo>
                  <a:lnTo>
                    <a:pt x="240" y="310"/>
                  </a:lnTo>
                  <a:lnTo>
                    <a:pt x="240" y="308"/>
                  </a:lnTo>
                  <a:lnTo>
                    <a:pt x="240" y="306"/>
                  </a:lnTo>
                  <a:lnTo>
                    <a:pt x="240" y="303"/>
                  </a:lnTo>
                  <a:lnTo>
                    <a:pt x="240" y="301"/>
                  </a:lnTo>
                  <a:lnTo>
                    <a:pt x="240" y="299"/>
                  </a:lnTo>
                  <a:lnTo>
                    <a:pt x="241" y="293"/>
                  </a:lnTo>
                  <a:lnTo>
                    <a:pt x="241" y="292"/>
                  </a:lnTo>
                  <a:lnTo>
                    <a:pt x="241" y="291"/>
                  </a:lnTo>
                  <a:lnTo>
                    <a:pt x="241" y="290"/>
                  </a:lnTo>
                  <a:lnTo>
                    <a:pt x="241" y="289"/>
                  </a:lnTo>
                  <a:lnTo>
                    <a:pt x="241" y="286"/>
                  </a:lnTo>
                  <a:lnTo>
                    <a:pt x="241" y="283"/>
                  </a:lnTo>
                  <a:lnTo>
                    <a:pt x="239" y="283"/>
                  </a:lnTo>
                  <a:lnTo>
                    <a:pt x="240" y="283"/>
                  </a:lnTo>
                  <a:lnTo>
                    <a:pt x="241" y="282"/>
                  </a:lnTo>
                  <a:lnTo>
                    <a:pt x="241" y="281"/>
                  </a:lnTo>
                  <a:lnTo>
                    <a:pt x="241" y="280"/>
                  </a:lnTo>
                  <a:lnTo>
                    <a:pt x="241" y="279"/>
                  </a:lnTo>
                  <a:lnTo>
                    <a:pt x="241" y="278"/>
                  </a:lnTo>
                  <a:lnTo>
                    <a:pt x="241" y="277"/>
                  </a:lnTo>
                  <a:lnTo>
                    <a:pt x="241" y="276"/>
                  </a:lnTo>
                  <a:lnTo>
                    <a:pt x="242" y="274"/>
                  </a:lnTo>
                  <a:lnTo>
                    <a:pt x="242" y="271"/>
                  </a:lnTo>
                  <a:lnTo>
                    <a:pt x="241" y="270"/>
                  </a:lnTo>
                  <a:lnTo>
                    <a:pt x="241" y="268"/>
                  </a:lnTo>
                  <a:lnTo>
                    <a:pt x="241" y="267"/>
                  </a:lnTo>
                  <a:lnTo>
                    <a:pt x="242" y="267"/>
                  </a:lnTo>
                  <a:lnTo>
                    <a:pt x="242" y="266"/>
                  </a:lnTo>
                  <a:lnTo>
                    <a:pt x="243" y="266"/>
                  </a:lnTo>
                  <a:lnTo>
                    <a:pt x="243" y="262"/>
                  </a:lnTo>
                  <a:lnTo>
                    <a:pt x="243" y="261"/>
                  </a:lnTo>
                  <a:lnTo>
                    <a:pt x="243" y="256"/>
                  </a:lnTo>
                  <a:lnTo>
                    <a:pt x="243" y="255"/>
                  </a:lnTo>
                  <a:lnTo>
                    <a:pt x="243" y="254"/>
                  </a:lnTo>
                  <a:lnTo>
                    <a:pt x="243" y="253"/>
                  </a:lnTo>
                  <a:lnTo>
                    <a:pt x="243" y="251"/>
                  </a:lnTo>
                  <a:lnTo>
                    <a:pt x="243" y="249"/>
                  </a:lnTo>
                  <a:lnTo>
                    <a:pt x="243" y="247"/>
                  </a:lnTo>
                  <a:lnTo>
                    <a:pt x="243" y="246"/>
                  </a:lnTo>
                  <a:lnTo>
                    <a:pt x="243" y="245"/>
                  </a:lnTo>
                  <a:lnTo>
                    <a:pt x="243" y="243"/>
                  </a:lnTo>
                  <a:lnTo>
                    <a:pt x="243" y="241"/>
                  </a:lnTo>
                  <a:lnTo>
                    <a:pt x="243" y="240"/>
                  </a:lnTo>
                  <a:lnTo>
                    <a:pt x="243" y="239"/>
                  </a:lnTo>
                  <a:lnTo>
                    <a:pt x="243" y="237"/>
                  </a:lnTo>
                  <a:lnTo>
                    <a:pt x="243" y="236"/>
                  </a:lnTo>
                  <a:lnTo>
                    <a:pt x="243" y="233"/>
                  </a:lnTo>
                  <a:lnTo>
                    <a:pt x="243" y="232"/>
                  </a:lnTo>
                  <a:lnTo>
                    <a:pt x="243" y="231"/>
                  </a:lnTo>
                  <a:lnTo>
                    <a:pt x="243" y="230"/>
                  </a:lnTo>
                  <a:lnTo>
                    <a:pt x="242" y="229"/>
                  </a:lnTo>
                  <a:lnTo>
                    <a:pt x="242" y="228"/>
                  </a:lnTo>
                  <a:lnTo>
                    <a:pt x="242" y="227"/>
                  </a:lnTo>
                  <a:lnTo>
                    <a:pt x="242" y="225"/>
                  </a:lnTo>
                  <a:lnTo>
                    <a:pt x="242" y="224"/>
                  </a:lnTo>
                  <a:lnTo>
                    <a:pt x="242" y="222"/>
                  </a:lnTo>
                  <a:lnTo>
                    <a:pt x="243" y="222"/>
                  </a:lnTo>
                  <a:lnTo>
                    <a:pt x="243" y="220"/>
                  </a:lnTo>
                  <a:lnTo>
                    <a:pt x="242" y="218"/>
                  </a:lnTo>
                  <a:lnTo>
                    <a:pt x="243" y="217"/>
                  </a:lnTo>
                  <a:lnTo>
                    <a:pt x="242" y="217"/>
                  </a:lnTo>
                  <a:lnTo>
                    <a:pt x="242" y="216"/>
                  </a:lnTo>
                  <a:lnTo>
                    <a:pt x="242" y="215"/>
                  </a:lnTo>
                  <a:lnTo>
                    <a:pt x="242" y="214"/>
                  </a:lnTo>
                  <a:lnTo>
                    <a:pt x="241" y="213"/>
                  </a:lnTo>
                  <a:lnTo>
                    <a:pt x="242" y="212"/>
                  </a:lnTo>
                  <a:lnTo>
                    <a:pt x="242" y="210"/>
                  </a:lnTo>
                  <a:lnTo>
                    <a:pt x="241" y="210"/>
                  </a:lnTo>
                  <a:lnTo>
                    <a:pt x="241" y="209"/>
                  </a:lnTo>
                  <a:lnTo>
                    <a:pt x="241" y="208"/>
                  </a:lnTo>
                  <a:lnTo>
                    <a:pt x="241" y="206"/>
                  </a:lnTo>
                  <a:lnTo>
                    <a:pt x="241" y="205"/>
                  </a:lnTo>
                  <a:lnTo>
                    <a:pt x="240" y="205"/>
                  </a:lnTo>
                  <a:lnTo>
                    <a:pt x="240" y="204"/>
                  </a:lnTo>
                  <a:lnTo>
                    <a:pt x="241" y="201"/>
                  </a:lnTo>
                  <a:lnTo>
                    <a:pt x="241" y="200"/>
                  </a:lnTo>
                  <a:lnTo>
                    <a:pt x="241" y="199"/>
                  </a:lnTo>
                  <a:lnTo>
                    <a:pt x="242" y="197"/>
                  </a:lnTo>
                  <a:lnTo>
                    <a:pt x="242" y="196"/>
                  </a:lnTo>
                  <a:lnTo>
                    <a:pt x="242" y="195"/>
                  </a:lnTo>
                  <a:lnTo>
                    <a:pt x="242" y="194"/>
                  </a:lnTo>
                  <a:lnTo>
                    <a:pt x="242" y="193"/>
                  </a:lnTo>
                  <a:lnTo>
                    <a:pt x="243" y="192"/>
                  </a:lnTo>
                  <a:lnTo>
                    <a:pt x="243" y="191"/>
                  </a:lnTo>
                  <a:lnTo>
                    <a:pt x="243" y="190"/>
                  </a:lnTo>
                  <a:lnTo>
                    <a:pt x="243" y="189"/>
                  </a:lnTo>
                  <a:lnTo>
                    <a:pt x="243" y="188"/>
                  </a:lnTo>
                  <a:lnTo>
                    <a:pt x="243" y="187"/>
                  </a:lnTo>
                  <a:lnTo>
                    <a:pt x="245" y="185"/>
                  </a:lnTo>
                  <a:lnTo>
                    <a:pt x="245" y="184"/>
                  </a:lnTo>
                  <a:lnTo>
                    <a:pt x="245" y="183"/>
                  </a:lnTo>
                  <a:lnTo>
                    <a:pt x="246" y="182"/>
                  </a:lnTo>
                  <a:lnTo>
                    <a:pt x="246" y="181"/>
                  </a:lnTo>
                  <a:lnTo>
                    <a:pt x="246" y="180"/>
                  </a:lnTo>
                  <a:lnTo>
                    <a:pt x="246" y="179"/>
                  </a:lnTo>
                  <a:lnTo>
                    <a:pt x="246" y="178"/>
                  </a:lnTo>
                  <a:lnTo>
                    <a:pt x="246" y="177"/>
                  </a:lnTo>
                  <a:lnTo>
                    <a:pt x="246" y="176"/>
                  </a:lnTo>
                  <a:lnTo>
                    <a:pt x="246" y="175"/>
                  </a:lnTo>
                  <a:lnTo>
                    <a:pt x="246" y="173"/>
                  </a:lnTo>
                  <a:lnTo>
                    <a:pt x="245" y="172"/>
                  </a:lnTo>
                  <a:lnTo>
                    <a:pt x="243" y="171"/>
                  </a:lnTo>
                  <a:lnTo>
                    <a:pt x="243" y="170"/>
                  </a:lnTo>
                  <a:lnTo>
                    <a:pt x="242" y="170"/>
                  </a:lnTo>
                  <a:lnTo>
                    <a:pt x="241" y="170"/>
                  </a:lnTo>
                  <a:lnTo>
                    <a:pt x="240" y="170"/>
                  </a:lnTo>
                  <a:lnTo>
                    <a:pt x="240" y="168"/>
                  </a:lnTo>
                  <a:lnTo>
                    <a:pt x="242" y="168"/>
                  </a:lnTo>
                  <a:lnTo>
                    <a:pt x="242" y="166"/>
                  </a:lnTo>
                  <a:lnTo>
                    <a:pt x="242" y="165"/>
                  </a:lnTo>
                  <a:lnTo>
                    <a:pt x="239" y="165"/>
                  </a:lnTo>
                  <a:lnTo>
                    <a:pt x="238" y="165"/>
                  </a:lnTo>
                  <a:lnTo>
                    <a:pt x="238" y="166"/>
                  </a:lnTo>
                  <a:lnTo>
                    <a:pt x="237" y="166"/>
                  </a:lnTo>
                  <a:lnTo>
                    <a:pt x="236" y="166"/>
                  </a:lnTo>
                  <a:lnTo>
                    <a:pt x="236" y="165"/>
                  </a:lnTo>
                  <a:lnTo>
                    <a:pt x="236" y="164"/>
                  </a:lnTo>
                  <a:lnTo>
                    <a:pt x="236" y="163"/>
                  </a:lnTo>
                  <a:lnTo>
                    <a:pt x="237" y="163"/>
                  </a:lnTo>
                  <a:lnTo>
                    <a:pt x="237" y="162"/>
                  </a:lnTo>
                  <a:lnTo>
                    <a:pt x="236" y="162"/>
                  </a:lnTo>
                  <a:lnTo>
                    <a:pt x="236" y="160"/>
                  </a:lnTo>
                  <a:lnTo>
                    <a:pt x="236" y="159"/>
                  </a:lnTo>
                  <a:lnTo>
                    <a:pt x="235" y="158"/>
                  </a:lnTo>
                  <a:lnTo>
                    <a:pt x="235" y="157"/>
                  </a:lnTo>
                  <a:lnTo>
                    <a:pt x="235" y="156"/>
                  </a:lnTo>
                  <a:lnTo>
                    <a:pt x="235" y="155"/>
                  </a:lnTo>
                  <a:lnTo>
                    <a:pt x="235" y="154"/>
                  </a:lnTo>
                  <a:lnTo>
                    <a:pt x="236" y="154"/>
                  </a:lnTo>
                  <a:lnTo>
                    <a:pt x="237" y="154"/>
                  </a:lnTo>
                  <a:lnTo>
                    <a:pt x="237" y="153"/>
                  </a:lnTo>
                  <a:lnTo>
                    <a:pt x="237" y="152"/>
                  </a:lnTo>
                  <a:lnTo>
                    <a:pt x="237" y="151"/>
                  </a:lnTo>
                  <a:lnTo>
                    <a:pt x="236" y="151"/>
                  </a:lnTo>
                  <a:lnTo>
                    <a:pt x="235" y="151"/>
                  </a:lnTo>
                  <a:lnTo>
                    <a:pt x="235" y="152"/>
                  </a:lnTo>
                  <a:lnTo>
                    <a:pt x="234" y="152"/>
                  </a:lnTo>
                  <a:lnTo>
                    <a:pt x="233" y="152"/>
                  </a:lnTo>
                  <a:lnTo>
                    <a:pt x="233" y="151"/>
                  </a:lnTo>
                  <a:lnTo>
                    <a:pt x="233" y="150"/>
                  </a:lnTo>
                  <a:lnTo>
                    <a:pt x="233" y="146"/>
                  </a:lnTo>
                  <a:lnTo>
                    <a:pt x="233" y="144"/>
                  </a:lnTo>
                  <a:lnTo>
                    <a:pt x="231" y="141"/>
                  </a:lnTo>
                  <a:lnTo>
                    <a:pt x="233" y="141"/>
                  </a:lnTo>
                  <a:lnTo>
                    <a:pt x="233" y="139"/>
                  </a:lnTo>
                  <a:lnTo>
                    <a:pt x="233" y="138"/>
                  </a:lnTo>
                  <a:lnTo>
                    <a:pt x="234" y="138"/>
                  </a:lnTo>
                  <a:lnTo>
                    <a:pt x="234" y="136"/>
                  </a:lnTo>
                  <a:lnTo>
                    <a:pt x="234" y="135"/>
                  </a:lnTo>
                  <a:lnTo>
                    <a:pt x="234" y="133"/>
                  </a:lnTo>
                  <a:lnTo>
                    <a:pt x="234" y="132"/>
                  </a:lnTo>
                  <a:lnTo>
                    <a:pt x="234" y="131"/>
                  </a:lnTo>
                  <a:lnTo>
                    <a:pt x="234" y="130"/>
                  </a:lnTo>
                  <a:lnTo>
                    <a:pt x="234" y="129"/>
                  </a:lnTo>
                  <a:lnTo>
                    <a:pt x="234" y="128"/>
                  </a:lnTo>
                  <a:lnTo>
                    <a:pt x="234" y="127"/>
                  </a:lnTo>
                  <a:lnTo>
                    <a:pt x="235" y="126"/>
                  </a:lnTo>
                  <a:lnTo>
                    <a:pt x="234" y="126"/>
                  </a:lnTo>
                  <a:lnTo>
                    <a:pt x="233" y="126"/>
                  </a:lnTo>
                  <a:lnTo>
                    <a:pt x="231" y="126"/>
                  </a:lnTo>
                  <a:lnTo>
                    <a:pt x="231" y="125"/>
                  </a:lnTo>
                  <a:lnTo>
                    <a:pt x="231" y="123"/>
                  </a:lnTo>
                  <a:lnTo>
                    <a:pt x="231" y="122"/>
                  </a:lnTo>
                  <a:lnTo>
                    <a:pt x="233" y="120"/>
                  </a:lnTo>
                  <a:lnTo>
                    <a:pt x="233" y="119"/>
                  </a:lnTo>
                  <a:lnTo>
                    <a:pt x="233" y="118"/>
                  </a:lnTo>
                  <a:lnTo>
                    <a:pt x="234" y="117"/>
                  </a:lnTo>
                  <a:lnTo>
                    <a:pt x="234" y="116"/>
                  </a:lnTo>
                  <a:lnTo>
                    <a:pt x="234" y="115"/>
                  </a:lnTo>
                  <a:lnTo>
                    <a:pt x="234" y="114"/>
                  </a:lnTo>
                  <a:lnTo>
                    <a:pt x="235" y="114"/>
                  </a:lnTo>
                  <a:lnTo>
                    <a:pt x="235" y="113"/>
                  </a:lnTo>
                  <a:lnTo>
                    <a:pt x="235" y="111"/>
                  </a:lnTo>
                  <a:lnTo>
                    <a:pt x="235" y="109"/>
                  </a:lnTo>
                  <a:lnTo>
                    <a:pt x="235" y="108"/>
                  </a:lnTo>
                  <a:lnTo>
                    <a:pt x="236" y="106"/>
                  </a:lnTo>
                  <a:lnTo>
                    <a:pt x="236" y="103"/>
                  </a:lnTo>
                  <a:lnTo>
                    <a:pt x="236" y="102"/>
                  </a:lnTo>
                  <a:lnTo>
                    <a:pt x="237" y="101"/>
                  </a:lnTo>
                  <a:lnTo>
                    <a:pt x="237" y="99"/>
                  </a:lnTo>
                  <a:lnTo>
                    <a:pt x="237" y="98"/>
                  </a:lnTo>
                  <a:lnTo>
                    <a:pt x="237" y="97"/>
                  </a:lnTo>
                  <a:lnTo>
                    <a:pt x="237" y="95"/>
                  </a:lnTo>
                  <a:lnTo>
                    <a:pt x="237" y="94"/>
                  </a:lnTo>
                  <a:lnTo>
                    <a:pt x="237" y="93"/>
                  </a:lnTo>
                  <a:lnTo>
                    <a:pt x="237" y="92"/>
                  </a:lnTo>
                  <a:lnTo>
                    <a:pt x="237" y="91"/>
                  </a:lnTo>
                  <a:lnTo>
                    <a:pt x="237" y="90"/>
                  </a:lnTo>
                  <a:lnTo>
                    <a:pt x="237" y="89"/>
                  </a:lnTo>
                  <a:lnTo>
                    <a:pt x="237" y="88"/>
                  </a:lnTo>
                  <a:lnTo>
                    <a:pt x="237" y="86"/>
                  </a:lnTo>
                  <a:lnTo>
                    <a:pt x="237" y="85"/>
                  </a:lnTo>
                  <a:lnTo>
                    <a:pt x="237" y="84"/>
                  </a:lnTo>
                  <a:lnTo>
                    <a:pt x="237" y="83"/>
                  </a:lnTo>
                  <a:lnTo>
                    <a:pt x="237" y="82"/>
                  </a:lnTo>
                  <a:lnTo>
                    <a:pt x="237" y="80"/>
                  </a:lnTo>
                  <a:lnTo>
                    <a:pt x="237" y="78"/>
                  </a:lnTo>
                  <a:lnTo>
                    <a:pt x="237" y="76"/>
                  </a:lnTo>
                  <a:lnTo>
                    <a:pt x="237" y="73"/>
                  </a:lnTo>
                  <a:lnTo>
                    <a:pt x="237" y="72"/>
                  </a:lnTo>
                  <a:lnTo>
                    <a:pt x="237" y="71"/>
                  </a:lnTo>
                  <a:lnTo>
                    <a:pt x="237" y="70"/>
                  </a:lnTo>
                  <a:lnTo>
                    <a:pt x="237" y="69"/>
                  </a:lnTo>
                  <a:lnTo>
                    <a:pt x="237" y="68"/>
                  </a:lnTo>
                  <a:lnTo>
                    <a:pt x="237" y="67"/>
                  </a:lnTo>
                  <a:lnTo>
                    <a:pt x="237" y="66"/>
                  </a:lnTo>
                  <a:lnTo>
                    <a:pt x="237" y="65"/>
                  </a:lnTo>
                  <a:lnTo>
                    <a:pt x="237" y="64"/>
                  </a:lnTo>
                  <a:lnTo>
                    <a:pt x="237" y="62"/>
                  </a:lnTo>
                  <a:lnTo>
                    <a:pt x="237" y="61"/>
                  </a:lnTo>
                  <a:lnTo>
                    <a:pt x="237" y="60"/>
                  </a:lnTo>
                  <a:lnTo>
                    <a:pt x="237" y="59"/>
                  </a:lnTo>
                  <a:lnTo>
                    <a:pt x="237" y="58"/>
                  </a:lnTo>
                  <a:lnTo>
                    <a:pt x="237" y="57"/>
                  </a:lnTo>
                  <a:lnTo>
                    <a:pt x="237" y="56"/>
                  </a:lnTo>
                  <a:lnTo>
                    <a:pt x="238" y="42"/>
                  </a:lnTo>
                  <a:lnTo>
                    <a:pt x="238" y="40"/>
                  </a:lnTo>
                  <a:lnTo>
                    <a:pt x="238" y="39"/>
                  </a:lnTo>
                  <a:lnTo>
                    <a:pt x="238" y="36"/>
                  </a:lnTo>
                  <a:lnTo>
                    <a:pt x="238" y="35"/>
                  </a:lnTo>
                  <a:lnTo>
                    <a:pt x="238" y="33"/>
                  </a:lnTo>
                  <a:lnTo>
                    <a:pt x="238" y="32"/>
                  </a:lnTo>
                  <a:lnTo>
                    <a:pt x="238" y="30"/>
                  </a:lnTo>
                  <a:lnTo>
                    <a:pt x="238" y="28"/>
                  </a:lnTo>
                  <a:lnTo>
                    <a:pt x="238" y="27"/>
                  </a:lnTo>
                  <a:lnTo>
                    <a:pt x="238" y="23"/>
                  </a:lnTo>
                  <a:lnTo>
                    <a:pt x="238" y="21"/>
                  </a:lnTo>
                  <a:lnTo>
                    <a:pt x="238" y="15"/>
                  </a:lnTo>
                  <a:lnTo>
                    <a:pt x="239" y="11"/>
                  </a:lnTo>
                  <a:lnTo>
                    <a:pt x="237" y="9"/>
                  </a:lnTo>
                  <a:lnTo>
                    <a:pt x="236" y="8"/>
                  </a:lnTo>
                  <a:lnTo>
                    <a:pt x="236" y="7"/>
                  </a:lnTo>
                  <a:lnTo>
                    <a:pt x="236" y="4"/>
                  </a:lnTo>
                  <a:lnTo>
                    <a:pt x="242" y="2"/>
                  </a:lnTo>
                  <a:lnTo>
                    <a:pt x="242" y="0"/>
                  </a:lnTo>
                  <a:lnTo>
                    <a:pt x="255" y="0"/>
                  </a:lnTo>
                  <a:lnTo>
                    <a:pt x="256" y="0"/>
                  </a:lnTo>
                  <a:lnTo>
                    <a:pt x="256" y="2"/>
                  </a:lnTo>
                  <a:lnTo>
                    <a:pt x="250" y="2"/>
                  </a:lnTo>
                  <a:lnTo>
                    <a:pt x="248" y="2"/>
                  </a:lnTo>
                  <a:lnTo>
                    <a:pt x="246" y="11"/>
                  </a:lnTo>
                  <a:lnTo>
                    <a:pt x="247" y="34"/>
                  </a:lnTo>
                  <a:lnTo>
                    <a:pt x="248" y="35"/>
                  </a:lnTo>
                  <a:lnTo>
                    <a:pt x="248" y="37"/>
                  </a:lnTo>
                  <a:lnTo>
                    <a:pt x="248" y="41"/>
                  </a:lnTo>
                  <a:lnTo>
                    <a:pt x="249" y="44"/>
                  </a:lnTo>
                  <a:lnTo>
                    <a:pt x="249" y="45"/>
                  </a:lnTo>
                  <a:lnTo>
                    <a:pt x="249" y="46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9" name="Freeform 8263">
              <a:extLst>
                <a:ext uri="{FF2B5EF4-FFF2-40B4-BE49-F238E27FC236}">
                  <a16:creationId xmlns:a16="http://schemas.microsoft.com/office/drawing/2014/main" id="{C3D52994-29E2-EB74-7681-0153C694AD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34213" y="1524000"/>
              <a:ext cx="419100" cy="315913"/>
            </a:xfrm>
            <a:custGeom>
              <a:avLst/>
              <a:gdLst>
                <a:gd name="T0" fmla="*/ 263 w 264"/>
                <a:gd name="T1" fmla="*/ 143 h 199"/>
                <a:gd name="T2" fmla="*/ 263 w 264"/>
                <a:gd name="T3" fmla="*/ 151 h 199"/>
                <a:gd name="T4" fmla="*/ 263 w 264"/>
                <a:gd name="T5" fmla="*/ 162 h 199"/>
                <a:gd name="T6" fmla="*/ 263 w 264"/>
                <a:gd name="T7" fmla="*/ 173 h 199"/>
                <a:gd name="T8" fmla="*/ 263 w 264"/>
                <a:gd name="T9" fmla="*/ 183 h 199"/>
                <a:gd name="T10" fmla="*/ 258 w 264"/>
                <a:gd name="T11" fmla="*/ 198 h 199"/>
                <a:gd name="T12" fmla="*/ 257 w 264"/>
                <a:gd name="T13" fmla="*/ 181 h 199"/>
                <a:gd name="T14" fmla="*/ 258 w 264"/>
                <a:gd name="T15" fmla="*/ 171 h 199"/>
                <a:gd name="T16" fmla="*/ 258 w 264"/>
                <a:gd name="T17" fmla="*/ 159 h 199"/>
                <a:gd name="T18" fmla="*/ 259 w 264"/>
                <a:gd name="T19" fmla="*/ 148 h 199"/>
                <a:gd name="T20" fmla="*/ 258 w 264"/>
                <a:gd name="T21" fmla="*/ 141 h 199"/>
                <a:gd name="T22" fmla="*/ 262 w 264"/>
                <a:gd name="T23" fmla="*/ 136 h 199"/>
                <a:gd name="T24" fmla="*/ 245 w 264"/>
                <a:gd name="T25" fmla="*/ 126 h 199"/>
                <a:gd name="T26" fmla="*/ 246 w 264"/>
                <a:gd name="T27" fmla="*/ 119 h 199"/>
                <a:gd name="T28" fmla="*/ 247 w 264"/>
                <a:gd name="T29" fmla="*/ 113 h 199"/>
                <a:gd name="T30" fmla="*/ 247 w 264"/>
                <a:gd name="T31" fmla="*/ 106 h 199"/>
                <a:gd name="T32" fmla="*/ 247 w 264"/>
                <a:gd name="T33" fmla="*/ 101 h 199"/>
                <a:gd name="T34" fmla="*/ 196 w 264"/>
                <a:gd name="T35" fmla="*/ 17 h 199"/>
                <a:gd name="T36" fmla="*/ 196 w 264"/>
                <a:gd name="T37" fmla="*/ 42 h 199"/>
                <a:gd name="T38" fmla="*/ 202 w 264"/>
                <a:gd name="T39" fmla="*/ 63 h 199"/>
                <a:gd name="T40" fmla="*/ 205 w 264"/>
                <a:gd name="T41" fmla="*/ 70 h 199"/>
                <a:gd name="T42" fmla="*/ 222 w 264"/>
                <a:gd name="T43" fmla="*/ 72 h 199"/>
                <a:gd name="T44" fmla="*/ 238 w 264"/>
                <a:gd name="T45" fmla="*/ 74 h 199"/>
                <a:gd name="T46" fmla="*/ 241 w 264"/>
                <a:gd name="T47" fmla="*/ 79 h 199"/>
                <a:gd name="T48" fmla="*/ 244 w 264"/>
                <a:gd name="T49" fmla="*/ 85 h 199"/>
                <a:gd name="T50" fmla="*/ 243 w 264"/>
                <a:gd name="T51" fmla="*/ 93 h 199"/>
                <a:gd name="T52" fmla="*/ 245 w 264"/>
                <a:gd name="T53" fmla="*/ 101 h 199"/>
                <a:gd name="T54" fmla="*/ 245 w 264"/>
                <a:gd name="T55" fmla="*/ 108 h 199"/>
                <a:gd name="T56" fmla="*/ 244 w 264"/>
                <a:gd name="T57" fmla="*/ 117 h 199"/>
                <a:gd name="T58" fmla="*/ 244 w 264"/>
                <a:gd name="T59" fmla="*/ 127 h 199"/>
                <a:gd name="T60" fmla="*/ 246 w 264"/>
                <a:gd name="T61" fmla="*/ 132 h 199"/>
                <a:gd name="T62" fmla="*/ 243 w 264"/>
                <a:gd name="T63" fmla="*/ 136 h 199"/>
                <a:gd name="T64" fmla="*/ 241 w 264"/>
                <a:gd name="T65" fmla="*/ 141 h 199"/>
                <a:gd name="T66" fmla="*/ 239 w 264"/>
                <a:gd name="T67" fmla="*/ 151 h 199"/>
                <a:gd name="T68" fmla="*/ 238 w 264"/>
                <a:gd name="T69" fmla="*/ 165 h 199"/>
                <a:gd name="T70" fmla="*/ 240 w 264"/>
                <a:gd name="T71" fmla="*/ 179 h 199"/>
                <a:gd name="T72" fmla="*/ 204 w 264"/>
                <a:gd name="T73" fmla="*/ 180 h 199"/>
                <a:gd name="T74" fmla="*/ 193 w 264"/>
                <a:gd name="T75" fmla="*/ 195 h 199"/>
                <a:gd name="T76" fmla="*/ 176 w 264"/>
                <a:gd name="T77" fmla="*/ 194 h 199"/>
                <a:gd name="T78" fmla="*/ 136 w 264"/>
                <a:gd name="T79" fmla="*/ 192 h 199"/>
                <a:gd name="T80" fmla="*/ 115 w 264"/>
                <a:gd name="T81" fmla="*/ 192 h 199"/>
                <a:gd name="T82" fmla="*/ 91 w 264"/>
                <a:gd name="T83" fmla="*/ 191 h 199"/>
                <a:gd name="T84" fmla="*/ 52 w 264"/>
                <a:gd name="T85" fmla="*/ 190 h 199"/>
                <a:gd name="T86" fmla="*/ 15 w 264"/>
                <a:gd name="T87" fmla="*/ 189 h 199"/>
                <a:gd name="T88" fmla="*/ 2 w 264"/>
                <a:gd name="T89" fmla="*/ 168 h 199"/>
                <a:gd name="T90" fmla="*/ 2 w 264"/>
                <a:gd name="T91" fmla="*/ 126 h 199"/>
                <a:gd name="T92" fmla="*/ 2 w 264"/>
                <a:gd name="T93" fmla="*/ 107 h 199"/>
                <a:gd name="T94" fmla="*/ 0 w 264"/>
                <a:gd name="T95" fmla="*/ 56 h 199"/>
                <a:gd name="T96" fmla="*/ 2 w 264"/>
                <a:gd name="T97" fmla="*/ 28 h 199"/>
                <a:gd name="T98" fmla="*/ 4 w 264"/>
                <a:gd name="T99" fmla="*/ 19 h 199"/>
                <a:gd name="T100" fmla="*/ 15 w 264"/>
                <a:gd name="T101" fmla="*/ 1 h 199"/>
                <a:gd name="T102" fmla="*/ 36 w 264"/>
                <a:gd name="T103" fmla="*/ 0 h 199"/>
                <a:gd name="T104" fmla="*/ 60 w 264"/>
                <a:gd name="T105" fmla="*/ 1 h 199"/>
                <a:gd name="T106" fmla="*/ 89 w 264"/>
                <a:gd name="T107" fmla="*/ 2 h 199"/>
                <a:gd name="T108" fmla="*/ 111 w 264"/>
                <a:gd name="T109" fmla="*/ 2 h 199"/>
                <a:gd name="T110" fmla="*/ 151 w 264"/>
                <a:gd name="T111" fmla="*/ 3 h 199"/>
                <a:gd name="T112" fmla="*/ 171 w 264"/>
                <a:gd name="T113" fmla="*/ 4 h 199"/>
                <a:gd name="T114" fmla="*/ 190 w 264"/>
                <a:gd name="T115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4" h="199">
                  <a:moveTo>
                    <a:pt x="263" y="137"/>
                  </a:moveTo>
                  <a:lnTo>
                    <a:pt x="263" y="138"/>
                  </a:lnTo>
                  <a:lnTo>
                    <a:pt x="263" y="139"/>
                  </a:lnTo>
                  <a:lnTo>
                    <a:pt x="263" y="140"/>
                  </a:lnTo>
                  <a:lnTo>
                    <a:pt x="263" y="141"/>
                  </a:lnTo>
                  <a:lnTo>
                    <a:pt x="264" y="141"/>
                  </a:lnTo>
                  <a:lnTo>
                    <a:pt x="264" y="142"/>
                  </a:lnTo>
                  <a:lnTo>
                    <a:pt x="264" y="143"/>
                  </a:lnTo>
                  <a:lnTo>
                    <a:pt x="263" y="143"/>
                  </a:lnTo>
                  <a:lnTo>
                    <a:pt x="264" y="143"/>
                  </a:lnTo>
                  <a:lnTo>
                    <a:pt x="263" y="144"/>
                  </a:lnTo>
                  <a:lnTo>
                    <a:pt x="263" y="145"/>
                  </a:lnTo>
                  <a:lnTo>
                    <a:pt x="263" y="146"/>
                  </a:lnTo>
                  <a:lnTo>
                    <a:pt x="263" y="148"/>
                  </a:lnTo>
                  <a:lnTo>
                    <a:pt x="264" y="148"/>
                  </a:lnTo>
                  <a:lnTo>
                    <a:pt x="263" y="149"/>
                  </a:lnTo>
                  <a:lnTo>
                    <a:pt x="263" y="150"/>
                  </a:lnTo>
                  <a:lnTo>
                    <a:pt x="263" y="151"/>
                  </a:lnTo>
                  <a:lnTo>
                    <a:pt x="263" y="152"/>
                  </a:lnTo>
                  <a:lnTo>
                    <a:pt x="263" y="153"/>
                  </a:lnTo>
                  <a:lnTo>
                    <a:pt x="263" y="154"/>
                  </a:lnTo>
                  <a:lnTo>
                    <a:pt x="263" y="155"/>
                  </a:lnTo>
                  <a:lnTo>
                    <a:pt x="263" y="156"/>
                  </a:lnTo>
                  <a:lnTo>
                    <a:pt x="263" y="158"/>
                  </a:lnTo>
                  <a:lnTo>
                    <a:pt x="263" y="159"/>
                  </a:lnTo>
                  <a:lnTo>
                    <a:pt x="263" y="161"/>
                  </a:lnTo>
                  <a:lnTo>
                    <a:pt x="263" y="162"/>
                  </a:lnTo>
                  <a:lnTo>
                    <a:pt x="263" y="163"/>
                  </a:lnTo>
                  <a:lnTo>
                    <a:pt x="263" y="164"/>
                  </a:lnTo>
                  <a:lnTo>
                    <a:pt x="263" y="166"/>
                  </a:lnTo>
                  <a:lnTo>
                    <a:pt x="263" y="167"/>
                  </a:lnTo>
                  <a:lnTo>
                    <a:pt x="263" y="168"/>
                  </a:lnTo>
                  <a:lnTo>
                    <a:pt x="263" y="169"/>
                  </a:lnTo>
                  <a:lnTo>
                    <a:pt x="263" y="170"/>
                  </a:lnTo>
                  <a:lnTo>
                    <a:pt x="263" y="171"/>
                  </a:lnTo>
                  <a:lnTo>
                    <a:pt x="263" y="173"/>
                  </a:lnTo>
                  <a:lnTo>
                    <a:pt x="263" y="174"/>
                  </a:lnTo>
                  <a:lnTo>
                    <a:pt x="263" y="175"/>
                  </a:lnTo>
                  <a:lnTo>
                    <a:pt x="263" y="176"/>
                  </a:lnTo>
                  <a:lnTo>
                    <a:pt x="263" y="177"/>
                  </a:lnTo>
                  <a:lnTo>
                    <a:pt x="263" y="178"/>
                  </a:lnTo>
                  <a:lnTo>
                    <a:pt x="263" y="179"/>
                  </a:lnTo>
                  <a:lnTo>
                    <a:pt x="263" y="180"/>
                  </a:lnTo>
                  <a:lnTo>
                    <a:pt x="263" y="181"/>
                  </a:lnTo>
                  <a:lnTo>
                    <a:pt x="263" y="183"/>
                  </a:lnTo>
                  <a:lnTo>
                    <a:pt x="263" y="185"/>
                  </a:lnTo>
                  <a:lnTo>
                    <a:pt x="263" y="186"/>
                  </a:lnTo>
                  <a:lnTo>
                    <a:pt x="262" y="189"/>
                  </a:lnTo>
                  <a:lnTo>
                    <a:pt x="262" y="191"/>
                  </a:lnTo>
                  <a:lnTo>
                    <a:pt x="262" y="193"/>
                  </a:lnTo>
                  <a:lnTo>
                    <a:pt x="262" y="195"/>
                  </a:lnTo>
                  <a:lnTo>
                    <a:pt x="262" y="198"/>
                  </a:lnTo>
                  <a:lnTo>
                    <a:pt x="262" y="199"/>
                  </a:lnTo>
                  <a:lnTo>
                    <a:pt x="258" y="198"/>
                  </a:lnTo>
                  <a:lnTo>
                    <a:pt x="254" y="198"/>
                  </a:lnTo>
                  <a:lnTo>
                    <a:pt x="254" y="196"/>
                  </a:lnTo>
                  <a:lnTo>
                    <a:pt x="254" y="195"/>
                  </a:lnTo>
                  <a:lnTo>
                    <a:pt x="255" y="194"/>
                  </a:lnTo>
                  <a:lnTo>
                    <a:pt x="255" y="193"/>
                  </a:lnTo>
                  <a:lnTo>
                    <a:pt x="256" y="191"/>
                  </a:lnTo>
                  <a:lnTo>
                    <a:pt x="256" y="188"/>
                  </a:lnTo>
                  <a:lnTo>
                    <a:pt x="257" y="182"/>
                  </a:lnTo>
                  <a:lnTo>
                    <a:pt x="257" y="181"/>
                  </a:lnTo>
                  <a:lnTo>
                    <a:pt x="257" y="180"/>
                  </a:lnTo>
                  <a:lnTo>
                    <a:pt x="257" y="179"/>
                  </a:lnTo>
                  <a:lnTo>
                    <a:pt x="257" y="178"/>
                  </a:lnTo>
                  <a:lnTo>
                    <a:pt x="257" y="177"/>
                  </a:lnTo>
                  <a:lnTo>
                    <a:pt x="258" y="176"/>
                  </a:lnTo>
                  <a:lnTo>
                    <a:pt x="258" y="175"/>
                  </a:lnTo>
                  <a:lnTo>
                    <a:pt x="258" y="174"/>
                  </a:lnTo>
                  <a:lnTo>
                    <a:pt x="258" y="173"/>
                  </a:lnTo>
                  <a:lnTo>
                    <a:pt x="258" y="171"/>
                  </a:lnTo>
                  <a:lnTo>
                    <a:pt x="258" y="170"/>
                  </a:lnTo>
                  <a:lnTo>
                    <a:pt x="258" y="169"/>
                  </a:lnTo>
                  <a:lnTo>
                    <a:pt x="258" y="168"/>
                  </a:lnTo>
                  <a:lnTo>
                    <a:pt x="258" y="167"/>
                  </a:lnTo>
                  <a:lnTo>
                    <a:pt x="258" y="166"/>
                  </a:lnTo>
                  <a:lnTo>
                    <a:pt x="258" y="164"/>
                  </a:lnTo>
                  <a:lnTo>
                    <a:pt x="259" y="162"/>
                  </a:lnTo>
                  <a:lnTo>
                    <a:pt x="258" y="161"/>
                  </a:lnTo>
                  <a:lnTo>
                    <a:pt x="258" y="159"/>
                  </a:lnTo>
                  <a:lnTo>
                    <a:pt x="258" y="158"/>
                  </a:lnTo>
                  <a:lnTo>
                    <a:pt x="259" y="157"/>
                  </a:lnTo>
                  <a:lnTo>
                    <a:pt x="259" y="155"/>
                  </a:lnTo>
                  <a:lnTo>
                    <a:pt x="259" y="153"/>
                  </a:lnTo>
                  <a:lnTo>
                    <a:pt x="259" y="152"/>
                  </a:lnTo>
                  <a:lnTo>
                    <a:pt x="259" y="151"/>
                  </a:lnTo>
                  <a:lnTo>
                    <a:pt x="259" y="150"/>
                  </a:lnTo>
                  <a:lnTo>
                    <a:pt x="259" y="149"/>
                  </a:lnTo>
                  <a:lnTo>
                    <a:pt x="259" y="148"/>
                  </a:lnTo>
                  <a:lnTo>
                    <a:pt x="259" y="146"/>
                  </a:lnTo>
                  <a:lnTo>
                    <a:pt x="259" y="145"/>
                  </a:lnTo>
                  <a:lnTo>
                    <a:pt x="258" y="145"/>
                  </a:lnTo>
                  <a:lnTo>
                    <a:pt x="256" y="145"/>
                  </a:lnTo>
                  <a:lnTo>
                    <a:pt x="256" y="144"/>
                  </a:lnTo>
                  <a:lnTo>
                    <a:pt x="259" y="144"/>
                  </a:lnTo>
                  <a:lnTo>
                    <a:pt x="259" y="143"/>
                  </a:lnTo>
                  <a:lnTo>
                    <a:pt x="258" y="142"/>
                  </a:lnTo>
                  <a:lnTo>
                    <a:pt x="258" y="141"/>
                  </a:lnTo>
                  <a:lnTo>
                    <a:pt x="258" y="140"/>
                  </a:lnTo>
                  <a:lnTo>
                    <a:pt x="258" y="139"/>
                  </a:lnTo>
                  <a:lnTo>
                    <a:pt x="258" y="138"/>
                  </a:lnTo>
                  <a:lnTo>
                    <a:pt x="258" y="137"/>
                  </a:lnTo>
                  <a:lnTo>
                    <a:pt x="258" y="136"/>
                  </a:lnTo>
                  <a:lnTo>
                    <a:pt x="254" y="136"/>
                  </a:lnTo>
                  <a:lnTo>
                    <a:pt x="258" y="136"/>
                  </a:lnTo>
                  <a:lnTo>
                    <a:pt x="261" y="136"/>
                  </a:lnTo>
                  <a:lnTo>
                    <a:pt x="262" y="136"/>
                  </a:lnTo>
                  <a:lnTo>
                    <a:pt x="263" y="136"/>
                  </a:lnTo>
                  <a:lnTo>
                    <a:pt x="263" y="137"/>
                  </a:lnTo>
                  <a:close/>
                  <a:moveTo>
                    <a:pt x="245" y="126"/>
                  </a:moveTo>
                  <a:lnTo>
                    <a:pt x="245" y="125"/>
                  </a:lnTo>
                  <a:lnTo>
                    <a:pt x="246" y="125"/>
                  </a:lnTo>
                  <a:lnTo>
                    <a:pt x="246" y="124"/>
                  </a:lnTo>
                  <a:lnTo>
                    <a:pt x="246" y="125"/>
                  </a:lnTo>
                  <a:lnTo>
                    <a:pt x="246" y="126"/>
                  </a:lnTo>
                  <a:lnTo>
                    <a:pt x="245" y="126"/>
                  </a:lnTo>
                  <a:close/>
                  <a:moveTo>
                    <a:pt x="246" y="120"/>
                  </a:moveTo>
                  <a:lnTo>
                    <a:pt x="246" y="121"/>
                  </a:lnTo>
                  <a:lnTo>
                    <a:pt x="246" y="120"/>
                  </a:lnTo>
                  <a:lnTo>
                    <a:pt x="246" y="121"/>
                  </a:lnTo>
                  <a:lnTo>
                    <a:pt x="246" y="120"/>
                  </a:lnTo>
                  <a:lnTo>
                    <a:pt x="245" y="120"/>
                  </a:lnTo>
                  <a:lnTo>
                    <a:pt x="246" y="119"/>
                  </a:lnTo>
                  <a:lnTo>
                    <a:pt x="246" y="118"/>
                  </a:lnTo>
                  <a:lnTo>
                    <a:pt x="246" y="119"/>
                  </a:lnTo>
                  <a:lnTo>
                    <a:pt x="246" y="120"/>
                  </a:lnTo>
                  <a:close/>
                  <a:moveTo>
                    <a:pt x="247" y="112"/>
                  </a:moveTo>
                  <a:lnTo>
                    <a:pt x="247" y="113"/>
                  </a:lnTo>
                  <a:lnTo>
                    <a:pt x="247" y="114"/>
                  </a:lnTo>
                  <a:lnTo>
                    <a:pt x="246" y="114"/>
                  </a:lnTo>
                  <a:lnTo>
                    <a:pt x="246" y="113"/>
                  </a:lnTo>
                  <a:lnTo>
                    <a:pt x="247" y="113"/>
                  </a:lnTo>
                  <a:lnTo>
                    <a:pt x="246" y="113"/>
                  </a:lnTo>
                  <a:lnTo>
                    <a:pt x="247" y="113"/>
                  </a:lnTo>
                  <a:lnTo>
                    <a:pt x="246" y="113"/>
                  </a:lnTo>
                  <a:lnTo>
                    <a:pt x="246" y="112"/>
                  </a:lnTo>
                  <a:lnTo>
                    <a:pt x="247" y="112"/>
                  </a:lnTo>
                  <a:close/>
                  <a:moveTo>
                    <a:pt x="246" y="108"/>
                  </a:moveTo>
                  <a:lnTo>
                    <a:pt x="246" y="107"/>
                  </a:lnTo>
                  <a:lnTo>
                    <a:pt x="245" y="107"/>
                  </a:lnTo>
                  <a:lnTo>
                    <a:pt x="245" y="106"/>
                  </a:lnTo>
                  <a:lnTo>
                    <a:pt x="246" y="106"/>
                  </a:lnTo>
                  <a:lnTo>
                    <a:pt x="247" y="106"/>
                  </a:lnTo>
                  <a:lnTo>
                    <a:pt x="247" y="107"/>
                  </a:lnTo>
                  <a:lnTo>
                    <a:pt x="247" y="108"/>
                  </a:lnTo>
                  <a:lnTo>
                    <a:pt x="246" y="108"/>
                  </a:lnTo>
                  <a:close/>
                  <a:moveTo>
                    <a:pt x="246" y="103"/>
                  </a:moveTo>
                  <a:lnTo>
                    <a:pt x="246" y="102"/>
                  </a:lnTo>
                  <a:lnTo>
                    <a:pt x="246" y="101"/>
                  </a:lnTo>
                  <a:lnTo>
                    <a:pt x="246" y="100"/>
                  </a:lnTo>
                  <a:lnTo>
                    <a:pt x="247" y="100"/>
                  </a:lnTo>
                  <a:lnTo>
                    <a:pt x="247" y="101"/>
                  </a:lnTo>
                  <a:lnTo>
                    <a:pt x="247" y="102"/>
                  </a:lnTo>
                  <a:lnTo>
                    <a:pt x="247" y="103"/>
                  </a:lnTo>
                  <a:lnTo>
                    <a:pt x="246" y="103"/>
                  </a:lnTo>
                  <a:close/>
                  <a:moveTo>
                    <a:pt x="197" y="6"/>
                  </a:moveTo>
                  <a:lnTo>
                    <a:pt x="197" y="9"/>
                  </a:lnTo>
                  <a:lnTo>
                    <a:pt x="197" y="13"/>
                  </a:lnTo>
                  <a:lnTo>
                    <a:pt x="196" y="14"/>
                  </a:lnTo>
                  <a:lnTo>
                    <a:pt x="196" y="15"/>
                  </a:lnTo>
                  <a:lnTo>
                    <a:pt x="196" y="17"/>
                  </a:lnTo>
                  <a:lnTo>
                    <a:pt x="196" y="20"/>
                  </a:lnTo>
                  <a:lnTo>
                    <a:pt x="196" y="21"/>
                  </a:lnTo>
                  <a:lnTo>
                    <a:pt x="196" y="25"/>
                  </a:lnTo>
                  <a:lnTo>
                    <a:pt x="196" y="26"/>
                  </a:lnTo>
                  <a:lnTo>
                    <a:pt x="196" y="27"/>
                  </a:lnTo>
                  <a:lnTo>
                    <a:pt x="195" y="33"/>
                  </a:lnTo>
                  <a:lnTo>
                    <a:pt x="195" y="37"/>
                  </a:lnTo>
                  <a:lnTo>
                    <a:pt x="196" y="39"/>
                  </a:lnTo>
                  <a:lnTo>
                    <a:pt x="196" y="42"/>
                  </a:lnTo>
                  <a:lnTo>
                    <a:pt x="196" y="43"/>
                  </a:lnTo>
                  <a:lnTo>
                    <a:pt x="197" y="43"/>
                  </a:lnTo>
                  <a:lnTo>
                    <a:pt x="198" y="50"/>
                  </a:lnTo>
                  <a:lnTo>
                    <a:pt x="198" y="51"/>
                  </a:lnTo>
                  <a:lnTo>
                    <a:pt x="200" y="55"/>
                  </a:lnTo>
                  <a:lnTo>
                    <a:pt x="200" y="57"/>
                  </a:lnTo>
                  <a:lnTo>
                    <a:pt x="201" y="60"/>
                  </a:lnTo>
                  <a:lnTo>
                    <a:pt x="201" y="62"/>
                  </a:lnTo>
                  <a:lnTo>
                    <a:pt x="202" y="63"/>
                  </a:lnTo>
                  <a:lnTo>
                    <a:pt x="202" y="65"/>
                  </a:lnTo>
                  <a:lnTo>
                    <a:pt x="202" y="66"/>
                  </a:lnTo>
                  <a:lnTo>
                    <a:pt x="202" y="67"/>
                  </a:lnTo>
                  <a:lnTo>
                    <a:pt x="201" y="68"/>
                  </a:lnTo>
                  <a:lnTo>
                    <a:pt x="201" y="69"/>
                  </a:lnTo>
                  <a:lnTo>
                    <a:pt x="202" y="69"/>
                  </a:lnTo>
                  <a:lnTo>
                    <a:pt x="203" y="70"/>
                  </a:lnTo>
                  <a:lnTo>
                    <a:pt x="204" y="70"/>
                  </a:lnTo>
                  <a:lnTo>
                    <a:pt x="205" y="70"/>
                  </a:lnTo>
                  <a:lnTo>
                    <a:pt x="206" y="70"/>
                  </a:lnTo>
                  <a:lnTo>
                    <a:pt x="206" y="71"/>
                  </a:lnTo>
                  <a:lnTo>
                    <a:pt x="207" y="72"/>
                  </a:lnTo>
                  <a:lnTo>
                    <a:pt x="208" y="72"/>
                  </a:lnTo>
                  <a:lnTo>
                    <a:pt x="212" y="72"/>
                  </a:lnTo>
                  <a:lnTo>
                    <a:pt x="213" y="72"/>
                  </a:lnTo>
                  <a:lnTo>
                    <a:pt x="220" y="72"/>
                  </a:lnTo>
                  <a:lnTo>
                    <a:pt x="221" y="72"/>
                  </a:lnTo>
                  <a:lnTo>
                    <a:pt x="222" y="72"/>
                  </a:lnTo>
                  <a:lnTo>
                    <a:pt x="226" y="72"/>
                  </a:lnTo>
                  <a:lnTo>
                    <a:pt x="227" y="72"/>
                  </a:lnTo>
                  <a:lnTo>
                    <a:pt x="233" y="72"/>
                  </a:lnTo>
                  <a:lnTo>
                    <a:pt x="235" y="72"/>
                  </a:lnTo>
                  <a:lnTo>
                    <a:pt x="244" y="74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0" y="74"/>
                  </a:lnTo>
                  <a:lnTo>
                    <a:pt x="238" y="74"/>
                  </a:lnTo>
                  <a:lnTo>
                    <a:pt x="239" y="74"/>
                  </a:lnTo>
                  <a:lnTo>
                    <a:pt x="242" y="74"/>
                  </a:lnTo>
                  <a:lnTo>
                    <a:pt x="244" y="74"/>
                  </a:lnTo>
                  <a:lnTo>
                    <a:pt x="245" y="74"/>
                  </a:lnTo>
                  <a:lnTo>
                    <a:pt x="245" y="77"/>
                  </a:lnTo>
                  <a:lnTo>
                    <a:pt x="241" y="77"/>
                  </a:lnTo>
                  <a:lnTo>
                    <a:pt x="244" y="77"/>
                  </a:lnTo>
                  <a:lnTo>
                    <a:pt x="244" y="79"/>
                  </a:lnTo>
                  <a:lnTo>
                    <a:pt x="241" y="79"/>
                  </a:lnTo>
                  <a:lnTo>
                    <a:pt x="241" y="80"/>
                  </a:lnTo>
                  <a:lnTo>
                    <a:pt x="242" y="80"/>
                  </a:lnTo>
                  <a:lnTo>
                    <a:pt x="243" y="80"/>
                  </a:lnTo>
                  <a:lnTo>
                    <a:pt x="243" y="81"/>
                  </a:lnTo>
                  <a:lnTo>
                    <a:pt x="243" y="82"/>
                  </a:lnTo>
                  <a:lnTo>
                    <a:pt x="243" y="83"/>
                  </a:lnTo>
                  <a:lnTo>
                    <a:pt x="243" y="84"/>
                  </a:lnTo>
                  <a:lnTo>
                    <a:pt x="244" y="84"/>
                  </a:lnTo>
                  <a:lnTo>
                    <a:pt x="244" y="85"/>
                  </a:lnTo>
                  <a:lnTo>
                    <a:pt x="244" y="87"/>
                  </a:lnTo>
                  <a:lnTo>
                    <a:pt x="243" y="87"/>
                  </a:lnTo>
                  <a:lnTo>
                    <a:pt x="242" y="87"/>
                  </a:lnTo>
                  <a:lnTo>
                    <a:pt x="242" y="88"/>
                  </a:lnTo>
                  <a:lnTo>
                    <a:pt x="241" y="89"/>
                  </a:lnTo>
                  <a:lnTo>
                    <a:pt x="241" y="90"/>
                  </a:lnTo>
                  <a:lnTo>
                    <a:pt x="241" y="91"/>
                  </a:lnTo>
                  <a:lnTo>
                    <a:pt x="242" y="92"/>
                  </a:lnTo>
                  <a:lnTo>
                    <a:pt x="243" y="93"/>
                  </a:lnTo>
                  <a:lnTo>
                    <a:pt x="244" y="93"/>
                  </a:lnTo>
                  <a:lnTo>
                    <a:pt x="244" y="94"/>
                  </a:lnTo>
                  <a:lnTo>
                    <a:pt x="244" y="95"/>
                  </a:lnTo>
                  <a:lnTo>
                    <a:pt x="244" y="96"/>
                  </a:lnTo>
                  <a:lnTo>
                    <a:pt x="244" y="97"/>
                  </a:lnTo>
                  <a:lnTo>
                    <a:pt x="244" y="99"/>
                  </a:lnTo>
                  <a:lnTo>
                    <a:pt x="244" y="100"/>
                  </a:lnTo>
                  <a:lnTo>
                    <a:pt x="245" y="100"/>
                  </a:lnTo>
                  <a:lnTo>
                    <a:pt x="245" y="101"/>
                  </a:lnTo>
                  <a:lnTo>
                    <a:pt x="244" y="101"/>
                  </a:lnTo>
                  <a:lnTo>
                    <a:pt x="244" y="102"/>
                  </a:lnTo>
                  <a:lnTo>
                    <a:pt x="244" y="103"/>
                  </a:lnTo>
                  <a:lnTo>
                    <a:pt x="244" y="104"/>
                  </a:lnTo>
                  <a:lnTo>
                    <a:pt x="244" y="105"/>
                  </a:lnTo>
                  <a:lnTo>
                    <a:pt x="244" y="106"/>
                  </a:lnTo>
                  <a:lnTo>
                    <a:pt x="244" y="107"/>
                  </a:lnTo>
                  <a:lnTo>
                    <a:pt x="244" y="108"/>
                  </a:lnTo>
                  <a:lnTo>
                    <a:pt x="245" y="108"/>
                  </a:lnTo>
                  <a:lnTo>
                    <a:pt x="245" y="109"/>
                  </a:lnTo>
                  <a:lnTo>
                    <a:pt x="244" y="109"/>
                  </a:lnTo>
                  <a:lnTo>
                    <a:pt x="244" y="111"/>
                  </a:lnTo>
                  <a:lnTo>
                    <a:pt x="244" y="112"/>
                  </a:lnTo>
                  <a:lnTo>
                    <a:pt x="244" y="113"/>
                  </a:lnTo>
                  <a:lnTo>
                    <a:pt x="244" y="114"/>
                  </a:lnTo>
                  <a:lnTo>
                    <a:pt x="244" y="115"/>
                  </a:lnTo>
                  <a:lnTo>
                    <a:pt x="244" y="116"/>
                  </a:lnTo>
                  <a:lnTo>
                    <a:pt x="244" y="117"/>
                  </a:lnTo>
                  <a:lnTo>
                    <a:pt x="244" y="118"/>
                  </a:lnTo>
                  <a:lnTo>
                    <a:pt x="244" y="119"/>
                  </a:lnTo>
                  <a:lnTo>
                    <a:pt x="244" y="120"/>
                  </a:lnTo>
                  <a:lnTo>
                    <a:pt x="244" y="121"/>
                  </a:lnTo>
                  <a:lnTo>
                    <a:pt x="244" y="122"/>
                  </a:lnTo>
                  <a:lnTo>
                    <a:pt x="244" y="124"/>
                  </a:lnTo>
                  <a:lnTo>
                    <a:pt x="244" y="125"/>
                  </a:lnTo>
                  <a:lnTo>
                    <a:pt x="244" y="126"/>
                  </a:lnTo>
                  <a:lnTo>
                    <a:pt x="244" y="127"/>
                  </a:lnTo>
                  <a:lnTo>
                    <a:pt x="244" y="128"/>
                  </a:lnTo>
                  <a:lnTo>
                    <a:pt x="244" y="129"/>
                  </a:lnTo>
                  <a:lnTo>
                    <a:pt x="244" y="130"/>
                  </a:lnTo>
                  <a:lnTo>
                    <a:pt x="245" y="130"/>
                  </a:lnTo>
                  <a:lnTo>
                    <a:pt x="244" y="130"/>
                  </a:lnTo>
                  <a:lnTo>
                    <a:pt x="244" y="131"/>
                  </a:lnTo>
                  <a:lnTo>
                    <a:pt x="245" y="131"/>
                  </a:lnTo>
                  <a:lnTo>
                    <a:pt x="246" y="131"/>
                  </a:lnTo>
                  <a:lnTo>
                    <a:pt x="246" y="132"/>
                  </a:lnTo>
                  <a:lnTo>
                    <a:pt x="245" y="133"/>
                  </a:lnTo>
                  <a:lnTo>
                    <a:pt x="244" y="133"/>
                  </a:lnTo>
                  <a:lnTo>
                    <a:pt x="245" y="133"/>
                  </a:lnTo>
                  <a:lnTo>
                    <a:pt x="245" y="134"/>
                  </a:lnTo>
                  <a:lnTo>
                    <a:pt x="244" y="134"/>
                  </a:lnTo>
                  <a:lnTo>
                    <a:pt x="245" y="134"/>
                  </a:lnTo>
                  <a:lnTo>
                    <a:pt x="245" y="136"/>
                  </a:lnTo>
                  <a:lnTo>
                    <a:pt x="244" y="136"/>
                  </a:lnTo>
                  <a:lnTo>
                    <a:pt x="243" y="136"/>
                  </a:lnTo>
                  <a:lnTo>
                    <a:pt x="243" y="137"/>
                  </a:lnTo>
                  <a:lnTo>
                    <a:pt x="242" y="137"/>
                  </a:lnTo>
                  <a:lnTo>
                    <a:pt x="242" y="138"/>
                  </a:lnTo>
                  <a:lnTo>
                    <a:pt x="242" y="139"/>
                  </a:lnTo>
                  <a:lnTo>
                    <a:pt x="243" y="139"/>
                  </a:lnTo>
                  <a:lnTo>
                    <a:pt x="243" y="140"/>
                  </a:lnTo>
                  <a:lnTo>
                    <a:pt x="242" y="140"/>
                  </a:lnTo>
                  <a:lnTo>
                    <a:pt x="242" y="141"/>
                  </a:lnTo>
                  <a:lnTo>
                    <a:pt x="241" y="141"/>
                  </a:lnTo>
                  <a:lnTo>
                    <a:pt x="241" y="142"/>
                  </a:lnTo>
                  <a:lnTo>
                    <a:pt x="241" y="143"/>
                  </a:lnTo>
                  <a:lnTo>
                    <a:pt x="240" y="143"/>
                  </a:lnTo>
                  <a:lnTo>
                    <a:pt x="240" y="146"/>
                  </a:lnTo>
                  <a:lnTo>
                    <a:pt x="240" y="148"/>
                  </a:lnTo>
                  <a:lnTo>
                    <a:pt x="239" y="148"/>
                  </a:lnTo>
                  <a:lnTo>
                    <a:pt x="239" y="149"/>
                  </a:lnTo>
                  <a:lnTo>
                    <a:pt x="239" y="150"/>
                  </a:lnTo>
                  <a:lnTo>
                    <a:pt x="239" y="151"/>
                  </a:lnTo>
                  <a:lnTo>
                    <a:pt x="239" y="152"/>
                  </a:lnTo>
                  <a:lnTo>
                    <a:pt x="238" y="153"/>
                  </a:lnTo>
                  <a:lnTo>
                    <a:pt x="238" y="154"/>
                  </a:lnTo>
                  <a:lnTo>
                    <a:pt x="238" y="155"/>
                  </a:lnTo>
                  <a:lnTo>
                    <a:pt x="238" y="161"/>
                  </a:lnTo>
                  <a:lnTo>
                    <a:pt x="238" y="162"/>
                  </a:lnTo>
                  <a:lnTo>
                    <a:pt x="238" y="163"/>
                  </a:lnTo>
                  <a:lnTo>
                    <a:pt x="238" y="164"/>
                  </a:lnTo>
                  <a:lnTo>
                    <a:pt x="238" y="165"/>
                  </a:lnTo>
                  <a:lnTo>
                    <a:pt x="238" y="167"/>
                  </a:lnTo>
                  <a:lnTo>
                    <a:pt x="238" y="170"/>
                  </a:lnTo>
                  <a:lnTo>
                    <a:pt x="238" y="173"/>
                  </a:lnTo>
                  <a:lnTo>
                    <a:pt x="238" y="174"/>
                  </a:lnTo>
                  <a:lnTo>
                    <a:pt x="238" y="175"/>
                  </a:lnTo>
                  <a:lnTo>
                    <a:pt x="239" y="176"/>
                  </a:lnTo>
                  <a:lnTo>
                    <a:pt x="239" y="177"/>
                  </a:lnTo>
                  <a:lnTo>
                    <a:pt x="239" y="178"/>
                  </a:lnTo>
                  <a:lnTo>
                    <a:pt x="240" y="179"/>
                  </a:lnTo>
                  <a:lnTo>
                    <a:pt x="240" y="180"/>
                  </a:lnTo>
                  <a:lnTo>
                    <a:pt x="240" y="181"/>
                  </a:lnTo>
                  <a:lnTo>
                    <a:pt x="232" y="181"/>
                  </a:lnTo>
                  <a:lnTo>
                    <a:pt x="231" y="180"/>
                  </a:lnTo>
                  <a:lnTo>
                    <a:pt x="230" y="180"/>
                  </a:lnTo>
                  <a:lnTo>
                    <a:pt x="226" y="180"/>
                  </a:lnTo>
                  <a:lnTo>
                    <a:pt x="221" y="180"/>
                  </a:lnTo>
                  <a:lnTo>
                    <a:pt x="207" y="180"/>
                  </a:lnTo>
                  <a:lnTo>
                    <a:pt x="204" y="180"/>
                  </a:lnTo>
                  <a:lnTo>
                    <a:pt x="204" y="179"/>
                  </a:lnTo>
                  <a:lnTo>
                    <a:pt x="201" y="179"/>
                  </a:lnTo>
                  <a:lnTo>
                    <a:pt x="200" y="179"/>
                  </a:lnTo>
                  <a:lnTo>
                    <a:pt x="200" y="185"/>
                  </a:lnTo>
                  <a:lnTo>
                    <a:pt x="200" y="188"/>
                  </a:lnTo>
                  <a:lnTo>
                    <a:pt x="200" y="195"/>
                  </a:lnTo>
                  <a:lnTo>
                    <a:pt x="198" y="195"/>
                  </a:lnTo>
                  <a:lnTo>
                    <a:pt x="194" y="195"/>
                  </a:lnTo>
                  <a:lnTo>
                    <a:pt x="193" y="195"/>
                  </a:lnTo>
                  <a:lnTo>
                    <a:pt x="192" y="195"/>
                  </a:lnTo>
                  <a:lnTo>
                    <a:pt x="188" y="194"/>
                  </a:lnTo>
                  <a:lnTo>
                    <a:pt x="187" y="194"/>
                  </a:lnTo>
                  <a:lnTo>
                    <a:pt x="184" y="194"/>
                  </a:lnTo>
                  <a:lnTo>
                    <a:pt x="183" y="194"/>
                  </a:lnTo>
                  <a:lnTo>
                    <a:pt x="179" y="194"/>
                  </a:lnTo>
                  <a:lnTo>
                    <a:pt x="178" y="194"/>
                  </a:lnTo>
                  <a:lnTo>
                    <a:pt x="177" y="194"/>
                  </a:lnTo>
                  <a:lnTo>
                    <a:pt x="176" y="194"/>
                  </a:lnTo>
                  <a:lnTo>
                    <a:pt x="170" y="194"/>
                  </a:lnTo>
                  <a:lnTo>
                    <a:pt x="167" y="193"/>
                  </a:lnTo>
                  <a:lnTo>
                    <a:pt x="163" y="193"/>
                  </a:lnTo>
                  <a:lnTo>
                    <a:pt x="161" y="193"/>
                  </a:lnTo>
                  <a:lnTo>
                    <a:pt x="158" y="193"/>
                  </a:lnTo>
                  <a:lnTo>
                    <a:pt x="154" y="193"/>
                  </a:lnTo>
                  <a:lnTo>
                    <a:pt x="148" y="193"/>
                  </a:lnTo>
                  <a:lnTo>
                    <a:pt x="144" y="193"/>
                  </a:lnTo>
                  <a:lnTo>
                    <a:pt x="136" y="192"/>
                  </a:lnTo>
                  <a:lnTo>
                    <a:pt x="135" y="192"/>
                  </a:lnTo>
                  <a:lnTo>
                    <a:pt x="132" y="192"/>
                  </a:lnTo>
                  <a:lnTo>
                    <a:pt x="131" y="192"/>
                  </a:lnTo>
                  <a:lnTo>
                    <a:pt x="129" y="192"/>
                  </a:lnTo>
                  <a:lnTo>
                    <a:pt x="123" y="192"/>
                  </a:lnTo>
                  <a:lnTo>
                    <a:pt x="118" y="192"/>
                  </a:lnTo>
                  <a:lnTo>
                    <a:pt x="117" y="192"/>
                  </a:lnTo>
                  <a:lnTo>
                    <a:pt x="116" y="192"/>
                  </a:lnTo>
                  <a:lnTo>
                    <a:pt x="115" y="192"/>
                  </a:lnTo>
                  <a:lnTo>
                    <a:pt x="114" y="192"/>
                  </a:lnTo>
                  <a:lnTo>
                    <a:pt x="113" y="192"/>
                  </a:lnTo>
                  <a:lnTo>
                    <a:pt x="111" y="192"/>
                  </a:lnTo>
                  <a:lnTo>
                    <a:pt x="110" y="192"/>
                  </a:lnTo>
                  <a:lnTo>
                    <a:pt x="109" y="192"/>
                  </a:lnTo>
                  <a:lnTo>
                    <a:pt x="108" y="192"/>
                  </a:lnTo>
                  <a:lnTo>
                    <a:pt x="104" y="192"/>
                  </a:lnTo>
                  <a:lnTo>
                    <a:pt x="97" y="192"/>
                  </a:lnTo>
                  <a:lnTo>
                    <a:pt x="91" y="191"/>
                  </a:lnTo>
                  <a:lnTo>
                    <a:pt x="86" y="191"/>
                  </a:lnTo>
                  <a:lnTo>
                    <a:pt x="83" y="191"/>
                  </a:lnTo>
                  <a:lnTo>
                    <a:pt x="82" y="191"/>
                  </a:lnTo>
                  <a:lnTo>
                    <a:pt x="78" y="191"/>
                  </a:lnTo>
                  <a:lnTo>
                    <a:pt x="70" y="191"/>
                  </a:lnTo>
                  <a:lnTo>
                    <a:pt x="65" y="191"/>
                  </a:lnTo>
                  <a:lnTo>
                    <a:pt x="62" y="190"/>
                  </a:lnTo>
                  <a:lnTo>
                    <a:pt x="57" y="190"/>
                  </a:lnTo>
                  <a:lnTo>
                    <a:pt x="52" y="190"/>
                  </a:lnTo>
                  <a:lnTo>
                    <a:pt x="35" y="190"/>
                  </a:lnTo>
                  <a:lnTo>
                    <a:pt x="34" y="190"/>
                  </a:lnTo>
                  <a:lnTo>
                    <a:pt x="31" y="189"/>
                  </a:lnTo>
                  <a:lnTo>
                    <a:pt x="30" y="189"/>
                  </a:lnTo>
                  <a:lnTo>
                    <a:pt x="29" y="189"/>
                  </a:lnTo>
                  <a:lnTo>
                    <a:pt x="27" y="189"/>
                  </a:lnTo>
                  <a:lnTo>
                    <a:pt x="22" y="189"/>
                  </a:lnTo>
                  <a:lnTo>
                    <a:pt x="18" y="189"/>
                  </a:lnTo>
                  <a:lnTo>
                    <a:pt x="15" y="189"/>
                  </a:lnTo>
                  <a:lnTo>
                    <a:pt x="11" y="189"/>
                  </a:lnTo>
                  <a:lnTo>
                    <a:pt x="9" y="189"/>
                  </a:lnTo>
                  <a:lnTo>
                    <a:pt x="8" y="189"/>
                  </a:lnTo>
                  <a:lnTo>
                    <a:pt x="5" y="189"/>
                  </a:lnTo>
                  <a:lnTo>
                    <a:pt x="3" y="189"/>
                  </a:lnTo>
                  <a:lnTo>
                    <a:pt x="3" y="187"/>
                  </a:lnTo>
                  <a:lnTo>
                    <a:pt x="2" y="179"/>
                  </a:lnTo>
                  <a:lnTo>
                    <a:pt x="2" y="169"/>
                  </a:lnTo>
                  <a:lnTo>
                    <a:pt x="2" y="168"/>
                  </a:lnTo>
                  <a:lnTo>
                    <a:pt x="2" y="163"/>
                  </a:lnTo>
                  <a:lnTo>
                    <a:pt x="2" y="150"/>
                  </a:lnTo>
                  <a:lnTo>
                    <a:pt x="2" y="149"/>
                  </a:lnTo>
                  <a:lnTo>
                    <a:pt x="2" y="145"/>
                  </a:lnTo>
                  <a:lnTo>
                    <a:pt x="2" y="131"/>
                  </a:lnTo>
                  <a:lnTo>
                    <a:pt x="2" y="130"/>
                  </a:lnTo>
                  <a:lnTo>
                    <a:pt x="2" y="129"/>
                  </a:lnTo>
                  <a:lnTo>
                    <a:pt x="2" y="128"/>
                  </a:lnTo>
                  <a:lnTo>
                    <a:pt x="2" y="126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2" y="121"/>
                  </a:lnTo>
                  <a:lnTo>
                    <a:pt x="2" y="120"/>
                  </a:lnTo>
                  <a:lnTo>
                    <a:pt x="2" y="119"/>
                  </a:lnTo>
                  <a:lnTo>
                    <a:pt x="2" y="116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07"/>
                  </a:lnTo>
                  <a:lnTo>
                    <a:pt x="2" y="102"/>
                  </a:lnTo>
                  <a:lnTo>
                    <a:pt x="2" y="100"/>
                  </a:lnTo>
                  <a:lnTo>
                    <a:pt x="2" y="95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0" y="52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2" y="28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3" y="22"/>
                  </a:lnTo>
                  <a:lnTo>
                    <a:pt x="3" y="21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19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7" y="11"/>
                  </a:lnTo>
                  <a:lnTo>
                    <a:pt x="14" y="2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6" y="0"/>
                  </a:lnTo>
                  <a:lnTo>
                    <a:pt x="58" y="0"/>
                  </a:lnTo>
                  <a:lnTo>
                    <a:pt x="60" y="1"/>
                  </a:lnTo>
                  <a:lnTo>
                    <a:pt x="61" y="1"/>
                  </a:lnTo>
                  <a:lnTo>
                    <a:pt x="64" y="1"/>
                  </a:lnTo>
                  <a:lnTo>
                    <a:pt x="71" y="1"/>
                  </a:lnTo>
                  <a:lnTo>
                    <a:pt x="76" y="1"/>
                  </a:lnTo>
                  <a:lnTo>
                    <a:pt x="80" y="1"/>
                  </a:lnTo>
                  <a:lnTo>
                    <a:pt x="83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9" y="2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3" y="2"/>
                  </a:lnTo>
                  <a:lnTo>
                    <a:pt x="95" y="2"/>
                  </a:lnTo>
                  <a:lnTo>
                    <a:pt x="97" y="1"/>
                  </a:lnTo>
                  <a:lnTo>
                    <a:pt x="101" y="1"/>
                  </a:lnTo>
                  <a:lnTo>
                    <a:pt x="103" y="1"/>
                  </a:lnTo>
                  <a:lnTo>
                    <a:pt x="110" y="2"/>
                  </a:lnTo>
                  <a:lnTo>
                    <a:pt x="111" y="2"/>
                  </a:lnTo>
                  <a:lnTo>
                    <a:pt x="118" y="2"/>
                  </a:lnTo>
                  <a:lnTo>
                    <a:pt x="119" y="2"/>
                  </a:lnTo>
                  <a:lnTo>
                    <a:pt x="121" y="2"/>
                  </a:lnTo>
                  <a:lnTo>
                    <a:pt x="125" y="2"/>
                  </a:lnTo>
                  <a:lnTo>
                    <a:pt x="127" y="2"/>
                  </a:lnTo>
                  <a:lnTo>
                    <a:pt x="129" y="3"/>
                  </a:lnTo>
                  <a:lnTo>
                    <a:pt x="134" y="3"/>
                  </a:lnTo>
                  <a:lnTo>
                    <a:pt x="142" y="3"/>
                  </a:lnTo>
                  <a:lnTo>
                    <a:pt x="151" y="3"/>
                  </a:lnTo>
                  <a:lnTo>
                    <a:pt x="157" y="3"/>
                  </a:lnTo>
                  <a:lnTo>
                    <a:pt x="159" y="4"/>
                  </a:lnTo>
                  <a:lnTo>
                    <a:pt x="161" y="4"/>
                  </a:lnTo>
                  <a:lnTo>
                    <a:pt x="164" y="4"/>
                  </a:lnTo>
                  <a:lnTo>
                    <a:pt x="166" y="4"/>
                  </a:lnTo>
                  <a:lnTo>
                    <a:pt x="167" y="4"/>
                  </a:lnTo>
                  <a:lnTo>
                    <a:pt x="168" y="4"/>
                  </a:lnTo>
                  <a:lnTo>
                    <a:pt x="170" y="4"/>
                  </a:lnTo>
                  <a:lnTo>
                    <a:pt x="171" y="4"/>
                  </a:lnTo>
                  <a:lnTo>
                    <a:pt x="172" y="4"/>
                  </a:lnTo>
                  <a:lnTo>
                    <a:pt x="173" y="4"/>
                  </a:lnTo>
                  <a:lnTo>
                    <a:pt x="176" y="4"/>
                  </a:lnTo>
                  <a:lnTo>
                    <a:pt x="178" y="5"/>
                  </a:lnTo>
                  <a:lnTo>
                    <a:pt x="182" y="5"/>
                  </a:lnTo>
                  <a:lnTo>
                    <a:pt x="184" y="5"/>
                  </a:lnTo>
                  <a:lnTo>
                    <a:pt x="185" y="5"/>
                  </a:lnTo>
                  <a:lnTo>
                    <a:pt x="188" y="5"/>
                  </a:lnTo>
                  <a:lnTo>
                    <a:pt x="190" y="5"/>
                  </a:lnTo>
                  <a:lnTo>
                    <a:pt x="192" y="5"/>
                  </a:lnTo>
                  <a:lnTo>
                    <a:pt x="197" y="6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9830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Florida West Palm Beach </a:t>
            </a:r>
            <a:br>
              <a:rPr lang="en-US" altLang="zh-CN" dirty="0"/>
            </a:br>
            <a:r>
              <a:rPr lang="en-US" altLang="zh-CN" dirty="0"/>
              <a:t>City and Downtown Map</a:t>
            </a:r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04B24A1E-A836-C1DA-0F1D-4DAA3D23A89B}"/>
              </a:ext>
            </a:extLst>
          </p:cNvPr>
          <p:cNvSpPr>
            <a:spLocks/>
          </p:cNvSpPr>
          <p:nvPr/>
        </p:nvSpPr>
        <p:spPr bwMode="auto">
          <a:xfrm>
            <a:off x="998730" y="1545636"/>
            <a:ext cx="2100263" cy="2646760"/>
          </a:xfrm>
          <a:custGeom>
            <a:avLst/>
            <a:gdLst>
              <a:gd name="T0" fmla="*/ 714 w 1764"/>
              <a:gd name="T1" fmla="*/ 387 h 2223"/>
              <a:gd name="T2" fmla="*/ 854 w 1764"/>
              <a:gd name="T3" fmla="*/ 680 h 2223"/>
              <a:gd name="T4" fmla="*/ 935 w 1764"/>
              <a:gd name="T5" fmla="*/ 682 h 2223"/>
              <a:gd name="T6" fmla="*/ 1013 w 1764"/>
              <a:gd name="T7" fmla="*/ 747 h 2223"/>
              <a:gd name="T8" fmla="*/ 844 w 1764"/>
              <a:gd name="T9" fmla="*/ 826 h 2223"/>
              <a:gd name="T10" fmla="*/ 1009 w 1764"/>
              <a:gd name="T11" fmla="*/ 837 h 2223"/>
              <a:gd name="T12" fmla="*/ 926 w 1764"/>
              <a:gd name="T13" fmla="*/ 889 h 2223"/>
              <a:gd name="T14" fmla="*/ 1061 w 1764"/>
              <a:gd name="T15" fmla="*/ 875 h 2223"/>
              <a:gd name="T16" fmla="*/ 1105 w 1764"/>
              <a:gd name="T17" fmla="*/ 835 h 2223"/>
              <a:gd name="T18" fmla="*/ 1260 w 1764"/>
              <a:gd name="T19" fmla="*/ 841 h 2223"/>
              <a:gd name="T20" fmla="*/ 1344 w 1764"/>
              <a:gd name="T21" fmla="*/ 854 h 2223"/>
              <a:gd name="T22" fmla="*/ 1336 w 1764"/>
              <a:gd name="T23" fmla="*/ 951 h 2223"/>
              <a:gd name="T24" fmla="*/ 1420 w 1764"/>
              <a:gd name="T25" fmla="*/ 971 h 2223"/>
              <a:gd name="T26" fmla="*/ 1511 w 1764"/>
              <a:gd name="T27" fmla="*/ 867 h 2223"/>
              <a:gd name="T28" fmla="*/ 1614 w 1764"/>
              <a:gd name="T29" fmla="*/ 854 h 2223"/>
              <a:gd name="T30" fmla="*/ 1645 w 1764"/>
              <a:gd name="T31" fmla="*/ 855 h 2223"/>
              <a:gd name="T32" fmla="*/ 1699 w 1764"/>
              <a:gd name="T33" fmla="*/ 857 h 2223"/>
              <a:gd name="T34" fmla="*/ 1722 w 1764"/>
              <a:gd name="T35" fmla="*/ 1410 h 2223"/>
              <a:gd name="T36" fmla="*/ 1727 w 1764"/>
              <a:gd name="T37" fmla="*/ 1535 h 2223"/>
              <a:gd name="T38" fmla="*/ 1726 w 1764"/>
              <a:gd name="T39" fmla="*/ 1587 h 2223"/>
              <a:gd name="T40" fmla="*/ 1725 w 1764"/>
              <a:gd name="T41" fmla="*/ 1659 h 2223"/>
              <a:gd name="T42" fmla="*/ 1738 w 1764"/>
              <a:gd name="T43" fmla="*/ 2003 h 2223"/>
              <a:gd name="T44" fmla="*/ 1526 w 1764"/>
              <a:gd name="T45" fmla="*/ 2216 h 2223"/>
              <a:gd name="T46" fmla="*/ 1499 w 1764"/>
              <a:gd name="T47" fmla="*/ 2178 h 2223"/>
              <a:gd name="T48" fmla="*/ 1491 w 1764"/>
              <a:gd name="T49" fmla="*/ 2134 h 2223"/>
              <a:gd name="T50" fmla="*/ 1473 w 1764"/>
              <a:gd name="T51" fmla="*/ 2061 h 2223"/>
              <a:gd name="T52" fmla="*/ 1476 w 1764"/>
              <a:gd name="T53" fmla="*/ 1845 h 2223"/>
              <a:gd name="T54" fmla="*/ 1405 w 1764"/>
              <a:gd name="T55" fmla="*/ 1705 h 2223"/>
              <a:gd name="T56" fmla="*/ 1396 w 1764"/>
              <a:gd name="T57" fmla="*/ 1629 h 2223"/>
              <a:gd name="T58" fmla="*/ 1390 w 1764"/>
              <a:gd name="T59" fmla="*/ 1526 h 2223"/>
              <a:gd name="T60" fmla="*/ 1359 w 1764"/>
              <a:gd name="T61" fmla="*/ 1512 h 2223"/>
              <a:gd name="T62" fmla="*/ 1190 w 1764"/>
              <a:gd name="T63" fmla="*/ 1507 h 2223"/>
              <a:gd name="T64" fmla="*/ 1134 w 1764"/>
              <a:gd name="T65" fmla="*/ 1465 h 2223"/>
              <a:gd name="T66" fmla="*/ 1107 w 1764"/>
              <a:gd name="T67" fmla="*/ 1459 h 2223"/>
              <a:gd name="T68" fmla="*/ 1096 w 1764"/>
              <a:gd name="T69" fmla="*/ 1439 h 2223"/>
              <a:gd name="T70" fmla="*/ 1087 w 1764"/>
              <a:gd name="T71" fmla="*/ 1436 h 2223"/>
              <a:gd name="T72" fmla="*/ 1069 w 1764"/>
              <a:gd name="T73" fmla="*/ 1386 h 2223"/>
              <a:gd name="T74" fmla="*/ 1071 w 1764"/>
              <a:gd name="T75" fmla="*/ 1349 h 2223"/>
              <a:gd name="T76" fmla="*/ 1106 w 1764"/>
              <a:gd name="T77" fmla="*/ 1340 h 2223"/>
              <a:gd name="T78" fmla="*/ 1085 w 1764"/>
              <a:gd name="T79" fmla="*/ 1329 h 2223"/>
              <a:gd name="T80" fmla="*/ 1097 w 1764"/>
              <a:gd name="T81" fmla="*/ 1335 h 2223"/>
              <a:gd name="T82" fmla="*/ 1070 w 1764"/>
              <a:gd name="T83" fmla="*/ 1291 h 2223"/>
              <a:gd name="T84" fmla="*/ 1076 w 1764"/>
              <a:gd name="T85" fmla="*/ 1155 h 2223"/>
              <a:gd name="T86" fmla="*/ 1035 w 1764"/>
              <a:gd name="T87" fmla="*/ 1062 h 2223"/>
              <a:gd name="T88" fmla="*/ 975 w 1764"/>
              <a:gd name="T89" fmla="*/ 1071 h 2223"/>
              <a:gd name="T90" fmla="*/ 990 w 1764"/>
              <a:gd name="T91" fmla="*/ 1157 h 2223"/>
              <a:gd name="T92" fmla="*/ 900 w 1764"/>
              <a:gd name="T93" fmla="*/ 1311 h 2223"/>
              <a:gd name="T94" fmla="*/ 730 w 1764"/>
              <a:gd name="T95" fmla="*/ 1325 h 2223"/>
              <a:gd name="T96" fmla="*/ 648 w 1764"/>
              <a:gd name="T97" fmla="*/ 1348 h 2223"/>
              <a:gd name="T98" fmla="*/ 644 w 1764"/>
              <a:gd name="T99" fmla="*/ 1492 h 2223"/>
              <a:gd name="T100" fmla="*/ 583 w 1764"/>
              <a:gd name="T101" fmla="*/ 1509 h 2223"/>
              <a:gd name="T102" fmla="*/ 500 w 1764"/>
              <a:gd name="T103" fmla="*/ 1504 h 2223"/>
              <a:gd name="T104" fmla="*/ 322 w 1764"/>
              <a:gd name="T105" fmla="*/ 1483 h 2223"/>
              <a:gd name="T106" fmla="*/ 146 w 1764"/>
              <a:gd name="T107" fmla="*/ 1321 h 2223"/>
              <a:gd name="T108" fmla="*/ 96 w 1764"/>
              <a:gd name="T109" fmla="*/ 821 h 2223"/>
              <a:gd name="T110" fmla="*/ 4 w 1764"/>
              <a:gd name="T111" fmla="*/ 731 h 2223"/>
              <a:gd name="T112" fmla="*/ 10 w 1764"/>
              <a:gd name="T113" fmla="*/ 596 h 2223"/>
              <a:gd name="T114" fmla="*/ 14 w 1764"/>
              <a:gd name="T115" fmla="*/ 424 h 2223"/>
              <a:gd name="T116" fmla="*/ 80 w 1764"/>
              <a:gd name="T117" fmla="*/ 299 h 2223"/>
              <a:gd name="T118" fmla="*/ 364 w 1764"/>
              <a:gd name="T119" fmla="*/ 125 h 2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64" h="2223">
                <a:moveTo>
                  <a:pt x="539" y="256"/>
                </a:moveTo>
                <a:lnTo>
                  <a:pt x="607" y="306"/>
                </a:lnTo>
                <a:lnTo>
                  <a:pt x="623" y="315"/>
                </a:lnTo>
                <a:lnTo>
                  <a:pt x="635" y="315"/>
                </a:lnTo>
                <a:lnTo>
                  <a:pt x="641" y="316"/>
                </a:lnTo>
                <a:lnTo>
                  <a:pt x="645" y="316"/>
                </a:lnTo>
                <a:lnTo>
                  <a:pt x="653" y="316"/>
                </a:lnTo>
                <a:lnTo>
                  <a:pt x="660" y="316"/>
                </a:lnTo>
                <a:lnTo>
                  <a:pt x="682" y="318"/>
                </a:lnTo>
                <a:lnTo>
                  <a:pt x="696" y="318"/>
                </a:lnTo>
                <a:lnTo>
                  <a:pt x="696" y="320"/>
                </a:lnTo>
                <a:lnTo>
                  <a:pt x="694" y="357"/>
                </a:lnTo>
                <a:lnTo>
                  <a:pt x="694" y="368"/>
                </a:lnTo>
                <a:lnTo>
                  <a:pt x="693" y="372"/>
                </a:lnTo>
                <a:lnTo>
                  <a:pt x="710" y="384"/>
                </a:lnTo>
                <a:lnTo>
                  <a:pt x="714" y="387"/>
                </a:lnTo>
                <a:lnTo>
                  <a:pt x="731" y="400"/>
                </a:lnTo>
                <a:lnTo>
                  <a:pt x="785" y="441"/>
                </a:lnTo>
                <a:lnTo>
                  <a:pt x="792" y="446"/>
                </a:lnTo>
                <a:lnTo>
                  <a:pt x="796" y="447"/>
                </a:lnTo>
                <a:lnTo>
                  <a:pt x="825" y="468"/>
                </a:lnTo>
                <a:lnTo>
                  <a:pt x="847" y="485"/>
                </a:lnTo>
                <a:lnTo>
                  <a:pt x="856" y="490"/>
                </a:lnTo>
                <a:lnTo>
                  <a:pt x="856" y="494"/>
                </a:lnTo>
                <a:lnTo>
                  <a:pt x="854" y="570"/>
                </a:lnTo>
                <a:lnTo>
                  <a:pt x="854" y="573"/>
                </a:lnTo>
                <a:lnTo>
                  <a:pt x="854" y="574"/>
                </a:lnTo>
                <a:lnTo>
                  <a:pt x="853" y="597"/>
                </a:lnTo>
                <a:lnTo>
                  <a:pt x="851" y="658"/>
                </a:lnTo>
                <a:lnTo>
                  <a:pt x="851" y="666"/>
                </a:lnTo>
                <a:lnTo>
                  <a:pt x="850" y="679"/>
                </a:lnTo>
                <a:lnTo>
                  <a:pt x="854" y="680"/>
                </a:lnTo>
                <a:lnTo>
                  <a:pt x="874" y="680"/>
                </a:lnTo>
                <a:lnTo>
                  <a:pt x="875" y="680"/>
                </a:lnTo>
                <a:lnTo>
                  <a:pt x="880" y="680"/>
                </a:lnTo>
                <a:lnTo>
                  <a:pt x="888" y="681"/>
                </a:lnTo>
                <a:lnTo>
                  <a:pt x="900" y="681"/>
                </a:lnTo>
                <a:lnTo>
                  <a:pt x="901" y="681"/>
                </a:lnTo>
                <a:lnTo>
                  <a:pt x="901" y="680"/>
                </a:lnTo>
                <a:lnTo>
                  <a:pt x="907" y="680"/>
                </a:lnTo>
                <a:lnTo>
                  <a:pt x="912" y="680"/>
                </a:lnTo>
                <a:lnTo>
                  <a:pt x="931" y="681"/>
                </a:lnTo>
                <a:lnTo>
                  <a:pt x="932" y="681"/>
                </a:lnTo>
                <a:lnTo>
                  <a:pt x="932" y="681"/>
                </a:lnTo>
                <a:lnTo>
                  <a:pt x="933" y="681"/>
                </a:lnTo>
                <a:lnTo>
                  <a:pt x="934" y="681"/>
                </a:lnTo>
                <a:lnTo>
                  <a:pt x="934" y="682"/>
                </a:lnTo>
                <a:lnTo>
                  <a:pt x="935" y="682"/>
                </a:lnTo>
                <a:lnTo>
                  <a:pt x="936" y="682"/>
                </a:lnTo>
                <a:lnTo>
                  <a:pt x="937" y="682"/>
                </a:lnTo>
                <a:lnTo>
                  <a:pt x="938" y="682"/>
                </a:lnTo>
                <a:lnTo>
                  <a:pt x="939" y="682"/>
                </a:lnTo>
                <a:lnTo>
                  <a:pt x="940" y="682"/>
                </a:lnTo>
                <a:lnTo>
                  <a:pt x="941" y="682"/>
                </a:lnTo>
                <a:lnTo>
                  <a:pt x="941" y="681"/>
                </a:lnTo>
                <a:lnTo>
                  <a:pt x="942" y="681"/>
                </a:lnTo>
                <a:lnTo>
                  <a:pt x="943" y="681"/>
                </a:lnTo>
                <a:lnTo>
                  <a:pt x="944" y="681"/>
                </a:lnTo>
                <a:lnTo>
                  <a:pt x="960" y="682"/>
                </a:lnTo>
                <a:lnTo>
                  <a:pt x="990" y="683"/>
                </a:lnTo>
                <a:lnTo>
                  <a:pt x="994" y="683"/>
                </a:lnTo>
                <a:lnTo>
                  <a:pt x="1003" y="683"/>
                </a:lnTo>
                <a:lnTo>
                  <a:pt x="1015" y="684"/>
                </a:lnTo>
                <a:lnTo>
                  <a:pt x="1013" y="747"/>
                </a:lnTo>
                <a:lnTo>
                  <a:pt x="1012" y="763"/>
                </a:lnTo>
                <a:lnTo>
                  <a:pt x="1012" y="773"/>
                </a:lnTo>
                <a:lnTo>
                  <a:pt x="1011" y="782"/>
                </a:lnTo>
                <a:lnTo>
                  <a:pt x="1011" y="795"/>
                </a:lnTo>
                <a:lnTo>
                  <a:pt x="1010" y="807"/>
                </a:lnTo>
                <a:lnTo>
                  <a:pt x="1010" y="830"/>
                </a:lnTo>
                <a:lnTo>
                  <a:pt x="1008" y="830"/>
                </a:lnTo>
                <a:lnTo>
                  <a:pt x="1006" y="830"/>
                </a:lnTo>
                <a:lnTo>
                  <a:pt x="999" y="830"/>
                </a:lnTo>
                <a:lnTo>
                  <a:pt x="992" y="830"/>
                </a:lnTo>
                <a:lnTo>
                  <a:pt x="984" y="830"/>
                </a:lnTo>
                <a:lnTo>
                  <a:pt x="921" y="827"/>
                </a:lnTo>
                <a:lnTo>
                  <a:pt x="864" y="826"/>
                </a:lnTo>
                <a:lnTo>
                  <a:pt x="848" y="825"/>
                </a:lnTo>
                <a:lnTo>
                  <a:pt x="844" y="825"/>
                </a:lnTo>
                <a:lnTo>
                  <a:pt x="844" y="826"/>
                </a:lnTo>
                <a:lnTo>
                  <a:pt x="891" y="828"/>
                </a:lnTo>
                <a:lnTo>
                  <a:pt x="908" y="829"/>
                </a:lnTo>
                <a:lnTo>
                  <a:pt x="921" y="829"/>
                </a:lnTo>
                <a:lnTo>
                  <a:pt x="923" y="829"/>
                </a:lnTo>
                <a:lnTo>
                  <a:pt x="926" y="829"/>
                </a:lnTo>
                <a:lnTo>
                  <a:pt x="968" y="831"/>
                </a:lnTo>
                <a:lnTo>
                  <a:pt x="969" y="831"/>
                </a:lnTo>
                <a:lnTo>
                  <a:pt x="969" y="834"/>
                </a:lnTo>
                <a:lnTo>
                  <a:pt x="969" y="835"/>
                </a:lnTo>
                <a:lnTo>
                  <a:pt x="978" y="835"/>
                </a:lnTo>
                <a:lnTo>
                  <a:pt x="979" y="831"/>
                </a:lnTo>
                <a:lnTo>
                  <a:pt x="999" y="832"/>
                </a:lnTo>
                <a:lnTo>
                  <a:pt x="1002" y="832"/>
                </a:lnTo>
                <a:lnTo>
                  <a:pt x="1009" y="832"/>
                </a:lnTo>
                <a:lnTo>
                  <a:pt x="1010" y="832"/>
                </a:lnTo>
                <a:lnTo>
                  <a:pt x="1009" y="837"/>
                </a:lnTo>
                <a:lnTo>
                  <a:pt x="1008" y="837"/>
                </a:lnTo>
                <a:lnTo>
                  <a:pt x="1002" y="837"/>
                </a:lnTo>
                <a:lnTo>
                  <a:pt x="1001" y="840"/>
                </a:lnTo>
                <a:lnTo>
                  <a:pt x="1001" y="847"/>
                </a:lnTo>
                <a:lnTo>
                  <a:pt x="1008" y="847"/>
                </a:lnTo>
                <a:lnTo>
                  <a:pt x="1009" y="847"/>
                </a:lnTo>
                <a:lnTo>
                  <a:pt x="1009" y="851"/>
                </a:lnTo>
                <a:lnTo>
                  <a:pt x="1009" y="853"/>
                </a:lnTo>
                <a:lnTo>
                  <a:pt x="1008" y="853"/>
                </a:lnTo>
                <a:lnTo>
                  <a:pt x="1007" y="853"/>
                </a:lnTo>
                <a:lnTo>
                  <a:pt x="998" y="853"/>
                </a:lnTo>
                <a:lnTo>
                  <a:pt x="968" y="852"/>
                </a:lnTo>
                <a:lnTo>
                  <a:pt x="967" y="852"/>
                </a:lnTo>
                <a:lnTo>
                  <a:pt x="927" y="851"/>
                </a:lnTo>
                <a:lnTo>
                  <a:pt x="927" y="856"/>
                </a:lnTo>
                <a:lnTo>
                  <a:pt x="926" y="889"/>
                </a:lnTo>
                <a:lnTo>
                  <a:pt x="926" y="890"/>
                </a:lnTo>
                <a:lnTo>
                  <a:pt x="931" y="890"/>
                </a:lnTo>
                <a:lnTo>
                  <a:pt x="933" y="890"/>
                </a:lnTo>
                <a:lnTo>
                  <a:pt x="952" y="891"/>
                </a:lnTo>
                <a:lnTo>
                  <a:pt x="966" y="891"/>
                </a:lnTo>
                <a:lnTo>
                  <a:pt x="987" y="892"/>
                </a:lnTo>
                <a:lnTo>
                  <a:pt x="1005" y="893"/>
                </a:lnTo>
                <a:lnTo>
                  <a:pt x="1018" y="893"/>
                </a:lnTo>
                <a:lnTo>
                  <a:pt x="1030" y="894"/>
                </a:lnTo>
                <a:lnTo>
                  <a:pt x="1048" y="895"/>
                </a:lnTo>
                <a:lnTo>
                  <a:pt x="1059" y="895"/>
                </a:lnTo>
                <a:lnTo>
                  <a:pt x="1059" y="893"/>
                </a:lnTo>
                <a:lnTo>
                  <a:pt x="1060" y="885"/>
                </a:lnTo>
                <a:lnTo>
                  <a:pt x="1060" y="880"/>
                </a:lnTo>
                <a:lnTo>
                  <a:pt x="1061" y="876"/>
                </a:lnTo>
                <a:lnTo>
                  <a:pt x="1061" y="875"/>
                </a:lnTo>
                <a:lnTo>
                  <a:pt x="1073" y="876"/>
                </a:lnTo>
                <a:lnTo>
                  <a:pt x="1088" y="876"/>
                </a:lnTo>
                <a:lnTo>
                  <a:pt x="1089" y="876"/>
                </a:lnTo>
                <a:lnTo>
                  <a:pt x="1092" y="876"/>
                </a:lnTo>
                <a:lnTo>
                  <a:pt x="1092" y="867"/>
                </a:lnTo>
                <a:lnTo>
                  <a:pt x="1092" y="865"/>
                </a:lnTo>
                <a:lnTo>
                  <a:pt x="1094" y="866"/>
                </a:lnTo>
                <a:lnTo>
                  <a:pt x="1113" y="866"/>
                </a:lnTo>
                <a:lnTo>
                  <a:pt x="1114" y="857"/>
                </a:lnTo>
                <a:lnTo>
                  <a:pt x="1114" y="856"/>
                </a:lnTo>
                <a:lnTo>
                  <a:pt x="1094" y="855"/>
                </a:lnTo>
                <a:lnTo>
                  <a:pt x="1093" y="855"/>
                </a:lnTo>
                <a:lnTo>
                  <a:pt x="1094" y="849"/>
                </a:lnTo>
                <a:lnTo>
                  <a:pt x="1095" y="834"/>
                </a:lnTo>
                <a:lnTo>
                  <a:pt x="1096" y="834"/>
                </a:lnTo>
                <a:lnTo>
                  <a:pt x="1105" y="835"/>
                </a:lnTo>
                <a:lnTo>
                  <a:pt x="1108" y="835"/>
                </a:lnTo>
                <a:lnTo>
                  <a:pt x="1113" y="835"/>
                </a:lnTo>
                <a:lnTo>
                  <a:pt x="1115" y="835"/>
                </a:lnTo>
                <a:lnTo>
                  <a:pt x="1136" y="836"/>
                </a:lnTo>
                <a:lnTo>
                  <a:pt x="1146" y="837"/>
                </a:lnTo>
                <a:lnTo>
                  <a:pt x="1178" y="838"/>
                </a:lnTo>
                <a:lnTo>
                  <a:pt x="1194" y="839"/>
                </a:lnTo>
                <a:lnTo>
                  <a:pt x="1203" y="839"/>
                </a:lnTo>
                <a:lnTo>
                  <a:pt x="1208" y="839"/>
                </a:lnTo>
                <a:lnTo>
                  <a:pt x="1213" y="840"/>
                </a:lnTo>
                <a:lnTo>
                  <a:pt x="1224" y="840"/>
                </a:lnTo>
                <a:lnTo>
                  <a:pt x="1238" y="840"/>
                </a:lnTo>
                <a:lnTo>
                  <a:pt x="1240" y="840"/>
                </a:lnTo>
                <a:lnTo>
                  <a:pt x="1250" y="840"/>
                </a:lnTo>
                <a:lnTo>
                  <a:pt x="1252" y="840"/>
                </a:lnTo>
                <a:lnTo>
                  <a:pt x="1260" y="841"/>
                </a:lnTo>
                <a:lnTo>
                  <a:pt x="1262" y="841"/>
                </a:lnTo>
                <a:lnTo>
                  <a:pt x="1269" y="841"/>
                </a:lnTo>
                <a:lnTo>
                  <a:pt x="1277" y="841"/>
                </a:lnTo>
                <a:lnTo>
                  <a:pt x="1298" y="842"/>
                </a:lnTo>
                <a:lnTo>
                  <a:pt x="1299" y="842"/>
                </a:lnTo>
                <a:lnTo>
                  <a:pt x="1303" y="842"/>
                </a:lnTo>
                <a:lnTo>
                  <a:pt x="1307" y="843"/>
                </a:lnTo>
                <a:lnTo>
                  <a:pt x="1310" y="843"/>
                </a:lnTo>
                <a:lnTo>
                  <a:pt x="1317" y="843"/>
                </a:lnTo>
                <a:lnTo>
                  <a:pt x="1319" y="843"/>
                </a:lnTo>
                <a:lnTo>
                  <a:pt x="1323" y="843"/>
                </a:lnTo>
                <a:lnTo>
                  <a:pt x="1326" y="843"/>
                </a:lnTo>
                <a:lnTo>
                  <a:pt x="1334" y="844"/>
                </a:lnTo>
                <a:lnTo>
                  <a:pt x="1345" y="844"/>
                </a:lnTo>
                <a:lnTo>
                  <a:pt x="1344" y="853"/>
                </a:lnTo>
                <a:lnTo>
                  <a:pt x="1344" y="854"/>
                </a:lnTo>
                <a:lnTo>
                  <a:pt x="1344" y="857"/>
                </a:lnTo>
                <a:lnTo>
                  <a:pt x="1343" y="865"/>
                </a:lnTo>
                <a:lnTo>
                  <a:pt x="1343" y="874"/>
                </a:lnTo>
                <a:lnTo>
                  <a:pt x="1342" y="885"/>
                </a:lnTo>
                <a:lnTo>
                  <a:pt x="1342" y="886"/>
                </a:lnTo>
                <a:lnTo>
                  <a:pt x="1340" y="907"/>
                </a:lnTo>
                <a:lnTo>
                  <a:pt x="1339" y="911"/>
                </a:lnTo>
                <a:lnTo>
                  <a:pt x="1339" y="913"/>
                </a:lnTo>
                <a:lnTo>
                  <a:pt x="1339" y="920"/>
                </a:lnTo>
                <a:lnTo>
                  <a:pt x="1338" y="925"/>
                </a:lnTo>
                <a:lnTo>
                  <a:pt x="1338" y="926"/>
                </a:lnTo>
                <a:lnTo>
                  <a:pt x="1338" y="927"/>
                </a:lnTo>
                <a:lnTo>
                  <a:pt x="1337" y="941"/>
                </a:lnTo>
                <a:lnTo>
                  <a:pt x="1337" y="943"/>
                </a:lnTo>
                <a:lnTo>
                  <a:pt x="1336" y="945"/>
                </a:lnTo>
                <a:lnTo>
                  <a:pt x="1336" y="951"/>
                </a:lnTo>
                <a:lnTo>
                  <a:pt x="1335" y="959"/>
                </a:lnTo>
                <a:lnTo>
                  <a:pt x="1335" y="963"/>
                </a:lnTo>
                <a:lnTo>
                  <a:pt x="1334" y="971"/>
                </a:lnTo>
                <a:lnTo>
                  <a:pt x="1343" y="971"/>
                </a:lnTo>
                <a:lnTo>
                  <a:pt x="1350" y="971"/>
                </a:lnTo>
                <a:lnTo>
                  <a:pt x="1367" y="971"/>
                </a:lnTo>
                <a:lnTo>
                  <a:pt x="1375" y="971"/>
                </a:lnTo>
                <a:lnTo>
                  <a:pt x="1378" y="971"/>
                </a:lnTo>
                <a:lnTo>
                  <a:pt x="1392" y="971"/>
                </a:lnTo>
                <a:lnTo>
                  <a:pt x="1393" y="971"/>
                </a:lnTo>
                <a:lnTo>
                  <a:pt x="1402" y="971"/>
                </a:lnTo>
                <a:lnTo>
                  <a:pt x="1403" y="971"/>
                </a:lnTo>
                <a:lnTo>
                  <a:pt x="1404" y="971"/>
                </a:lnTo>
                <a:lnTo>
                  <a:pt x="1405" y="971"/>
                </a:lnTo>
                <a:lnTo>
                  <a:pt x="1413" y="971"/>
                </a:lnTo>
                <a:lnTo>
                  <a:pt x="1420" y="971"/>
                </a:lnTo>
                <a:lnTo>
                  <a:pt x="1432" y="971"/>
                </a:lnTo>
                <a:lnTo>
                  <a:pt x="1447" y="971"/>
                </a:lnTo>
                <a:lnTo>
                  <a:pt x="1460" y="971"/>
                </a:lnTo>
                <a:lnTo>
                  <a:pt x="1479" y="972"/>
                </a:lnTo>
                <a:lnTo>
                  <a:pt x="1495" y="972"/>
                </a:lnTo>
                <a:lnTo>
                  <a:pt x="1499" y="972"/>
                </a:lnTo>
                <a:lnTo>
                  <a:pt x="1502" y="972"/>
                </a:lnTo>
                <a:lnTo>
                  <a:pt x="1503" y="967"/>
                </a:lnTo>
                <a:lnTo>
                  <a:pt x="1503" y="961"/>
                </a:lnTo>
                <a:lnTo>
                  <a:pt x="1505" y="939"/>
                </a:lnTo>
                <a:lnTo>
                  <a:pt x="1505" y="932"/>
                </a:lnTo>
                <a:lnTo>
                  <a:pt x="1506" y="924"/>
                </a:lnTo>
                <a:lnTo>
                  <a:pt x="1507" y="913"/>
                </a:lnTo>
                <a:lnTo>
                  <a:pt x="1508" y="897"/>
                </a:lnTo>
                <a:lnTo>
                  <a:pt x="1510" y="867"/>
                </a:lnTo>
                <a:lnTo>
                  <a:pt x="1511" y="867"/>
                </a:lnTo>
                <a:lnTo>
                  <a:pt x="1512" y="851"/>
                </a:lnTo>
                <a:lnTo>
                  <a:pt x="1534" y="851"/>
                </a:lnTo>
                <a:lnTo>
                  <a:pt x="1537" y="852"/>
                </a:lnTo>
                <a:lnTo>
                  <a:pt x="1588" y="853"/>
                </a:lnTo>
                <a:lnTo>
                  <a:pt x="1590" y="853"/>
                </a:lnTo>
                <a:lnTo>
                  <a:pt x="1594" y="853"/>
                </a:lnTo>
                <a:lnTo>
                  <a:pt x="1597" y="853"/>
                </a:lnTo>
                <a:lnTo>
                  <a:pt x="1600" y="853"/>
                </a:lnTo>
                <a:lnTo>
                  <a:pt x="1602" y="853"/>
                </a:lnTo>
                <a:lnTo>
                  <a:pt x="1604" y="853"/>
                </a:lnTo>
                <a:lnTo>
                  <a:pt x="1606" y="854"/>
                </a:lnTo>
                <a:lnTo>
                  <a:pt x="1607" y="854"/>
                </a:lnTo>
                <a:lnTo>
                  <a:pt x="1609" y="854"/>
                </a:lnTo>
                <a:lnTo>
                  <a:pt x="1610" y="854"/>
                </a:lnTo>
                <a:lnTo>
                  <a:pt x="1612" y="854"/>
                </a:lnTo>
                <a:lnTo>
                  <a:pt x="1614" y="854"/>
                </a:lnTo>
                <a:lnTo>
                  <a:pt x="1615" y="854"/>
                </a:lnTo>
                <a:lnTo>
                  <a:pt x="1617" y="854"/>
                </a:lnTo>
                <a:lnTo>
                  <a:pt x="1618" y="854"/>
                </a:lnTo>
                <a:lnTo>
                  <a:pt x="1622" y="854"/>
                </a:lnTo>
                <a:lnTo>
                  <a:pt x="1623" y="854"/>
                </a:lnTo>
                <a:lnTo>
                  <a:pt x="1625" y="854"/>
                </a:lnTo>
                <a:lnTo>
                  <a:pt x="1626" y="854"/>
                </a:lnTo>
                <a:lnTo>
                  <a:pt x="1628" y="854"/>
                </a:lnTo>
                <a:lnTo>
                  <a:pt x="1630" y="854"/>
                </a:lnTo>
                <a:lnTo>
                  <a:pt x="1631" y="854"/>
                </a:lnTo>
                <a:lnTo>
                  <a:pt x="1633" y="854"/>
                </a:lnTo>
                <a:lnTo>
                  <a:pt x="1637" y="854"/>
                </a:lnTo>
                <a:lnTo>
                  <a:pt x="1639" y="854"/>
                </a:lnTo>
                <a:lnTo>
                  <a:pt x="1643" y="855"/>
                </a:lnTo>
                <a:lnTo>
                  <a:pt x="1643" y="855"/>
                </a:lnTo>
                <a:lnTo>
                  <a:pt x="1645" y="855"/>
                </a:lnTo>
                <a:lnTo>
                  <a:pt x="1646" y="855"/>
                </a:lnTo>
                <a:lnTo>
                  <a:pt x="1648" y="855"/>
                </a:lnTo>
                <a:lnTo>
                  <a:pt x="1650" y="855"/>
                </a:lnTo>
                <a:lnTo>
                  <a:pt x="1651" y="855"/>
                </a:lnTo>
                <a:lnTo>
                  <a:pt x="1653" y="855"/>
                </a:lnTo>
                <a:lnTo>
                  <a:pt x="1654" y="855"/>
                </a:lnTo>
                <a:lnTo>
                  <a:pt x="1656" y="855"/>
                </a:lnTo>
                <a:lnTo>
                  <a:pt x="1658" y="855"/>
                </a:lnTo>
                <a:lnTo>
                  <a:pt x="1661" y="855"/>
                </a:lnTo>
                <a:lnTo>
                  <a:pt x="1663" y="855"/>
                </a:lnTo>
                <a:lnTo>
                  <a:pt x="1664" y="855"/>
                </a:lnTo>
                <a:lnTo>
                  <a:pt x="1666" y="855"/>
                </a:lnTo>
                <a:lnTo>
                  <a:pt x="1668" y="855"/>
                </a:lnTo>
                <a:lnTo>
                  <a:pt x="1686" y="856"/>
                </a:lnTo>
                <a:lnTo>
                  <a:pt x="1699" y="856"/>
                </a:lnTo>
                <a:lnTo>
                  <a:pt x="1699" y="857"/>
                </a:lnTo>
                <a:lnTo>
                  <a:pt x="1702" y="892"/>
                </a:lnTo>
                <a:lnTo>
                  <a:pt x="1704" y="928"/>
                </a:lnTo>
                <a:lnTo>
                  <a:pt x="1711" y="1040"/>
                </a:lnTo>
                <a:lnTo>
                  <a:pt x="1714" y="1076"/>
                </a:lnTo>
                <a:lnTo>
                  <a:pt x="1715" y="1091"/>
                </a:lnTo>
                <a:lnTo>
                  <a:pt x="1716" y="1128"/>
                </a:lnTo>
                <a:lnTo>
                  <a:pt x="1718" y="1163"/>
                </a:lnTo>
                <a:lnTo>
                  <a:pt x="1718" y="1185"/>
                </a:lnTo>
                <a:lnTo>
                  <a:pt x="1720" y="1221"/>
                </a:lnTo>
                <a:lnTo>
                  <a:pt x="1721" y="1257"/>
                </a:lnTo>
                <a:lnTo>
                  <a:pt x="1722" y="1294"/>
                </a:lnTo>
                <a:lnTo>
                  <a:pt x="1723" y="1312"/>
                </a:lnTo>
                <a:lnTo>
                  <a:pt x="1722" y="1348"/>
                </a:lnTo>
                <a:lnTo>
                  <a:pt x="1721" y="1384"/>
                </a:lnTo>
                <a:lnTo>
                  <a:pt x="1721" y="1389"/>
                </a:lnTo>
                <a:lnTo>
                  <a:pt x="1722" y="1410"/>
                </a:lnTo>
                <a:lnTo>
                  <a:pt x="1725" y="1447"/>
                </a:lnTo>
                <a:lnTo>
                  <a:pt x="1727" y="1483"/>
                </a:lnTo>
                <a:lnTo>
                  <a:pt x="1728" y="1494"/>
                </a:lnTo>
                <a:lnTo>
                  <a:pt x="1728" y="1498"/>
                </a:lnTo>
                <a:lnTo>
                  <a:pt x="1728" y="1500"/>
                </a:lnTo>
                <a:lnTo>
                  <a:pt x="1728" y="1503"/>
                </a:lnTo>
                <a:lnTo>
                  <a:pt x="1728" y="1506"/>
                </a:lnTo>
                <a:lnTo>
                  <a:pt x="1727" y="1508"/>
                </a:lnTo>
                <a:lnTo>
                  <a:pt x="1727" y="1512"/>
                </a:lnTo>
                <a:lnTo>
                  <a:pt x="1727" y="1515"/>
                </a:lnTo>
                <a:lnTo>
                  <a:pt x="1727" y="1519"/>
                </a:lnTo>
                <a:lnTo>
                  <a:pt x="1727" y="1522"/>
                </a:lnTo>
                <a:lnTo>
                  <a:pt x="1727" y="1525"/>
                </a:lnTo>
                <a:lnTo>
                  <a:pt x="1727" y="1529"/>
                </a:lnTo>
                <a:lnTo>
                  <a:pt x="1727" y="1531"/>
                </a:lnTo>
                <a:lnTo>
                  <a:pt x="1727" y="1535"/>
                </a:lnTo>
                <a:lnTo>
                  <a:pt x="1727" y="1538"/>
                </a:lnTo>
                <a:lnTo>
                  <a:pt x="1726" y="1541"/>
                </a:lnTo>
                <a:lnTo>
                  <a:pt x="1726" y="1545"/>
                </a:lnTo>
                <a:lnTo>
                  <a:pt x="1726" y="1547"/>
                </a:lnTo>
                <a:lnTo>
                  <a:pt x="1726" y="1550"/>
                </a:lnTo>
                <a:lnTo>
                  <a:pt x="1726" y="1554"/>
                </a:lnTo>
                <a:lnTo>
                  <a:pt x="1726" y="1557"/>
                </a:lnTo>
                <a:lnTo>
                  <a:pt x="1726" y="1561"/>
                </a:lnTo>
                <a:lnTo>
                  <a:pt x="1726" y="1564"/>
                </a:lnTo>
                <a:lnTo>
                  <a:pt x="1726" y="1567"/>
                </a:lnTo>
                <a:lnTo>
                  <a:pt x="1726" y="1571"/>
                </a:lnTo>
                <a:lnTo>
                  <a:pt x="1726" y="1574"/>
                </a:lnTo>
                <a:lnTo>
                  <a:pt x="1726" y="1578"/>
                </a:lnTo>
                <a:lnTo>
                  <a:pt x="1726" y="1581"/>
                </a:lnTo>
                <a:lnTo>
                  <a:pt x="1726" y="1584"/>
                </a:lnTo>
                <a:lnTo>
                  <a:pt x="1726" y="1587"/>
                </a:lnTo>
                <a:lnTo>
                  <a:pt x="1726" y="1590"/>
                </a:lnTo>
                <a:lnTo>
                  <a:pt x="1726" y="1594"/>
                </a:lnTo>
                <a:lnTo>
                  <a:pt x="1726" y="1597"/>
                </a:lnTo>
                <a:lnTo>
                  <a:pt x="1726" y="1601"/>
                </a:lnTo>
                <a:lnTo>
                  <a:pt x="1726" y="1604"/>
                </a:lnTo>
                <a:lnTo>
                  <a:pt x="1726" y="1607"/>
                </a:lnTo>
                <a:lnTo>
                  <a:pt x="1726" y="1611"/>
                </a:lnTo>
                <a:lnTo>
                  <a:pt x="1726" y="1614"/>
                </a:lnTo>
                <a:lnTo>
                  <a:pt x="1725" y="1618"/>
                </a:lnTo>
                <a:lnTo>
                  <a:pt x="1725" y="1621"/>
                </a:lnTo>
                <a:lnTo>
                  <a:pt x="1725" y="1624"/>
                </a:lnTo>
                <a:lnTo>
                  <a:pt x="1725" y="1628"/>
                </a:lnTo>
                <a:lnTo>
                  <a:pt x="1725" y="1630"/>
                </a:lnTo>
                <a:lnTo>
                  <a:pt x="1725" y="1633"/>
                </a:lnTo>
                <a:lnTo>
                  <a:pt x="1725" y="1647"/>
                </a:lnTo>
                <a:lnTo>
                  <a:pt x="1725" y="1659"/>
                </a:lnTo>
                <a:lnTo>
                  <a:pt x="1725" y="1671"/>
                </a:lnTo>
                <a:lnTo>
                  <a:pt x="1725" y="1684"/>
                </a:lnTo>
                <a:lnTo>
                  <a:pt x="1724" y="1697"/>
                </a:lnTo>
                <a:lnTo>
                  <a:pt x="1724" y="1710"/>
                </a:lnTo>
                <a:lnTo>
                  <a:pt x="1724" y="1722"/>
                </a:lnTo>
                <a:lnTo>
                  <a:pt x="1724" y="1735"/>
                </a:lnTo>
                <a:lnTo>
                  <a:pt x="1724" y="1766"/>
                </a:lnTo>
                <a:lnTo>
                  <a:pt x="1723" y="1797"/>
                </a:lnTo>
                <a:lnTo>
                  <a:pt x="1723" y="1828"/>
                </a:lnTo>
                <a:lnTo>
                  <a:pt x="1722" y="1848"/>
                </a:lnTo>
                <a:lnTo>
                  <a:pt x="1724" y="1865"/>
                </a:lnTo>
                <a:lnTo>
                  <a:pt x="1724" y="1879"/>
                </a:lnTo>
                <a:lnTo>
                  <a:pt x="1727" y="1911"/>
                </a:lnTo>
                <a:lnTo>
                  <a:pt x="1731" y="1941"/>
                </a:lnTo>
                <a:lnTo>
                  <a:pt x="1735" y="1972"/>
                </a:lnTo>
                <a:lnTo>
                  <a:pt x="1738" y="2003"/>
                </a:lnTo>
                <a:lnTo>
                  <a:pt x="1739" y="2012"/>
                </a:lnTo>
                <a:lnTo>
                  <a:pt x="1743" y="2043"/>
                </a:lnTo>
                <a:lnTo>
                  <a:pt x="1747" y="2075"/>
                </a:lnTo>
                <a:lnTo>
                  <a:pt x="1751" y="2105"/>
                </a:lnTo>
                <a:lnTo>
                  <a:pt x="1754" y="2136"/>
                </a:lnTo>
                <a:lnTo>
                  <a:pt x="1758" y="2167"/>
                </a:lnTo>
                <a:lnTo>
                  <a:pt x="1762" y="2198"/>
                </a:lnTo>
                <a:lnTo>
                  <a:pt x="1764" y="2220"/>
                </a:lnTo>
                <a:lnTo>
                  <a:pt x="1764" y="2223"/>
                </a:lnTo>
                <a:lnTo>
                  <a:pt x="1732" y="2223"/>
                </a:lnTo>
                <a:lnTo>
                  <a:pt x="1668" y="2220"/>
                </a:lnTo>
                <a:lnTo>
                  <a:pt x="1666" y="2220"/>
                </a:lnTo>
                <a:lnTo>
                  <a:pt x="1640" y="2220"/>
                </a:lnTo>
                <a:lnTo>
                  <a:pt x="1628" y="2219"/>
                </a:lnTo>
                <a:lnTo>
                  <a:pt x="1599" y="2219"/>
                </a:lnTo>
                <a:lnTo>
                  <a:pt x="1526" y="2216"/>
                </a:lnTo>
                <a:lnTo>
                  <a:pt x="1519" y="2207"/>
                </a:lnTo>
                <a:lnTo>
                  <a:pt x="1515" y="2200"/>
                </a:lnTo>
                <a:lnTo>
                  <a:pt x="1508" y="2190"/>
                </a:lnTo>
                <a:lnTo>
                  <a:pt x="1508" y="2192"/>
                </a:lnTo>
                <a:lnTo>
                  <a:pt x="1508" y="2194"/>
                </a:lnTo>
                <a:lnTo>
                  <a:pt x="1507" y="2196"/>
                </a:lnTo>
                <a:lnTo>
                  <a:pt x="1507" y="2200"/>
                </a:lnTo>
                <a:lnTo>
                  <a:pt x="1497" y="2199"/>
                </a:lnTo>
                <a:lnTo>
                  <a:pt x="1497" y="2198"/>
                </a:lnTo>
                <a:lnTo>
                  <a:pt x="1498" y="2193"/>
                </a:lnTo>
                <a:lnTo>
                  <a:pt x="1498" y="2191"/>
                </a:lnTo>
                <a:lnTo>
                  <a:pt x="1499" y="2188"/>
                </a:lnTo>
                <a:lnTo>
                  <a:pt x="1499" y="2186"/>
                </a:lnTo>
                <a:lnTo>
                  <a:pt x="1499" y="2183"/>
                </a:lnTo>
                <a:lnTo>
                  <a:pt x="1499" y="2181"/>
                </a:lnTo>
                <a:lnTo>
                  <a:pt x="1499" y="2178"/>
                </a:lnTo>
                <a:lnTo>
                  <a:pt x="1499" y="2176"/>
                </a:lnTo>
                <a:lnTo>
                  <a:pt x="1499" y="2173"/>
                </a:lnTo>
                <a:lnTo>
                  <a:pt x="1499" y="2171"/>
                </a:lnTo>
                <a:lnTo>
                  <a:pt x="1498" y="2169"/>
                </a:lnTo>
                <a:lnTo>
                  <a:pt x="1498" y="2167"/>
                </a:lnTo>
                <a:lnTo>
                  <a:pt x="1498" y="2164"/>
                </a:lnTo>
                <a:lnTo>
                  <a:pt x="1498" y="2161"/>
                </a:lnTo>
                <a:lnTo>
                  <a:pt x="1497" y="2158"/>
                </a:lnTo>
                <a:lnTo>
                  <a:pt x="1497" y="2154"/>
                </a:lnTo>
                <a:lnTo>
                  <a:pt x="1496" y="2151"/>
                </a:lnTo>
                <a:lnTo>
                  <a:pt x="1495" y="2148"/>
                </a:lnTo>
                <a:lnTo>
                  <a:pt x="1495" y="2145"/>
                </a:lnTo>
                <a:lnTo>
                  <a:pt x="1494" y="2143"/>
                </a:lnTo>
                <a:lnTo>
                  <a:pt x="1493" y="2140"/>
                </a:lnTo>
                <a:lnTo>
                  <a:pt x="1492" y="2137"/>
                </a:lnTo>
                <a:lnTo>
                  <a:pt x="1491" y="2134"/>
                </a:lnTo>
                <a:lnTo>
                  <a:pt x="1489" y="2130"/>
                </a:lnTo>
                <a:lnTo>
                  <a:pt x="1488" y="2126"/>
                </a:lnTo>
                <a:lnTo>
                  <a:pt x="1487" y="2124"/>
                </a:lnTo>
                <a:lnTo>
                  <a:pt x="1486" y="2121"/>
                </a:lnTo>
                <a:lnTo>
                  <a:pt x="1486" y="2119"/>
                </a:lnTo>
                <a:lnTo>
                  <a:pt x="1485" y="2116"/>
                </a:lnTo>
                <a:lnTo>
                  <a:pt x="1485" y="2113"/>
                </a:lnTo>
                <a:lnTo>
                  <a:pt x="1484" y="2111"/>
                </a:lnTo>
                <a:lnTo>
                  <a:pt x="1484" y="2109"/>
                </a:lnTo>
                <a:lnTo>
                  <a:pt x="1484" y="2108"/>
                </a:lnTo>
                <a:lnTo>
                  <a:pt x="1484" y="2106"/>
                </a:lnTo>
                <a:lnTo>
                  <a:pt x="1482" y="2100"/>
                </a:lnTo>
                <a:lnTo>
                  <a:pt x="1482" y="2096"/>
                </a:lnTo>
                <a:lnTo>
                  <a:pt x="1476" y="2062"/>
                </a:lnTo>
                <a:lnTo>
                  <a:pt x="1474" y="2062"/>
                </a:lnTo>
                <a:lnTo>
                  <a:pt x="1473" y="2061"/>
                </a:lnTo>
                <a:lnTo>
                  <a:pt x="1469" y="2036"/>
                </a:lnTo>
                <a:lnTo>
                  <a:pt x="1468" y="2026"/>
                </a:lnTo>
                <a:lnTo>
                  <a:pt x="1464" y="2026"/>
                </a:lnTo>
                <a:lnTo>
                  <a:pt x="1466" y="2001"/>
                </a:lnTo>
                <a:lnTo>
                  <a:pt x="1466" y="1997"/>
                </a:lnTo>
                <a:lnTo>
                  <a:pt x="1467" y="1977"/>
                </a:lnTo>
                <a:lnTo>
                  <a:pt x="1467" y="1976"/>
                </a:lnTo>
                <a:lnTo>
                  <a:pt x="1468" y="1975"/>
                </a:lnTo>
                <a:lnTo>
                  <a:pt x="1468" y="1973"/>
                </a:lnTo>
                <a:lnTo>
                  <a:pt x="1470" y="1943"/>
                </a:lnTo>
                <a:lnTo>
                  <a:pt x="1470" y="1942"/>
                </a:lnTo>
                <a:lnTo>
                  <a:pt x="1470" y="1941"/>
                </a:lnTo>
                <a:lnTo>
                  <a:pt x="1476" y="1864"/>
                </a:lnTo>
                <a:lnTo>
                  <a:pt x="1476" y="1858"/>
                </a:lnTo>
                <a:lnTo>
                  <a:pt x="1476" y="1853"/>
                </a:lnTo>
                <a:lnTo>
                  <a:pt x="1476" y="1845"/>
                </a:lnTo>
                <a:lnTo>
                  <a:pt x="1476" y="1792"/>
                </a:lnTo>
                <a:lnTo>
                  <a:pt x="1476" y="1781"/>
                </a:lnTo>
                <a:lnTo>
                  <a:pt x="1476" y="1762"/>
                </a:lnTo>
                <a:lnTo>
                  <a:pt x="1476" y="1762"/>
                </a:lnTo>
                <a:lnTo>
                  <a:pt x="1468" y="1762"/>
                </a:lnTo>
                <a:lnTo>
                  <a:pt x="1460" y="1756"/>
                </a:lnTo>
                <a:lnTo>
                  <a:pt x="1460" y="1753"/>
                </a:lnTo>
                <a:lnTo>
                  <a:pt x="1456" y="1753"/>
                </a:lnTo>
                <a:lnTo>
                  <a:pt x="1446" y="1753"/>
                </a:lnTo>
                <a:lnTo>
                  <a:pt x="1443" y="1753"/>
                </a:lnTo>
                <a:lnTo>
                  <a:pt x="1433" y="1753"/>
                </a:lnTo>
                <a:lnTo>
                  <a:pt x="1434" y="1724"/>
                </a:lnTo>
                <a:lnTo>
                  <a:pt x="1434" y="1706"/>
                </a:lnTo>
                <a:lnTo>
                  <a:pt x="1431" y="1706"/>
                </a:lnTo>
                <a:lnTo>
                  <a:pt x="1414" y="1705"/>
                </a:lnTo>
                <a:lnTo>
                  <a:pt x="1405" y="1705"/>
                </a:lnTo>
                <a:lnTo>
                  <a:pt x="1393" y="1704"/>
                </a:lnTo>
                <a:lnTo>
                  <a:pt x="1393" y="1696"/>
                </a:lnTo>
                <a:lnTo>
                  <a:pt x="1393" y="1689"/>
                </a:lnTo>
                <a:lnTo>
                  <a:pt x="1393" y="1687"/>
                </a:lnTo>
                <a:lnTo>
                  <a:pt x="1394" y="1672"/>
                </a:lnTo>
                <a:lnTo>
                  <a:pt x="1394" y="1661"/>
                </a:lnTo>
                <a:lnTo>
                  <a:pt x="1394" y="1659"/>
                </a:lnTo>
                <a:lnTo>
                  <a:pt x="1394" y="1658"/>
                </a:lnTo>
                <a:lnTo>
                  <a:pt x="1395" y="1655"/>
                </a:lnTo>
                <a:lnTo>
                  <a:pt x="1395" y="1653"/>
                </a:lnTo>
                <a:lnTo>
                  <a:pt x="1395" y="1648"/>
                </a:lnTo>
                <a:lnTo>
                  <a:pt x="1395" y="1645"/>
                </a:lnTo>
                <a:lnTo>
                  <a:pt x="1395" y="1641"/>
                </a:lnTo>
                <a:lnTo>
                  <a:pt x="1395" y="1637"/>
                </a:lnTo>
                <a:lnTo>
                  <a:pt x="1395" y="1633"/>
                </a:lnTo>
                <a:lnTo>
                  <a:pt x="1396" y="1629"/>
                </a:lnTo>
                <a:lnTo>
                  <a:pt x="1396" y="1628"/>
                </a:lnTo>
                <a:lnTo>
                  <a:pt x="1396" y="1625"/>
                </a:lnTo>
                <a:lnTo>
                  <a:pt x="1396" y="1622"/>
                </a:lnTo>
                <a:lnTo>
                  <a:pt x="1396" y="1618"/>
                </a:lnTo>
                <a:lnTo>
                  <a:pt x="1396" y="1614"/>
                </a:lnTo>
                <a:lnTo>
                  <a:pt x="1396" y="1613"/>
                </a:lnTo>
                <a:lnTo>
                  <a:pt x="1396" y="1612"/>
                </a:lnTo>
                <a:lnTo>
                  <a:pt x="1396" y="1608"/>
                </a:lnTo>
                <a:lnTo>
                  <a:pt x="1397" y="1605"/>
                </a:lnTo>
                <a:lnTo>
                  <a:pt x="1399" y="1557"/>
                </a:lnTo>
                <a:lnTo>
                  <a:pt x="1399" y="1545"/>
                </a:lnTo>
                <a:lnTo>
                  <a:pt x="1399" y="1536"/>
                </a:lnTo>
                <a:lnTo>
                  <a:pt x="1398" y="1536"/>
                </a:lnTo>
                <a:lnTo>
                  <a:pt x="1392" y="1536"/>
                </a:lnTo>
                <a:lnTo>
                  <a:pt x="1390" y="1536"/>
                </a:lnTo>
                <a:lnTo>
                  <a:pt x="1390" y="1526"/>
                </a:lnTo>
                <a:lnTo>
                  <a:pt x="1390" y="1524"/>
                </a:lnTo>
                <a:lnTo>
                  <a:pt x="1394" y="1524"/>
                </a:lnTo>
                <a:lnTo>
                  <a:pt x="1394" y="1525"/>
                </a:lnTo>
                <a:lnTo>
                  <a:pt x="1394" y="1527"/>
                </a:lnTo>
                <a:lnTo>
                  <a:pt x="1399" y="1527"/>
                </a:lnTo>
                <a:lnTo>
                  <a:pt x="1399" y="1520"/>
                </a:lnTo>
                <a:lnTo>
                  <a:pt x="1400" y="1518"/>
                </a:lnTo>
                <a:lnTo>
                  <a:pt x="1400" y="1513"/>
                </a:lnTo>
                <a:lnTo>
                  <a:pt x="1393" y="1513"/>
                </a:lnTo>
                <a:lnTo>
                  <a:pt x="1392" y="1513"/>
                </a:lnTo>
                <a:lnTo>
                  <a:pt x="1392" y="1513"/>
                </a:lnTo>
                <a:lnTo>
                  <a:pt x="1386" y="1513"/>
                </a:lnTo>
                <a:lnTo>
                  <a:pt x="1378" y="1512"/>
                </a:lnTo>
                <a:lnTo>
                  <a:pt x="1367" y="1512"/>
                </a:lnTo>
                <a:lnTo>
                  <a:pt x="1363" y="1512"/>
                </a:lnTo>
                <a:lnTo>
                  <a:pt x="1359" y="1512"/>
                </a:lnTo>
                <a:lnTo>
                  <a:pt x="1346" y="1511"/>
                </a:lnTo>
                <a:lnTo>
                  <a:pt x="1338" y="1511"/>
                </a:lnTo>
                <a:lnTo>
                  <a:pt x="1327" y="1510"/>
                </a:lnTo>
                <a:lnTo>
                  <a:pt x="1316" y="1510"/>
                </a:lnTo>
                <a:lnTo>
                  <a:pt x="1315" y="1510"/>
                </a:lnTo>
                <a:lnTo>
                  <a:pt x="1310" y="1510"/>
                </a:lnTo>
                <a:lnTo>
                  <a:pt x="1303" y="1510"/>
                </a:lnTo>
                <a:lnTo>
                  <a:pt x="1291" y="1509"/>
                </a:lnTo>
                <a:lnTo>
                  <a:pt x="1277" y="1509"/>
                </a:lnTo>
                <a:lnTo>
                  <a:pt x="1266" y="1509"/>
                </a:lnTo>
                <a:lnTo>
                  <a:pt x="1252" y="1508"/>
                </a:lnTo>
                <a:lnTo>
                  <a:pt x="1247" y="1508"/>
                </a:lnTo>
                <a:lnTo>
                  <a:pt x="1242" y="1508"/>
                </a:lnTo>
                <a:lnTo>
                  <a:pt x="1225" y="1508"/>
                </a:lnTo>
                <a:lnTo>
                  <a:pt x="1199" y="1507"/>
                </a:lnTo>
                <a:lnTo>
                  <a:pt x="1190" y="1507"/>
                </a:lnTo>
                <a:lnTo>
                  <a:pt x="1173" y="1506"/>
                </a:lnTo>
                <a:lnTo>
                  <a:pt x="1155" y="1506"/>
                </a:lnTo>
                <a:lnTo>
                  <a:pt x="1133" y="1505"/>
                </a:lnTo>
                <a:lnTo>
                  <a:pt x="1133" y="1501"/>
                </a:lnTo>
                <a:lnTo>
                  <a:pt x="1134" y="1501"/>
                </a:lnTo>
                <a:lnTo>
                  <a:pt x="1138" y="1501"/>
                </a:lnTo>
                <a:lnTo>
                  <a:pt x="1138" y="1499"/>
                </a:lnTo>
                <a:lnTo>
                  <a:pt x="1138" y="1496"/>
                </a:lnTo>
                <a:lnTo>
                  <a:pt x="1138" y="1495"/>
                </a:lnTo>
                <a:lnTo>
                  <a:pt x="1138" y="1491"/>
                </a:lnTo>
                <a:lnTo>
                  <a:pt x="1139" y="1486"/>
                </a:lnTo>
                <a:lnTo>
                  <a:pt x="1134" y="1486"/>
                </a:lnTo>
                <a:lnTo>
                  <a:pt x="1133" y="1486"/>
                </a:lnTo>
                <a:lnTo>
                  <a:pt x="1133" y="1484"/>
                </a:lnTo>
                <a:lnTo>
                  <a:pt x="1133" y="1479"/>
                </a:lnTo>
                <a:lnTo>
                  <a:pt x="1134" y="1465"/>
                </a:lnTo>
                <a:lnTo>
                  <a:pt x="1133" y="1465"/>
                </a:lnTo>
                <a:lnTo>
                  <a:pt x="1128" y="1465"/>
                </a:lnTo>
                <a:lnTo>
                  <a:pt x="1128" y="1464"/>
                </a:lnTo>
                <a:lnTo>
                  <a:pt x="1128" y="1462"/>
                </a:lnTo>
                <a:lnTo>
                  <a:pt x="1129" y="1458"/>
                </a:lnTo>
                <a:lnTo>
                  <a:pt x="1118" y="1458"/>
                </a:lnTo>
                <a:lnTo>
                  <a:pt x="1118" y="1460"/>
                </a:lnTo>
                <a:lnTo>
                  <a:pt x="1113" y="1460"/>
                </a:lnTo>
                <a:lnTo>
                  <a:pt x="1113" y="1464"/>
                </a:lnTo>
                <a:lnTo>
                  <a:pt x="1113" y="1465"/>
                </a:lnTo>
                <a:lnTo>
                  <a:pt x="1112" y="1465"/>
                </a:lnTo>
                <a:lnTo>
                  <a:pt x="1110" y="1465"/>
                </a:lnTo>
                <a:lnTo>
                  <a:pt x="1107" y="1464"/>
                </a:lnTo>
                <a:lnTo>
                  <a:pt x="1107" y="1463"/>
                </a:lnTo>
                <a:lnTo>
                  <a:pt x="1107" y="1460"/>
                </a:lnTo>
                <a:lnTo>
                  <a:pt x="1107" y="1459"/>
                </a:lnTo>
                <a:lnTo>
                  <a:pt x="1107" y="1457"/>
                </a:lnTo>
                <a:lnTo>
                  <a:pt x="1107" y="1454"/>
                </a:lnTo>
                <a:lnTo>
                  <a:pt x="1107" y="1452"/>
                </a:lnTo>
                <a:lnTo>
                  <a:pt x="1107" y="1451"/>
                </a:lnTo>
                <a:lnTo>
                  <a:pt x="1107" y="1447"/>
                </a:lnTo>
                <a:lnTo>
                  <a:pt x="1107" y="1446"/>
                </a:lnTo>
                <a:lnTo>
                  <a:pt x="1107" y="1444"/>
                </a:lnTo>
                <a:lnTo>
                  <a:pt x="1107" y="1441"/>
                </a:lnTo>
                <a:lnTo>
                  <a:pt x="1107" y="1439"/>
                </a:lnTo>
                <a:lnTo>
                  <a:pt x="1105" y="1439"/>
                </a:lnTo>
                <a:lnTo>
                  <a:pt x="1103" y="1439"/>
                </a:lnTo>
                <a:lnTo>
                  <a:pt x="1101" y="1439"/>
                </a:lnTo>
                <a:lnTo>
                  <a:pt x="1100" y="1439"/>
                </a:lnTo>
                <a:lnTo>
                  <a:pt x="1099" y="1439"/>
                </a:lnTo>
                <a:lnTo>
                  <a:pt x="1097" y="1439"/>
                </a:lnTo>
                <a:lnTo>
                  <a:pt x="1096" y="1439"/>
                </a:lnTo>
                <a:lnTo>
                  <a:pt x="1094" y="1439"/>
                </a:lnTo>
                <a:lnTo>
                  <a:pt x="1093" y="1439"/>
                </a:lnTo>
                <a:lnTo>
                  <a:pt x="1091" y="1439"/>
                </a:lnTo>
                <a:lnTo>
                  <a:pt x="1089" y="1439"/>
                </a:lnTo>
                <a:lnTo>
                  <a:pt x="1087" y="1439"/>
                </a:lnTo>
                <a:lnTo>
                  <a:pt x="1086" y="1439"/>
                </a:lnTo>
                <a:lnTo>
                  <a:pt x="1084" y="1439"/>
                </a:lnTo>
                <a:lnTo>
                  <a:pt x="1067" y="1438"/>
                </a:lnTo>
                <a:lnTo>
                  <a:pt x="1065" y="1438"/>
                </a:lnTo>
                <a:lnTo>
                  <a:pt x="1065" y="1436"/>
                </a:lnTo>
                <a:lnTo>
                  <a:pt x="1065" y="1435"/>
                </a:lnTo>
                <a:lnTo>
                  <a:pt x="1067" y="1435"/>
                </a:lnTo>
                <a:lnTo>
                  <a:pt x="1075" y="1435"/>
                </a:lnTo>
                <a:lnTo>
                  <a:pt x="1084" y="1436"/>
                </a:lnTo>
                <a:lnTo>
                  <a:pt x="1086" y="1436"/>
                </a:lnTo>
                <a:lnTo>
                  <a:pt x="1087" y="1436"/>
                </a:lnTo>
                <a:lnTo>
                  <a:pt x="1087" y="1422"/>
                </a:lnTo>
                <a:lnTo>
                  <a:pt x="1087" y="1421"/>
                </a:lnTo>
                <a:lnTo>
                  <a:pt x="1084" y="1421"/>
                </a:lnTo>
                <a:lnTo>
                  <a:pt x="1067" y="1421"/>
                </a:lnTo>
                <a:lnTo>
                  <a:pt x="1066" y="1421"/>
                </a:lnTo>
                <a:lnTo>
                  <a:pt x="1066" y="1409"/>
                </a:lnTo>
                <a:lnTo>
                  <a:pt x="1066" y="1406"/>
                </a:lnTo>
                <a:lnTo>
                  <a:pt x="1066" y="1396"/>
                </a:lnTo>
                <a:lnTo>
                  <a:pt x="1066" y="1393"/>
                </a:lnTo>
                <a:lnTo>
                  <a:pt x="1069" y="1393"/>
                </a:lnTo>
                <a:lnTo>
                  <a:pt x="1075" y="1393"/>
                </a:lnTo>
                <a:lnTo>
                  <a:pt x="1075" y="1386"/>
                </a:lnTo>
                <a:lnTo>
                  <a:pt x="1073" y="1386"/>
                </a:lnTo>
                <a:lnTo>
                  <a:pt x="1071" y="1386"/>
                </a:lnTo>
                <a:lnTo>
                  <a:pt x="1070" y="1386"/>
                </a:lnTo>
                <a:lnTo>
                  <a:pt x="1069" y="1386"/>
                </a:lnTo>
                <a:lnTo>
                  <a:pt x="1067" y="1386"/>
                </a:lnTo>
                <a:lnTo>
                  <a:pt x="1067" y="1385"/>
                </a:lnTo>
                <a:lnTo>
                  <a:pt x="1067" y="1383"/>
                </a:lnTo>
                <a:lnTo>
                  <a:pt x="1069" y="1383"/>
                </a:lnTo>
                <a:lnTo>
                  <a:pt x="1078" y="1383"/>
                </a:lnTo>
                <a:lnTo>
                  <a:pt x="1078" y="1380"/>
                </a:lnTo>
                <a:lnTo>
                  <a:pt x="1080" y="1380"/>
                </a:lnTo>
                <a:lnTo>
                  <a:pt x="1085" y="1380"/>
                </a:lnTo>
                <a:lnTo>
                  <a:pt x="1109" y="1381"/>
                </a:lnTo>
                <a:lnTo>
                  <a:pt x="1110" y="1350"/>
                </a:lnTo>
                <a:lnTo>
                  <a:pt x="1102" y="1350"/>
                </a:lnTo>
                <a:lnTo>
                  <a:pt x="1094" y="1349"/>
                </a:lnTo>
                <a:lnTo>
                  <a:pt x="1093" y="1349"/>
                </a:lnTo>
                <a:lnTo>
                  <a:pt x="1085" y="1349"/>
                </a:lnTo>
                <a:lnTo>
                  <a:pt x="1079" y="1349"/>
                </a:lnTo>
                <a:lnTo>
                  <a:pt x="1071" y="1349"/>
                </a:lnTo>
                <a:lnTo>
                  <a:pt x="1070" y="1348"/>
                </a:lnTo>
                <a:lnTo>
                  <a:pt x="1071" y="1342"/>
                </a:lnTo>
                <a:lnTo>
                  <a:pt x="1072" y="1341"/>
                </a:lnTo>
                <a:lnTo>
                  <a:pt x="1080" y="1341"/>
                </a:lnTo>
                <a:lnTo>
                  <a:pt x="1080" y="1340"/>
                </a:lnTo>
                <a:lnTo>
                  <a:pt x="1097" y="1340"/>
                </a:lnTo>
                <a:lnTo>
                  <a:pt x="1098" y="1340"/>
                </a:lnTo>
                <a:lnTo>
                  <a:pt x="1099" y="1340"/>
                </a:lnTo>
                <a:lnTo>
                  <a:pt x="1099" y="1340"/>
                </a:lnTo>
                <a:lnTo>
                  <a:pt x="1100" y="1340"/>
                </a:lnTo>
                <a:lnTo>
                  <a:pt x="1101" y="1340"/>
                </a:lnTo>
                <a:lnTo>
                  <a:pt x="1102" y="1340"/>
                </a:lnTo>
                <a:lnTo>
                  <a:pt x="1103" y="1340"/>
                </a:lnTo>
                <a:lnTo>
                  <a:pt x="1104" y="1340"/>
                </a:lnTo>
                <a:lnTo>
                  <a:pt x="1105" y="1340"/>
                </a:lnTo>
                <a:lnTo>
                  <a:pt x="1106" y="1340"/>
                </a:lnTo>
                <a:lnTo>
                  <a:pt x="1107" y="1340"/>
                </a:lnTo>
                <a:lnTo>
                  <a:pt x="1108" y="1340"/>
                </a:lnTo>
                <a:lnTo>
                  <a:pt x="1109" y="1340"/>
                </a:lnTo>
                <a:lnTo>
                  <a:pt x="1111" y="1340"/>
                </a:lnTo>
                <a:lnTo>
                  <a:pt x="1119" y="1340"/>
                </a:lnTo>
                <a:lnTo>
                  <a:pt x="1130" y="1340"/>
                </a:lnTo>
                <a:lnTo>
                  <a:pt x="1153" y="1341"/>
                </a:lnTo>
                <a:lnTo>
                  <a:pt x="1154" y="1320"/>
                </a:lnTo>
                <a:lnTo>
                  <a:pt x="1150" y="1320"/>
                </a:lnTo>
                <a:lnTo>
                  <a:pt x="1132" y="1320"/>
                </a:lnTo>
                <a:lnTo>
                  <a:pt x="1114" y="1319"/>
                </a:lnTo>
                <a:lnTo>
                  <a:pt x="1113" y="1319"/>
                </a:lnTo>
                <a:lnTo>
                  <a:pt x="1111" y="1319"/>
                </a:lnTo>
                <a:lnTo>
                  <a:pt x="1102" y="1319"/>
                </a:lnTo>
                <a:lnTo>
                  <a:pt x="1086" y="1318"/>
                </a:lnTo>
                <a:lnTo>
                  <a:pt x="1085" y="1329"/>
                </a:lnTo>
                <a:lnTo>
                  <a:pt x="1088" y="1329"/>
                </a:lnTo>
                <a:lnTo>
                  <a:pt x="1091" y="1329"/>
                </a:lnTo>
                <a:lnTo>
                  <a:pt x="1093" y="1329"/>
                </a:lnTo>
                <a:lnTo>
                  <a:pt x="1096" y="1329"/>
                </a:lnTo>
                <a:lnTo>
                  <a:pt x="1098" y="1329"/>
                </a:lnTo>
                <a:lnTo>
                  <a:pt x="1101" y="1329"/>
                </a:lnTo>
                <a:lnTo>
                  <a:pt x="1102" y="1329"/>
                </a:lnTo>
                <a:lnTo>
                  <a:pt x="1102" y="1330"/>
                </a:lnTo>
                <a:lnTo>
                  <a:pt x="1102" y="1336"/>
                </a:lnTo>
                <a:lnTo>
                  <a:pt x="1101" y="1336"/>
                </a:lnTo>
                <a:lnTo>
                  <a:pt x="1100" y="1336"/>
                </a:lnTo>
                <a:lnTo>
                  <a:pt x="1099" y="1336"/>
                </a:lnTo>
                <a:lnTo>
                  <a:pt x="1099" y="1335"/>
                </a:lnTo>
                <a:lnTo>
                  <a:pt x="1099" y="1335"/>
                </a:lnTo>
                <a:lnTo>
                  <a:pt x="1098" y="1335"/>
                </a:lnTo>
                <a:lnTo>
                  <a:pt x="1097" y="1335"/>
                </a:lnTo>
                <a:lnTo>
                  <a:pt x="1096" y="1335"/>
                </a:lnTo>
                <a:lnTo>
                  <a:pt x="1095" y="1334"/>
                </a:lnTo>
                <a:lnTo>
                  <a:pt x="1094" y="1334"/>
                </a:lnTo>
                <a:lnTo>
                  <a:pt x="1093" y="1334"/>
                </a:lnTo>
                <a:lnTo>
                  <a:pt x="1085" y="1334"/>
                </a:lnTo>
                <a:lnTo>
                  <a:pt x="1079" y="1334"/>
                </a:lnTo>
                <a:lnTo>
                  <a:pt x="1077" y="1334"/>
                </a:lnTo>
                <a:lnTo>
                  <a:pt x="1076" y="1334"/>
                </a:lnTo>
                <a:lnTo>
                  <a:pt x="1076" y="1332"/>
                </a:lnTo>
                <a:lnTo>
                  <a:pt x="1076" y="1324"/>
                </a:lnTo>
                <a:lnTo>
                  <a:pt x="1071" y="1324"/>
                </a:lnTo>
                <a:lnTo>
                  <a:pt x="1069" y="1324"/>
                </a:lnTo>
                <a:lnTo>
                  <a:pt x="1069" y="1316"/>
                </a:lnTo>
                <a:lnTo>
                  <a:pt x="1070" y="1302"/>
                </a:lnTo>
                <a:lnTo>
                  <a:pt x="1070" y="1293"/>
                </a:lnTo>
                <a:lnTo>
                  <a:pt x="1070" y="1291"/>
                </a:lnTo>
                <a:lnTo>
                  <a:pt x="1068" y="1291"/>
                </a:lnTo>
                <a:lnTo>
                  <a:pt x="1061" y="1291"/>
                </a:lnTo>
                <a:lnTo>
                  <a:pt x="1062" y="1281"/>
                </a:lnTo>
                <a:lnTo>
                  <a:pt x="1050" y="1280"/>
                </a:lnTo>
                <a:lnTo>
                  <a:pt x="1051" y="1254"/>
                </a:lnTo>
                <a:lnTo>
                  <a:pt x="1052" y="1235"/>
                </a:lnTo>
                <a:lnTo>
                  <a:pt x="1052" y="1234"/>
                </a:lnTo>
                <a:lnTo>
                  <a:pt x="1052" y="1233"/>
                </a:lnTo>
                <a:lnTo>
                  <a:pt x="1071" y="1234"/>
                </a:lnTo>
                <a:lnTo>
                  <a:pt x="1071" y="1235"/>
                </a:lnTo>
                <a:lnTo>
                  <a:pt x="1073" y="1235"/>
                </a:lnTo>
                <a:lnTo>
                  <a:pt x="1073" y="1224"/>
                </a:lnTo>
                <a:lnTo>
                  <a:pt x="1074" y="1211"/>
                </a:lnTo>
                <a:lnTo>
                  <a:pt x="1074" y="1193"/>
                </a:lnTo>
                <a:lnTo>
                  <a:pt x="1075" y="1171"/>
                </a:lnTo>
                <a:lnTo>
                  <a:pt x="1076" y="1155"/>
                </a:lnTo>
                <a:lnTo>
                  <a:pt x="1077" y="1136"/>
                </a:lnTo>
                <a:lnTo>
                  <a:pt x="1077" y="1126"/>
                </a:lnTo>
                <a:lnTo>
                  <a:pt x="1078" y="1112"/>
                </a:lnTo>
                <a:lnTo>
                  <a:pt x="1079" y="1078"/>
                </a:lnTo>
                <a:lnTo>
                  <a:pt x="1080" y="1070"/>
                </a:lnTo>
                <a:lnTo>
                  <a:pt x="1080" y="1066"/>
                </a:lnTo>
                <a:lnTo>
                  <a:pt x="1080" y="1060"/>
                </a:lnTo>
                <a:lnTo>
                  <a:pt x="1080" y="1056"/>
                </a:lnTo>
                <a:lnTo>
                  <a:pt x="1080" y="1050"/>
                </a:lnTo>
                <a:lnTo>
                  <a:pt x="1081" y="1045"/>
                </a:lnTo>
                <a:lnTo>
                  <a:pt x="1079" y="1045"/>
                </a:lnTo>
                <a:lnTo>
                  <a:pt x="1036" y="1043"/>
                </a:lnTo>
                <a:lnTo>
                  <a:pt x="1036" y="1044"/>
                </a:lnTo>
                <a:lnTo>
                  <a:pt x="1036" y="1045"/>
                </a:lnTo>
                <a:lnTo>
                  <a:pt x="1036" y="1058"/>
                </a:lnTo>
                <a:lnTo>
                  <a:pt x="1035" y="1062"/>
                </a:lnTo>
                <a:lnTo>
                  <a:pt x="1035" y="1063"/>
                </a:lnTo>
                <a:lnTo>
                  <a:pt x="1032" y="1063"/>
                </a:lnTo>
                <a:lnTo>
                  <a:pt x="997" y="1062"/>
                </a:lnTo>
                <a:lnTo>
                  <a:pt x="995" y="1062"/>
                </a:lnTo>
                <a:lnTo>
                  <a:pt x="991" y="1062"/>
                </a:lnTo>
                <a:lnTo>
                  <a:pt x="979" y="1061"/>
                </a:lnTo>
                <a:lnTo>
                  <a:pt x="973" y="1061"/>
                </a:lnTo>
                <a:lnTo>
                  <a:pt x="973" y="1063"/>
                </a:lnTo>
                <a:lnTo>
                  <a:pt x="973" y="1064"/>
                </a:lnTo>
                <a:lnTo>
                  <a:pt x="973" y="1066"/>
                </a:lnTo>
                <a:lnTo>
                  <a:pt x="972" y="1068"/>
                </a:lnTo>
                <a:lnTo>
                  <a:pt x="972" y="1069"/>
                </a:lnTo>
                <a:lnTo>
                  <a:pt x="972" y="1071"/>
                </a:lnTo>
                <a:lnTo>
                  <a:pt x="973" y="1071"/>
                </a:lnTo>
                <a:lnTo>
                  <a:pt x="974" y="1071"/>
                </a:lnTo>
                <a:lnTo>
                  <a:pt x="975" y="1071"/>
                </a:lnTo>
                <a:lnTo>
                  <a:pt x="977" y="1071"/>
                </a:lnTo>
                <a:lnTo>
                  <a:pt x="979" y="1072"/>
                </a:lnTo>
                <a:lnTo>
                  <a:pt x="980" y="1072"/>
                </a:lnTo>
                <a:lnTo>
                  <a:pt x="981" y="1072"/>
                </a:lnTo>
                <a:lnTo>
                  <a:pt x="982" y="1072"/>
                </a:lnTo>
                <a:lnTo>
                  <a:pt x="984" y="1072"/>
                </a:lnTo>
                <a:lnTo>
                  <a:pt x="985" y="1072"/>
                </a:lnTo>
                <a:lnTo>
                  <a:pt x="987" y="1072"/>
                </a:lnTo>
                <a:lnTo>
                  <a:pt x="991" y="1072"/>
                </a:lnTo>
                <a:lnTo>
                  <a:pt x="993" y="1072"/>
                </a:lnTo>
                <a:lnTo>
                  <a:pt x="992" y="1080"/>
                </a:lnTo>
                <a:lnTo>
                  <a:pt x="992" y="1098"/>
                </a:lnTo>
                <a:lnTo>
                  <a:pt x="992" y="1108"/>
                </a:lnTo>
                <a:lnTo>
                  <a:pt x="991" y="1126"/>
                </a:lnTo>
                <a:lnTo>
                  <a:pt x="990" y="1140"/>
                </a:lnTo>
                <a:lnTo>
                  <a:pt x="990" y="1157"/>
                </a:lnTo>
                <a:lnTo>
                  <a:pt x="990" y="1168"/>
                </a:lnTo>
                <a:lnTo>
                  <a:pt x="952" y="1166"/>
                </a:lnTo>
                <a:lnTo>
                  <a:pt x="906" y="1164"/>
                </a:lnTo>
                <a:lnTo>
                  <a:pt x="906" y="1166"/>
                </a:lnTo>
                <a:lnTo>
                  <a:pt x="904" y="1201"/>
                </a:lnTo>
                <a:lnTo>
                  <a:pt x="904" y="1207"/>
                </a:lnTo>
                <a:lnTo>
                  <a:pt x="904" y="1208"/>
                </a:lnTo>
                <a:lnTo>
                  <a:pt x="904" y="1214"/>
                </a:lnTo>
                <a:lnTo>
                  <a:pt x="904" y="1216"/>
                </a:lnTo>
                <a:lnTo>
                  <a:pt x="904" y="1218"/>
                </a:lnTo>
                <a:lnTo>
                  <a:pt x="904" y="1224"/>
                </a:lnTo>
                <a:lnTo>
                  <a:pt x="902" y="1269"/>
                </a:lnTo>
                <a:lnTo>
                  <a:pt x="902" y="1270"/>
                </a:lnTo>
                <a:lnTo>
                  <a:pt x="902" y="1272"/>
                </a:lnTo>
                <a:lnTo>
                  <a:pt x="900" y="1308"/>
                </a:lnTo>
                <a:lnTo>
                  <a:pt x="900" y="1311"/>
                </a:lnTo>
                <a:lnTo>
                  <a:pt x="900" y="1322"/>
                </a:lnTo>
                <a:lnTo>
                  <a:pt x="899" y="1332"/>
                </a:lnTo>
                <a:lnTo>
                  <a:pt x="899" y="1333"/>
                </a:lnTo>
                <a:lnTo>
                  <a:pt x="841" y="1331"/>
                </a:lnTo>
                <a:lnTo>
                  <a:pt x="838" y="1331"/>
                </a:lnTo>
                <a:lnTo>
                  <a:pt x="836" y="1331"/>
                </a:lnTo>
                <a:lnTo>
                  <a:pt x="825" y="1330"/>
                </a:lnTo>
                <a:lnTo>
                  <a:pt x="815" y="1330"/>
                </a:lnTo>
                <a:lnTo>
                  <a:pt x="803" y="1330"/>
                </a:lnTo>
                <a:lnTo>
                  <a:pt x="790" y="1329"/>
                </a:lnTo>
                <a:lnTo>
                  <a:pt x="772" y="1329"/>
                </a:lnTo>
                <a:lnTo>
                  <a:pt x="759" y="1329"/>
                </a:lnTo>
                <a:lnTo>
                  <a:pt x="751" y="1328"/>
                </a:lnTo>
                <a:lnTo>
                  <a:pt x="747" y="1328"/>
                </a:lnTo>
                <a:lnTo>
                  <a:pt x="730" y="1328"/>
                </a:lnTo>
                <a:lnTo>
                  <a:pt x="730" y="1325"/>
                </a:lnTo>
                <a:lnTo>
                  <a:pt x="694" y="1324"/>
                </a:lnTo>
                <a:lnTo>
                  <a:pt x="683" y="1324"/>
                </a:lnTo>
                <a:lnTo>
                  <a:pt x="662" y="1324"/>
                </a:lnTo>
                <a:lnTo>
                  <a:pt x="660" y="1324"/>
                </a:lnTo>
                <a:lnTo>
                  <a:pt x="654" y="1324"/>
                </a:lnTo>
                <a:lnTo>
                  <a:pt x="653" y="1327"/>
                </a:lnTo>
                <a:lnTo>
                  <a:pt x="649" y="1327"/>
                </a:lnTo>
                <a:lnTo>
                  <a:pt x="649" y="1331"/>
                </a:lnTo>
                <a:lnTo>
                  <a:pt x="648" y="1339"/>
                </a:lnTo>
                <a:lnTo>
                  <a:pt x="648" y="1340"/>
                </a:lnTo>
                <a:lnTo>
                  <a:pt x="648" y="1342"/>
                </a:lnTo>
                <a:lnTo>
                  <a:pt x="648" y="1343"/>
                </a:lnTo>
                <a:lnTo>
                  <a:pt x="648" y="1344"/>
                </a:lnTo>
                <a:lnTo>
                  <a:pt x="648" y="1345"/>
                </a:lnTo>
                <a:lnTo>
                  <a:pt x="648" y="1346"/>
                </a:lnTo>
                <a:lnTo>
                  <a:pt x="648" y="1348"/>
                </a:lnTo>
                <a:lnTo>
                  <a:pt x="648" y="1351"/>
                </a:lnTo>
                <a:lnTo>
                  <a:pt x="647" y="1363"/>
                </a:lnTo>
                <a:lnTo>
                  <a:pt x="646" y="1374"/>
                </a:lnTo>
                <a:lnTo>
                  <a:pt x="645" y="1391"/>
                </a:lnTo>
                <a:lnTo>
                  <a:pt x="644" y="1410"/>
                </a:lnTo>
                <a:lnTo>
                  <a:pt x="640" y="1458"/>
                </a:lnTo>
                <a:lnTo>
                  <a:pt x="644" y="1458"/>
                </a:lnTo>
                <a:lnTo>
                  <a:pt x="658" y="1458"/>
                </a:lnTo>
                <a:lnTo>
                  <a:pt x="668" y="1459"/>
                </a:lnTo>
                <a:lnTo>
                  <a:pt x="668" y="1465"/>
                </a:lnTo>
                <a:lnTo>
                  <a:pt x="668" y="1469"/>
                </a:lnTo>
                <a:lnTo>
                  <a:pt x="668" y="1478"/>
                </a:lnTo>
                <a:lnTo>
                  <a:pt x="668" y="1483"/>
                </a:lnTo>
                <a:lnTo>
                  <a:pt x="668" y="1489"/>
                </a:lnTo>
                <a:lnTo>
                  <a:pt x="668" y="1493"/>
                </a:lnTo>
                <a:lnTo>
                  <a:pt x="644" y="1492"/>
                </a:lnTo>
                <a:lnTo>
                  <a:pt x="626" y="1491"/>
                </a:lnTo>
                <a:lnTo>
                  <a:pt x="626" y="1495"/>
                </a:lnTo>
                <a:lnTo>
                  <a:pt x="626" y="1496"/>
                </a:lnTo>
                <a:lnTo>
                  <a:pt x="626" y="1506"/>
                </a:lnTo>
                <a:lnTo>
                  <a:pt x="626" y="1514"/>
                </a:lnTo>
                <a:lnTo>
                  <a:pt x="626" y="1524"/>
                </a:lnTo>
                <a:lnTo>
                  <a:pt x="616" y="1524"/>
                </a:lnTo>
                <a:lnTo>
                  <a:pt x="616" y="1523"/>
                </a:lnTo>
                <a:lnTo>
                  <a:pt x="616" y="1509"/>
                </a:lnTo>
                <a:lnTo>
                  <a:pt x="608" y="1509"/>
                </a:lnTo>
                <a:lnTo>
                  <a:pt x="605" y="1509"/>
                </a:lnTo>
                <a:lnTo>
                  <a:pt x="605" y="1505"/>
                </a:lnTo>
                <a:lnTo>
                  <a:pt x="605" y="1495"/>
                </a:lnTo>
                <a:lnTo>
                  <a:pt x="605" y="1491"/>
                </a:lnTo>
                <a:lnTo>
                  <a:pt x="583" y="1490"/>
                </a:lnTo>
                <a:lnTo>
                  <a:pt x="583" y="1509"/>
                </a:lnTo>
                <a:lnTo>
                  <a:pt x="583" y="1524"/>
                </a:lnTo>
                <a:lnTo>
                  <a:pt x="582" y="1524"/>
                </a:lnTo>
                <a:lnTo>
                  <a:pt x="577" y="1525"/>
                </a:lnTo>
                <a:lnTo>
                  <a:pt x="572" y="1525"/>
                </a:lnTo>
                <a:lnTo>
                  <a:pt x="567" y="1525"/>
                </a:lnTo>
                <a:lnTo>
                  <a:pt x="562" y="1525"/>
                </a:lnTo>
                <a:lnTo>
                  <a:pt x="561" y="1525"/>
                </a:lnTo>
                <a:lnTo>
                  <a:pt x="555" y="1525"/>
                </a:lnTo>
                <a:lnTo>
                  <a:pt x="541" y="1525"/>
                </a:lnTo>
                <a:lnTo>
                  <a:pt x="541" y="1523"/>
                </a:lnTo>
                <a:lnTo>
                  <a:pt x="542" y="1523"/>
                </a:lnTo>
                <a:lnTo>
                  <a:pt x="542" y="1507"/>
                </a:lnTo>
                <a:lnTo>
                  <a:pt x="540" y="1504"/>
                </a:lnTo>
                <a:lnTo>
                  <a:pt x="527" y="1504"/>
                </a:lnTo>
                <a:lnTo>
                  <a:pt x="506" y="1504"/>
                </a:lnTo>
                <a:lnTo>
                  <a:pt x="500" y="1504"/>
                </a:lnTo>
                <a:lnTo>
                  <a:pt x="498" y="1504"/>
                </a:lnTo>
                <a:lnTo>
                  <a:pt x="498" y="1508"/>
                </a:lnTo>
                <a:lnTo>
                  <a:pt x="458" y="1507"/>
                </a:lnTo>
                <a:lnTo>
                  <a:pt x="456" y="1507"/>
                </a:lnTo>
                <a:lnTo>
                  <a:pt x="441" y="1507"/>
                </a:lnTo>
                <a:lnTo>
                  <a:pt x="435" y="1507"/>
                </a:lnTo>
                <a:lnTo>
                  <a:pt x="435" y="1526"/>
                </a:lnTo>
                <a:lnTo>
                  <a:pt x="426" y="1526"/>
                </a:lnTo>
                <a:lnTo>
                  <a:pt x="415" y="1526"/>
                </a:lnTo>
                <a:lnTo>
                  <a:pt x="413" y="1526"/>
                </a:lnTo>
                <a:lnTo>
                  <a:pt x="392" y="1527"/>
                </a:lnTo>
                <a:lnTo>
                  <a:pt x="392" y="1488"/>
                </a:lnTo>
                <a:lnTo>
                  <a:pt x="392" y="1484"/>
                </a:lnTo>
                <a:lnTo>
                  <a:pt x="368" y="1484"/>
                </a:lnTo>
                <a:lnTo>
                  <a:pt x="329" y="1483"/>
                </a:lnTo>
                <a:lnTo>
                  <a:pt x="322" y="1483"/>
                </a:lnTo>
                <a:lnTo>
                  <a:pt x="313" y="1482"/>
                </a:lnTo>
                <a:lnTo>
                  <a:pt x="303" y="1482"/>
                </a:lnTo>
                <a:lnTo>
                  <a:pt x="288" y="1481"/>
                </a:lnTo>
                <a:lnTo>
                  <a:pt x="273" y="1481"/>
                </a:lnTo>
                <a:lnTo>
                  <a:pt x="255" y="1480"/>
                </a:lnTo>
                <a:lnTo>
                  <a:pt x="241" y="1480"/>
                </a:lnTo>
                <a:lnTo>
                  <a:pt x="223" y="1479"/>
                </a:lnTo>
                <a:lnTo>
                  <a:pt x="197" y="1479"/>
                </a:lnTo>
                <a:lnTo>
                  <a:pt x="171" y="1478"/>
                </a:lnTo>
                <a:lnTo>
                  <a:pt x="140" y="1477"/>
                </a:lnTo>
                <a:lnTo>
                  <a:pt x="143" y="1414"/>
                </a:lnTo>
                <a:lnTo>
                  <a:pt x="143" y="1397"/>
                </a:lnTo>
                <a:lnTo>
                  <a:pt x="143" y="1396"/>
                </a:lnTo>
                <a:lnTo>
                  <a:pt x="143" y="1395"/>
                </a:lnTo>
                <a:lnTo>
                  <a:pt x="145" y="1345"/>
                </a:lnTo>
                <a:lnTo>
                  <a:pt x="146" y="1321"/>
                </a:lnTo>
                <a:lnTo>
                  <a:pt x="146" y="1310"/>
                </a:lnTo>
                <a:lnTo>
                  <a:pt x="147" y="1303"/>
                </a:lnTo>
                <a:lnTo>
                  <a:pt x="148" y="1259"/>
                </a:lnTo>
                <a:lnTo>
                  <a:pt x="152" y="1174"/>
                </a:lnTo>
                <a:lnTo>
                  <a:pt x="153" y="1139"/>
                </a:lnTo>
                <a:lnTo>
                  <a:pt x="155" y="1089"/>
                </a:lnTo>
                <a:lnTo>
                  <a:pt x="159" y="1004"/>
                </a:lnTo>
                <a:lnTo>
                  <a:pt x="160" y="969"/>
                </a:lnTo>
                <a:lnTo>
                  <a:pt x="165" y="833"/>
                </a:lnTo>
                <a:lnTo>
                  <a:pt x="165" y="832"/>
                </a:lnTo>
                <a:lnTo>
                  <a:pt x="166" y="824"/>
                </a:lnTo>
                <a:lnTo>
                  <a:pt x="159" y="822"/>
                </a:lnTo>
                <a:lnTo>
                  <a:pt x="155" y="822"/>
                </a:lnTo>
                <a:lnTo>
                  <a:pt x="131" y="821"/>
                </a:lnTo>
                <a:lnTo>
                  <a:pt x="126" y="821"/>
                </a:lnTo>
                <a:lnTo>
                  <a:pt x="96" y="821"/>
                </a:lnTo>
                <a:lnTo>
                  <a:pt x="90" y="820"/>
                </a:lnTo>
                <a:lnTo>
                  <a:pt x="27" y="819"/>
                </a:lnTo>
                <a:lnTo>
                  <a:pt x="10" y="818"/>
                </a:lnTo>
                <a:lnTo>
                  <a:pt x="8" y="818"/>
                </a:lnTo>
                <a:lnTo>
                  <a:pt x="7" y="818"/>
                </a:lnTo>
                <a:lnTo>
                  <a:pt x="1" y="818"/>
                </a:lnTo>
                <a:lnTo>
                  <a:pt x="0" y="818"/>
                </a:lnTo>
                <a:lnTo>
                  <a:pt x="0" y="807"/>
                </a:lnTo>
                <a:lnTo>
                  <a:pt x="1" y="796"/>
                </a:lnTo>
                <a:lnTo>
                  <a:pt x="2" y="785"/>
                </a:lnTo>
                <a:lnTo>
                  <a:pt x="2" y="774"/>
                </a:lnTo>
                <a:lnTo>
                  <a:pt x="3" y="763"/>
                </a:lnTo>
                <a:lnTo>
                  <a:pt x="3" y="753"/>
                </a:lnTo>
                <a:lnTo>
                  <a:pt x="4" y="745"/>
                </a:lnTo>
                <a:lnTo>
                  <a:pt x="4" y="742"/>
                </a:lnTo>
                <a:lnTo>
                  <a:pt x="4" y="731"/>
                </a:lnTo>
                <a:lnTo>
                  <a:pt x="5" y="720"/>
                </a:lnTo>
                <a:lnTo>
                  <a:pt x="5" y="710"/>
                </a:lnTo>
                <a:lnTo>
                  <a:pt x="6" y="699"/>
                </a:lnTo>
                <a:lnTo>
                  <a:pt x="6" y="689"/>
                </a:lnTo>
                <a:lnTo>
                  <a:pt x="7" y="688"/>
                </a:lnTo>
                <a:lnTo>
                  <a:pt x="7" y="676"/>
                </a:lnTo>
                <a:lnTo>
                  <a:pt x="8" y="666"/>
                </a:lnTo>
                <a:lnTo>
                  <a:pt x="8" y="660"/>
                </a:lnTo>
                <a:lnTo>
                  <a:pt x="8" y="658"/>
                </a:lnTo>
                <a:lnTo>
                  <a:pt x="8" y="655"/>
                </a:lnTo>
                <a:lnTo>
                  <a:pt x="8" y="648"/>
                </a:lnTo>
                <a:lnTo>
                  <a:pt x="9" y="639"/>
                </a:lnTo>
                <a:lnTo>
                  <a:pt x="9" y="624"/>
                </a:lnTo>
                <a:lnTo>
                  <a:pt x="10" y="614"/>
                </a:lnTo>
                <a:lnTo>
                  <a:pt x="10" y="612"/>
                </a:lnTo>
                <a:lnTo>
                  <a:pt x="10" y="596"/>
                </a:lnTo>
                <a:lnTo>
                  <a:pt x="10" y="586"/>
                </a:lnTo>
                <a:lnTo>
                  <a:pt x="10" y="584"/>
                </a:lnTo>
                <a:lnTo>
                  <a:pt x="10" y="578"/>
                </a:lnTo>
                <a:lnTo>
                  <a:pt x="10" y="574"/>
                </a:lnTo>
                <a:lnTo>
                  <a:pt x="10" y="573"/>
                </a:lnTo>
                <a:lnTo>
                  <a:pt x="10" y="572"/>
                </a:lnTo>
                <a:lnTo>
                  <a:pt x="10" y="570"/>
                </a:lnTo>
                <a:lnTo>
                  <a:pt x="10" y="563"/>
                </a:lnTo>
                <a:lnTo>
                  <a:pt x="10" y="554"/>
                </a:lnTo>
                <a:lnTo>
                  <a:pt x="11" y="550"/>
                </a:lnTo>
                <a:lnTo>
                  <a:pt x="11" y="530"/>
                </a:lnTo>
                <a:lnTo>
                  <a:pt x="12" y="488"/>
                </a:lnTo>
                <a:lnTo>
                  <a:pt x="13" y="477"/>
                </a:lnTo>
                <a:lnTo>
                  <a:pt x="13" y="467"/>
                </a:lnTo>
                <a:lnTo>
                  <a:pt x="14" y="445"/>
                </a:lnTo>
                <a:lnTo>
                  <a:pt x="14" y="424"/>
                </a:lnTo>
                <a:lnTo>
                  <a:pt x="15" y="402"/>
                </a:lnTo>
                <a:lnTo>
                  <a:pt x="15" y="391"/>
                </a:lnTo>
                <a:lnTo>
                  <a:pt x="15" y="381"/>
                </a:lnTo>
                <a:lnTo>
                  <a:pt x="16" y="359"/>
                </a:lnTo>
                <a:lnTo>
                  <a:pt x="16" y="343"/>
                </a:lnTo>
                <a:lnTo>
                  <a:pt x="17" y="338"/>
                </a:lnTo>
                <a:lnTo>
                  <a:pt x="17" y="327"/>
                </a:lnTo>
                <a:lnTo>
                  <a:pt x="17" y="316"/>
                </a:lnTo>
                <a:lnTo>
                  <a:pt x="18" y="316"/>
                </a:lnTo>
                <a:lnTo>
                  <a:pt x="18" y="299"/>
                </a:lnTo>
                <a:lnTo>
                  <a:pt x="18" y="297"/>
                </a:lnTo>
                <a:lnTo>
                  <a:pt x="29" y="297"/>
                </a:lnTo>
                <a:lnTo>
                  <a:pt x="38" y="297"/>
                </a:lnTo>
                <a:lnTo>
                  <a:pt x="50" y="298"/>
                </a:lnTo>
                <a:lnTo>
                  <a:pt x="59" y="298"/>
                </a:lnTo>
                <a:lnTo>
                  <a:pt x="80" y="299"/>
                </a:lnTo>
                <a:lnTo>
                  <a:pt x="95" y="299"/>
                </a:lnTo>
                <a:lnTo>
                  <a:pt x="143" y="300"/>
                </a:lnTo>
                <a:lnTo>
                  <a:pt x="147" y="300"/>
                </a:lnTo>
                <a:lnTo>
                  <a:pt x="164" y="301"/>
                </a:lnTo>
                <a:lnTo>
                  <a:pt x="177" y="301"/>
                </a:lnTo>
                <a:lnTo>
                  <a:pt x="185" y="301"/>
                </a:lnTo>
                <a:lnTo>
                  <a:pt x="185" y="297"/>
                </a:lnTo>
                <a:lnTo>
                  <a:pt x="185" y="296"/>
                </a:lnTo>
                <a:lnTo>
                  <a:pt x="187" y="236"/>
                </a:lnTo>
                <a:lnTo>
                  <a:pt x="191" y="146"/>
                </a:lnTo>
                <a:lnTo>
                  <a:pt x="191" y="133"/>
                </a:lnTo>
                <a:lnTo>
                  <a:pt x="195" y="25"/>
                </a:lnTo>
                <a:lnTo>
                  <a:pt x="196" y="7"/>
                </a:lnTo>
                <a:lnTo>
                  <a:pt x="196" y="0"/>
                </a:lnTo>
                <a:lnTo>
                  <a:pt x="362" y="124"/>
                </a:lnTo>
                <a:lnTo>
                  <a:pt x="364" y="125"/>
                </a:lnTo>
                <a:lnTo>
                  <a:pt x="386" y="140"/>
                </a:lnTo>
                <a:lnTo>
                  <a:pt x="394" y="148"/>
                </a:lnTo>
                <a:lnTo>
                  <a:pt x="530" y="250"/>
                </a:lnTo>
                <a:lnTo>
                  <a:pt x="539" y="256"/>
                </a:lnTo>
                <a:close/>
              </a:path>
            </a:pathLst>
          </a:custGeom>
          <a:solidFill>
            <a:srgbClr val="C3B996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zh-CN" altLang="en-US" sz="1350"/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01A24847-081C-2958-920D-F12D0DC20CAC}"/>
              </a:ext>
            </a:extLst>
          </p:cNvPr>
          <p:cNvSpPr>
            <a:spLocks/>
          </p:cNvSpPr>
          <p:nvPr/>
        </p:nvSpPr>
        <p:spPr bwMode="auto">
          <a:xfrm>
            <a:off x="2816815" y="3093449"/>
            <a:ext cx="222647" cy="364331"/>
          </a:xfrm>
          <a:custGeom>
            <a:avLst/>
            <a:gdLst>
              <a:gd name="T0" fmla="*/ 88 w 187"/>
              <a:gd name="T1" fmla="*/ 2 h 306"/>
              <a:gd name="T2" fmla="*/ 124 w 187"/>
              <a:gd name="T3" fmla="*/ 3 h 306"/>
              <a:gd name="T4" fmla="*/ 135 w 187"/>
              <a:gd name="T5" fmla="*/ 3 h 306"/>
              <a:gd name="T6" fmla="*/ 135 w 187"/>
              <a:gd name="T7" fmla="*/ 3 h 306"/>
              <a:gd name="T8" fmla="*/ 177 w 187"/>
              <a:gd name="T9" fmla="*/ 37 h 306"/>
              <a:gd name="T10" fmla="*/ 174 w 187"/>
              <a:gd name="T11" fmla="*/ 47 h 306"/>
              <a:gd name="T12" fmla="*/ 170 w 187"/>
              <a:gd name="T13" fmla="*/ 59 h 306"/>
              <a:gd name="T14" fmla="*/ 179 w 187"/>
              <a:gd name="T15" fmla="*/ 76 h 306"/>
              <a:gd name="T16" fmla="*/ 161 w 187"/>
              <a:gd name="T17" fmla="*/ 76 h 306"/>
              <a:gd name="T18" fmla="*/ 158 w 187"/>
              <a:gd name="T19" fmla="*/ 86 h 306"/>
              <a:gd name="T20" fmla="*/ 160 w 187"/>
              <a:gd name="T21" fmla="*/ 103 h 306"/>
              <a:gd name="T22" fmla="*/ 168 w 187"/>
              <a:gd name="T23" fmla="*/ 120 h 306"/>
              <a:gd name="T24" fmla="*/ 171 w 187"/>
              <a:gd name="T25" fmla="*/ 121 h 306"/>
              <a:gd name="T26" fmla="*/ 179 w 187"/>
              <a:gd name="T27" fmla="*/ 130 h 306"/>
              <a:gd name="T28" fmla="*/ 177 w 187"/>
              <a:gd name="T29" fmla="*/ 141 h 306"/>
              <a:gd name="T30" fmla="*/ 173 w 187"/>
              <a:gd name="T31" fmla="*/ 147 h 306"/>
              <a:gd name="T32" fmla="*/ 162 w 187"/>
              <a:gd name="T33" fmla="*/ 167 h 306"/>
              <a:gd name="T34" fmla="*/ 160 w 187"/>
              <a:gd name="T35" fmla="*/ 187 h 306"/>
              <a:gd name="T36" fmla="*/ 166 w 187"/>
              <a:gd name="T37" fmla="*/ 197 h 306"/>
              <a:gd name="T38" fmla="*/ 175 w 187"/>
              <a:gd name="T39" fmla="*/ 202 h 306"/>
              <a:gd name="T40" fmla="*/ 179 w 187"/>
              <a:gd name="T41" fmla="*/ 206 h 306"/>
              <a:gd name="T42" fmla="*/ 187 w 187"/>
              <a:gd name="T43" fmla="*/ 216 h 306"/>
              <a:gd name="T44" fmla="*/ 142 w 187"/>
              <a:gd name="T45" fmla="*/ 221 h 306"/>
              <a:gd name="T46" fmla="*/ 125 w 187"/>
              <a:gd name="T47" fmla="*/ 221 h 306"/>
              <a:gd name="T48" fmla="*/ 106 w 187"/>
              <a:gd name="T49" fmla="*/ 221 h 306"/>
              <a:gd name="T50" fmla="*/ 94 w 187"/>
              <a:gd name="T51" fmla="*/ 244 h 306"/>
              <a:gd name="T52" fmla="*/ 61 w 187"/>
              <a:gd name="T53" fmla="*/ 253 h 306"/>
              <a:gd name="T54" fmla="*/ 39 w 187"/>
              <a:gd name="T55" fmla="*/ 305 h 306"/>
              <a:gd name="T56" fmla="*/ 44 w 187"/>
              <a:gd name="T57" fmla="*/ 291 h 306"/>
              <a:gd name="T58" fmla="*/ 47 w 187"/>
              <a:gd name="T59" fmla="*/ 232 h 306"/>
              <a:gd name="T60" fmla="*/ 40 w 187"/>
              <a:gd name="T61" fmla="*/ 210 h 306"/>
              <a:gd name="T62" fmla="*/ 23 w 187"/>
              <a:gd name="T63" fmla="*/ 212 h 306"/>
              <a:gd name="T64" fmla="*/ 12 w 187"/>
              <a:gd name="T65" fmla="*/ 212 h 306"/>
              <a:gd name="T66" fmla="*/ 17 w 187"/>
              <a:gd name="T67" fmla="*/ 186 h 306"/>
              <a:gd name="T68" fmla="*/ 16 w 187"/>
              <a:gd name="T69" fmla="*/ 154 h 306"/>
              <a:gd name="T70" fmla="*/ 0 w 187"/>
              <a:gd name="T71" fmla="*/ 124 h 306"/>
              <a:gd name="T72" fmla="*/ 17 w 187"/>
              <a:gd name="T73" fmla="*/ 116 h 306"/>
              <a:gd name="T74" fmla="*/ 41 w 187"/>
              <a:gd name="T75" fmla="*/ 116 h 306"/>
              <a:gd name="T76" fmla="*/ 42 w 187"/>
              <a:gd name="T77" fmla="*/ 106 h 306"/>
              <a:gd name="T78" fmla="*/ 39 w 187"/>
              <a:gd name="T79" fmla="*/ 65 h 306"/>
              <a:gd name="T80" fmla="*/ 31 w 187"/>
              <a:gd name="T81" fmla="*/ 0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87" h="306">
                <a:moveTo>
                  <a:pt x="31" y="0"/>
                </a:moveTo>
                <a:lnTo>
                  <a:pt x="88" y="2"/>
                </a:lnTo>
                <a:lnTo>
                  <a:pt x="88" y="1"/>
                </a:lnTo>
                <a:lnTo>
                  <a:pt x="124" y="3"/>
                </a:lnTo>
                <a:lnTo>
                  <a:pt x="124" y="3"/>
                </a:lnTo>
                <a:lnTo>
                  <a:pt x="135" y="3"/>
                </a:lnTo>
                <a:lnTo>
                  <a:pt x="135" y="3"/>
                </a:lnTo>
                <a:lnTo>
                  <a:pt x="135" y="3"/>
                </a:lnTo>
                <a:lnTo>
                  <a:pt x="168" y="4"/>
                </a:lnTo>
                <a:lnTo>
                  <a:pt x="177" y="37"/>
                </a:lnTo>
                <a:lnTo>
                  <a:pt x="176" y="43"/>
                </a:lnTo>
                <a:lnTo>
                  <a:pt x="174" y="47"/>
                </a:lnTo>
                <a:lnTo>
                  <a:pt x="174" y="47"/>
                </a:lnTo>
                <a:lnTo>
                  <a:pt x="170" y="59"/>
                </a:lnTo>
                <a:lnTo>
                  <a:pt x="179" y="60"/>
                </a:lnTo>
                <a:lnTo>
                  <a:pt x="179" y="76"/>
                </a:lnTo>
                <a:lnTo>
                  <a:pt x="163" y="75"/>
                </a:lnTo>
                <a:lnTo>
                  <a:pt x="161" y="76"/>
                </a:lnTo>
                <a:lnTo>
                  <a:pt x="160" y="80"/>
                </a:lnTo>
                <a:lnTo>
                  <a:pt x="158" y="86"/>
                </a:lnTo>
                <a:lnTo>
                  <a:pt x="158" y="95"/>
                </a:lnTo>
                <a:lnTo>
                  <a:pt x="160" y="103"/>
                </a:lnTo>
                <a:lnTo>
                  <a:pt x="164" y="113"/>
                </a:lnTo>
                <a:lnTo>
                  <a:pt x="168" y="120"/>
                </a:lnTo>
                <a:lnTo>
                  <a:pt x="168" y="120"/>
                </a:lnTo>
                <a:lnTo>
                  <a:pt x="171" y="121"/>
                </a:lnTo>
                <a:lnTo>
                  <a:pt x="176" y="124"/>
                </a:lnTo>
                <a:lnTo>
                  <a:pt x="179" y="130"/>
                </a:lnTo>
                <a:lnTo>
                  <a:pt x="179" y="136"/>
                </a:lnTo>
                <a:lnTo>
                  <a:pt x="177" y="141"/>
                </a:lnTo>
                <a:lnTo>
                  <a:pt x="173" y="148"/>
                </a:lnTo>
                <a:lnTo>
                  <a:pt x="173" y="147"/>
                </a:lnTo>
                <a:lnTo>
                  <a:pt x="165" y="160"/>
                </a:lnTo>
                <a:lnTo>
                  <a:pt x="162" y="167"/>
                </a:lnTo>
                <a:lnTo>
                  <a:pt x="161" y="176"/>
                </a:lnTo>
                <a:lnTo>
                  <a:pt x="160" y="187"/>
                </a:lnTo>
                <a:lnTo>
                  <a:pt x="162" y="193"/>
                </a:lnTo>
                <a:lnTo>
                  <a:pt x="166" y="197"/>
                </a:lnTo>
                <a:lnTo>
                  <a:pt x="171" y="200"/>
                </a:lnTo>
                <a:lnTo>
                  <a:pt x="175" y="202"/>
                </a:lnTo>
                <a:lnTo>
                  <a:pt x="177" y="204"/>
                </a:lnTo>
                <a:lnTo>
                  <a:pt x="179" y="206"/>
                </a:lnTo>
                <a:lnTo>
                  <a:pt x="187" y="213"/>
                </a:lnTo>
                <a:lnTo>
                  <a:pt x="187" y="216"/>
                </a:lnTo>
                <a:lnTo>
                  <a:pt x="176" y="222"/>
                </a:lnTo>
                <a:lnTo>
                  <a:pt x="142" y="221"/>
                </a:lnTo>
                <a:lnTo>
                  <a:pt x="142" y="221"/>
                </a:lnTo>
                <a:lnTo>
                  <a:pt x="125" y="221"/>
                </a:lnTo>
                <a:lnTo>
                  <a:pt x="125" y="221"/>
                </a:lnTo>
                <a:lnTo>
                  <a:pt x="106" y="221"/>
                </a:lnTo>
                <a:lnTo>
                  <a:pt x="106" y="244"/>
                </a:lnTo>
                <a:lnTo>
                  <a:pt x="94" y="244"/>
                </a:lnTo>
                <a:lnTo>
                  <a:pt x="94" y="254"/>
                </a:lnTo>
                <a:lnTo>
                  <a:pt x="61" y="253"/>
                </a:lnTo>
                <a:lnTo>
                  <a:pt x="60" y="306"/>
                </a:lnTo>
                <a:lnTo>
                  <a:pt x="39" y="305"/>
                </a:lnTo>
                <a:lnTo>
                  <a:pt x="39" y="301"/>
                </a:lnTo>
                <a:lnTo>
                  <a:pt x="44" y="291"/>
                </a:lnTo>
                <a:lnTo>
                  <a:pt x="45" y="287"/>
                </a:lnTo>
                <a:lnTo>
                  <a:pt x="47" y="232"/>
                </a:lnTo>
                <a:lnTo>
                  <a:pt x="44" y="220"/>
                </a:lnTo>
                <a:lnTo>
                  <a:pt x="40" y="210"/>
                </a:lnTo>
                <a:lnTo>
                  <a:pt x="40" y="210"/>
                </a:lnTo>
                <a:lnTo>
                  <a:pt x="23" y="212"/>
                </a:lnTo>
                <a:lnTo>
                  <a:pt x="14" y="215"/>
                </a:lnTo>
                <a:lnTo>
                  <a:pt x="12" y="212"/>
                </a:lnTo>
                <a:lnTo>
                  <a:pt x="11" y="208"/>
                </a:lnTo>
                <a:lnTo>
                  <a:pt x="17" y="186"/>
                </a:lnTo>
                <a:lnTo>
                  <a:pt x="18" y="172"/>
                </a:lnTo>
                <a:lnTo>
                  <a:pt x="16" y="154"/>
                </a:lnTo>
                <a:lnTo>
                  <a:pt x="9" y="137"/>
                </a:lnTo>
                <a:lnTo>
                  <a:pt x="0" y="124"/>
                </a:lnTo>
                <a:lnTo>
                  <a:pt x="10" y="119"/>
                </a:lnTo>
                <a:lnTo>
                  <a:pt x="17" y="116"/>
                </a:lnTo>
                <a:lnTo>
                  <a:pt x="25" y="116"/>
                </a:lnTo>
                <a:lnTo>
                  <a:pt x="41" y="116"/>
                </a:lnTo>
                <a:lnTo>
                  <a:pt x="42" y="106"/>
                </a:lnTo>
                <a:lnTo>
                  <a:pt x="42" y="106"/>
                </a:lnTo>
                <a:lnTo>
                  <a:pt x="42" y="65"/>
                </a:lnTo>
                <a:lnTo>
                  <a:pt x="39" y="65"/>
                </a:lnTo>
                <a:lnTo>
                  <a:pt x="37" y="53"/>
                </a:lnTo>
                <a:lnTo>
                  <a:pt x="31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350"/>
          </a:p>
        </p:txBody>
      </p:sp>
      <p:sp>
        <p:nvSpPr>
          <p:cNvPr id="21" name="Freeform 15">
            <a:extLst>
              <a:ext uri="{FF2B5EF4-FFF2-40B4-BE49-F238E27FC236}">
                <a16:creationId xmlns:a16="http://schemas.microsoft.com/office/drawing/2014/main" id="{19B110C7-0633-9451-ACEB-9836766110B7}"/>
              </a:ext>
            </a:extLst>
          </p:cNvPr>
          <p:cNvSpPr>
            <a:spLocks/>
          </p:cNvSpPr>
          <p:nvPr/>
        </p:nvSpPr>
        <p:spPr bwMode="auto">
          <a:xfrm>
            <a:off x="4227426" y="1552017"/>
            <a:ext cx="1612106" cy="2644379"/>
          </a:xfrm>
          <a:custGeom>
            <a:avLst/>
            <a:gdLst>
              <a:gd name="T0" fmla="*/ 639 w 1354"/>
              <a:gd name="T1" fmla="*/ 15 h 2221"/>
              <a:gd name="T2" fmla="*/ 904 w 1354"/>
              <a:gd name="T3" fmla="*/ 20 h 2221"/>
              <a:gd name="T4" fmla="*/ 978 w 1354"/>
              <a:gd name="T5" fmla="*/ 23 h 2221"/>
              <a:gd name="T6" fmla="*/ 981 w 1354"/>
              <a:gd name="T7" fmla="*/ 23 h 2221"/>
              <a:gd name="T8" fmla="*/ 1281 w 1354"/>
              <a:gd name="T9" fmla="*/ 261 h 2221"/>
              <a:gd name="T10" fmla="*/ 1265 w 1354"/>
              <a:gd name="T11" fmla="*/ 344 h 2221"/>
              <a:gd name="T12" fmla="*/ 1237 w 1354"/>
              <a:gd name="T13" fmla="*/ 431 h 2221"/>
              <a:gd name="T14" fmla="*/ 1296 w 1354"/>
              <a:gd name="T15" fmla="*/ 547 h 2221"/>
              <a:gd name="T16" fmla="*/ 1173 w 1354"/>
              <a:gd name="T17" fmla="*/ 549 h 2221"/>
              <a:gd name="T18" fmla="*/ 1152 w 1354"/>
              <a:gd name="T19" fmla="*/ 623 h 2221"/>
              <a:gd name="T20" fmla="*/ 1159 w 1354"/>
              <a:gd name="T21" fmla="*/ 750 h 2221"/>
              <a:gd name="T22" fmla="*/ 1221 w 1354"/>
              <a:gd name="T23" fmla="*/ 866 h 2221"/>
              <a:gd name="T24" fmla="*/ 1242 w 1354"/>
              <a:gd name="T25" fmla="*/ 885 h 2221"/>
              <a:gd name="T26" fmla="*/ 1300 w 1354"/>
              <a:gd name="T27" fmla="*/ 946 h 2221"/>
              <a:gd name="T28" fmla="*/ 1283 w 1354"/>
              <a:gd name="T29" fmla="*/ 1024 h 2221"/>
              <a:gd name="T30" fmla="*/ 1254 w 1354"/>
              <a:gd name="T31" fmla="*/ 1069 h 2221"/>
              <a:gd name="T32" fmla="*/ 1179 w 1354"/>
              <a:gd name="T33" fmla="*/ 1217 h 2221"/>
              <a:gd name="T34" fmla="*/ 1165 w 1354"/>
              <a:gd name="T35" fmla="*/ 1355 h 2221"/>
              <a:gd name="T36" fmla="*/ 1208 w 1354"/>
              <a:gd name="T37" fmla="*/ 1429 h 2221"/>
              <a:gd name="T38" fmla="*/ 1268 w 1354"/>
              <a:gd name="T39" fmla="*/ 1461 h 2221"/>
              <a:gd name="T40" fmla="*/ 1295 w 1354"/>
              <a:gd name="T41" fmla="*/ 1502 h 2221"/>
              <a:gd name="T42" fmla="*/ 1354 w 1354"/>
              <a:gd name="T43" fmla="*/ 1569 h 2221"/>
              <a:gd name="T44" fmla="*/ 1030 w 1354"/>
              <a:gd name="T45" fmla="*/ 1608 h 2221"/>
              <a:gd name="T46" fmla="*/ 911 w 1354"/>
              <a:gd name="T47" fmla="*/ 1608 h 2221"/>
              <a:gd name="T48" fmla="*/ 769 w 1354"/>
              <a:gd name="T49" fmla="*/ 1605 h 2221"/>
              <a:gd name="T50" fmla="*/ 681 w 1354"/>
              <a:gd name="T51" fmla="*/ 1767 h 2221"/>
              <a:gd name="T52" fmla="*/ 442 w 1354"/>
              <a:gd name="T53" fmla="*/ 1838 h 2221"/>
              <a:gd name="T54" fmla="*/ 280 w 1354"/>
              <a:gd name="T55" fmla="*/ 2216 h 2221"/>
              <a:gd name="T56" fmla="*/ 322 w 1354"/>
              <a:gd name="T57" fmla="*/ 2115 h 2221"/>
              <a:gd name="T58" fmla="*/ 337 w 1354"/>
              <a:gd name="T59" fmla="*/ 1686 h 2221"/>
              <a:gd name="T60" fmla="*/ 290 w 1354"/>
              <a:gd name="T61" fmla="*/ 1527 h 2221"/>
              <a:gd name="T62" fmla="*/ 165 w 1354"/>
              <a:gd name="T63" fmla="*/ 1543 h 2221"/>
              <a:gd name="T64" fmla="*/ 85 w 1354"/>
              <a:gd name="T65" fmla="*/ 1542 h 2221"/>
              <a:gd name="T66" fmla="*/ 117 w 1354"/>
              <a:gd name="T67" fmla="*/ 1351 h 2221"/>
              <a:gd name="T68" fmla="*/ 113 w 1354"/>
              <a:gd name="T69" fmla="*/ 1117 h 2221"/>
              <a:gd name="T70" fmla="*/ 0 w 1354"/>
              <a:gd name="T71" fmla="*/ 901 h 2221"/>
              <a:gd name="T72" fmla="*/ 117 w 1354"/>
              <a:gd name="T73" fmla="*/ 842 h 2221"/>
              <a:gd name="T74" fmla="*/ 299 w 1354"/>
              <a:gd name="T75" fmla="*/ 841 h 2221"/>
              <a:gd name="T76" fmla="*/ 302 w 1354"/>
              <a:gd name="T77" fmla="*/ 766 h 2221"/>
              <a:gd name="T78" fmla="*/ 280 w 1354"/>
              <a:gd name="T79" fmla="*/ 471 h 2221"/>
              <a:gd name="T80" fmla="*/ 218 w 1354"/>
              <a:gd name="T81" fmla="*/ 0 h 2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354" h="2221">
                <a:moveTo>
                  <a:pt x="218" y="0"/>
                </a:moveTo>
                <a:lnTo>
                  <a:pt x="639" y="15"/>
                </a:lnTo>
                <a:lnTo>
                  <a:pt x="639" y="12"/>
                </a:lnTo>
                <a:lnTo>
                  <a:pt x="904" y="20"/>
                </a:lnTo>
                <a:lnTo>
                  <a:pt x="904" y="22"/>
                </a:lnTo>
                <a:lnTo>
                  <a:pt x="978" y="23"/>
                </a:lnTo>
                <a:lnTo>
                  <a:pt x="981" y="23"/>
                </a:lnTo>
                <a:lnTo>
                  <a:pt x="981" y="23"/>
                </a:lnTo>
                <a:lnTo>
                  <a:pt x="1221" y="34"/>
                </a:lnTo>
                <a:lnTo>
                  <a:pt x="1281" y="261"/>
                </a:lnTo>
                <a:lnTo>
                  <a:pt x="1279" y="314"/>
                </a:lnTo>
                <a:lnTo>
                  <a:pt x="1265" y="344"/>
                </a:lnTo>
                <a:lnTo>
                  <a:pt x="1265" y="344"/>
                </a:lnTo>
                <a:lnTo>
                  <a:pt x="1237" y="431"/>
                </a:lnTo>
                <a:lnTo>
                  <a:pt x="1296" y="433"/>
                </a:lnTo>
                <a:lnTo>
                  <a:pt x="1296" y="547"/>
                </a:lnTo>
                <a:lnTo>
                  <a:pt x="1187" y="539"/>
                </a:lnTo>
                <a:lnTo>
                  <a:pt x="1173" y="549"/>
                </a:lnTo>
                <a:lnTo>
                  <a:pt x="1159" y="578"/>
                </a:lnTo>
                <a:lnTo>
                  <a:pt x="1152" y="623"/>
                </a:lnTo>
                <a:lnTo>
                  <a:pt x="1147" y="688"/>
                </a:lnTo>
                <a:lnTo>
                  <a:pt x="1159" y="750"/>
                </a:lnTo>
                <a:lnTo>
                  <a:pt x="1189" y="815"/>
                </a:lnTo>
                <a:lnTo>
                  <a:pt x="1221" y="866"/>
                </a:lnTo>
                <a:lnTo>
                  <a:pt x="1222" y="866"/>
                </a:lnTo>
                <a:lnTo>
                  <a:pt x="1242" y="885"/>
                </a:lnTo>
                <a:lnTo>
                  <a:pt x="1280" y="906"/>
                </a:lnTo>
                <a:lnTo>
                  <a:pt x="1300" y="946"/>
                </a:lnTo>
                <a:lnTo>
                  <a:pt x="1300" y="988"/>
                </a:lnTo>
                <a:lnTo>
                  <a:pt x="1283" y="1024"/>
                </a:lnTo>
                <a:lnTo>
                  <a:pt x="1257" y="1070"/>
                </a:lnTo>
                <a:lnTo>
                  <a:pt x="1254" y="1069"/>
                </a:lnTo>
                <a:lnTo>
                  <a:pt x="1197" y="1160"/>
                </a:lnTo>
                <a:lnTo>
                  <a:pt x="1179" y="1217"/>
                </a:lnTo>
                <a:lnTo>
                  <a:pt x="1169" y="1277"/>
                </a:lnTo>
                <a:lnTo>
                  <a:pt x="1165" y="1355"/>
                </a:lnTo>
                <a:lnTo>
                  <a:pt x="1181" y="1396"/>
                </a:lnTo>
                <a:lnTo>
                  <a:pt x="1208" y="1429"/>
                </a:lnTo>
                <a:lnTo>
                  <a:pt x="1241" y="1449"/>
                </a:lnTo>
                <a:lnTo>
                  <a:pt x="1268" y="1461"/>
                </a:lnTo>
                <a:lnTo>
                  <a:pt x="1287" y="1480"/>
                </a:lnTo>
                <a:lnTo>
                  <a:pt x="1295" y="1502"/>
                </a:lnTo>
                <a:lnTo>
                  <a:pt x="1354" y="1547"/>
                </a:lnTo>
                <a:lnTo>
                  <a:pt x="1354" y="1569"/>
                </a:lnTo>
                <a:lnTo>
                  <a:pt x="1279" y="1614"/>
                </a:lnTo>
                <a:lnTo>
                  <a:pt x="1030" y="1608"/>
                </a:lnTo>
                <a:lnTo>
                  <a:pt x="1030" y="1609"/>
                </a:lnTo>
                <a:lnTo>
                  <a:pt x="911" y="1608"/>
                </a:lnTo>
                <a:lnTo>
                  <a:pt x="910" y="1608"/>
                </a:lnTo>
                <a:lnTo>
                  <a:pt x="769" y="1605"/>
                </a:lnTo>
                <a:lnTo>
                  <a:pt x="764" y="1767"/>
                </a:lnTo>
                <a:lnTo>
                  <a:pt x="681" y="1767"/>
                </a:lnTo>
                <a:lnTo>
                  <a:pt x="678" y="1847"/>
                </a:lnTo>
                <a:lnTo>
                  <a:pt x="442" y="1838"/>
                </a:lnTo>
                <a:lnTo>
                  <a:pt x="431" y="2221"/>
                </a:lnTo>
                <a:lnTo>
                  <a:pt x="280" y="2216"/>
                </a:lnTo>
                <a:lnTo>
                  <a:pt x="283" y="2188"/>
                </a:lnTo>
                <a:lnTo>
                  <a:pt x="322" y="2115"/>
                </a:lnTo>
                <a:lnTo>
                  <a:pt x="325" y="2086"/>
                </a:lnTo>
                <a:lnTo>
                  <a:pt x="337" y="1686"/>
                </a:lnTo>
                <a:lnTo>
                  <a:pt x="316" y="1598"/>
                </a:lnTo>
                <a:lnTo>
                  <a:pt x="290" y="1527"/>
                </a:lnTo>
                <a:lnTo>
                  <a:pt x="289" y="1529"/>
                </a:lnTo>
                <a:lnTo>
                  <a:pt x="165" y="1543"/>
                </a:lnTo>
                <a:lnTo>
                  <a:pt x="96" y="1563"/>
                </a:lnTo>
                <a:lnTo>
                  <a:pt x="85" y="1542"/>
                </a:lnTo>
                <a:lnTo>
                  <a:pt x="76" y="1516"/>
                </a:lnTo>
                <a:lnTo>
                  <a:pt x="117" y="1351"/>
                </a:lnTo>
                <a:lnTo>
                  <a:pt x="129" y="1254"/>
                </a:lnTo>
                <a:lnTo>
                  <a:pt x="113" y="1117"/>
                </a:lnTo>
                <a:lnTo>
                  <a:pt x="65" y="996"/>
                </a:lnTo>
                <a:lnTo>
                  <a:pt x="0" y="901"/>
                </a:lnTo>
                <a:lnTo>
                  <a:pt x="72" y="862"/>
                </a:lnTo>
                <a:lnTo>
                  <a:pt x="117" y="842"/>
                </a:lnTo>
                <a:lnTo>
                  <a:pt x="180" y="838"/>
                </a:lnTo>
                <a:lnTo>
                  <a:pt x="299" y="841"/>
                </a:lnTo>
                <a:lnTo>
                  <a:pt x="302" y="766"/>
                </a:lnTo>
                <a:lnTo>
                  <a:pt x="302" y="766"/>
                </a:lnTo>
                <a:lnTo>
                  <a:pt x="303" y="471"/>
                </a:lnTo>
                <a:lnTo>
                  <a:pt x="280" y="471"/>
                </a:lnTo>
                <a:lnTo>
                  <a:pt x="266" y="386"/>
                </a:lnTo>
                <a:lnTo>
                  <a:pt x="218" y="0"/>
                </a:lnTo>
                <a:close/>
              </a:path>
            </a:pathLst>
          </a:custGeom>
          <a:solidFill>
            <a:srgbClr val="FFC000"/>
          </a:solidFill>
          <a:ln w="63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 sz="675"/>
          </a:p>
        </p:txBody>
      </p: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231</Words>
  <Application>Microsoft Office PowerPoint</Application>
  <PresentationFormat>Custom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Wingdings</vt:lpstr>
      <vt:lpstr>Office 主题​​</vt:lpstr>
      <vt:lpstr>Florida Palm Beach Location Map</vt:lpstr>
      <vt:lpstr>Florida Palm Beach Map with  Census County Division (CCD)</vt:lpstr>
      <vt:lpstr>Florida West Palm Beach  City and Downtown Map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81</cp:revision>
  <dcterms:created xsi:type="dcterms:W3CDTF">2016-05-15T02:42:52Z</dcterms:created>
  <dcterms:modified xsi:type="dcterms:W3CDTF">2024-02-18T02:53:14Z</dcterms:modified>
</cp:coreProperties>
</file>