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731" r:id="rId2"/>
    <p:sldId id="734" r:id="rId3"/>
    <p:sldId id="277" r:id="rId4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B996"/>
    <a:srgbClr val="FFC000"/>
    <a:srgbClr val="4BACC6"/>
    <a:srgbClr val="A6A6A6"/>
    <a:srgbClr val="73BC44"/>
    <a:srgbClr val="4BAFC8"/>
    <a:srgbClr val="F5B90F"/>
    <a:srgbClr val="95B3D7"/>
    <a:srgbClr val="C0504D"/>
    <a:srgbClr val="E4E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50" autoAdjust="0"/>
    <p:restoredTop sz="96081" autoAdjust="0"/>
  </p:normalViewPr>
  <p:slideViewPr>
    <p:cSldViewPr>
      <p:cViewPr varScale="1">
        <p:scale>
          <a:sx n="135" d="100"/>
          <a:sy n="135" d="100"/>
        </p:scale>
        <p:origin x="486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2024/3/3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74887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521674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812" y="4872425"/>
            <a:ext cx="616775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Aurora Colorado Map Location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B6577A8-A24C-1446-A874-C7F55C32EFBA}"/>
              </a:ext>
            </a:extLst>
          </p:cNvPr>
          <p:cNvGrpSpPr/>
          <p:nvPr/>
        </p:nvGrpSpPr>
        <p:grpSpPr>
          <a:xfrm>
            <a:off x="2123728" y="966589"/>
            <a:ext cx="4488143" cy="4003275"/>
            <a:chOff x="1630363" y="346075"/>
            <a:chExt cx="5157788" cy="4600576"/>
          </a:xfrm>
          <a:solidFill>
            <a:srgbClr val="C3B996"/>
          </a:solidFill>
        </p:grpSpPr>
        <p:sp>
          <p:nvSpPr>
            <p:cNvPr id="37" name="Freeform 9">
              <a:extLst>
                <a:ext uri="{FF2B5EF4-FFF2-40B4-BE49-F238E27FC236}">
                  <a16:creationId xmlns:a16="http://schemas.microsoft.com/office/drawing/2014/main" id="{E27414D1-CD66-17E1-C2DB-977EBDA53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6526" y="465138"/>
              <a:ext cx="4083050" cy="1077913"/>
            </a:xfrm>
            <a:custGeom>
              <a:avLst/>
              <a:gdLst>
                <a:gd name="T0" fmla="*/ 289 w 2572"/>
                <a:gd name="T1" fmla="*/ 33 h 679"/>
                <a:gd name="T2" fmla="*/ 439 w 2572"/>
                <a:gd name="T3" fmla="*/ 32 h 679"/>
                <a:gd name="T4" fmla="*/ 488 w 2572"/>
                <a:gd name="T5" fmla="*/ 32 h 679"/>
                <a:gd name="T6" fmla="*/ 578 w 2572"/>
                <a:gd name="T7" fmla="*/ 31 h 679"/>
                <a:gd name="T8" fmla="*/ 658 w 2572"/>
                <a:gd name="T9" fmla="*/ 30 h 679"/>
                <a:gd name="T10" fmla="*/ 829 w 2572"/>
                <a:gd name="T11" fmla="*/ 28 h 679"/>
                <a:gd name="T12" fmla="*/ 1007 w 2572"/>
                <a:gd name="T13" fmla="*/ 26 h 679"/>
                <a:gd name="T14" fmla="*/ 1213 w 2572"/>
                <a:gd name="T15" fmla="*/ 24 h 679"/>
                <a:gd name="T16" fmla="*/ 1427 w 2572"/>
                <a:gd name="T17" fmla="*/ 20 h 679"/>
                <a:gd name="T18" fmla="*/ 1783 w 2572"/>
                <a:gd name="T19" fmla="*/ 15 h 679"/>
                <a:gd name="T20" fmla="*/ 1930 w 2572"/>
                <a:gd name="T21" fmla="*/ 11 h 679"/>
                <a:gd name="T22" fmla="*/ 2210 w 2572"/>
                <a:gd name="T23" fmla="*/ 7 h 679"/>
                <a:gd name="T24" fmla="*/ 2397 w 2572"/>
                <a:gd name="T25" fmla="*/ 3 h 679"/>
                <a:gd name="T26" fmla="*/ 2561 w 2572"/>
                <a:gd name="T27" fmla="*/ 69 h 679"/>
                <a:gd name="T28" fmla="*/ 2569 w 2572"/>
                <a:gd name="T29" fmla="*/ 510 h 679"/>
                <a:gd name="T30" fmla="*/ 2399 w 2572"/>
                <a:gd name="T31" fmla="*/ 652 h 679"/>
                <a:gd name="T32" fmla="*/ 2095 w 2572"/>
                <a:gd name="T33" fmla="*/ 657 h 679"/>
                <a:gd name="T34" fmla="*/ 1946 w 2572"/>
                <a:gd name="T35" fmla="*/ 660 h 679"/>
                <a:gd name="T36" fmla="*/ 1769 w 2572"/>
                <a:gd name="T37" fmla="*/ 664 h 679"/>
                <a:gd name="T38" fmla="*/ 1507 w 2572"/>
                <a:gd name="T39" fmla="*/ 670 h 679"/>
                <a:gd name="T40" fmla="*/ 1401 w 2572"/>
                <a:gd name="T41" fmla="*/ 672 h 679"/>
                <a:gd name="T42" fmla="*/ 1276 w 2572"/>
                <a:gd name="T43" fmla="*/ 675 h 679"/>
                <a:gd name="T44" fmla="*/ 1206 w 2572"/>
                <a:gd name="T45" fmla="*/ 676 h 679"/>
                <a:gd name="T46" fmla="*/ 1078 w 2572"/>
                <a:gd name="T47" fmla="*/ 677 h 679"/>
                <a:gd name="T48" fmla="*/ 877 w 2572"/>
                <a:gd name="T49" fmla="*/ 675 h 679"/>
                <a:gd name="T50" fmla="*/ 809 w 2572"/>
                <a:gd name="T51" fmla="*/ 677 h 679"/>
                <a:gd name="T52" fmla="*/ 737 w 2572"/>
                <a:gd name="T53" fmla="*/ 676 h 679"/>
                <a:gd name="T54" fmla="*/ 624 w 2572"/>
                <a:gd name="T55" fmla="*/ 676 h 679"/>
                <a:gd name="T56" fmla="*/ 555 w 2572"/>
                <a:gd name="T57" fmla="*/ 677 h 679"/>
                <a:gd name="T58" fmla="*/ 479 w 2572"/>
                <a:gd name="T59" fmla="*/ 677 h 679"/>
                <a:gd name="T60" fmla="*/ 417 w 2572"/>
                <a:gd name="T61" fmla="*/ 678 h 679"/>
                <a:gd name="T62" fmla="*/ 343 w 2572"/>
                <a:gd name="T63" fmla="*/ 679 h 679"/>
                <a:gd name="T64" fmla="*/ 343 w 2572"/>
                <a:gd name="T65" fmla="*/ 643 h 679"/>
                <a:gd name="T66" fmla="*/ 379 w 2572"/>
                <a:gd name="T67" fmla="*/ 635 h 679"/>
                <a:gd name="T68" fmla="*/ 430 w 2572"/>
                <a:gd name="T69" fmla="*/ 603 h 679"/>
                <a:gd name="T70" fmla="*/ 546 w 2572"/>
                <a:gd name="T71" fmla="*/ 600 h 679"/>
                <a:gd name="T72" fmla="*/ 608 w 2572"/>
                <a:gd name="T73" fmla="*/ 542 h 679"/>
                <a:gd name="T74" fmla="*/ 554 w 2572"/>
                <a:gd name="T75" fmla="*/ 471 h 679"/>
                <a:gd name="T76" fmla="*/ 787 w 2572"/>
                <a:gd name="T77" fmla="*/ 470 h 679"/>
                <a:gd name="T78" fmla="*/ 855 w 2572"/>
                <a:gd name="T79" fmla="*/ 279 h 679"/>
                <a:gd name="T80" fmla="*/ 643 w 2572"/>
                <a:gd name="T81" fmla="*/ 290 h 679"/>
                <a:gd name="T82" fmla="*/ 528 w 2572"/>
                <a:gd name="T83" fmla="*/ 425 h 679"/>
                <a:gd name="T84" fmla="*/ 457 w 2572"/>
                <a:gd name="T85" fmla="*/ 534 h 679"/>
                <a:gd name="T86" fmla="*/ 357 w 2572"/>
                <a:gd name="T87" fmla="*/ 518 h 679"/>
                <a:gd name="T88" fmla="*/ 289 w 2572"/>
                <a:gd name="T89" fmla="*/ 530 h 679"/>
                <a:gd name="T90" fmla="*/ 255 w 2572"/>
                <a:gd name="T91" fmla="*/ 571 h 679"/>
                <a:gd name="T92" fmla="*/ 185 w 2572"/>
                <a:gd name="T93" fmla="*/ 546 h 679"/>
                <a:gd name="T94" fmla="*/ 151 w 2572"/>
                <a:gd name="T95" fmla="*/ 551 h 679"/>
                <a:gd name="T96" fmla="*/ 111 w 2572"/>
                <a:gd name="T97" fmla="*/ 554 h 679"/>
                <a:gd name="T98" fmla="*/ 60 w 2572"/>
                <a:gd name="T99" fmla="*/ 546 h 679"/>
                <a:gd name="T100" fmla="*/ 17 w 2572"/>
                <a:gd name="T101" fmla="*/ 554 h 679"/>
                <a:gd name="T102" fmla="*/ 1 w 2572"/>
                <a:gd name="T103" fmla="*/ 521 h 679"/>
                <a:gd name="T104" fmla="*/ 0 w 2572"/>
                <a:gd name="T105" fmla="*/ 449 h 679"/>
                <a:gd name="T106" fmla="*/ 0 w 2572"/>
                <a:gd name="T107" fmla="*/ 396 h 679"/>
                <a:gd name="T108" fmla="*/ 0 w 2572"/>
                <a:gd name="T109" fmla="*/ 335 h 679"/>
                <a:gd name="T110" fmla="*/ 9 w 2572"/>
                <a:gd name="T111" fmla="*/ 249 h 679"/>
                <a:gd name="T112" fmla="*/ 59 w 2572"/>
                <a:gd name="T113" fmla="*/ 236 h 679"/>
                <a:gd name="T114" fmla="*/ 88 w 2572"/>
                <a:gd name="T115" fmla="*/ 176 h 679"/>
                <a:gd name="T116" fmla="*/ 69 w 2572"/>
                <a:gd name="T117" fmla="*/ 150 h 679"/>
                <a:gd name="T118" fmla="*/ 69 w 2572"/>
                <a:gd name="T119" fmla="*/ 88 h 679"/>
                <a:gd name="T120" fmla="*/ 108 w 2572"/>
                <a:gd name="T121" fmla="*/ 105 h 679"/>
                <a:gd name="T122" fmla="*/ 131 w 2572"/>
                <a:gd name="T123" fmla="*/ 47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72" h="679">
                  <a:moveTo>
                    <a:pt x="173" y="34"/>
                  </a:moveTo>
                  <a:lnTo>
                    <a:pt x="176" y="34"/>
                  </a:lnTo>
                  <a:lnTo>
                    <a:pt x="177" y="34"/>
                  </a:lnTo>
                  <a:lnTo>
                    <a:pt x="179" y="34"/>
                  </a:lnTo>
                  <a:lnTo>
                    <a:pt x="181" y="34"/>
                  </a:lnTo>
                  <a:lnTo>
                    <a:pt x="182" y="34"/>
                  </a:lnTo>
                  <a:lnTo>
                    <a:pt x="183" y="34"/>
                  </a:lnTo>
                  <a:lnTo>
                    <a:pt x="184" y="34"/>
                  </a:lnTo>
                  <a:lnTo>
                    <a:pt x="188" y="34"/>
                  </a:lnTo>
                  <a:lnTo>
                    <a:pt x="192" y="34"/>
                  </a:lnTo>
                  <a:lnTo>
                    <a:pt x="193" y="34"/>
                  </a:lnTo>
                  <a:lnTo>
                    <a:pt x="194" y="34"/>
                  </a:lnTo>
                  <a:lnTo>
                    <a:pt x="201" y="34"/>
                  </a:lnTo>
                  <a:lnTo>
                    <a:pt x="207" y="34"/>
                  </a:lnTo>
                  <a:lnTo>
                    <a:pt x="208" y="34"/>
                  </a:lnTo>
                  <a:lnTo>
                    <a:pt x="209" y="34"/>
                  </a:lnTo>
                  <a:lnTo>
                    <a:pt x="211" y="34"/>
                  </a:lnTo>
                  <a:lnTo>
                    <a:pt x="217" y="34"/>
                  </a:lnTo>
                  <a:lnTo>
                    <a:pt x="227" y="34"/>
                  </a:lnTo>
                  <a:lnTo>
                    <a:pt x="229" y="34"/>
                  </a:lnTo>
                  <a:lnTo>
                    <a:pt x="231" y="34"/>
                  </a:lnTo>
                  <a:lnTo>
                    <a:pt x="232" y="34"/>
                  </a:lnTo>
                  <a:lnTo>
                    <a:pt x="238" y="34"/>
                  </a:lnTo>
                  <a:lnTo>
                    <a:pt x="244" y="34"/>
                  </a:lnTo>
                  <a:lnTo>
                    <a:pt x="245" y="34"/>
                  </a:lnTo>
                  <a:lnTo>
                    <a:pt x="248" y="34"/>
                  </a:lnTo>
                  <a:lnTo>
                    <a:pt x="258" y="33"/>
                  </a:lnTo>
                  <a:lnTo>
                    <a:pt x="259" y="33"/>
                  </a:lnTo>
                  <a:lnTo>
                    <a:pt x="261" y="33"/>
                  </a:lnTo>
                  <a:lnTo>
                    <a:pt x="278" y="33"/>
                  </a:lnTo>
                  <a:lnTo>
                    <a:pt x="280" y="33"/>
                  </a:lnTo>
                  <a:lnTo>
                    <a:pt x="283" y="33"/>
                  </a:lnTo>
                  <a:lnTo>
                    <a:pt x="285" y="33"/>
                  </a:lnTo>
                  <a:lnTo>
                    <a:pt x="289" y="33"/>
                  </a:lnTo>
                  <a:lnTo>
                    <a:pt x="291" y="33"/>
                  </a:lnTo>
                  <a:lnTo>
                    <a:pt x="292" y="33"/>
                  </a:lnTo>
                  <a:lnTo>
                    <a:pt x="295" y="33"/>
                  </a:lnTo>
                  <a:lnTo>
                    <a:pt x="297" y="33"/>
                  </a:lnTo>
                  <a:lnTo>
                    <a:pt x="303" y="33"/>
                  </a:lnTo>
                  <a:lnTo>
                    <a:pt x="306" y="33"/>
                  </a:lnTo>
                  <a:lnTo>
                    <a:pt x="315" y="33"/>
                  </a:lnTo>
                  <a:lnTo>
                    <a:pt x="317" y="33"/>
                  </a:lnTo>
                  <a:lnTo>
                    <a:pt x="319" y="33"/>
                  </a:lnTo>
                  <a:lnTo>
                    <a:pt x="324" y="33"/>
                  </a:lnTo>
                  <a:lnTo>
                    <a:pt x="338" y="33"/>
                  </a:lnTo>
                  <a:lnTo>
                    <a:pt x="352" y="33"/>
                  </a:lnTo>
                  <a:lnTo>
                    <a:pt x="355" y="33"/>
                  </a:lnTo>
                  <a:lnTo>
                    <a:pt x="367" y="33"/>
                  </a:lnTo>
                  <a:lnTo>
                    <a:pt x="369" y="33"/>
                  </a:lnTo>
                  <a:lnTo>
                    <a:pt x="372" y="33"/>
                  </a:lnTo>
                  <a:lnTo>
                    <a:pt x="381" y="33"/>
                  </a:lnTo>
                  <a:lnTo>
                    <a:pt x="386" y="33"/>
                  </a:lnTo>
                  <a:lnTo>
                    <a:pt x="387" y="33"/>
                  </a:lnTo>
                  <a:lnTo>
                    <a:pt x="391" y="32"/>
                  </a:lnTo>
                  <a:lnTo>
                    <a:pt x="397" y="32"/>
                  </a:lnTo>
                  <a:lnTo>
                    <a:pt x="398" y="32"/>
                  </a:lnTo>
                  <a:lnTo>
                    <a:pt x="405" y="32"/>
                  </a:lnTo>
                  <a:lnTo>
                    <a:pt x="408" y="32"/>
                  </a:lnTo>
                  <a:lnTo>
                    <a:pt x="425" y="32"/>
                  </a:lnTo>
                  <a:lnTo>
                    <a:pt x="426" y="32"/>
                  </a:lnTo>
                  <a:lnTo>
                    <a:pt x="427" y="32"/>
                  </a:lnTo>
                  <a:lnTo>
                    <a:pt x="429" y="32"/>
                  </a:lnTo>
                  <a:lnTo>
                    <a:pt x="433" y="32"/>
                  </a:lnTo>
                  <a:lnTo>
                    <a:pt x="434" y="32"/>
                  </a:lnTo>
                  <a:lnTo>
                    <a:pt x="435" y="32"/>
                  </a:lnTo>
                  <a:lnTo>
                    <a:pt x="436" y="32"/>
                  </a:lnTo>
                  <a:lnTo>
                    <a:pt x="438" y="32"/>
                  </a:lnTo>
                  <a:lnTo>
                    <a:pt x="439" y="32"/>
                  </a:lnTo>
                  <a:lnTo>
                    <a:pt x="440" y="32"/>
                  </a:lnTo>
                  <a:lnTo>
                    <a:pt x="441" y="32"/>
                  </a:lnTo>
                  <a:lnTo>
                    <a:pt x="442" y="32"/>
                  </a:lnTo>
                  <a:lnTo>
                    <a:pt x="444" y="32"/>
                  </a:lnTo>
                  <a:lnTo>
                    <a:pt x="446" y="32"/>
                  </a:lnTo>
                  <a:lnTo>
                    <a:pt x="447" y="32"/>
                  </a:lnTo>
                  <a:lnTo>
                    <a:pt x="448" y="32"/>
                  </a:lnTo>
                  <a:lnTo>
                    <a:pt x="449" y="32"/>
                  </a:lnTo>
                  <a:lnTo>
                    <a:pt x="450" y="32"/>
                  </a:lnTo>
                  <a:lnTo>
                    <a:pt x="451" y="32"/>
                  </a:lnTo>
                  <a:lnTo>
                    <a:pt x="452" y="32"/>
                  </a:lnTo>
                  <a:lnTo>
                    <a:pt x="453" y="32"/>
                  </a:lnTo>
                  <a:lnTo>
                    <a:pt x="455" y="32"/>
                  </a:lnTo>
                  <a:lnTo>
                    <a:pt x="456" y="32"/>
                  </a:lnTo>
                  <a:lnTo>
                    <a:pt x="458" y="32"/>
                  </a:lnTo>
                  <a:lnTo>
                    <a:pt x="461" y="32"/>
                  </a:lnTo>
                  <a:lnTo>
                    <a:pt x="462" y="32"/>
                  </a:lnTo>
                  <a:lnTo>
                    <a:pt x="464" y="32"/>
                  </a:lnTo>
                  <a:lnTo>
                    <a:pt x="465" y="32"/>
                  </a:lnTo>
                  <a:lnTo>
                    <a:pt x="466" y="32"/>
                  </a:lnTo>
                  <a:lnTo>
                    <a:pt x="467" y="32"/>
                  </a:lnTo>
                  <a:lnTo>
                    <a:pt x="472" y="32"/>
                  </a:lnTo>
                  <a:lnTo>
                    <a:pt x="476" y="32"/>
                  </a:lnTo>
                  <a:lnTo>
                    <a:pt x="477" y="32"/>
                  </a:lnTo>
                  <a:lnTo>
                    <a:pt x="478" y="32"/>
                  </a:lnTo>
                  <a:lnTo>
                    <a:pt x="479" y="32"/>
                  </a:lnTo>
                  <a:lnTo>
                    <a:pt x="481" y="32"/>
                  </a:lnTo>
                  <a:lnTo>
                    <a:pt x="482" y="32"/>
                  </a:lnTo>
                  <a:lnTo>
                    <a:pt x="483" y="32"/>
                  </a:lnTo>
                  <a:lnTo>
                    <a:pt x="484" y="32"/>
                  </a:lnTo>
                  <a:lnTo>
                    <a:pt x="485" y="32"/>
                  </a:lnTo>
                  <a:lnTo>
                    <a:pt x="486" y="32"/>
                  </a:lnTo>
                  <a:lnTo>
                    <a:pt x="487" y="32"/>
                  </a:lnTo>
                  <a:lnTo>
                    <a:pt x="488" y="32"/>
                  </a:lnTo>
                  <a:lnTo>
                    <a:pt x="492" y="32"/>
                  </a:lnTo>
                  <a:lnTo>
                    <a:pt x="493" y="32"/>
                  </a:lnTo>
                  <a:lnTo>
                    <a:pt x="494" y="32"/>
                  </a:lnTo>
                  <a:lnTo>
                    <a:pt x="495" y="32"/>
                  </a:lnTo>
                  <a:lnTo>
                    <a:pt x="498" y="32"/>
                  </a:lnTo>
                  <a:lnTo>
                    <a:pt x="500" y="32"/>
                  </a:lnTo>
                  <a:lnTo>
                    <a:pt x="501" y="32"/>
                  </a:lnTo>
                  <a:lnTo>
                    <a:pt x="502" y="32"/>
                  </a:lnTo>
                  <a:lnTo>
                    <a:pt x="503" y="32"/>
                  </a:lnTo>
                  <a:lnTo>
                    <a:pt x="505" y="32"/>
                  </a:lnTo>
                  <a:lnTo>
                    <a:pt x="508" y="32"/>
                  </a:lnTo>
                  <a:lnTo>
                    <a:pt x="509" y="32"/>
                  </a:lnTo>
                  <a:lnTo>
                    <a:pt x="510" y="32"/>
                  </a:lnTo>
                  <a:lnTo>
                    <a:pt x="512" y="32"/>
                  </a:lnTo>
                  <a:lnTo>
                    <a:pt x="517" y="32"/>
                  </a:lnTo>
                  <a:lnTo>
                    <a:pt x="521" y="32"/>
                  </a:lnTo>
                  <a:lnTo>
                    <a:pt x="522" y="32"/>
                  </a:lnTo>
                  <a:lnTo>
                    <a:pt x="525" y="31"/>
                  </a:lnTo>
                  <a:lnTo>
                    <a:pt x="530" y="31"/>
                  </a:lnTo>
                  <a:lnTo>
                    <a:pt x="531" y="31"/>
                  </a:lnTo>
                  <a:lnTo>
                    <a:pt x="533" y="31"/>
                  </a:lnTo>
                  <a:lnTo>
                    <a:pt x="534" y="31"/>
                  </a:lnTo>
                  <a:lnTo>
                    <a:pt x="542" y="31"/>
                  </a:lnTo>
                  <a:lnTo>
                    <a:pt x="546" y="31"/>
                  </a:lnTo>
                  <a:lnTo>
                    <a:pt x="552" y="31"/>
                  </a:lnTo>
                  <a:lnTo>
                    <a:pt x="559" y="31"/>
                  </a:lnTo>
                  <a:lnTo>
                    <a:pt x="560" y="31"/>
                  </a:lnTo>
                  <a:lnTo>
                    <a:pt x="563" y="31"/>
                  </a:lnTo>
                  <a:lnTo>
                    <a:pt x="564" y="31"/>
                  </a:lnTo>
                  <a:lnTo>
                    <a:pt x="568" y="31"/>
                  </a:lnTo>
                  <a:lnTo>
                    <a:pt x="569" y="31"/>
                  </a:lnTo>
                  <a:lnTo>
                    <a:pt x="570" y="31"/>
                  </a:lnTo>
                  <a:lnTo>
                    <a:pt x="577" y="31"/>
                  </a:lnTo>
                  <a:lnTo>
                    <a:pt x="578" y="31"/>
                  </a:lnTo>
                  <a:lnTo>
                    <a:pt x="582" y="31"/>
                  </a:lnTo>
                  <a:lnTo>
                    <a:pt x="585" y="31"/>
                  </a:lnTo>
                  <a:lnTo>
                    <a:pt x="588" y="31"/>
                  </a:lnTo>
                  <a:lnTo>
                    <a:pt x="590" y="31"/>
                  </a:lnTo>
                  <a:lnTo>
                    <a:pt x="591" y="31"/>
                  </a:lnTo>
                  <a:lnTo>
                    <a:pt x="602" y="31"/>
                  </a:lnTo>
                  <a:lnTo>
                    <a:pt x="603" y="31"/>
                  </a:lnTo>
                  <a:lnTo>
                    <a:pt x="604" y="31"/>
                  </a:lnTo>
                  <a:lnTo>
                    <a:pt x="605" y="31"/>
                  </a:lnTo>
                  <a:lnTo>
                    <a:pt x="611" y="31"/>
                  </a:lnTo>
                  <a:lnTo>
                    <a:pt x="612" y="31"/>
                  </a:lnTo>
                  <a:lnTo>
                    <a:pt x="615" y="31"/>
                  </a:lnTo>
                  <a:lnTo>
                    <a:pt x="617" y="31"/>
                  </a:lnTo>
                  <a:lnTo>
                    <a:pt x="619" y="31"/>
                  </a:lnTo>
                  <a:lnTo>
                    <a:pt x="621" y="31"/>
                  </a:lnTo>
                  <a:lnTo>
                    <a:pt x="622" y="31"/>
                  </a:lnTo>
                  <a:lnTo>
                    <a:pt x="625" y="31"/>
                  </a:lnTo>
                  <a:lnTo>
                    <a:pt x="629" y="31"/>
                  </a:lnTo>
                  <a:lnTo>
                    <a:pt x="634" y="30"/>
                  </a:lnTo>
                  <a:lnTo>
                    <a:pt x="636" y="30"/>
                  </a:lnTo>
                  <a:lnTo>
                    <a:pt x="637" y="30"/>
                  </a:lnTo>
                  <a:lnTo>
                    <a:pt x="638" y="30"/>
                  </a:lnTo>
                  <a:lnTo>
                    <a:pt x="639" y="30"/>
                  </a:lnTo>
                  <a:lnTo>
                    <a:pt x="641" y="30"/>
                  </a:lnTo>
                  <a:lnTo>
                    <a:pt x="642" y="30"/>
                  </a:lnTo>
                  <a:lnTo>
                    <a:pt x="643" y="30"/>
                  </a:lnTo>
                  <a:lnTo>
                    <a:pt x="645" y="30"/>
                  </a:lnTo>
                  <a:lnTo>
                    <a:pt x="647" y="30"/>
                  </a:lnTo>
                  <a:lnTo>
                    <a:pt x="649" y="30"/>
                  </a:lnTo>
                  <a:lnTo>
                    <a:pt x="650" y="30"/>
                  </a:lnTo>
                  <a:lnTo>
                    <a:pt x="653" y="30"/>
                  </a:lnTo>
                  <a:lnTo>
                    <a:pt x="656" y="30"/>
                  </a:lnTo>
                  <a:lnTo>
                    <a:pt x="657" y="30"/>
                  </a:lnTo>
                  <a:lnTo>
                    <a:pt x="658" y="30"/>
                  </a:lnTo>
                  <a:lnTo>
                    <a:pt x="673" y="30"/>
                  </a:lnTo>
                  <a:lnTo>
                    <a:pt x="674" y="30"/>
                  </a:lnTo>
                  <a:lnTo>
                    <a:pt x="675" y="30"/>
                  </a:lnTo>
                  <a:lnTo>
                    <a:pt x="683" y="30"/>
                  </a:lnTo>
                  <a:lnTo>
                    <a:pt x="686" y="30"/>
                  </a:lnTo>
                  <a:lnTo>
                    <a:pt x="690" y="30"/>
                  </a:lnTo>
                  <a:lnTo>
                    <a:pt x="693" y="30"/>
                  </a:lnTo>
                  <a:lnTo>
                    <a:pt x="694" y="30"/>
                  </a:lnTo>
                  <a:lnTo>
                    <a:pt x="696" y="30"/>
                  </a:lnTo>
                  <a:lnTo>
                    <a:pt x="697" y="30"/>
                  </a:lnTo>
                  <a:lnTo>
                    <a:pt x="701" y="30"/>
                  </a:lnTo>
                  <a:lnTo>
                    <a:pt x="702" y="30"/>
                  </a:lnTo>
                  <a:lnTo>
                    <a:pt x="705" y="30"/>
                  </a:lnTo>
                  <a:lnTo>
                    <a:pt x="706" y="30"/>
                  </a:lnTo>
                  <a:lnTo>
                    <a:pt x="711" y="30"/>
                  </a:lnTo>
                  <a:lnTo>
                    <a:pt x="719" y="30"/>
                  </a:lnTo>
                  <a:lnTo>
                    <a:pt x="720" y="30"/>
                  </a:lnTo>
                  <a:lnTo>
                    <a:pt x="740" y="30"/>
                  </a:lnTo>
                  <a:lnTo>
                    <a:pt x="746" y="30"/>
                  </a:lnTo>
                  <a:lnTo>
                    <a:pt x="767" y="28"/>
                  </a:lnTo>
                  <a:lnTo>
                    <a:pt x="783" y="28"/>
                  </a:lnTo>
                  <a:lnTo>
                    <a:pt x="784" y="28"/>
                  </a:lnTo>
                  <a:lnTo>
                    <a:pt x="791" y="28"/>
                  </a:lnTo>
                  <a:lnTo>
                    <a:pt x="792" y="28"/>
                  </a:lnTo>
                  <a:lnTo>
                    <a:pt x="800" y="28"/>
                  </a:lnTo>
                  <a:lnTo>
                    <a:pt x="801" y="28"/>
                  </a:lnTo>
                  <a:lnTo>
                    <a:pt x="804" y="28"/>
                  </a:lnTo>
                  <a:lnTo>
                    <a:pt x="805" y="28"/>
                  </a:lnTo>
                  <a:lnTo>
                    <a:pt x="813" y="28"/>
                  </a:lnTo>
                  <a:lnTo>
                    <a:pt x="817" y="28"/>
                  </a:lnTo>
                  <a:lnTo>
                    <a:pt x="818" y="28"/>
                  </a:lnTo>
                  <a:lnTo>
                    <a:pt x="819" y="28"/>
                  </a:lnTo>
                  <a:lnTo>
                    <a:pt x="826" y="28"/>
                  </a:lnTo>
                  <a:lnTo>
                    <a:pt x="829" y="28"/>
                  </a:lnTo>
                  <a:lnTo>
                    <a:pt x="837" y="28"/>
                  </a:lnTo>
                  <a:lnTo>
                    <a:pt x="841" y="28"/>
                  </a:lnTo>
                  <a:lnTo>
                    <a:pt x="843" y="28"/>
                  </a:lnTo>
                  <a:lnTo>
                    <a:pt x="849" y="28"/>
                  </a:lnTo>
                  <a:lnTo>
                    <a:pt x="851" y="28"/>
                  </a:lnTo>
                  <a:lnTo>
                    <a:pt x="852" y="28"/>
                  </a:lnTo>
                  <a:lnTo>
                    <a:pt x="853" y="28"/>
                  </a:lnTo>
                  <a:lnTo>
                    <a:pt x="854" y="28"/>
                  </a:lnTo>
                  <a:lnTo>
                    <a:pt x="855" y="28"/>
                  </a:lnTo>
                  <a:lnTo>
                    <a:pt x="856" y="28"/>
                  </a:lnTo>
                  <a:lnTo>
                    <a:pt x="874" y="27"/>
                  </a:lnTo>
                  <a:lnTo>
                    <a:pt x="881" y="27"/>
                  </a:lnTo>
                  <a:lnTo>
                    <a:pt x="889" y="27"/>
                  </a:lnTo>
                  <a:lnTo>
                    <a:pt x="890" y="27"/>
                  </a:lnTo>
                  <a:lnTo>
                    <a:pt x="899" y="27"/>
                  </a:lnTo>
                  <a:lnTo>
                    <a:pt x="907" y="27"/>
                  </a:lnTo>
                  <a:lnTo>
                    <a:pt x="908" y="27"/>
                  </a:lnTo>
                  <a:lnTo>
                    <a:pt x="913" y="27"/>
                  </a:lnTo>
                  <a:lnTo>
                    <a:pt x="914" y="27"/>
                  </a:lnTo>
                  <a:lnTo>
                    <a:pt x="917" y="27"/>
                  </a:lnTo>
                  <a:lnTo>
                    <a:pt x="925" y="27"/>
                  </a:lnTo>
                  <a:lnTo>
                    <a:pt x="926" y="27"/>
                  </a:lnTo>
                  <a:lnTo>
                    <a:pt x="934" y="27"/>
                  </a:lnTo>
                  <a:lnTo>
                    <a:pt x="943" y="27"/>
                  </a:lnTo>
                  <a:lnTo>
                    <a:pt x="952" y="27"/>
                  </a:lnTo>
                  <a:lnTo>
                    <a:pt x="961" y="26"/>
                  </a:lnTo>
                  <a:lnTo>
                    <a:pt x="970" y="26"/>
                  </a:lnTo>
                  <a:lnTo>
                    <a:pt x="978" y="26"/>
                  </a:lnTo>
                  <a:lnTo>
                    <a:pt x="979" y="26"/>
                  </a:lnTo>
                  <a:lnTo>
                    <a:pt x="989" y="26"/>
                  </a:lnTo>
                  <a:lnTo>
                    <a:pt x="996" y="26"/>
                  </a:lnTo>
                  <a:lnTo>
                    <a:pt x="998" y="26"/>
                  </a:lnTo>
                  <a:lnTo>
                    <a:pt x="1003" y="26"/>
                  </a:lnTo>
                  <a:lnTo>
                    <a:pt x="1007" y="26"/>
                  </a:lnTo>
                  <a:lnTo>
                    <a:pt x="1015" y="26"/>
                  </a:lnTo>
                  <a:lnTo>
                    <a:pt x="1016" y="26"/>
                  </a:lnTo>
                  <a:lnTo>
                    <a:pt x="1017" y="26"/>
                  </a:lnTo>
                  <a:lnTo>
                    <a:pt x="1025" y="26"/>
                  </a:lnTo>
                  <a:lnTo>
                    <a:pt x="1026" y="26"/>
                  </a:lnTo>
                  <a:lnTo>
                    <a:pt x="1029" y="26"/>
                  </a:lnTo>
                  <a:lnTo>
                    <a:pt x="1033" y="26"/>
                  </a:lnTo>
                  <a:lnTo>
                    <a:pt x="1034" y="26"/>
                  </a:lnTo>
                  <a:lnTo>
                    <a:pt x="1043" y="26"/>
                  </a:lnTo>
                  <a:lnTo>
                    <a:pt x="1050" y="26"/>
                  </a:lnTo>
                  <a:lnTo>
                    <a:pt x="1061" y="25"/>
                  </a:lnTo>
                  <a:lnTo>
                    <a:pt x="1069" y="25"/>
                  </a:lnTo>
                  <a:lnTo>
                    <a:pt x="1079" y="25"/>
                  </a:lnTo>
                  <a:lnTo>
                    <a:pt x="1084" y="25"/>
                  </a:lnTo>
                  <a:lnTo>
                    <a:pt x="1089" y="25"/>
                  </a:lnTo>
                  <a:lnTo>
                    <a:pt x="1095" y="25"/>
                  </a:lnTo>
                  <a:lnTo>
                    <a:pt x="1102" y="25"/>
                  </a:lnTo>
                  <a:lnTo>
                    <a:pt x="1105" y="25"/>
                  </a:lnTo>
                  <a:lnTo>
                    <a:pt x="1116" y="25"/>
                  </a:lnTo>
                  <a:lnTo>
                    <a:pt x="1118" y="25"/>
                  </a:lnTo>
                  <a:lnTo>
                    <a:pt x="1132" y="25"/>
                  </a:lnTo>
                  <a:lnTo>
                    <a:pt x="1141" y="25"/>
                  </a:lnTo>
                  <a:lnTo>
                    <a:pt x="1151" y="24"/>
                  </a:lnTo>
                  <a:lnTo>
                    <a:pt x="1155" y="24"/>
                  </a:lnTo>
                  <a:lnTo>
                    <a:pt x="1164" y="24"/>
                  </a:lnTo>
                  <a:lnTo>
                    <a:pt x="1172" y="24"/>
                  </a:lnTo>
                  <a:lnTo>
                    <a:pt x="1176" y="24"/>
                  </a:lnTo>
                  <a:lnTo>
                    <a:pt x="1177" y="24"/>
                  </a:lnTo>
                  <a:lnTo>
                    <a:pt x="1181" y="24"/>
                  </a:lnTo>
                  <a:lnTo>
                    <a:pt x="1185" y="24"/>
                  </a:lnTo>
                  <a:lnTo>
                    <a:pt x="1194" y="24"/>
                  </a:lnTo>
                  <a:lnTo>
                    <a:pt x="1199" y="24"/>
                  </a:lnTo>
                  <a:lnTo>
                    <a:pt x="1203" y="24"/>
                  </a:lnTo>
                  <a:lnTo>
                    <a:pt x="1213" y="24"/>
                  </a:lnTo>
                  <a:lnTo>
                    <a:pt x="1222" y="23"/>
                  </a:lnTo>
                  <a:lnTo>
                    <a:pt x="1231" y="23"/>
                  </a:lnTo>
                  <a:lnTo>
                    <a:pt x="1233" y="23"/>
                  </a:lnTo>
                  <a:lnTo>
                    <a:pt x="1249" y="23"/>
                  </a:lnTo>
                  <a:lnTo>
                    <a:pt x="1253" y="23"/>
                  </a:lnTo>
                  <a:lnTo>
                    <a:pt x="1254" y="23"/>
                  </a:lnTo>
                  <a:lnTo>
                    <a:pt x="1276" y="23"/>
                  </a:lnTo>
                  <a:lnTo>
                    <a:pt x="1284" y="23"/>
                  </a:lnTo>
                  <a:lnTo>
                    <a:pt x="1285" y="23"/>
                  </a:lnTo>
                  <a:lnTo>
                    <a:pt x="1287" y="23"/>
                  </a:lnTo>
                  <a:lnTo>
                    <a:pt x="1288" y="23"/>
                  </a:lnTo>
                  <a:lnTo>
                    <a:pt x="1297" y="23"/>
                  </a:lnTo>
                  <a:lnTo>
                    <a:pt x="1301" y="23"/>
                  </a:lnTo>
                  <a:lnTo>
                    <a:pt x="1302" y="23"/>
                  </a:lnTo>
                  <a:lnTo>
                    <a:pt x="1311" y="23"/>
                  </a:lnTo>
                  <a:lnTo>
                    <a:pt x="1319" y="22"/>
                  </a:lnTo>
                  <a:lnTo>
                    <a:pt x="1320" y="22"/>
                  </a:lnTo>
                  <a:lnTo>
                    <a:pt x="1328" y="22"/>
                  </a:lnTo>
                  <a:lnTo>
                    <a:pt x="1329" y="22"/>
                  </a:lnTo>
                  <a:lnTo>
                    <a:pt x="1336" y="22"/>
                  </a:lnTo>
                  <a:lnTo>
                    <a:pt x="1338" y="22"/>
                  </a:lnTo>
                  <a:lnTo>
                    <a:pt x="1347" y="22"/>
                  </a:lnTo>
                  <a:lnTo>
                    <a:pt x="1354" y="22"/>
                  </a:lnTo>
                  <a:lnTo>
                    <a:pt x="1356" y="22"/>
                  </a:lnTo>
                  <a:lnTo>
                    <a:pt x="1361" y="22"/>
                  </a:lnTo>
                  <a:lnTo>
                    <a:pt x="1362" y="22"/>
                  </a:lnTo>
                  <a:lnTo>
                    <a:pt x="1365" y="22"/>
                  </a:lnTo>
                  <a:lnTo>
                    <a:pt x="1372" y="22"/>
                  </a:lnTo>
                  <a:lnTo>
                    <a:pt x="1374" y="22"/>
                  </a:lnTo>
                  <a:lnTo>
                    <a:pt x="1377" y="22"/>
                  </a:lnTo>
                  <a:lnTo>
                    <a:pt x="1383" y="22"/>
                  </a:lnTo>
                  <a:lnTo>
                    <a:pt x="1390" y="22"/>
                  </a:lnTo>
                  <a:lnTo>
                    <a:pt x="1392" y="22"/>
                  </a:lnTo>
                  <a:lnTo>
                    <a:pt x="1427" y="20"/>
                  </a:lnTo>
                  <a:lnTo>
                    <a:pt x="1443" y="20"/>
                  </a:lnTo>
                  <a:lnTo>
                    <a:pt x="1465" y="19"/>
                  </a:lnTo>
                  <a:lnTo>
                    <a:pt x="1468" y="19"/>
                  </a:lnTo>
                  <a:lnTo>
                    <a:pt x="1477" y="19"/>
                  </a:lnTo>
                  <a:lnTo>
                    <a:pt x="1492" y="19"/>
                  </a:lnTo>
                  <a:lnTo>
                    <a:pt x="1532" y="19"/>
                  </a:lnTo>
                  <a:lnTo>
                    <a:pt x="1543" y="18"/>
                  </a:lnTo>
                  <a:lnTo>
                    <a:pt x="1572" y="18"/>
                  </a:lnTo>
                  <a:lnTo>
                    <a:pt x="1584" y="18"/>
                  </a:lnTo>
                  <a:lnTo>
                    <a:pt x="1605" y="18"/>
                  </a:lnTo>
                  <a:lnTo>
                    <a:pt x="1606" y="18"/>
                  </a:lnTo>
                  <a:lnTo>
                    <a:pt x="1607" y="18"/>
                  </a:lnTo>
                  <a:lnTo>
                    <a:pt x="1620" y="18"/>
                  </a:lnTo>
                  <a:lnTo>
                    <a:pt x="1628" y="17"/>
                  </a:lnTo>
                  <a:lnTo>
                    <a:pt x="1639" y="17"/>
                  </a:lnTo>
                  <a:lnTo>
                    <a:pt x="1644" y="17"/>
                  </a:lnTo>
                  <a:lnTo>
                    <a:pt x="1679" y="17"/>
                  </a:lnTo>
                  <a:lnTo>
                    <a:pt x="1713" y="16"/>
                  </a:lnTo>
                  <a:lnTo>
                    <a:pt x="1715" y="16"/>
                  </a:lnTo>
                  <a:lnTo>
                    <a:pt x="1721" y="16"/>
                  </a:lnTo>
                  <a:lnTo>
                    <a:pt x="1731" y="16"/>
                  </a:lnTo>
                  <a:lnTo>
                    <a:pt x="1732" y="16"/>
                  </a:lnTo>
                  <a:lnTo>
                    <a:pt x="1733" y="16"/>
                  </a:lnTo>
                  <a:lnTo>
                    <a:pt x="1734" y="16"/>
                  </a:lnTo>
                  <a:lnTo>
                    <a:pt x="1736" y="16"/>
                  </a:lnTo>
                  <a:lnTo>
                    <a:pt x="1747" y="16"/>
                  </a:lnTo>
                  <a:lnTo>
                    <a:pt x="1751" y="16"/>
                  </a:lnTo>
                  <a:lnTo>
                    <a:pt x="1753" y="16"/>
                  </a:lnTo>
                  <a:lnTo>
                    <a:pt x="1762" y="16"/>
                  </a:lnTo>
                  <a:lnTo>
                    <a:pt x="1770" y="15"/>
                  </a:lnTo>
                  <a:lnTo>
                    <a:pt x="1778" y="15"/>
                  </a:lnTo>
                  <a:lnTo>
                    <a:pt x="1779" y="15"/>
                  </a:lnTo>
                  <a:lnTo>
                    <a:pt x="1780" y="15"/>
                  </a:lnTo>
                  <a:lnTo>
                    <a:pt x="1783" y="15"/>
                  </a:lnTo>
                  <a:lnTo>
                    <a:pt x="1786" y="15"/>
                  </a:lnTo>
                  <a:lnTo>
                    <a:pt x="1787" y="15"/>
                  </a:lnTo>
                  <a:lnTo>
                    <a:pt x="1800" y="15"/>
                  </a:lnTo>
                  <a:lnTo>
                    <a:pt x="1801" y="15"/>
                  </a:lnTo>
                  <a:lnTo>
                    <a:pt x="1806" y="15"/>
                  </a:lnTo>
                  <a:lnTo>
                    <a:pt x="1810" y="15"/>
                  </a:lnTo>
                  <a:lnTo>
                    <a:pt x="1814" y="15"/>
                  </a:lnTo>
                  <a:lnTo>
                    <a:pt x="1818" y="15"/>
                  </a:lnTo>
                  <a:lnTo>
                    <a:pt x="1819" y="15"/>
                  </a:lnTo>
                  <a:lnTo>
                    <a:pt x="1822" y="15"/>
                  </a:lnTo>
                  <a:lnTo>
                    <a:pt x="1825" y="15"/>
                  </a:lnTo>
                  <a:lnTo>
                    <a:pt x="1853" y="14"/>
                  </a:lnTo>
                  <a:lnTo>
                    <a:pt x="1854" y="14"/>
                  </a:lnTo>
                  <a:lnTo>
                    <a:pt x="1857" y="14"/>
                  </a:lnTo>
                  <a:lnTo>
                    <a:pt x="1864" y="14"/>
                  </a:lnTo>
                  <a:lnTo>
                    <a:pt x="1865" y="14"/>
                  </a:lnTo>
                  <a:lnTo>
                    <a:pt x="1866" y="14"/>
                  </a:lnTo>
                  <a:lnTo>
                    <a:pt x="1868" y="14"/>
                  </a:lnTo>
                  <a:lnTo>
                    <a:pt x="1869" y="14"/>
                  </a:lnTo>
                  <a:lnTo>
                    <a:pt x="1870" y="14"/>
                  </a:lnTo>
                  <a:lnTo>
                    <a:pt x="1871" y="14"/>
                  </a:lnTo>
                  <a:lnTo>
                    <a:pt x="1873" y="14"/>
                  </a:lnTo>
                  <a:lnTo>
                    <a:pt x="1879" y="13"/>
                  </a:lnTo>
                  <a:lnTo>
                    <a:pt x="1880" y="14"/>
                  </a:lnTo>
                  <a:lnTo>
                    <a:pt x="1881" y="14"/>
                  </a:lnTo>
                  <a:lnTo>
                    <a:pt x="1882" y="14"/>
                  </a:lnTo>
                  <a:lnTo>
                    <a:pt x="1890" y="13"/>
                  </a:lnTo>
                  <a:lnTo>
                    <a:pt x="1894" y="13"/>
                  </a:lnTo>
                  <a:lnTo>
                    <a:pt x="1897" y="13"/>
                  </a:lnTo>
                  <a:lnTo>
                    <a:pt x="1912" y="13"/>
                  </a:lnTo>
                  <a:lnTo>
                    <a:pt x="1926" y="13"/>
                  </a:lnTo>
                  <a:lnTo>
                    <a:pt x="1929" y="13"/>
                  </a:lnTo>
                  <a:lnTo>
                    <a:pt x="1930" y="13"/>
                  </a:lnTo>
                  <a:lnTo>
                    <a:pt x="1930" y="11"/>
                  </a:lnTo>
                  <a:lnTo>
                    <a:pt x="1930" y="13"/>
                  </a:lnTo>
                  <a:lnTo>
                    <a:pt x="1932" y="13"/>
                  </a:lnTo>
                  <a:lnTo>
                    <a:pt x="1939" y="13"/>
                  </a:lnTo>
                  <a:lnTo>
                    <a:pt x="1947" y="11"/>
                  </a:lnTo>
                  <a:lnTo>
                    <a:pt x="1950" y="11"/>
                  </a:lnTo>
                  <a:lnTo>
                    <a:pt x="1954" y="11"/>
                  </a:lnTo>
                  <a:lnTo>
                    <a:pt x="1975" y="11"/>
                  </a:lnTo>
                  <a:lnTo>
                    <a:pt x="1981" y="11"/>
                  </a:lnTo>
                  <a:lnTo>
                    <a:pt x="1982" y="11"/>
                  </a:lnTo>
                  <a:lnTo>
                    <a:pt x="1989" y="11"/>
                  </a:lnTo>
                  <a:lnTo>
                    <a:pt x="1990" y="11"/>
                  </a:lnTo>
                  <a:lnTo>
                    <a:pt x="1991" y="11"/>
                  </a:lnTo>
                  <a:lnTo>
                    <a:pt x="1992" y="11"/>
                  </a:lnTo>
                  <a:lnTo>
                    <a:pt x="1995" y="11"/>
                  </a:lnTo>
                  <a:lnTo>
                    <a:pt x="1997" y="11"/>
                  </a:lnTo>
                  <a:lnTo>
                    <a:pt x="2000" y="11"/>
                  </a:lnTo>
                  <a:lnTo>
                    <a:pt x="2006" y="10"/>
                  </a:lnTo>
                  <a:lnTo>
                    <a:pt x="2012" y="10"/>
                  </a:lnTo>
                  <a:lnTo>
                    <a:pt x="2030" y="10"/>
                  </a:lnTo>
                  <a:lnTo>
                    <a:pt x="2037" y="10"/>
                  </a:lnTo>
                  <a:lnTo>
                    <a:pt x="2042" y="10"/>
                  </a:lnTo>
                  <a:lnTo>
                    <a:pt x="2071" y="10"/>
                  </a:lnTo>
                  <a:lnTo>
                    <a:pt x="2087" y="9"/>
                  </a:lnTo>
                  <a:lnTo>
                    <a:pt x="2103" y="9"/>
                  </a:lnTo>
                  <a:lnTo>
                    <a:pt x="2109" y="9"/>
                  </a:lnTo>
                  <a:lnTo>
                    <a:pt x="2110" y="9"/>
                  </a:lnTo>
                  <a:lnTo>
                    <a:pt x="2118" y="9"/>
                  </a:lnTo>
                  <a:lnTo>
                    <a:pt x="2147" y="8"/>
                  </a:lnTo>
                  <a:lnTo>
                    <a:pt x="2162" y="8"/>
                  </a:lnTo>
                  <a:lnTo>
                    <a:pt x="2173" y="8"/>
                  </a:lnTo>
                  <a:lnTo>
                    <a:pt x="2181" y="8"/>
                  </a:lnTo>
                  <a:lnTo>
                    <a:pt x="2183" y="8"/>
                  </a:lnTo>
                  <a:lnTo>
                    <a:pt x="2208" y="7"/>
                  </a:lnTo>
                  <a:lnTo>
                    <a:pt x="2210" y="7"/>
                  </a:lnTo>
                  <a:lnTo>
                    <a:pt x="2216" y="7"/>
                  </a:lnTo>
                  <a:lnTo>
                    <a:pt x="2217" y="7"/>
                  </a:lnTo>
                  <a:lnTo>
                    <a:pt x="2252" y="7"/>
                  </a:lnTo>
                  <a:lnTo>
                    <a:pt x="2254" y="6"/>
                  </a:lnTo>
                  <a:lnTo>
                    <a:pt x="2256" y="6"/>
                  </a:lnTo>
                  <a:lnTo>
                    <a:pt x="2259" y="6"/>
                  </a:lnTo>
                  <a:lnTo>
                    <a:pt x="2260" y="6"/>
                  </a:lnTo>
                  <a:lnTo>
                    <a:pt x="2262" y="6"/>
                  </a:lnTo>
                  <a:lnTo>
                    <a:pt x="2264" y="6"/>
                  </a:lnTo>
                  <a:lnTo>
                    <a:pt x="2265" y="6"/>
                  </a:lnTo>
                  <a:lnTo>
                    <a:pt x="2270" y="6"/>
                  </a:lnTo>
                  <a:lnTo>
                    <a:pt x="2278" y="6"/>
                  </a:lnTo>
                  <a:lnTo>
                    <a:pt x="2281" y="6"/>
                  </a:lnTo>
                  <a:lnTo>
                    <a:pt x="2288" y="6"/>
                  </a:lnTo>
                  <a:lnTo>
                    <a:pt x="2294" y="6"/>
                  </a:lnTo>
                  <a:lnTo>
                    <a:pt x="2303" y="6"/>
                  </a:lnTo>
                  <a:lnTo>
                    <a:pt x="2311" y="5"/>
                  </a:lnTo>
                  <a:lnTo>
                    <a:pt x="2313" y="5"/>
                  </a:lnTo>
                  <a:lnTo>
                    <a:pt x="2323" y="5"/>
                  </a:lnTo>
                  <a:lnTo>
                    <a:pt x="2330" y="5"/>
                  </a:lnTo>
                  <a:lnTo>
                    <a:pt x="2335" y="5"/>
                  </a:lnTo>
                  <a:lnTo>
                    <a:pt x="2347" y="5"/>
                  </a:lnTo>
                  <a:lnTo>
                    <a:pt x="2350" y="5"/>
                  </a:lnTo>
                  <a:lnTo>
                    <a:pt x="2352" y="5"/>
                  </a:lnTo>
                  <a:lnTo>
                    <a:pt x="2360" y="5"/>
                  </a:lnTo>
                  <a:lnTo>
                    <a:pt x="2363" y="3"/>
                  </a:lnTo>
                  <a:lnTo>
                    <a:pt x="2366" y="3"/>
                  </a:lnTo>
                  <a:lnTo>
                    <a:pt x="2379" y="3"/>
                  </a:lnTo>
                  <a:lnTo>
                    <a:pt x="2385" y="3"/>
                  </a:lnTo>
                  <a:lnTo>
                    <a:pt x="2390" y="3"/>
                  </a:lnTo>
                  <a:lnTo>
                    <a:pt x="2394" y="3"/>
                  </a:lnTo>
                  <a:lnTo>
                    <a:pt x="2395" y="3"/>
                  </a:lnTo>
                  <a:lnTo>
                    <a:pt x="2396" y="3"/>
                  </a:lnTo>
                  <a:lnTo>
                    <a:pt x="2397" y="3"/>
                  </a:lnTo>
                  <a:lnTo>
                    <a:pt x="2405" y="3"/>
                  </a:lnTo>
                  <a:lnTo>
                    <a:pt x="2417" y="3"/>
                  </a:lnTo>
                  <a:lnTo>
                    <a:pt x="2419" y="2"/>
                  </a:lnTo>
                  <a:lnTo>
                    <a:pt x="2431" y="2"/>
                  </a:lnTo>
                  <a:lnTo>
                    <a:pt x="2435" y="2"/>
                  </a:lnTo>
                  <a:lnTo>
                    <a:pt x="2437" y="2"/>
                  </a:lnTo>
                  <a:lnTo>
                    <a:pt x="2443" y="2"/>
                  </a:lnTo>
                  <a:lnTo>
                    <a:pt x="2455" y="2"/>
                  </a:lnTo>
                  <a:lnTo>
                    <a:pt x="2457" y="2"/>
                  </a:lnTo>
                  <a:lnTo>
                    <a:pt x="2472" y="2"/>
                  </a:lnTo>
                  <a:lnTo>
                    <a:pt x="2490" y="1"/>
                  </a:lnTo>
                  <a:lnTo>
                    <a:pt x="2494" y="1"/>
                  </a:lnTo>
                  <a:lnTo>
                    <a:pt x="2502" y="1"/>
                  </a:lnTo>
                  <a:lnTo>
                    <a:pt x="2503" y="1"/>
                  </a:lnTo>
                  <a:lnTo>
                    <a:pt x="2507" y="1"/>
                  </a:lnTo>
                  <a:lnTo>
                    <a:pt x="2508" y="1"/>
                  </a:lnTo>
                  <a:lnTo>
                    <a:pt x="2515" y="1"/>
                  </a:lnTo>
                  <a:lnTo>
                    <a:pt x="2516" y="1"/>
                  </a:lnTo>
                  <a:lnTo>
                    <a:pt x="2523" y="1"/>
                  </a:lnTo>
                  <a:lnTo>
                    <a:pt x="2524" y="1"/>
                  </a:lnTo>
                  <a:lnTo>
                    <a:pt x="2529" y="1"/>
                  </a:lnTo>
                  <a:lnTo>
                    <a:pt x="2532" y="0"/>
                  </a:lnTo>
                  <a:lnTo>
                    <a:pt x="2540" y="0"/>
                  </a:lnTo>
                  <a:lnTo>
                    <a:pt x="2555" y="0"/>
                  </a:lnTo>
                  <a:lnTo>
                    <a:pt x="2560" y="0"/>
                  </a:lnTo>
                  <a:lnTo>
                    <a:pt x="2560" y="3"/>
                  </a:lnTo>
                  <a:lnTo>
                    <a:pt x="2561" y="10"/>
                  </a:lnTo>
                  <a:lnTo>
                    <a:pt x="2561" y="13"/>
                  </a:lnTo>
                  <a:lnTo>
                    <a:pt x="2561" y="33"/>
                  </a:lnTo>
                  <a:lnTo>
                    <a:pt x="2561" y="40"/>
                  </a:lnTo>
                  <a:lnTo>
                    <a:pt x="2561" y="47"/>
                  </a:lnTo>
                  <a:lnTo>
                    <a:pt x="2561" y="51"/>
                  </a:lnTo>
                  <a:lnTo>
                    <a:pt x="2561" y="52"/>
                  </a:lnTo>
                  <a:lnTo>
                    <a:pt x="2561" y="69"/>
                  </a:lnTo>
                  <a:lnTo>
                    <a:pt x="2561" y="90"/>
                  </a:lnTo>
                  <a:lnTo>
                    <a:pt x="2561" y="106"/>
                  </a:lnTo>
                  <a:lnTo>
                    <a:pt x="2562" y="117"/>
                  </a:lnTo>
                  <a:lnTo>
                    <a:pt x="2562" y="156"/>
                  </a:lnTo>
                  <a:lnTo>
                    <a:pt x="2563" y="170"/>
                  </a:lnTo>
                  <a:lnTo>
                    <a:pt x="2563" y="172"/>
                  </a:lnTo>
                  <a:lnTo>
                    <a:pt x="2563" y="173"/>
                  </a:lnTo>
                  <a:lnTo>
                    <a:pt x="2563" y="182"/>
                  </a:lnTo>
                  <a:lnTo>
                    <a:pt x="2563" y="195"/>
                  </a:lnTo>
                  <a:lnTo>
                    <a:pt x="2563" y="203"/>
                  </a:lnTo>
                  <a:lnTo>
                    <a:pt x="2563" y="214"/>
                  </a:lnTo>
                  <a:lnTo>
                    <a:pt x="2564" y="231"/>
                  </a:lnTo>
                  <a:lnTo>
                    <a:pt x="2564" y="235"/>
                  </a:lnTo>
                  <a:lnTo>
                    <a:pt x="2564" y="239"/>
                  </a:lnTo>
                  <a:lnTo>
                    <a:pt x="2564" y="240"/>
                  </a:lnTo>
                  <a:lnTo>
                    <a:pt x="2564" y="241"/>
                  </a:lnTo>
                  <a:lnTo>
                    <a:pt x="2564" y="248"/>
                  </a:lnTo>
                  <a:lnTo>
                    <a:pt x="2564" y="249"/>
                  </a:lnTo>
                  <a:lnTo>
                    <a:pt x="2564" y="251"/>
                  </a:lnTo>
                  <a:lnTo>
                    <a:pt x="2564" y="278"/>
                  </a:lnTo>
                  <a:lnTo>
                    <a:pt x="2564" y="285"/>
                  </a:lnTo>
                  <a:lnTo>
                    <a:pt x="2566" y="321"/>
                  </a:lnTo>
                  <a:lnTo>
                    <a:pt x="2567" y="357"/>
                  </a:lnTo>
                  <a:lnTo>
                    <a:pt x="2567" y="358"/>
                  </a:lnTo>
                  <a:lnTo>
                    <a:pt x="2567" y="365"/>
                  </a:lnTo>
                  <a:lnTo>
                    <a:pt x="2567" y="374"/>
                  </a:lnTo>
                  <a:lnTo>
                    <a:pt x="2567" y="375"/>
                  </a:lnTo>
                  <a:lnTo>
                    <a:pt x="2567" y="376"/>
                  </a:lnTo>
                  <a:lnTo>
                    <a:pt x="2567" y="393"/>
                  </a:lnTo>
                  <a:lnTo>
                    <a:pt x="2568" y="416"/>
                  </a:lnTo>
                  <a:lnTo>
                    <a:pt x="2568" y="424"/>
                  </a:lnTo>
                  <a:lnTo>
                    <a:pt x="2568" y="429"/>
                  </a:lnTo>
                  <a:lnTo>
                    <a:pt x="2569" y="504"/>
                  </a:lnTo>
                  <a:lnTo>
                    <a:pt x="2569" y="510"/>
                  </a:lnTo>
                  <a:lnTo>
                    <a:pt x="2570" y="536"/>
                  </a:lnTo>
                  <a:lnTo>
                    <a:pt x="2570" y="541"/>
                  </a:lnTo>
                  <a:lnTo>
                    <a:pt x="2570" y="544"/>
                  </a:lnTo>
                  <a:lnTo>
                    <a:pt x="2570" y="551"/>
                  </a:lnTo>
                  <a:lnTo>
                    <a:pt x="2570" y="561"/>
                  </a:lnTo>
                  <a:lnTo>
                    <a:pt x="2570" y="577"/>
                  </a:lnTo>
                  <a:lnTo>
                    <a:pt x="2570" y="585"/>
                  </a:lnTo>
                  <a:lnTo>
                    <a:pt x="2570" y="588"/>
                  </a:lnTo>
                  <a:lnTo>
                    <a:pt x="2570" y="592"/>
                  </a:lnTo>
                  <a:lnTo>
                    <a:pt x="2571" y="599"/>
                  </a:lnTo>
                  <a:lnTo>
                    <a:pt x="2571" y="608"/>
                  </a:lnTo>
                  <a:lnTo>
                    <a:pt x="2571" y="609"/>
                  </a:lnTo>
                  <a:lnTo>
                    <a:pt x="2571" y="613"/>
                  </a:lnTo>
                  <a:lnTo>
                    <a:pt x="2571" y="633"/>
                  </a:lnTo>
                  <a:lnTo>
                    <a:pt x="2571" y="638"/>
                  </a:lnTo>
                  <a:lnTo>
                    <a:pt x="2572" y="649"/>
                  </a:lnTo>
                  <a:lnTo>
                    <a:pt x="2571" y="649"/>
                  </a:lnTo>
                  <a:lnTo>
                    <a:pt x="2551" y="650"/>
                  </a:lnTo>
                  <a:lnTo>
                    <a:pt x="2540" y="650"/>
                  </a:lnTo>
                  <a:lnTo>
                    <a:pt x="2538" y="650"/>
                  </a:lnTo>
                  <a:lnTo>
                    <a:pt x="2536" y="650"/>
                  </a:lnTo>
                  <a:lnTo>
                    <a:pt x="2531" y="650"/>
                  </a:lnTo>
                  <a:lnTo>
                    <a:pt x="2514" y="651"/>
                  </a:lnTo>
                  <a:lnTo>
                    <a:pt x="2503" y="651"/>
                  </a:lnTo>
                  <a:lnTo>
                    <a:pt x="2477" y="651"/>
                  </a:lnTo>
                  <a:lnTo>
                    <a:pt x="2475" y="651"/>
                  </a:lnTo>
                  <a:lnTo>
                    <a:pt x="2471" y="651"/>
                  </a:lnTo>
                  <a:lnTo>
                    <a:pt x="2448" y="651"/>
                  </a:lnTo>
                  <a:lnTo>
                    <a:pt x="2446" y="651"/>
                  </a:lnTo>
                  <a:lnTo>
                    <a:pt x="2411" y="652"/>
                  </a:lnTo>
                  <a:lnTo>
                    <a:pt x="2405" y="652"/>
                  </a:lnTo>
                  <a:lnTo>
                    <a:pt x="2402" y="652"/>
                  </a:lnTo>
                  <a:lnTo>
                    <a:pt x="2400" y="652"/>
                  </a:lnTo>
                  <a:lnTo>
                    <a:pt x="2399" y="652"/>
                  </a:lnTo>
                  <a:lnTo>
                    <a:pt x="2398" y="652"/>
                  </a:lnTo>
                  <a:lnTo>
                    <a:pt x="2397" y="652"/>
                  </a:lnTo>
                  <a:lnTo>
                    <a:pt x="2393" y="652"/>
                  </a:lnTo>
                  <a:lnTo>
                    <a:pt x="2387" y="652"/>
                  </a:lnTo>
                  <a:lnTo>
                    <a:pt x="2386" y="652"/>
                  </a:lnTo>
                  <a:lnTo>
                    <a:pt x="2380" y="652"/>
                  </a:lnTo>
                  <a:lnTo>
                    <a:pt x="2371" y="652"/>
                  </a:lnTo>
                  <a:lnTo>
                    <a:pt x="2359" y="652"/>
                  </a:lnTo>
                  <a:lnTo>
                    <a:pt x="2354" y="652"/>
                  </a:lnTo>
                  <a:lnTo>
                    <a:pt x="2346" y="652"/>
                  </a:lnTo>
                  <a:lnTo>
                    <a:pt x="2339" y="653"/>
                  </a:lnTo>
                  <a:lnTo>
                    <a:pt x="2337" y="653"/>
                  </a:lnTo>
                  <a:lnTo>
                    <a:pt x="2328" y="653"/>
                  </a:lnTo>
                  <a:lnTo>
                    <a:pt x="2321" y="653"/>
                  </a:lnTo>
                  <a:lnTo>
                    <a:pt x="2303" y="653"/>
                  </a:lnTo>
                  <a:lnTo>
                    <a:pt x="2299" y="653"/>
                  </a:lnTo>
                  <a:lnTo>
                    <a:pt x="2295" y="653"/>
                  </a:lnTo>
                  <a:lnTo>
                    <a:pt x="2294" y="653"/>
                  </a:lnTo>
                  <a:lnTo>
                    <a:pt x="2288" y="653"/>
                  </a:lnTo>
                  <a:lnTo>
                    <a:pt x="2267" y="654"/>
                  </a:lnTo>
                  <a:lnTo>
                    <a:pt x="2266" y="654"/>
                  </a:lnTo>
                  <a:lnTo>
                    <a:pt x="2249" y="654"/>
                  </a:lnTo>
                  <a:lnTo>
                    <a:pt x="2248" y="654"/>
                  </a:lnTo>
                  <a:lnTo>
                    <a:pt x="2223" y="654"/>
                  </a:lnTo>
                  <a:lnTo>
                    <a:pt x="2204" y="654"/>
                  </a:lnTo>
                  <a:lnTo>
                    <a:pt x="2202" y="654"/>
                  </a:lnTo>
                  <a:lnTo>
                    <a:pt x="2188" y="654"/>
                  </a:lnTo>
                  <a:lnTo>
                    <a:pt x="2166" y="654"/>
                  </a:lnTo>
                  <a:lnTo>
                    <a:pt x="2145" y="655"/>
                  </a:lnTo>
                  <a:lnTo>
                    <a:pt x="2144" y="655"/>
                  </a:lnTo>
                  <a:lnTo>
                    <a:pt x="2135" y="655"/>
                  </a:lnTo>
                  <a:lnTo>
                    <a:pt x="2126" y="655"/>
                  </a:lnTo>
                  <a:lnTo>
                    <a:pt x="2114" y="657"/>
                  </a:lnTo>
                  <a:lnTo>
                    <a:pt x="2095" y="657"/>
                  </a:lnTo>
                  <a:lnTo>
                    <a:pt x="2088" y="657"/>
                  </a:lnTo>
                  <a:lnTo>
                    <a:pt x="2078" y="657"/>
                  </a:lnTo>
                  <a:lnTo>
                    <a:pt x="2064" y="658"/>
                  </a:lnTo>
                  <a:lnTo>
                    <a:pt x="2062" y="658"/>
                  </a:lnTo>
                  <a:lnTo>
                    <a:pt x="2061" y="659"/>
                  </a:lnTo>
                  <a:lnTo>
                    <a:pt x="2060" y="658"/>
                  </a:lnTo>
                  <a:lnTo>
                    <a:pt x="2059" y="658"/>
                  </a:lnTo>
                  <a:lnTo>
                    <a:pt x="2058" y="658"/>
                  </a:lnTo>
                  <a:lnTo>
                    <a:pt x="2057" y="658"/>
                  </a:lnTo>
                  <a:lnTo>
                    <a:pt x="2055" y="658"/>
                  </a:lnTo>
                  <a:lnTo>
                    <a:pt x="2054" y="658"/>
                  </a:lnTo>
                  <a:lnTo>
                    <a:pt x="2053" y="658"/>
                  </a:lnTo>
                  <a:lnTo>
                    <a:pt x="2045" y="658"/>
                  </a:lnTo>
                  <a:lnTo>
                    <a:pt x="2044" y="658"/>
                  </a:lnTo>
                  <a:lnTo>
                    <a:pt x="2042" y="658"/>
                  </a:lnTo>
                  <a:lnTo>
                    <a:pt x="2040" y="658"/>
                  </a:lnTo>
                  <a:lnTo>
                    <a:pt x="2035" y="658"/>
                  </a:lnTo>
                  <a:lnTo>
                    <a:pt x="2034" y="659"/>
                  </a:lnTo>
                  <a:lnTo>
                    <a:pt x="2008" y="659"/>
                  </a:lnTo>
                  <a:lnTo>
                    <a:pt x="2006" y="659"/>
                  </a:lnTo>
                  <a:lnTo>
                    <a:pt x="2004" y="659"/>
                  </a:lnTo>
                  <a:lnTo>
                    <a:pt x="1994" y="659"/>
                  </a:lnTo>
                  <a:lnTo>
                    <a:pt x="1987" y="659"/>
                  </a:lnTo>
                  <a:lnTo>
                    <a:pt x="1972" y="660"/>
                  </a:lnTo>
                  <a:lnTo>
                    <a:pt x="1971" y="660"/>
                  </a:lnTo>
                  <a:lnTo>
                    <a:pt x="1969" y="660"/>
                  </a:lnTo>
                  <a:lnTo>
                    <a:pt x="1964" y="660"/>
                  </a:lnTo>
                  <a:lnTo>
                    <a:pt x="1961" y="660"/>
                  </a:lnTo>
                  <a:lnTo>
                    <a:pt x="1960" y="660"/>
                  </a:lnTo>
                  <a:lnTo>
                    <a:pt x="1959" y="660"/>
                  </a:lnTo>
                  <a:lnTo>
                    <a:pt x="1956" y="660"/>
                  </a:lnTo>
                  <a:lnTo>
                    <a:pt x="1952" y="660"/>
                  </a:lnTo>
                  <a:lnTo>
                    <a:pt x="1947" y="660"/>
                  </a:lnTo>
                  <a:lnTo>
                    <a:pt x="1946" y="660"/>
                  </a:lnTo>
                  <a:lnTo>
                    <a:pt x="1945" y="660"/>
                  </a:lnTo>
                  <a:lnTo>
                    <a:pt x="1943" y="660"/>
                  </a:lnTo>
                  <a:lnTo>
                    <a:pt x="1935" y="660"/>
                  </a:lnTo>
                  <a:lnTo>
                    <a:pt x="1934" y="660"/>
                  </a:lnTo>
                  <a:lnTo>
                    <a:pt x="1934" y="661"/>
                  </a:lnTo>
                  <a:lnTo>
                    <a:pt x="1914" y="661"/>
                  </a:lnTo>
                  <a:lnTo>
                    <a:pt x="1898" y="661"/>
                  </a:lnTo>
                  <a:lnTo>
                    <a:pt x="1897" y="661"/>
                  </a:lnTo>
                  <a:lnTo>
                    <a:pt x="1891" y="661"/>
                  </a:lnTo>
                  <a:lnTo>
                    <a:pt x="1886" y="661"/>
                  </a:lnTo>
                  <a:lnTo>
                    <a:pt x="1885" y="661"/>
                  </a:lnTo>
                  <a:lnTo>
                    <a:pt x="1882" y="661"/>
                  </a:lnTo>
                  <a:lnTo>
                    <a:pt x="1881" y="661"/>
                  </a:lnTo>
                  <a:lnTo>
                    <a:pt x="1877" y="661"/>
                  </a:lnTo>
                  <a:lnTo>
                    <a:pt x="1875" y="661"/>
                  </a:lnTo>
                  <a:lnTo>
                    <a:pt x="1863" y="662"/>
                  </a:lnTo>
                  <a:lnTo>
                    <a:pt x="1855" y="662"/>
                  </a:lnTo>
                  <a:lnTo>
                    <a:pt x="1845" y="662"/>
                  </a:lnTo>
                  <a:lnTo>
                    <a:pt x="1838" y="662"/>
                  </a:lnTo>
                  <a:lnTo>
                    <a:pt x="1836" y="662"/>
                  </a:lnTo>
                  <a:lnTo>
                    <a:pt x="1833" y="662"/>
                  </a:lnTo>
                  <a:lnTo>
                    <a:pt x="1828" y="662"/>
                  </a:lnTo>
                  <a:lnTo>
                    <a:pt x="1827" y="662"/>
                  </a:lnTo>
                  <a:lnTo>
                    <a:pt x="1826" y="662"/>
                  </a:lnTo>
                  <a:lnTo>
                    <a:pt x="1820" y="662"/>
                  </a:lnTo>
                  <a:lnTo>
                    <a:pt x="1813" y="663"/>
                  </a:lnTo>
                  <a:lnTo>
                    <a:pt x="1812" y="663"/>
                  </a:lnTo>
                  <a:lnTo>
                    <a:pt x="1811" y="663"/>
                  </a:lnTo>
                  <a:lnTo>
                    <a:pt x="1809" y="663"/>
                  </a:lnTo>
                  <a:lnTo>
                    <a:pt x="1796" y="663"/>
                  </a:lnTo>
                  <a:lnTo>
                    <a:pt x="1793" y="663"/>
                  </a:lnTo>
                  <a:lnTo>
                    <a:pt x="1792" y="663"/>
                  </a:lnTo>
                  <a:lnTo>
                    <a:pt x="1790" y="663"/>
                  </a:lnTo>
                  <a:lnTo>
                    <a:pt x="1769" y="664"/>
                  </a:lnTo>
                  <a:lnTo>
                    <a:pt x="1767" y="664"/>
                  </a:lnTo>
                  <a:lnTo>
                    <a:pt x="1756" y="664"/>
                  </a:lnTo>
                  <a:lnTo>
                    <a:pt x="1742" y="664"/>
                  </a:lnTo>
                  <a:lnTo>
                    <a:pt x="1741" y="664"/>
                  </a:lnTo>
                  <a:lnTo>
                    <a:pt x="1733" y="664"/>
                  </a:lnTo>
                  <a:lnTo>
                    <a:pt x="1730" y="664"/>
                  </a:lnTo>
                  <a:lnTo>
                    <a:pt x="1719" y="666"/>
                  </a:lnTo>
                  <a:lnTo>
                    <a:pt x="1708" y="666"/>
                  </a:lnTo>
                  <a:lnTo>
                    <a:pt x="1702" y="666"/>
                  </a:lnTo>
                  <a:lnTo>
                    <a:pt x="1683" y="666"/>
                  </a:lnTo>
                  <a:lnTo>
                    <a:pt x="1678" y="667"/>
                  </a:lnTo>
                  <a:lnTo>
                    <a:pt x="1648" y="667"/>
                  </a:lnTo>
                  <a:lnTo>
                    <a:pt x="1640" y="667"/>
                  </a:lnTo>
                  <a:lnTo>
                    <a:pt x="1630" y="668"/>
                  </a:lnTo>
                  <a:lnTo>
                    <a:pt x="1629" y="668"/>
                  </a:lnTo>
                  <a:lnTo>
                    <a:pt x="1628" y="668"/>
                  </a:lnTo>
                  <a:lnTo>
                    <a:pt x="1622" y="668"/>
                  </a:lnTo>
                  <a:lnTo>
                    <a:pt x="1612" y="668"/>
                  </a:lnTo>
                  <a:lnTo>
                    <a:pt x="1586" y="668"/>
                  </a:lnTo>
                  <a:lnTo>
                    <a:pt x="1585" y="668"/>
                  </a:lnTo>
                  <a:lnTo>
                    <a:pt x="1584" y="668"/>
                  </a:lnTo>
                  <a:lnTo>
                    <a:pt x="1580" y="669"/>
                  </a:lnTo>
                  <a:lnTo>
                    <a:pt x="1579" y="669"/>
                  </a:lnTo>
                  <a:lnTo>
                    <a:pt x="1578" y="669"/>
                  </a:lnTo>
                  <a:lnTo>
                    <a:pt x="1577" y="669"/>
                  </a:lnTo>
                  <a:lnTo>
                    <a:pt x="1576" y="669"/>
                  </a:lnTo>
                  <a:lnTo>
                    <a:pt x="1572" y="669"/>
                  </a:lnTo>
                  <a:lnTo>
                    <a:pt x="1559" y="669"/>
                  </a:lnTo>
                  <a:lnTo>
                    <a:pt x="1549" y="669"/>
                  </a:lnTo>
                  <a:lnTo>
                    <a:pt x="1541" y="669"/>
                  </a:lnTo>
                  <a:lnTo>
                    <a:pt x="1539" y="669"/>
                  </a:lnTo>
                  <a:lnTo>
                    <a:pt x="1533" y="669"/>
                  </a:lnTo>
                  <a:lnTo>
                    <a:pt x="1525" y="669"/>
                  </a:lnTo>
                  <a:lnTo>
                    <a:pt x="1507" y="670"/>
                  </a:lnTo>
                  <a:lnTo>
                    <a:pt x="1506" y="670"/>
                  </a:lnTo>
                  <a:lnTo>
                    <a:pt x="1504" y="670"/>
                  </a:lnTo>
                  <a:lnTo>
                    <a:pt x="1503" y="670"/>
                  </a:lnTo>
                  <a:lnTo>
                    <a:pt x="1502" y="670"/>
                  </a:lnTo>
                  <a:lnTo>
                    <a:pt x="1500" y="670"/>
                  </a:lnTo>
                  <a:lnTo>
                    <a:pt x="1497" y="670"/>
                  </a:lnTo>
                  <a:lnTo>
                    <a:pt x="1485" y="670"/>
                  </a:lnTo>
                  <a:lnTo>
                    <a:pt x="1484" y="670"/>
                  </a:lnTo>
                  <a:lnTo>
                    <a:pt x="1475" y="670"/>
                  </a:lnTo>
                  <a:lnTo>
                    <a:pt x="1470" y="670"/>
                  </a:lnTo>
                  <a:lnTo>
                    <a:pt x="1467" y="670"/>
                  </a:lnTo>
                  <a:lnTo>
                    <a:pt x="1466" y="670"/>
                  </a:lnTo>
                  <a:lnTo>
                    <a:pt x="1465" y="671"/>
                  </a:lnTo>
                  <a:lnTo>
                    <a:pt x="1464" y="671"/>
                  </a:lnTo>
                  <a:lnTo>
                    <a:pt x="1458" y="671"/>
                  </a:lnTo>
                  <a:lnTo>
                    <a:pt x="1452" y="671"/>
                  </a:lnTo>
                  <a:lnTo>
                    <a:pt x="1451" y="671"/>
                  </a:lnTo>
                  <a:lnTo>
                    <a:pt x="1443" y="671"/>
                  </a:lnTo>
                  <a:lnTo>
                    <a:pt x="1440" y="671"/>
                  </a:lnTo>
                  <a:lnTo>
                    <a:pt x="1438" y="671"/>
                  </a:lnTo>
                  <a:lnTo>
                    <a:pt x="1437" y="671"/>
                  </a:lnTo>
                  <a:lnTo>
                    <a:pt x="1435" y="671"/>
                  </a:lnTo>
                  <a:lnTo>
                    <a:pt x="1434" y="671"/>
                  </a:lnTo>
                  <a:lnTo>
                    <a:pt x="1432" y="671"/>
                  </a:lnTo>
                  <a:lnTo>
                    <a:pt x="1426" y="671"/>
                  </a:lnTo>
                  <a:lnTo>
                    <a:pt x="1422" y="672"/>
                  </a:lnTo>
                  <a:lnTo>
                    <a:pt x="1416" y="672"/>
                  </a:lnTo>
                  <a:lnTo>
                    <a:pt x="1412" y="672"/>
                  </a:lnTo>
                  <a:lnTo>
                    <a:pt x="1411" y="672"/>
                  </a:lnTo>
                  <a:lnTo>
                    <a:pt x="1408" y="672"/>
                  </a:lnTo>
                  <a:lnTo>
                    <a:pt x="1407" y="672"/>
                  </a:lnTo>
                  <a:lnTo>
                    <a:pt x="1405" y="672"/>
                  </a:lnTo>
                  <a:lnTo>
                    <a:pt x="1404" y="672"/>
                  </a:lnTo>
                  <a:lnTo>
                    <a:pt x="1401" y="672"/>
                  </a:lnTo>
                  <a:lnTo>
                    <a:pt x="1400" y="672"/>
                  </a:lnTo>
                  <a:lnTo>
                    <a:pt x="1398" y="672"/>
                  </a:lnTo>
                  <a:lnTo>
                    <a:pt x="1396" y="672"/>
                  </a:lnTo>
                  <a:lnTo>
                    <a:pt x="1395" y="672"/>
                  </a:lnTo>
                  <a:lnTo>
                    <a:pt x="1394" y="672"/>
                  </a:lnTo>
                  <a:lnTo>
                    <a:pt x="1391" y="672"/>
                  </a:lnTo>
                  <a:lnTo>
                    <a:pt x="1389" y="672"/>
                  </a:lnTo>
                  <a:lnTo>
                    <a:pt x="1388" y="672"/>
                  </a:lnTo>
                  <a:lnTo>
                    <a:pt x="1387" y="672"/>
                  </a:lnTo>
                  <a:lnTo>
                    <a:pt x="1386" y="672"/>
                  </a:lnTo>
                  <a:lnTo>
                    <a:pt x="1383" y="672"/>
                  </a:lnTo>
                  <a:lnTo>
                    <a:pt x="1381" y="672"/>
                  </a:lnTo>
                  <a:lnTo>
                    <a:pt x="1380" y="672"/>
                  </a:lnTo>
                  <a:lnTo>
                    <a:pt x="1379" y="672"/>
                  </a:lnTo>
                  <a:lnTo>
                    <a:pt x="1378" y="672"/>
                  </a:lnTo>
                  <a:lnTo>
                    <a:pt x="1377" y="672"/>
                  </a:lnTo>
                  <a:lnTo>
                    <a:pt x="1374" y="672"/>
                  </a:lnTo>
                  <a:lnTo>
                    <a:pt x="1372" y="674"/>
                  </a:lnTo>
                  <a:lnTo>
                    <a:pt x="1370" y="674"/>
                  </a:lnTo>
                  <a:lnTo>
                    <a:pt x="1363" y="674"/>
                  </a:lnTo>
                  <a:lnTo>
                    <a:pt x="1362" y="674"/>
                  </a:lnTo>
                  <a:lnTo>
                    <a:pt x="1345" y="674"/>
                  </a:lnTo>
                  <a:lnTo>
                    <a:pt x="1327" y="674"/>
                  </a:lnTo>
                  <a:lnTo>
                    <a:pt x="1323" y="674"/>
                  </a:lnTo>
                  <a:lnTo>
                    <a:pt x="1300" y="675"/>
                  </a:lnTo>
                  <a:lnTo>
                    <a:pt x="1292" y="675"/>
                  </a:lnTo>
                  <a:lnTo>
                    <a:pt x="1289" y="675"/>
                  </a:lnTo>
                  <a:lnTo>
                    <a:pt x="1287" y="675"/>
                  </a:lnTo>
                  <a:lnTo>
                    <a:pt x="1286" y="675"/>
                  </a:lnTo>
                  <a:lnTo>
                    <a:pt x="1282" y="675"/>
                  </a:lnTo>
                  <a:lnTo>
                    <a:pt x="1280" y="675"/>
                  </a:lnTo>
                  <a:lnTo>
                    <a:pt x="1279" y="675"/>
                  </a:lnTo>
                  <a:lnTo>
                    <a:pt x="1277" y="675"/>
                  </a:lnTo>
                  <a:lnTo>
                    <a:pt x="1276" y="675"/>
                  </a:lnTo>
                  <a:lnTo>
                    <a:pt x="1275" y="675"/>
                  </a:lnTo>
                  <a:lnTo>
                    <a:pt x="1274" y="675"/>
                  </a:lnTo>
                  <a:lnTo>
                    <a:pt x="1273" y="675"/>
                  </a:lnTo>
                  <a:lnTo>
                    <a:pt x="1270" y="675"/>
                  </a:lnTo>
                  <a:lnTo>
                    <a:pt x="1263" y="675"/>
                  </a:lnTo>
                  <a:lnTo>
                    <a:pt x="1259" y="675"/>
                  </a:lnTo>
                  <a:lnTo>
                    <a:pt x="1256" y="675"/>
                  </a:lnTo>
                  <a:lnTo>
                    <a:pt x="1253" y="675"/>
                  </a:lnTo>
                  <a:lnTo>
                    <a:pt x="1252" y="675"/>
                  </a:lnTo>
                  <a:lnTo>
                    <a:pt x="1251" y="675"/>
                  </a:lnTo>
                  <a:lnTo>
                    <a:pt x="1250" y="675"/>
                  </a:lnTo>
                  <a:lnTo>
                    <a:pt x="1249" y="675"/>
                  </a:lnTo>
                  <a:lnTo>
                    <a:pt x="1245" y="676"/>
                  </a:lnTo>
                  <a:lnTo>
                    <a:pt x="1243" y="676"/>
                  </a:lnTo>
                  <a:lnTo>
                    <a:pt x="1241" y="676"/>
                  </a:lnTo>
                  <a:lnTo>
                    <a:pt x="1240" y="676"/>
                  </a:lnTo>
                  <a:lnTo>
                    <a:pt x="1239" y="676"/>
                  </a:lnTo>
                  <a:lnTo>
                    <a:pt x="1230" y="676"/>
                  </a:lnTo>
                  <a:lnTo>
                    <a:pt x="1227" y="676"/>
                  </a:lnTo>
                  <a:lnTo>
                    <a:pt x="1226" y="676"/>
                  </a:lnTo>
                  <a:lnTo>
                    <a:pt x="1224" y="676"/>
                  </a:lnTo>
                  <a:lnTo>
                    <a:pt x="1223" y="676"/>
                  </a:lnTo>
                  <a:lnTo>
                    <a:pt x="1222" y="676"/>
                  </a:lnTo>
                  <a:lnTo>
                    <a:pt x="1220" y="676"/>
                  </a:lnTo>
                  <a:lnTo>
                    <a:pt x="1219" y="676"/>
                  </a:lnTo>
                  <a:lnTo>
                    <a:pt x="1218" y="676"/>
                  </a:lnTo>
                  <a:lnTo>
                    <a:pt x="1217" y="676"/>
                  </a:lnTo>
                  <a:lnTo>
                    <a:pt x="1214" y="676"/>
                  </a:lnTo>
                  <a:lnTo>
                    <a:pt x="1213" y="676"/>
                  </a:lnTo>
                  <a:lnTo>
                    <a:pt x="1210" y="676"/>
                  </a:lnTo>
                  <a:lnTo>
                    <a:pt x="1209" y="676"/>
                  </a:lnTo>
                  <a:lnTo>
                    <a:pt x="1208" y="676"/>
                  </a:lnTo>
                  <a:lnTo>
                    <a:pt x="1207" y="676"/>
                  </a:lnTo>
                  <a:lnTo>
                    <a:pt x="1206" y="676"/>
                  </a:lnTo>
                  <a:lnTo>
                    <a:pt x="1202" y="676"/>
                  </a:lnTo>
                  <a:lnTo>
                    <a:pt x="1197" y="676"/>
                  </a:lnTo>
                  <a:lnTo>
                    <a:pt x="1192" y="676"/>
                  </a:lnTo>
                  <a:lnTo>
                    <a:pt x="1190" y="676"/>
                  </a:lnTo>
                  <a:lnTo>
                    <a:pt x="1189" y="676"/>
                  </a:lnTo>
                  <a:lnTo>
                    <a:pt x="1188" y="676"/>
                  </a:lnTo>
                  <a:lnTo>
                    <a:pt x="1187" y="676"/>
                  </a:lnTo>
                  <a:lnTo>
                    <a:pt x="1185" y="676"/>
                  </a:lnTo>
                  <a:lnTo>
                    <a:pt x="1184" y="676"/>
                  </a:lnTo>
                  <a:lnTo>
                    <a:pt x="1183" y="676"/>
                  </a:lnTo>
                  <a:lnTo>
                    <a:pt x="1182" y="676"/>
                  </a:lnTo>
                  <a:lnTo>
                    <a:pt x="1181" y="676"/>
                  </a:lnTo>
                  <a:lnTo>
                    <a:pt x="1180" y="676"/>
                  </a:lnTo>
                  <a:lnTo>
                    <a:pt x="1177" y="676"/>
                  </a:lnTo>
                  <a:lnTo>
                    <a:pt x="1176" y="676"/>
                  </a:lnTo>
                  <a:lnTo>
                    <a:pt x="1166" y="676"/>
                  </a:lnTo>
                  <a:lnTo>
                    <a:pt x="1157" y="676"/>
                  </a:lnTo>
                  <a:lnTo>
                    <a:pt x="1150" y="676"/>
                  </a:lnTo>
                  <a:lnTo>
                    <a:pt x="1149" y="676"/>
                  </a:lnTo>
                  <a:lnTo>
                    <a:pt x="1148" y="676"/>
                  </a:lnTo>
                  <a:lnTo>
                    <a:pt x="1147" y="676"/>
                  </a:lnTo>
                  <a:lnTo>
                    <a:pt x="1144" y="676"/>
                  </a:lnTo>
                  <a:lnTo>
                    <a:pt x="1140" y="676"/>
                  </a:lnTo>
                  <a:lnTo>
                    <a:pt x="1138" y="676"/>
                  </a:lnTo>
                  <a:lnTo>
                    <a:pt x="1136" y="676"/>
                  </a:lnTo>
                  <a:lnTo>
                    <a:pt x="1131" y="676"/>
                  </a:lnTo>
                  <a:lnTo>
                    <a:pt x="1128" y="676"/>
                  </a:lnTo>
                  <a:lnTo>
                    <a:pt x="1113" y="677"/>
                  </a:lnTo>
                  <a:lnTo>
                    <a:pt x="1110" y="677"/>
                  </a:lnTo>
                  <a:lnTo>
                    <a:pt x="1095" y="677"/>
                  </a:lnTo>
                  <a:lnTo>
                    <a:pt x="1094" y="677"/>
                  </a:lnTo>
                  <a:lnTo>
                    <a:pt x="1093" y="677"/>
                  </a:lnTo>
                  <a:lnTo>
                    <a:pt x="1086" y="677"/>
                  </a:lnTo>
                  <a:lnTo>
                    <a:pt x="1078" y="677"/>
                  </a:lnTo>
                  <a:lnTo>
                    <a:pt x="1077" y="677"/>
                  </a:lnTo>
                  <a:lnTo>
                    <a:pt x="1056" y="677"/>
                  </a:lnTo>
                  <a:lnTo>
                    <a:pt x="1046" y="677"/>
                  </a:lnTo>
                  <a:lnTo>
                    <a:pt x="1044" y="677"/>
                  </a:lnTo>
                  <a:lnTo>
                    <a:pt x="1043" y="677"/>
                  </a:lnTo>
                  <a:lnTo>
                    <a:pt x="1037" y="677"/>
                  </a:lnTo>
                  <a:lnTo>
                    <a:pt x="1019" y="677"/>
                  </a:lnTo>
                  <a:lnTo>
                    <a:pt x="1013" y="677"/>
                  </a:lnTo>
                  <a:lnTo>
                    <a:pt x="1006" y="677"/>
                  </a:lnTo>
                  <a:lnTo>
                    <a:pt x="1003" y="677"/>
                  </a:lnTo>
                  <a:lnTo>
                    <a:pt x="1002" y="677"/>
                  </a:lnTo>
                  <a:lnTo>
                    <a:pt x="998" y="677"/>
                  </a:lnTo>
                  <a:lnTo>
                    <a:pt x="987" y="676"/>
                  </a:lnTo>
                  <a:lnTo>
                    <a:pt x="973" y="676"/>
                  </a:lnTo>
                  <a:lnTo>
                    <a:pt x="969" y="676"/>
                  </a:lnTo>
                  <a:lnTo>
                    <a:pt x="955" y="676"/>
                  </a:lnTo>
                  <a:lnTo>
                    <a:pt x="944" y="676"/>
                  </a:lnTo>
                  <a:lnTo>
                    <a:pt x="938" y="676"/>
                  </a:lnTo>
                  <a:lnTo>
                    <a:pt x="934" y="676"/>
                  </a:lnTo>
                  <a:lnTo>
                    <a:pt x="933" y="676"/>
                  </a:lnTo>
                  <a:lnTo>
                    <a:pt x="931" y="676"/>
                  </a:lnTo>
                  <a:lnTo>
                    <a:pt x="930" y="676"/>
                  </a:lnTo>
                  <a:lnTo>
                    <a:pt x="923" y="676"/>
                  </a:lnTo>
                  <a:lnTo>
                    <a:pt x="916" y="676"/>
                  </a:lnTo>
                  <a:lnTo>
                    <a:pt x="910" y="676"/>
                  </a:lnTo>
                  <a:lnTo>
                    <a:pt x="900" y="676"/>
                  </a:lnTo>
                  <a:lnTo>
                    <a:pt x="899" y="676"/>
                  </a:lnTo>
                  <a:lnTo>
                    <a:pt x="898" y="675"/>
                  </a:lnTo>
                  <a:lnTo>
                    <a:pt x="897" y="675"/>
                  </a:lnTo>
                  <a:lnTo>
                    <a:pt x="894" y="675"/>
                  </a:lnTo>
                  <a:lnTo>
                    <a:pt x="889" y="675"/>
                  </a:lnTo>
                  <a:lnTo>
                    <a:pt x="884" y="675"/>
                  </a:lnTo>
                  <a:lnTo>
                    <a:pt x="880" y="675"/>
                  </a:lnTo>
                  <a:lnTo>
                    <a:pt x="877" y="675"/>
                  </a:lnTo>
                  <a:lnTo>
                    <a:pt x="869" y="675"/>
                  </a:lnTo>
                  <a:lnTo>
                    <a:pt x="867" y="675"/>
                  </a:lnTo>
                  <a:lnTo>
                    <a:pt x="866" y="675"/>
                  </a:lnTo>
                  <a:lnTo>
                    <a:pt x="863" y="675"/>
                  </a:lnTo>
                  <a:lnTo>
                    <a:pt x="862" y="675"/>
                  </a:lnTo>
                  <a:lnTo>
                    <a:pt x="861" y="675"/>
                  </a:lnTo>
                  <a:lnTo>
                    <a:pt x="858" y="675"/>
                  </a:lnTo>
                  <a:lnTo>
                    <a:pt x="857" y="675"/>
                  </a:lnTo>
                  <a:lnTo>
                    <a:pt x="856" y="675"/>
                  </a:lnTo>
                  <a:lnTo>
                    <a:pt x="855" y="675"/>
                  </a:lnTo>
                  <a:lnTo>
                    <a:pt x="854" y="675"/>
                  </a:lnTo>
                  <a:lnTo>
                    <a:pt x="853" y="675"/>
                  </a:lnTo>
                  <a:lnTo>
                    <a:pt x="851" y="675"/>
                  </a:lnTo>
                  <a:lnTo>
                    <a:pt x="849" y="675"/>
                  </a:lnTo>
                  <a:lnTo>
                    <a:pt x="848" y="675"/>
                  </a:lnTo>
                  <a:lnTo>
                    <a:pt x="847" y="675"/>
                  </a:lnTo>
                  <a:lnTo>
                    <a:pt x="846" y="675"/>
                  </a:lnTo>
                  <a:lnTo>
                    <a:pt x="845" y="675"/>
                  </a:lnTo>
                  <a:lnTo>
                    <a:pt x="844" y="675"/>
                  </a:lnTo>
                  <a:lnTo>
                    <a:pt x="843" y="675"/>
                  </a:lnTo>
                  <a:lnTo>
                    <a:pt x="840" y="675"/>
                  </a:lnTo>
                  <a:lnTo>
                    <a:pt x="836" y="675"/>
                  </a:lnTo>
                  <a:lnTo>
                    <a:pt x="835" y="675"/>
                  </a:lnTo>
                  <a:lnTo>
                    <a:pt x="828" y="675"/>
                  </a:lnTo>
                  <a:lnTo>
                    <a:pt x="824" y="675"/>
                  </a:lnTo>
                  <a:lnTo>
                    <a:pt x="819" y="675"/>
                  </a:lnTo>
                  <a:lnTo>
                    <a:pt x="817" y="675"/>
                  </a:lnTo>
                  <a:lnTo>
                    <a:pt x="815" y="675"/>
                  </a:lnTo>
                  <a:lnTo>
                    <a:pt x="814" y="676"/>
                  </a:lnTo>
                  <a:lnTo>
                    <a:pt x="813" y="676"/>
                  </a:lnTo>
                  <a:lnTo>
                    <a:pt x="812" y="676"/>
                  </a:lnTo>
                  <a:lnTo>
                    <a:pt x="811" y="676"/>
                  </a:lnTo>
                  <a:lnTo>
                    <a:pt x="809" y="676"/>
                  </a:lnTo>
                  <a:lnTo>
                    <a:pt x="809" y="677"/>
                  </a:lnTo>
                  <a:lnTo>
                    <a:pt x="806" y="677"/>
                  </a:lnTo>
                  <a:lnTo>
                    <a:pt x="804" y="677"/>
                  </a:lnTo>
                  <a:lnTo>
                    <a:pt x="803" y="677"/>
                  </a:lnTo>
                  <a:lnTo>
                    <a:pt x="801" y="676"/>
                  </a:lnTo>
                  <a:lnTo>
                    <a:pt x="798" y="676"/>
                  </a:lnTo>
                  <a:lnTo>
                    <a:pt x="797" y="676"/>
                  </a:lnTo>
                  <a:lnTo>
                    <a:pt x="796" y="676"/>
                  </a:lnTo>
                  <a:lnTo>
                    <a:pt x="795" y="676"/>
                  </a:lnTo>
                  <a:lnTo>
                    <a:pt x="794" y="676"/>
                  </a:lnTo>
                  <a:lnTo>
                    <a:pt x="788" y="676"/>
                  </a:lnTo>
                  <a:lnTo>
                    <a:pt x="787" y="676"/>
                  </a:lnTo>
                  <a:lnTo>
                    <a:pt x="785" y="676"/>
                  </a:lnTo>
                  <a:lnTo>
                    <a:pt x="783" y="676"/>
                  </a:lnTo>
                  <a:lnTo>
                    <a:pt x="782" y="676"/>
                  </a:lnTo>
                  <a:lnTo>
                    <a:pt x="777" y="676"/>
                  </a:lnTo>
                  <a:lnTo>
                    <a:pt x="776" y="676"/>
                  </a:lnTo>
                  <a:lnTo>
                    <a:pt x="766" y="676"/>
                  </a:lnTo>
                  <a:lnTo>
                    <a:pt x="762" y="676"/>
                  </a:lnTo>
                  <a:lnTo>
                    <a:pt x="761" y="676"/>
                  </a:lnTo>
                  <a:lnTo>
                    <a:pt x="759" y="675"/>
                  </a:lnTo>
                  <a:lnTo>
                    <a:pt x="757" y="675"/>
                  </a:lnTo>
                  <a:lnTo>
                    <a:pt x="755" y="675"/>
                  </a:lnTo>
                  <a:lnTo>
                    <a:pt x="754" y="675"/>
                  </a:lnTo>
                  <a:lnTo>
                    <a:pt x="753" y="675"/>
                  </a:lnTo>
                  <a:lnTo>
                    <a:pt x="752" y="675"/>
                  </a:lnTo>
                  <a:lnTo>
                    <a:pt x="751" y="675"/>
                  </a:lnTo>
                  <a:lnTo>
                    <a:pt x="750" y="675"/>
                  </a:lnTo>
                  <a:lnTo>
                    <a:pt x="749" y="675"/>
                  </a:lnTo>
                  <a:lnTo>
                    <a:pt x="748" y="675"/>
                  </a:lnTo>
                  <a:lnTo>
                    <a:pt x="746" y="675"/>
                  </a:lnTo>
                  <a:lnTo>
                    <a:pt x="745" y="675"/>
                  </a:lnTo>
                  <a:lnTo>
                    <a:pt x="743" y="675"/>
                  </a:lnTo>
                  <a:lnTo>
                    <a:pt x="742" y="675"/>
                  </a:lnTo>
                  <a:lnTo>
                    <a:pt x="737" y="676"/>
                  </a:lnTo>
                  <a:lnTo>
                    <a:pt x="736" y="676"/>
                  </a:lnTo>
                  <a:lnTo>
                    <a:pt x="733" y="676"/>
                  </a:lnTo>
                  <a:lnTo>
                    <a:pt x="731" y="676"/>
                  </a:lnTo>
                  <a:lnTo>
                    <a:pt x="729" y="676"/>
                  </a:lnTo>
                  <a:lnTo>
                    <a:pt x="728" y="676"/>
                  </a:lnTo>
                  <a:lnTo>
                    <a:pt x="726" y="676"/>
                  </a:lnTo>
                  <a:lnTo>
                    <a:pt x="725" y="676"/>
                  </a:lnTo>
                  <a:lnTo>
                    <a:pt x="724" y="676"/>
                  </a:lnTo>
                  <a:lnTo>
                    <a:pt x="720" y="676"/>
                  </a:lnTo>
                  <a:lnTo>
                    <a:pt x="719" y="676"/>
                  </a:lnTo>
                  <a:lnTo>
                    <a:pt x="717" y="676"/>
                  </a:lnTo>
                  <a:lnTo>
                    <a:pt x="711" y="676"/>
                  </a:lnTo>
                  <a:lnTo>
                    <a:pt x="705" y="676"/>
                  </a:lnTo>
                  <a:lnTo>
                    <a:pt x="693" y="676"/>
                  </a:lnTo>
                  <a:lnTo>
                    <a:pt x="690" y="676"/>
                  </a:lnTo>
                  <a:lnTo>
                    <a:pt x="685" y="676"/>
                  </a:lnTo>
                  <a:lnTo>
                    <a:pt x="676" y="676"/>
                  </a:lnTo>
                  <a:lnTo>
                    <a:pt x="664" y="676"/>
                  </a:lnTo>
                  <a:lnTo>
                    <a:pt x="656" y="677"/>
                  </a:lnTo>
                  <a:lnTo>
                    <a:pt x="655" y="677"/>
                  </a:lnTo>
                  <a:lnTo>
                    <a:pt x="655" y="676"/>
                  </a:lnTo>
                  <a:lnTo>
                    <a:pt x="654" y="676"/>
                  </a:lnTo>
                  <a:lnTo>
                    <a:pt x="653" y="676"/>
                  </a:lnTo>
                  <a:lnTo>
                    <a:pt x="648" y="676"/>
                  </a:lnTo>
                  <a:lnTo>
                    <a:pt x="645" y="676"/>
                  </a:lnTo>
                  <a:lnTo>
                    <a:pt x="641" y="676"/>
                  </a:lnTo>
                  <a:lnTo>
                    <a:pt x="640" y="676"/>
                  </a:lnTo>
                  <a:lnTo>
                    <a:pt x="639" y="676"/>
                  </a:lnTo>
                  <a:lnTo>
                    <a:pt x="638" y="676"/>
                  </a:lnTo>
                  <a:lnTo>
                    <a:pt x="636" y="676"/>
                  </a:lnTo>
                  <a:lnTo>
                    <a:pt x="631" y="676"/>
                  </a:lnTo>
                  <a:lnTo>
                    <a:pt x="628" y="676"/>
                  </a:lnTo>
                  <a:lnTo>
                    <a:pt x="627" y="676"/>
                  </a:lnTo>
                  <a:lnTo>
                    <a:pt x="624" y="676"/>
                  </a:lnTo>
                  <a:lnTo>
                    <a:pt x="623" y="676"/>
                  </a:lnTo>
                  <a:lnTo>
                    <a:pt x="622" y="676"/>
                  </a:lnTo>
                  <a:lnTo>
                    <a:pt x="621" y="676"/>
                  </a:lnTo>
                  <a:lnTo>
                    <a:pt x="620" y="676"/>
                  </a:lnTo>
                  <a:lnTo>
                    <a:pt x="619" y="676"/>
                  </a:lnTo>
                  <a:lnTo>
                    <a:pt x="617" y="675"/>
                  </a:lnTo>
                  <a:lnTo>
                    <a:pt x="616" y="675"/>
                  </a:lnTo>
                  <a:lnTo>
                    <a:pt x="615" y="675"/>
                  </a:lnTo>
                  <a:lnTo>
                    <a:pt x="614" y="675"/>
                  </a:lnTo>
                  <a:lnTo>
                    <a:pt x="613" y="675"/>
                  </a:lnTo>
                  <a:lnTo>
                    <a:pt x="613" y="676"/>
                  </a:lnTo>
                  <a:lnTo>
                    <a:pt x="612" y="676"/>
                  </a:lnTo>
                  <a:lnTo>
                    <a:pt x="611" y="676"/>
                  </a:lnTo>
                  <a:lnTo>
                    <a:pt x="610" y="676"/>
                  </a:lnTo>
                  <a:lnTo>
                    <a:pt x="608" y="676"/>
                  </a:lnTo>
                  <a:lnTo>
                    <a:pt x="608" y="677"/>
                  </a:lnTo>
                  <a:lnTo>
                    <a:pt x="607" y="677"/>
                  </a:lnTo>
                  <a:lnTo>
                    <a:pt x="606" y="677"/>
                  </a:lnTo>
                  <a:lnTo>
                    <a:pt x="603" y="677"/>
                  </a:lnTo>
                  <a:lnTo>
                    <a:pt x="602" y="677"/>
                  </a:lnTo>
                  <a:lnTo>
                    <a:pt x="600" y="677"/>
                  </a:lnTo>
                  <a:lnTo>
                    <a:pt x="593" y="677"/>
                  </a:lnTo>
                  <a:lnTo>
                    <a:pt x="589" y="677"/>
                  </a:lnTo>
                  <a:lnTo>
                    <a:pt x="588" y="677"/>
                  </a:lnTo>
                  <a:lnTo>
                    <a:pt x="582" y="677"/>
                  </a:lnTo>
                  <a:lnTo>
                    <a:pt x="579" y="677"/>
                  </a:lnTo>
                  <a:lnTo>
                    <a:pt x="576" y="677"/>
                  </a:lnTo>
                  <a:lnTo>
                    <a:pt x="572" y="677"/>
                  </a:lnTo>
                  <a:lnTo>
                    <a:pt x="568" y="677"/>
                  </a:lnTo>
                  <a:lnTo>
                    <a:pt x="561" y="677"/>
                  </a:lnTo>
                  <a:lnTo>
                    <a:pt x="560" y="677"/>
                  </a:lnTo>
                  <a:lnTo>
                    <a:pt x="558" y="677"/>
                  </a:lnTo>
                  <a:lnTo>
                    <a:pt x="556" y="677"/>
                  </a:lnTo>
                  <a:lnTo>
                    <a:pt x="555" y="677"/>
                  </a:lnTo>
                  <a:lnTo>
                    <a:pt x="554" y="677"/>
                  </a:lnTo>
                  <a:lnTo>
                    <a:pt x="553" y="677"/>
                  </a:lnTo>
                  <a:lnTo>
                    <a:pt x="552" y="677"/>
                  </a:lnTo>
                  <a:lnTo>
                    <a:pt x="551" y="677"/>
                  </a:lnTo>
                  <a:lnTo>
                    <a:pt x="542" y="677"/>
                  </a:lnTo>
                  <a:lnTo>
                    <a:pt x="537" y="677"/>
                  </a:lnTo>
                  <a:lnTo>
                    <a:pt x="535" y="677"/>
                  </a:lnTo>
                  <a:lnTo>
                    <a:pt x="534" y="677"/>
                  </a:lnTo>
                  <a:lnTo>
                    <a:pt x="533" y="677"/>
                  </a:lnTo>
                  <a:lnTo>
                    <a:pt x="525" y="677"/>
                  </a:lnTo>
                  <a:lnTo>
                    <a:pt x="522" y="677"/>
                  </a:lnTo>
                  <a:lnTo>
                    <a:pt x="521" y="677"/>
                  </a:lnTo>
                  <a:lnTo>
                    <a:pt x="518" y="677"/>
                  </a:lnTo>
                  <a:lnTo>
                    <a:pt x="517" y="677"/>
                  </a:lnTo>
                  <a:lnTo>
                    <a:pt x="515" y="677"/>
                  </a:lnTo>
                  <a:lnTo>
                    <a:pt x="512" y="677"/>
                  </a:lnTo>
                  <a:lnTo>
                    <a:pt x="510" y="677"/>
                  </a:lnTo>
                  <a:lnTo>
                    <a:pt x="509" y="677"/>
                  </a:lnTo>
                  <a:lnTo>
                    <a:pt x="508" y="677"/>
                  </a:lnTo>
                  <a:lnTo>
                    <a:pt x="507" y="677"/>
                  </a:lnTo>
                  <a:lnTo>
                    <a:pt x="505" y="677"/>
                  </a:lnTo>
                  <a:lnTo>
                    <a:pt x="503" y="677"/>
                  </a:lnTo>
                  <a:lnTo>
                    <a:pt x="502" y="677"/>
                  </a:lnTo>
                  <a:lnTo>
                    <a:pt x="501" y="677"/>
                  </a:lnTo>
                  <a:lnTo>
                    <a:pt x="495" y="677"/>
                  </a:lnTo>
                  <a:lnTo>
                    <a:pt x="494" y="677"/>
                  </a:lnTo>
                  <a:lnTo>
                    <a:pt x="492" y="677"/>
                  </a:lnTo>
                  <a:lnTo>
                    <a:pt x="491" y="677"/>
                  </a:lnTo>
                  <a:lnTo>
                    <a:pt x="490" y="677"/>
                  </a:lnTo>
                  <a:lnTo>
                    <a:pt x="488" y="677"/>
                  </a:lnTo>
                  <a:lnTo>
                    <a:pt x="483" y="677"/>
                  </a:lnTo>
                  <a:lnTo>
                    <a:pt x="482" y="677"/>
                  </a:lnTo>
                  <a:lnTo>
                    <a:pt x="481" y="677"/>
                  </a:lnTo>
                  <a:lnTo>
                    <a:pt x="479" y="677"/>
                  </a:lnTo>
                  <a:lnTo>
                    <a:pt x="477" y="678"/>
                  </a:lnTo>
                  <a:lnTo>
                    <a:pt x="474" y="678"/>
                  </a:lnTo>
                  <a:lnTo>
                    <a:pt x="473" y="678"/>
                  </a:lnTo>
                  <a:lnTo>
                    <a:pt x="472" y="678"/>
                  </a:lnTo>
                  <a:lnTo>
                    <a:pt x="470" y="678"/>
                  </a:lnTo>
                  <a:lnTo>
                    <a:pt x="469" y="678"/>
                  </a:lnTo>
                  <a:lnTo>
                    <a:pt x="468" y="678"/>
                  </a:lnTo>
                  <a:lnTo>
                    <a:pt x="466" y="678"/>
                  </a:lnTo>
                  <a:lnTo>
                    <a:pt x="465" y="678"/>
                  </a:lnTo>
                  <a:lnTo>
                    <a:pt x="460" y="678"/>
                  </a:lnTo>
                  <a:lnTo>
                    <a:pt x="457" y="678"/>
                  </a:lnTo>
                  <a:lnTo>
                    <a:pt x="455" y="678"/>
                  </a:lnTo>
                  <a:lnTo>
                    <a:pt x="453" y="678"/>
                  </a:lnTo>
                  <a:lnTo>
                    <a:pt x="452" y="678"/>
                  </a:lnTo>
                  <a:lnTo>
                    <a:pt x="451" y="678"/>
                  </a:lnTo>
                  <a:lnTo>
                    <a:pt x="448" y="678"/>
                  </a:lnTo>
                  <a:lnTo>
                    <a:pt x="446" y="678"/>
                  </a:lnTo>
                  <a:lnTo>
                    <a:pt x="444" y="678"/>
                  </a:lnTo>
                  <a:lnTo>
                    <a:pt x="443" y="678"/>
                  </a:lnTo>
                  <a:lnTo>
                    <a:pt x="439" y="678"/>
                  </a:lnTo>
                  <a:lnTo>
                    <a:pt x="438" y="678"/>
                  </a:lnTo>
                  <a:lnTo>
                    <a:pt x="436" y="678"/>
                  </a:lnTo>
                  <a:lnTo>
                    <a:pt x="435" y="678"/>
                  </a:lnTo>
                  <a:lnTo>
                    <a:pt x="434" y="678"/>
                  </a:lnTo>
                  <a:lnTo>
                    <a:pt x="431" y="678"/>
                  </a:lnTo>
                  <a:lnTo>
                    <a:pt x="430" y="678"/>
                  </a:lnTo>
                  <a:lnTo>
                    <a:pt x="429" y="678"/>
                  </a:lnTo>
                  <a:lnTo>
                    <a:pt x="427" y="678"/>
                  </a:lnTo>
                  <a:lnTo>
                    <a:pt x="425" y="678"/>
                  </a:lnTo>
                  <a:lnTo>
                    <a:pt x="424" y="678"/>
                  </a:lnTo>
                  <a:lnTo>
                    <a:pt x="421" y="678"/>
                  </a:lnTo>
                  <a:lnTo>
                    <a:pt x="419" y="678"/>
                  </a:lnTo>
                  <a:lnTo>
                    <a:pt x="418" y="678"/>
                  </a:lnTo>
                  <a:lnTo>
                    <a:pt x="417" y="678"/>
                  </a:lnTo>
                  <a:lnTo>
                    <a:pt x="416" y="678"/>
                  </a:lnTo>
                  <a:lnTo>
                    <a:pt x="413" y="678"/>
                  </a:lnTo>
                  <a:lnTo>
                    <a:pt x="407" y="678"/>
                  </a:lnTo>
                  <a:lnTo>
                    <a:pt x="406" y="678"/>
                  </a:lnTo>
                  <a:lnTo>
                    <a:pt x="401" y="678"/>
                  </a:lnTo>
                  <a:lnTo>
                    <a:pt x="399" y="678"/>
                  </a:lnTo>
                  <a:lnTo>
                    <a:pt x="398" y="678"/>
                  </a:lnTo>
                  <a:lnTo>
                    <a:pt x="397" y="678"/>
                  </a:lnTo>
                  <a:lnTo>
                    <a:pt x="395" y="678"/>
                  </a:lnTo>
                  <a:lnTo>
                    <a:pt x="393" y="678"/>
                  </a:lnTo>
                  <a:lnTo>
                    <a:pt x="390" y="678"/>
                  </a:lnTo>
                  <a:lnTo>
                    <a:pt x="387" y="678"/>
                  </a:lnTo>
                  <a:lnTo>
                    <a:pt x="386" y="678"/>
                  </a:lnTo>
                  <a:lnTo>
                    <a:pt x="384" y="678"/>
                  </a:lnTo>
                  <a:lnTo>
                    <a:pt x="381" y="678"/>
                  </a:lnTo>
                  <a:lnTo>
                    <a:pt x="379" y="678"/>
                  </a:lnTo>
                  <a:lnTo>
                    <a:pt x="376" y="678"/>
                  </a:lnTo>
                  <a:lnTo>
                    <a:pt x="374" y="678"/>
                  </a:lnTo>
                  <a:lnTo>
                    <a:pt x="372" y="678"/>
                  </a:lnTo>
                  <a:lnTo>
                    <a:pt x="370" y="678"/>
                  </a:lnTo>
                  <a:lnTo>
                    <a:pt x="367" y="678"/>
                  </a:lnTo>
                  <a:lnTo>
                    <a:pt x="365" y="678"/>
                  </a:lnTo>
                  <a:lnTo>
                    <a:pt x="363" y="678"/>
                  </a:lnTo>
                  <a:lnTo>
                    <a:pt x="361" y="678"/>
                  </a:lnTo>
                  <a:lnTo>
                    <a:pt x="358" y="678"/>
                  </a:lnTo>
                  <a:lnTo>
                    <a:pt x="356" y="678"/>
                  </a:lnTo>
                  <a:lnTo>
                    <a:pt x="355" y="678"/>
                  </a:lnTo>
                  <a:lnTo>
                    <a:pt x="354" y="678"/>
                  </a:lnTo>
                  <a:lnTo>
                    <a:pt x="352" y="678"/>
                  </a:lnTo>
                  <a:lnTo>
                    <a:pt x="349" y="679"/>
                  </a:lnTo>
                  <a:lnTo>
                    <a:pt x="348" y="679"/>
                  </a:lnTo>
                  <a:lnTo>
                    <a:pt x="347" y="679"/>
                  </a:lnTo>
                  <a:lnTo>
                    <a:pt x="345" y="679"/>
                  </a:lnTo>
                  <a:lnTo>
                    <a:pt x="343" y="679"/>
                  </a:lnTo>
                  <a:lnTo>
                    <a:pt x="340" y="679"/>
                  </a:lnTo>
                  <a:lnTo>
                    <a:pt x="339" y="679"/>
                  </a:lnTo>
                  <a:lnTo>
                    <a:pt x="338" y="679"/>
                  </a:lnTo>
                  <a:lnTo>
                    <a:pt x="337" y="679"/>
                  </a:lnTo>
                  <a:lnTo>
                    <a:pt x="335" y="679"/>
                  </a:lnTo>
                  <a:lnTo>
                    <a:pt x="332" y="679"/>
                  </a:lnTo>
                  <a:lnTo>
                    <a:pt x="330" y="679"/>
                  </a:lnTo>
                  <a:lnTo>
                    <a:pt x="328" y="679"/>
                  </a:lnTo>
                  <a:lnTo>
                    <a:pt x="326" y="679"/>
                  </a:lnTo>
                  <a:lnTo>
                    <a:pt x="323" y="679"/>
                  </a:lnTo>
                  <a:lnTo>
                    <a:pt x="323" y="678"/>
                  </a:lnTo>
                  <a:lnTo>
                    <a:pt x="323" y="675"/>
                  </a:lnTo>
                  <a:lnTo>
                    <a:pt x="323" y="670"/>
                  </a:lnTo>
                  <a:lnTo>
                    <a:pt x="323" y="666"/>
                  </a:lnTo>
                  <a:lnTo>
                    <a:pt x="322" y="666"/>
                  </a:lnTo>
                  <a:lnTo>
                    <a:pt x="322" y="664"/>
                  </a:lnTo>
                  <a:lnTo>
                    <a:pt x="322" y="661"/>
                  </a:lnTo>
                  <a:lnTo>
                    <a:pt x="323" y="661"/>
                  </a:lnTo>
                  <a:lnTo>
                    <a:pt x="324" y="661"/>
                  </a:lnTo>
                  <a:lnTo>
                    <a:pt x="326" y="661"/>
                  </a:lnTo>
                  <a:lnTo>
                    <a:pt x="328" y="661"/>
                  </a:lnTo>
                  <a:lnTo>
                    <a:pt x="330" y="661"/>
                  </a:lnTo>
                  <a:lnTo>
                    <a:pt x="331" y="661"/>
                  </a:lnTo>
                  <a:lnTo>
                    <a:pt x="331" y="660"/>
                  </a:lnTo>
                  <a:lnTo>
                    <a:pt x="331" y="657"/>
                  </a:lnTo>
                  <a:lnTo>
                    <a:pt x="331" y="655"/>
                  </a:lnTo>
                  <a:lnTo>
                    <a:pt x="331" y="653"/>
                  </a:lnTo>
                  <a:lnTo>
                    <a:pt x="331" y="652"/>
                  </a:lnTo>
                  <a:lnTo>
                    <a:pt x="331" y="643"/>
                  </a:lnTo>
                  <a:lnTo>
                    <a:pt x="334" y="643"/>
                  </a:lnTo>
                  <a:lnTo>
                    <a:pt x="336" y="643"/>
                  </a:lnTo>
                  <a:lnTo>
                    <a:pt x="338" y="643"/>
                  </a:lnTo>
                  <a:lnTo>
                    <a:pt x="340" y="643"/>
                  </a:lnTo>
                  <a:lnTo>
                    <a:pt x="343" y="643"/>
                  </a:lnTo>
                  <a:lnTo>
                    <a:pt x="344" y="643"/>
                  </a:lnTo>
                  <a:lnTo>
                    <a:pt x="345" y="643"/>
                  </a:lnTo>
                  <a:lnTo>
                    <a:pt x="346" y="643"/>
                  </a:lnTo>
                  <a:lnTo>
                    <a:pt x="348" y="643"/>
                  </a:lnTo>
                  <a:lnTo>
                    <a:pt x="349" y="643"/>
                  </a:lnTo>
                  <a:lnTo>
                    <a:pt x="352" y="643"/>
                  </a:lnTo>
                  <a:lnTo>
                    <a:pt x="353" y="643"/>
                  </a:lnTo>
                  <a:lnTo>
                    <a:pt x="355" y="643"/>
                  </a:lnTo>
                  <a:lnTo>
                    <a:pt x="356" y="643"/>
                  </a:lnTo>
                  <a:lnTo>
                    <a:pt x="357" y="643"/>
                  </a:lnTo>
                  <a:lnTo>
                    <a:pt x="358" y="643"/>
                  </a:lnTo>
                  <a:lnTo>
                    <a:pt x="361" y="643"/>
                  </a:lnTo>
                  <a:lnTo>
                    <a:pt x="363" y="643"/>
                  </a:lnTo>
                  <a:lnTo>
                    <a:pt x="367" y="643"/>
                  </a:lnTo>
                  <a:lnTo>
                    <a:pt x="372" y="643"/>
                  </a:lnTo>
                  <a:lnTo>
                    <a:pt x="376" y="643"/>
                  </a:lnTo>
                  <a:lnTo>
                    <a:pt x="381" y="643"/>
                  </a:lnTo>
                  <a:lnTo>
                    <a:pt x="386" y="643"/>
                  </a:lnTo>
                  <a:lnTo>
                    <a:pt x="395" y="643"/>
                  </a:lnTo>
                  <a:lnTo>
                    <a:pt x="395" y="642"/>
                  </a:lnTo>
                  <a:lnTo>
                    <a:pt x="395" y="641"/>
                  </a:lnTo>
                  <a:lnTo>
                    <a:pt x="393" y="641"/>
                  </a:lnTo>
                  <a:lnTo>
                    <a:pt x="392" y="641"/>
                  </a:lnTo>
                  <a:lnTo>
                    <a:pt x="392" y="639"/>
                  </a:lnTo>
                  <a:lnTo>
                    <a:pt x="392" y="638"/>
                  </a:lnTo>
                  <a:lnTo>
                    <a:pt x="387" y="637"/>
                  </a:lnTo>
                  <a:lnTo>
                    <a:pt x="386" y="636"/>
                  </a:lnTo>
                  <a:lnTo>
                    <a:pt x="384" y="636"/>
                  </a:lnTo>
                  <a:lnTo>
                    <a:pt x="383" y="636"/>
                  </a:lnTo>
                  <a:lnTo>
                    <a:pt x="382" y="635"/>
                  </a:lnTo>
                  <a:lnTo>
                    <a:pt x="381" y="635"/>
                  </a:lnTo>
                  <a:lnTo>
                    <a:pt x="380" y="634"/>
                  </a:lnTo>
                  <a:lnTo>
                    <a:pt x="380" y="635"/>
                  </a:lnTo>
                  <a:lnTo>
                    <a:pt x="379" y="635"/>
                  </a:lnTo>
                  <a:lnTo>
                    <a:pt x="378" y="635"/>
                  </a:lnTo>
                  <a:lnTo>
                    <a:pt x="376" y="634"/>
                  </a:lnTo>
                  <a:lnTo>
                    <a:pt x="376" y="630"/>
                  </a:lnTo>
                  <a:lnTo>
                    <a:pt x="376" y="628"/>
                  </a:lnTo>
                  <a:lnTo>
                    <a:pt x="376" y="619"/>
                  </a:lnTo>
                  <a:lnTo>
                    <a:pt x="376" y="616"/>
                  </a:lnTo>
                  <a:lnTo>
                    <a:pt x="376" y="610"/>
                  </a:lnTo>
                  <a:lnTo>
                    <a:pt x="376" y="609"/>
                  </a:lnTo>
                  <a:lnTo>
                    <a:pt x="376" y="608"/>
                  </a:lnTo>
                  <a:lnTo>
                    <a:pt x="381" y="609"/>
                  </a:lnTo>
                  <a:lnTo>
                    <a:pt x="384" y="609"/>
                  </a:lnTo>
                  <a:lnTo>
                    <a:pt x="391" y="609"/>
                  </a:lnTo>
                  <a:lnTo>
                    <a:pt x="393" y="610"/>
                  </a:lnTo>
                  <a:lnTo>
                    <a:pt x="395" y="610"/>
                  </a:lnTo>
                  <a:lnTo>
                    <a:pt x="399" y="610"/>
                  </a:lnTo>
                  <a:lnTo>
                    <a:pt x="401" y="610"/>
                  </a:lnTo>
                  <a:lnTo>
                    <a:pt x="403" y="610"/>
                  </a:lnTo>
                  <a:lnTo>
                    <a:pt x="407" y="611"/>
                  </a:lnTo>
                  <a:lnTo>
                    <a:pt x="413" y="611"/>
                  </a:lnTo>
                  <a:lnTo>
                    <a:pt x="414" y="611"/>
                  </a:lnTo>
                  <a:lnTo>
                    <a:pt x="415" y="612"/>
                  </a:lnTo>
                  <a:lnTo>
                    <a:pt x="416" y="612"/>
                  </a:lnTo>
                  <a:lnTo>
                    <a:pt x="417" y="612"/>
                  </a:lnTo>
                  <a:lnTo>
                    <a:pt x="418" y="612"/>
                  </a:lnTo>
                  <a:lnTo>
                    <a:pt x="419" y="612"/>
                  </a:lnTo>
                  <a:lnTo>
                    <a:pt x="421" y="613"/>
                  </a:lnTo>
                  <a:lnTo>
                    <a:pt x="421" y="611"/>
                  </a:lnTo>
                  <a:lnTo>
                    <a:pt x="421" y="609"/>
                  </a:lnTo>
                  <a:lnTo>
                    <a:pt x="421" y="608"/>
                  </a:lnTo>
                  <a:lnTo>
                    <a:pt x="421" y="607"/>
                  </a:lnTo>
                  <a:lnTo>
                    <a:pt x="426" y="607"/>
                  </a:lnTo>
                  <a:lnTo>
                    <a:pt x="430" y="607"/>
                  </a:lnTo>
                  <a:lnTo>
                    <a:pt x="430" y="604"/>
                  </a:lnTo>
                  <a:lnTo>
                    <a:pt x="430" y="603"/>
                  </a:lnTo>
                  <a:lnTo>
                    <a:pt x="430" y="601"/>
                  </a:lnTo>
                  <a:lnTo>
                    <a:pt x="430" y="599"/>
                  </a:lnTo>
                  <a:lnTo>
                    <a:pt x="430" y="597"/>
                  </a:lnTo>
                  <a:lnTo>
                    <a:pt x="435" y="597"/>
                  </a:lnTo>
                  <a:lnTo>
                    <a:pt x="438" y="597"/>
                  </a:lnTo>
                  <a:lnTo>
                    <a:pt x="442" y="597"/>
                  </a:lnTo>
                  <a:lnTo>
                    <a:pt x="447" y="597"/>
                  </a:lnTo>
                  <a:lnTo>
                    <a:pt x="453" y="597"/>
                  </a:lnTo>
                  <a:lnTo>
                    <a:pt x="460" y="596"/>
                  </a:lnTo>
                  <a:lnTo>
                    <a:pt x="464" y="596"/>
                  </a:lnTo>
                  <a:lnTo>
                    <a:pt x="465" y="596"/>
                  </a:lnTo>
                  <a:lnTo>
                    <a:pt x="466" y="596"/>
                  </a:lnTo>
                  <a:lnTo>
                    <a:pt x="475" y="596"/>
                  </a:lnTo>
                  <a:lnTo>
                    <a:pt x="481" y="596"/>
                  </a:lnTo>
                  <a:lnTo>
                    <a:pt x="485" y="596"/>
                  </a:lnTo>
                  <a:lnTo>
                    <a:pt x="492" y="596"/>
                  </a:lnTo>
                  <a:lnTo>
                    <a:pt x="499" y="596"/>
                  </a:lnTo>
                  <a:lnTo>
                    <a:pt x="500" y="596"/>
                  </a:lnTo>
                  <a:lnTo>
                    <a:pt x="502" y="596"/>
                  </a:lnTo>
                  <a:lnTo>
                    <a:pt x="503" y="596"/>
                  </a:lnTo>
                  <a:lnTo>
                    <a:pt x="516" y="596"/>
                  </a:lnTo>
                  <a:lnTo>
                    <a:pt x="519" y="596"/>
                  </a:lnTo>
                  <a:lnTo>
                    <a:pt x="519" y="595"/>
                  </a:lnTo>
                  <a:lnTo>
                    <a:pt x="519" y="588"/>
                  </a:lnTo>
                  <a:lnTo>
                    <a:pt x="519" y="587"/>
                  </a:lnTo>
                  <a:lnTo>
                    <a:pt x="537" y="587"/>
                  </a:lnTo>
                  <a:lnTo>
                    <a:pt x="537" y="588"/>
                  </a:lnTo>
                  <a:lnTo>
                    <a:pt x="537" y="589"/>
                  </a:lnTo>
                  <a:lnTo>
                    <a:pt x="537" y="592"/>
                  </a:lnTo>
                  <a:lnTo>
                    <a:pt x="537" y="594"/>
                  </a:lnTo>
                  <a:lnTo>
                    <a:pt x="537" y="595"/>
                  </a:lnTo>
                  <a:lnTo>
                    <a:pt x="537" y="600"/>
                  </a:lnTo>
                  <a:lnTo>
                    <a:pt x="541" y="600"/>
                  </a:lnTo>
                  <a:lnTo>
                    <a:pt x="546" y="600"/>
                  </a:lnTo>
                  <a:lnTo>
                    <a:pt x="551" y="600"/>
                  </a:lnTo>
                  <a:lnTo>
                    <a:pt x="552" y="600"/>
                  </a:lnTo>
                  <a:lnTo>
                    <a:pt x="552" y="602"/>
                  </a:lnTo>
                  <a:lnTo>
                    <a:pt x="552" y="603"/>
                  </a:lnTo>
                  <a:lnTo>
                    <a:pt x="552" y="604"/>
                  </a:lnTo>
                  <a:lnTo>
                    <a:pt x="552" y="605"/>
                  </a:lnTo>
                  <a:lnTo>
                    <a:pt x="559" y="605"/>
                  </a:lnTo>
                  <a:lnTo>
                    <a:pt x="565" y="605"/>
                  </a:lnTo>
                  <a:lnTo>
                    <a:pt x="572" y="604"/>
                  </a:lnTo>
                  <a:lnTo>
                    <a:pt x="574" y="604"/>
                  </a:lnTo>
                  <a:lnTo>
                    <a:pt x="580" y="604"/>
                  </a:lnTo>
                  <a:lnTo>
                    <a:pt x="588" y="604"/>
                  </a:lnTo>
                  <a:lnTo>
                    <a:pt x="599" y="604"/>
                  </a:lnTo>
                  <a:lnTo>
                    <a:pt x="606" y="604"/>
                  </a:lnTo>
                  <a:lnTo>
                    <a:pt x="608" y="604"/>
                  </a:lnTo>
                  <a:lnTo>
                    <a:pt x="608" y="591"/>
                  </a:lnTo>
                  <a:lnTo>
                    <a:pt x="608" y="589"/>
                  </a:lnTo>
                  <a:lnTo>
                    <a:pt x="608" y="588"/>
                  </a:lnTo>
                  <a:lnTo>
                    <a:pt x="608" y="582"/>
                  </a:lnTo>
                  <a:lnTo>
                    <a:pt x="608" y="580"/>
                  </a:lnTo>
                  <a:lnTo>
                    <a:pt x="608" y="578"/>
                  </a:lnTo>
                  <a:lnTo>
                    <a:pt x="608" y="574"/>
                  </a:lnTo>
                  <a:lnTo>
                    <a:pt x="608" y="572"/>
                  </a:lnTo>
                  <a:lnTo>
                    <a:pt x="608" y="571"/>
                  </a:lnTo>
                  <a:lnTo>
                    <a:pt x="608" y="570"/>
                  </a:lnTo>
                  <a:lnTo>
                    <a:pt x="608" y="568"/>
                  </a:lnTo>
                  <a:lnTo>
                    <a:pt x="608" y="567"/>
                  </a:lnTo>
                  <a:lnTo>
                    <a:pt x="608" y="565"/>
                  </a:lnTo>
                  <a:lnTo>
                    <a:pt x="608" y="555"/>
                  </a:lnTo>
                  <a:lnTo>
                    <a:pt x="608" y="554"/>
                  </a:lnTo>
                  <a:lnTo>
                    <a:pt x="608" y="552"/>
                  </a:lnTo>
                  <a:lnTo>
                    <a:pt x="608" y="550"/>
                  </a:lnTo>
                  <a:lnTo>
                    <a:pt x="608" y="547"/>
                  </a:lnTo>
                  <a:lnTo>
                    <a:pt x="608" y="542"/>
                  </a:lnTo>
                  <a:lnTo>
                    <a:pt x="608" y="541"/>
                  </a:lnTo>
                  <a:lnTo>
                    <a:pt x="608" y="538"/>
                  </a:lnTo>
                  <a:lnTo>
                    <a:pt x="608" y="536"/>
                  </a:lnTo>
                  <a:lnTo>
                    <a:pt x="608" y="532"/>
                  </a:lnTo>
                  <a:lnTo>
                    <a:pt x="596" y="532"/>
                  </a:lnTo>
                  <a:lnTo>
                    <a:pt x="595" y="532"/>
                  </a:lnTo>
                  <a:lnTo>
                    <a:pt x="594" y="532"/>
                  </a:lnTo>
                  <a:lnTo>
                    <a:pt x="591" y="532"/>
                  </a:lnTo>
                  <a:lnTo>
                    <a:pt x="590" y="532"/>
                  </a:lnTo>
                  <a:lnTo>
                    <a:pt x="589" y="532"/>
                  </a:lnTo>
                  <a:lnTo>
                    <a:pt x="587" y="532"/>
                  </a:lnTo>
                  <a:lnTo>
                    <a:pt x="585" y="533"/>
                  </a:lnTo>
                  <a:lnTo>
                    <a:pt x="582" y="533"/>
                  </a:lnTo>
                  <a:lnTo>
                    <a:pt x="577" y="533"/>
                  </a:lnTo>
                  <a:lnTo>
                    <a:pt x="572" y="533"/>
                  </a:lnTo>
                  <a:lnTo>
                    <a:pt x="568" y="533"/>
                  </a:lnTo>
                  <a:lnTo>
                    <a:pt x="563" y="533"/>
                  </a:lnTo>
                  <a:lnTo>
                    <a:pt x="554" y="533"/>
                  </a:lnTo>
                  <a:lnTo>
                    <a:pt x="554" y="532"/>
                  </a:lnTo>
                  <a:lnTo>
                    <a:pt x="554" y="529"/>
                  </a:lnTo>
                  <a:lnTo>
                    <a:pt x="554" y="528"/>
                  </a:lnTo>
                  <a:lnTo>
                    <a:pt x="554" y="526"/>
                  </a:lnTo>
                  <a:lnTo>
                    <a:pt x="554" y="525"/>
                  </a:lnTo>
                  <a:lnTo>
                    <a:pt x="554" y="519"/>
                  </a:lnTo>
                  <a:lnTo>
                    <a:pt x="554" y="515"/>
                  </a:lnTo>
                  <a:lnTo>
                    <a:pt x="554" y="505"/>
                  </a:lnTo>
                  <a:lnTo>
                    <a:pt x="554" y="501"/>
                  </a:lnTo>
                  <a:lnTo>
                    <a:pt x="554" y="496"/>
                  </a:lnTo>
                  <a:lnTo>
                    <a:pt x="554" y="492"/>
                  </a:lnTo>
                  <a:lnTo>
                    <a:pt x="554" y="488"/>
                  </a:lnTo>
                  <a:lnTo>
                    <a:pt x="554" y="487"/>
                  </a:lnTo>
                  <a:lnTo>
                    <a:pt x="554" y="483"/>
                  </a:lnTo>
                  <a:lnTo>
                    <a:pt x="554" y="478"/>
                  </a:lnTo>
                  <a:lnTo>
                    <a:pt x="554" y="471"/>
                  </a:lnTo>
                  <a:lnTo>
                    <a:pt x="554" y="470"/>
                  </a:lnTo>
                  <a:lnTo>
                    <a:pt x="568" y="470"/>
                  </a:lnTo>
                  <a:lnTo>
                    <a:pt x="572" y="470"/>
                  </a:lnTo>
                  <a:lnTo>
                    <a:pt x="576" y="470"/>
                  </a:lnTo>
                  <a:lnTo>
                    <a:pt x="586" y="470"/>
                  </a:lnTo>
                  <a:lnTo>
                    <a:pt x="587" y="470"/>
                  </a:lnTo>
                  <a:lnTo>
                    <a:pt x="589" y="470"/>
                  </a:lnTo>
                  <a:lnTo>
                    <a:pt x="606" y="470"/>
                  </a:lnTo>
                  <a:lnTo>
                    <a:pt x="608" y="470"/>
                  </a:lnTo>
                  <a:lnTo>
                    <a:pt x="630" y="470"/>
                  </a:lnTo>
                  <a:lnTo>
                    <a:pt x="631" y="470"/>
                  </a:lnTo>
                  <a:lnTo>
                    <a:pt x="641" y="470"/>
                  </a:lnTo>
                  <a:lnTo>
                    <a:pt x="642" y="470"/>
                  </a:lnTo>
                  <a:lnTo>
                    <a:pt x="653" y="470"/>
                  </a:lnTo>
                  <a:lnTo>
                    <a:pt x="683" y="470"/>
                  </a:lnTo>
                  <a:lnTo>
                    <a:pt x="711" y="470"/>
                  </a:lnTo>
                  <a:lnTo>
                    <a:pt x="714" y="470"/>
                  </a:lnTo>
                  <a:lnTo>
                    <a:pt x="716" y="470"/>
                  </a:lnTo>
                  <a:lnTo>
                    <a:pt x="722" y="470"/>
                  </a:lnTo>
                  <a:lnTo>
                    <a:pt x="724" y="470"/>
                  </a:lnTo>
                  <a:lnTo>
                    <a:pt x="739" y="470"/>
                  </a:lnTo>
                  <a:lnTo>
                    <a:pt x="739" y="477"/>
                  </a:lnTo>
                  <a:lnTo>
                    <a:pt x="739" y="480"/>
                  </a:lnTo>
                  <a:lnTo>
                    <a:pt x="739" y="494"/>
                  </a:lnTo>
                  <a:lnTo>
                    <a:pt x="740" y="494"/>
                  </a:lnTo>
                  <a:lnTo>
                    <a:pt x="752" y="494"/>
                  </a:lnTo>
                  <a:lnTo>
                    <a:pt x="759" y="494"/>
                  </a:lnTo>
                  <a:lnTo>
                    <a:pt x="759" y="492"/>
                  </a:lnTo>
                  <a:lnTo>
                    <a:pt x="759" y="487"/>
                  </a:lnTo>
                  <a:lnTo>
                    <a:pt x="759" y="470"/>
                  </a:lnTo>
                  <a:lnTo>
                    <a:pt x="770" y="470"/>
                  </a:lnTo>
                  <a:lnTo>
                    <a:pt x="777" y="470"/>
                  </a:lnTo>
                  <a:lnTo>
                    <a:pt x="779" y="470"/>
                  </a:lnTo>
                  <a:lnTo>
                    <a:pt x="787" y="470"/>
                  </a:lnTo>
                  <a:lnTo>
                    <a:pt x="788" y="470"/>
                  </a:lnTo>
                  <a:lnTo>
                    <a:pt x="792" y="470"/>
                  </a:lnTo>
                  <a:lnTo>
                    <a:pt x="815" y="470"/>
                  </a:lnTo>
                  <a:lnTo>
                    <a:pt x="817" y="470"/>
                  </a:lnTo>
                  <a:lnTo>
                    <a:pt x="823" y="470"/>
                  </a:lnTo>
                  <a:lnTo>
                    <a:pt x="824" y="470"/>
                  </a:lnTo>
                  <a:lnTo>
                    <a:pt x="827" y="470"/>
                  </a:lnTo>
                  <a:lnTo>
                    <a:pt x="827" y="460"/>
                  </a:lnTo>
                  <a:lnTo>
                    <a:pt x="827" y="443"/>
                  </a:lnTo>
                  <a:lnTo>
                    <a:pt x="827" y="433"/>
                  </a:lnTo>
                  <a:lnTo>
                    <a:pt x="827" y="426"/>
                  </a:lnTo>
                  <a:lnTo>
                    <a:pt x="827" y="420"/>
                  </a:lnTo>
                  <a:lnTo>
                    <a:pt x="827" y="419"/>
                  </a:lnTo>
                  <a:lnTo>
                    <a:pt x="827" y="417"/>
                  </a:lnTo>
                  <a:lnTo>
                    <a:pt x="827" y="412"/>
                  </a:lnTo>
                  <a:lnTo>
                    <a:pt x="827" y="387"/>
                  </a:lnTo>
                  <a:lnTo>
                    <a:pt x="827" y="351"/>
                  </a:lnTo>
                  <a:lnTo>
                    <a:pt x="827" y="344"/>
                  </a:lnTo>
                  <a:lnTo>
                    <a:pt x="847" y="344"/>
                  </a:lnTo>
                  <a:lnTo>
                    <a:pt x="848" y="344"/>
                  </a:lnTo>
                  <a:lnTo>
                    <a:pt x="849" y="344"/>
                  </a:lnTo>
                  <a:lnTo>
                    <a:pt x="853" y="344"/>
                  </a:lnTo>
                  <a:lnTo>
                    <a:pt x="853" y="340"/>
                  </a:lnTo>
                  <a:lnTo>
                    <a:pt x="853" y="338"/>
                  </a:lnTo>
                  <a:lnTo>
                    <a:pt x="853" y="326"/>
                  </a:lnTo>
                  <a:lnTo>
                    <a:pt x="853" y="325"/>
                  </a:lnTo>
                  <a:lnTo>
                    <a:pt x="853" y="324"/>
                  </a:lnTo>
                  <a:lnTo>
                    <a:pt x="854" y="324"/>
                  </a:lnTo>
                  <a:lnTo>
                    <a:pt x="856" y="324"/>
                  </a:lnTo>
                  <a:lnTo>
                    <a:pt x="863" y="324"/>
                  </a:lnTo>
                  <a:lnTo>
                    <a:pt x="863" y="316"/>
                  </a:lnTo>
                  <a:lnTo>
                    <a:pt x="863" y="279"/>
                  </a:lnTo>
                  <a:lnTo>
                    <a:pt x="862" y="279"/>
                  </a:lnTo>
                  <a:lnTo>
                    <a:pt x="855" y="279"/>
                  </a:lnTo>
                  <a:lnTo>
                    <a:pt x="851" y="279"/>
                  </a:lnTo>
                  <a:lnTo>
                    <a:pt x="849" y="279"/>
                  </a:lnTo>
                  <a:lnTo>
                    <a:pt x="848" y="279"/>
                  </a:lnTo>
                  <a:lnTo>
                    <a:pt x="847" y="279"/>
                  </a:lnTo>
                  <a:lnTo>
                    <a:pt x="822" y="279"/>
                  </a:lnTo>
                  <a:lnTo>
                    <a:pt x="813" y="279"/>
                  </a:lnTo>
                  <a:lnTo>
                    <a:pt x="803" y="279"/>
                  </a:lnTo>
                  <a:lnTo>
                    <a:pt x="803" y="261"/>
                  </a:lnTo>
                  <a:lnTo>
                    <a:pt x="796" y="261"/>
                  </a:lnTo>
                  <a:lnTo>
                    <a:pt x="795" y="261"/>
                  </a:lnTo>
                  <a:lnTo>
                    <a:pt x="786" y="261"/>
                  </a:lnTo>
                  <a:lnTo>
                    <a:pt x="785" y="261"/>
                  </a:lnTo>
                  <a:lnTo>
                    <a:pt x="782" y="261"/>
                  </a:lnTo>
                  <a:lnTo>
                    <a:pt x="777" y="261"/>
                  </a:lnTo>
                  <a:lnTo>
                    <a:pt x="767" y="261"/>
                  </a:lnTo>
                  <a:lnTo>
                    <a:pt x="750" y="261"/>
                  </a:lnTo>
                  <a:lnTo>
                    <a:pt x="732" y="261"/>
                  </a:lnTo>
                  <a:lnTo>
                    <a:pt x="714" y="261"/>
                  </a:lnTo>
                  <a:lnTo>
                    <a:pt x="710" y="261"/>
                  </a:lnTo>
                  <a:lnTo>
                    <a:pt x="710" y="244"/>
                  </a:lnTo>
                  <a:lnTo>
                    <a:pt x="709" y="244"/>
                  </a:lnTo>
                  <a:lnTo>
                    <a:pt x="696" y="244"/>
                  </a:lnTo>
                  <a:lnTo>
                    <a:pt x="692" y="244"/>
                  </a:lnTo>
                  <a:lnTo>
                    <a:pt x="686" y="244"/>
                  </a:lnTo>
                  <a:lnTo>
                    <a:pt x="686" y="247"/>
                  </a:lnTo>
                  <a:lnTo>
                    <a:pt x="686" y="251"/>
                  </a:lnTo>
                  <a:lnTo>
                    <a:pt x="686" y="262"/>
                  </a:lnTo>
                  <a:lnTo>
                    <a:pt x="685" y="262"/>
                  </a:lnTo>
                  <a:lnTo>
                    <a:pt x="670" y="262"/>
                  </a:lnTo>
                  <a:lnTo>
                    <a:pt x="666" y="262"/>
                  </a:lnTo>
                  <a:lnTo>
                    <a:pt x="666" y="264"/>
                  </a:lnTo>
                  <a:lnTo>
                    <a:pt x="666" y="268"/>
                  </a:lnTo>
                  <a:lnTo>
                    <a:pt x="666" y="290"/>
                  </a:lnTo>
                  <a:lnTo>
                    <a:pt x="643" y="290"/>
                  </a:lnTo>
                  <a:lnTo>
                    <a:pt x="615" y="290"/>
                  </a:lnTo>
                  <a:lnTo>
                    <a:pt x="614" y="290"/>
                  </a:lnTo>
                  <a:lnTo>
                    <a:pt x="614" y="291"/>
                  </a:lnTo>
                  <a:lnTo>
                    <a:pt x="614" y="299"/>
                  </a:lnTo>
                  <a:lnTo>
                    <a:pt x="614" y="303"/>
                  </a:lnTo>
                  <a:lnTo>
                    <a:pt x="614" y="304"/>
                  </a:lnTo>
                  <a:lnTo>
                    <a:pt x="614" y="306"/>
                  </a:lnTo>
                  <a:lnTo>
                    <a:pt x="614" y="312"/>
                  </a:lnTo>
                  <a:lnTo>
                    <a:pt x="614" y="376"/>
                  </a:lnTo>
                  <a:lnTo>
                    <a:pt x="614" y="384"/>
                  </a:lnTo>
                  <a:lnTo>
                    <a:pt x="614" y="387"/>
                  </a:lnTo>
                  <a:lnTo>
                    <a:pt x="614" y="388"/>
                  </a:lnTo>
                  <a:lnTo>
                    <a:pt x="614" y="416"/>
                  </a:lnTo>
                  <a:lnTo>
                    <a:pt x="612" y="416"/>
                  </a:lnTo>
                  <a:lnTo>
                    <a:pt x="611" y="416"/>
                  </a:lnTo>
                  <a:lnTo>
                    <a:pt x="610" y="416"/>
                  </a:lnTo>
                  <a:lnTo>
                    <a:pt x="608" y="416"/>
                  </a:lnTo>
                  <a:lnTo>
                    <a:pt x="605" y="416"/>
                  </a:lnTo>
                  <a:lnTo>
                    <a:pt x="584" y="416"/>
                  </a:lnTo>
                  <a:lnTo>
                    <a:pt x="573" y="416"/>
                  </a:lnTo>
                  <a:lnTo>
                    <a:pt x="572" y="416"/>
                  </a:lnTo>
                  <a:lnTo>
                    <a:pt x="568" y="416"/>
                  </a:lnTo>
                  <a:lnTo>
                    <a:pt x="565" y="416"/>
                  </a:lnTo>
                  <a:lnTo>
                    <a:pt x="564" y="416"/>
                  </a:lnTo>
                  <a:lnTo>
                    <a:pt x="563" y="416"/>
                  </a:lnTo>
                  <a:lnTo>
                    <a:pt x="560" y="416"/>
                  </a:lnTo>
                  <a:lnTo>
                    <a:pt x="558" y="416"/>
                  </a:lnTo>
                  <a:lnTo>
                    <a:pt x="554" y="416"/>
                  </a:lnTo>
                  <a:lnTo>
                    <a:pt x="554" y="420"/>
                  </a:lnTo>
                  <a:lnTo>
                    <a:pt x="554" y="421"/>
                  </a:lnTo>
                  <a:lnTo>
                    <a:pt x="554" y="425"/>
                  </a:lnTo>
                  <a:lnTo>
                    <a:pt x="545" y="425"/>
                  </a:lnTo>
                  <a:lnTo>
                    <a:pt x="536" y="425"/>
                  </a:lnTo>
                  <a:lnTo>
                    <a:pt x="528" y="425"/>
                  </a:lnTo>
                  <a:lnTo>
                    <a:pt x="508" y="425"/>
                  </a:lnTo>
                  <a:lnTo>
                    <a:pt x="500" y="425"/>
                  </a:lnTo>
                  <a:lnTo>
                    <a:pt x="500" y="426"/>
                  </a:lnTo>
                  <a:lnTo>
                    <a:pt x="500" y="436"/>
                  </a:lnTo>
                  <a:lnTo>
                    <a:pt x="500" y="452"/>
                  </a:lnTo>
                  <a:lnTo>
                    <a:pt x="501" y="461"/>
                  </a:lnTo>
                  <a:lnTo>
                    <a:pt x="501" y="463"/>
                  </a:lnTo>
                  <a:lnTo>
                    <a:pt x="501" y="467"/>
                  </a:lnTo>
                  <a:lnTo>
                    <a:pt x="500" y="470"/>
                  </a:lnTo>
                  <a:lnTo>
                    <a:pt x="500" y="480"/>
                  </a:lnTo>
                  <a:lnTo>
                    <a:pt x="500" y="498"/>
                  </a:lnTo>
                  <a:lnTo>
                    <a:pt x="500" y="500"/>
                  </a:lnTo>
                  <a:lnTo>
                    <a:pt x="500" y="503"/>
                  </a:lnTo>
                  <a:lnTo>
                    <a:pt x="500" y="504"/>
                  </a:lnTo>
                  <a:lnTo>
                    <a:pt x="500" y="507"/>
                  </a:lnTo>
                  <a:lnTo>
                    <a:pt x="500" y="509"/>
                  </a:lnTo>
                  <a:lnTo>
                    <a:pt x="500" y="510"/>
                  </a:lnTo>
                  <a:lnTo>
                    <a:pt x="500" y="511"/>
                  </a:lnTo>
                  <a:lnTo>
                    <a:pt x="500" y="512"/>
                  </a:lnTo>
                  <a:lnTo>
                    <a:pt x="501" y="515"/>
                  </a:lnTo>
                  <a:lnTo>
                    <a:pt x="501" y="519"/>
                  </a:lnTo>
                  <a:lnTo>
                    <a:pt x="501" y="520"/>
                  </a:lnTo>
                  <a:lnTo>
                    <a:pt x="501" y="527"/>
                  </a:lnTo>
                  <a:lnTo>
                    <a:pt x="501" y="530"/>
                  </a:lnTo>
                  <a:lnTo>
                    <a:pt x="501" y="534"/>
                  </a:lnTo>
                  <a:lnTo>
                    <a:pt x="496" y="534"/>
                  </a:lnTo>
                  <a:lnTo>
                    <a:pt x="492" y="534"/>
                  </a:lnTo>
                  <a:lnTo>
                    <a:pt x="486" y="534"/>
                  </a:lnTo>
                  <a:lnTo>
                    <a:pt x="483" y="534"/>
                  </a:lnTo>
                  <a:lnTo>
                    <a:pt x="475" y="534"/>
                  </a:lnTo>
                  <a:lnTo>
                    <a:pt x="469" y="534"/>
                  </a:lnTo>
                  <a:lnTo>
                    <a:pt x="465" y="534"/>
                  </a:lnTo>
                  <a:lnTo>
                    <a:pt x="459" y="534"/>
                  </a:lnTo>
                  <a:lnTo>
                    <a:pt x="457" y="534"/>
                  </a:lnTo>
                  <a:lnTo>
                    <a:pt x="453" y="534"/>
                  </a:lnTo>
                  <a:lnTo>
                    <a:pt x="452" y="534"/>
                  </a:lnTo>
                  <a:lnTo>
                    <a:pt x="446" y="534"/>
                  </a:lnTo>
                  <a:lnTo>
                    <a:pt x="440" y="534"/>
                  </a:lnTo>
                  <a:lnTo>
                    <a:pt x="439" y="534"/>
                  </a:lnTo>
                  <a:lnTo>
                    <a:pt x="438" y="534"/>
                  </a:lnTo>
                  <a:lnTo>
                    <a:pt x="432" y="534"/>
                  </a:lnTo>
                  <a:lnTo>
                    <a:pt x="431" y="534"/>
                  </a:lnTo>
                  <a:lnTo>
                    <a:pt x="430" y="534"/>
                  </a:lnTo>
                  <a:lnTo>
                    <a:pt x="427" y="535"/>
                  </a:lnTo>
                  <a:lnTo>
                    <a:pt x="425" y="535"/>
                  </a:lnTo>
                  <a:lnTo>
                    <a:pt x="424" y="535"/>
                  </a:lnTo>
                  <a:lnTo>
                    <a:pt x="416" y="535"/>
                  </a:lnTo>
                  <a:lnTo>
                    <a:pt x="415" y="535"/>
                  </a:lnTo>
                  <a:lnTo>
                    <a:pt x="409" y="535"/>
                  </a:lnTo>
                  <a:lnTo>
                    <a:pt x="403" y="534"/>
                  </a:lnTo>
                  <a:lnTo>
                    <a:pt x="401" y="534"/>
                  </a:lnTo>
                  <a:lnTo>
                    <a:pt x="397" y="534"/>
                  </a:lnTo>
                  <a:lnTo>
                    <a:pt x="393" y="534"/>
                  </a:lnTo>
                  <a:lnTo>
                    <a:pt x="391" y="534"/>
                  </a:lnTo>
                  <a:lnTo>
                    <a:pt x="389" y="534"/>
                  </a:lnTo>
                  <a:lnTo>
                    <a:pt x="388" y="534"/>
                  </a:lnTo>
                  <a:lnTo>
                    <a:pt x="387" y="534"/>
                  </a:lnTo>
                  <a:lnTo>
                    <a:pt x="374" y="534"/>
                  </a:lnTo>
                  <a:lnTo>
                    <a:pt x="373" y="534"/>
                  </a:lnTo>
                  <a:lnTo>
                    <a:pt x="371" y="534"/>
                  </a:lnTo>
                  <a:lnTo>
                    <a:pt x="366" y="534"/>
                  </a:lnTo>
                  <a:lnTo>
                    <a:pt x="364" y="534"/>
                  </a:lnTo>
                  <a:lnTo>
                    <a:pt x="361" y="534"/>
                  </a:lnTo>
                  <a:lnTo>
                    <a:pt x="357" y="534"/>
                  </a:lnTo>
                  <a:lnTo>
                    <a:pt x="357" y="532"/>
                  </a:lnTo>
                  <a:lnTo>
                    <a:pt x="357" y="530"/>
                  </a:lnTo>
                  <a:lnTo>
                    <a:pt x="357" y="522"/>
                  </a:lnTo>
                  <a:lnTo>
                    <a:pt x="357" y="518"/>
                  </a:lnTo>
                  <a:lnTo>
                    <a:pt x="357" y="510"/>
                  </a:lnTo>
                  <a:lnTo>
                    <a:pt x="357" y="508"/>
                  </a:lnTo>
                  <a:lnTo>
                    <a:pt x="357" y="504"/>
                  </a:lnTo>
                  <a:lnTo>
                    <a:pt x="357" y="499"/>
                  </a:lnTo>
                  <a:lnTo>
                    <a:pt x="353" y="499"/>
                  </a:lnTo>
                  <a:lnTo>
                    <a:pt x="347" y="499"/>
                  </a:lnTo>
                  <a:lnTo>
                    <a:pt x="341" y="499"/>
                  </a:lnTo>
                  <a:lnTo>
                    <a:pt x="330" y="499"/>
                  </a:lnTo>
                  <a:lnTo>
                    <a:pt x="327" y="499"/>
                  </a:lnTo>
                  <a:lnTo>
                    <a:pt x="322" y="499"/>
                  </a:lnTo>
                  <a:lnTo>
                    <a:pt x="322" y="502"/>
                  </a:lnTo>
                  <a:lnTo>
                    <a:pt x="322" y="512"/>
                  </a:lnTo>
                  <a:lnTo>
                    <a:pt x="322" y="515"/>
                  </a:lnTo>
                  <a:lnTo>
                    <a:pt x="322" y="516"/>
                  </a:lnTo>
                  <a:lnTo>
                    <a:pt x="322" y="519"/>
                  </a:lnTo>
                  <a:lnTo>
                    <a:pt x="322" y="524"/>
                  </a:lnTo>
                  <a:lnTo>
                    <a:pt x="322" y="527"/>
                  </a:lnTo>
                  <a:lnTo>
                    <a:pt x="322" y="528"/>
                  </a:lnTo>
                  <a:lnTo>
                    <a:pt x="322" y="529"/>
                  </a:lnTo>
                  <a:lnTo>
                    <a:pt x="322" y="530"/>
                  </a:lnTo>
                  <a:lnTo>
                    <a:pt x="322" y="533"/>
                  </a:lnTo>
                  <a:lnTo>
                    <a:pt x="322" y="535"/>
                  </a:lnTo>
                  <a:lnTo>
                    <a:pt x="313" y="535"/>
                  </a:lnTo>
                  <a:lnTo>
                    <a:pt x="309" y="535"/>
                  </a:lnTo>
                  <a:lnTo>
                    <a:pt x="305" y="535"/>
                  </a:lnTo>
                  <a:lnTo>
                    <a:pt x="304" y="535"/>
                  </a:lnTo>
                  <a:lnTo>
                    <a:pt x="301" y="535"/>
                  </a:lnTo>
                  <a:lnTo>
                    <a:pt x="300" y="535"/>
                  </a:lnTo>
                  <a:lnTo>
                    <a:pt x="298" y="535"/>
                  </a:lnTo>
                  <a:lnTo>
                    <a:pt x="297" y="535"/>
                  </a:lnTo>
                  <a:lnTo>
                    <a:pt x="294" y="535"/>
                  </a:lnTo>
                  <a:lnTo>
                    <a:pt x="294" y="530"/>
                  </a:lnTo>
                  <a:lnTo>
                    <a:pt x="292" y="530"/>
                  </a:lnTo>
                  <a:lnTo>
                    <a:pt x="289" y="530"/>
                  </a:lnTo>
                  <a:lnTo>
                    <a:pt x="289" y="534"/>
                  </a:lnTo>
                  <a:lnTo>
                    <a:pt x="289" y="535"/>
                  </a:lnTo>
                  <a:lnTo>
                    <a:pt x="286" y="535"/>
                  </a:lnTo>
                  <a:lnTo>
                    <a:pt x="286" y="538"/>
                  </a:lnTo>
                  <a:lnTo>
                    <a:pt x="286" y="541"/>
                  </a:lnTo>
                  <a:lnTo>
                    <a:pt x="286" y="542"/>
                  </a:lnTo>
                  <a:lnTo>
                    <a:pt x="286" y="546"/>
                  </a:lnTo>
                  <a:lnTo>
                    <a:pt x="286" y="559"/>
                  </a:lnTo>
                  <a:lnTo>
                    <a:pt x="286" y="561"/>
                  </a:lnTo>
                  <a:lnTo>
                    <a:pt x="286" y="562"/>
                  </a:lnTo>
                  <a:lnTo>
                    <a:pt x="286" y="563"/>
                  </a:lnTo>
                  <a:lnTo>
                    <a:pt x="286" y="565"/>
                  </a:lnTo>
                  <a:lnTo>
                    <a:pt x="286" y="566"/>
                  </a:lnTo>
                  <a:lnTo>
                    <a:pt x="286" y="567"/>
                  </a:lnTo>
                  <a:lnTo>
                    <a:pt x="286" y="568"/>
                  </a:lnTo>
                  <a:lnTo>
                    <a:pt x="286" y="570"/>
                  </a:lnTo>
                  <a:lnTo>
                    <a:pt x="286" y="571"/>
                  </a:lnTo>
                  <a:lnTo>
                    <a:pt x="283" y="571"/>
                  </a:lnTo>
                  <a:lnTo>
                    <a:pt x="281" y="571"/>
                  </a:lnTo>
                  <a:lnTo>
                    <a:pt x="280" y="571"/>
                  </a:lnTo>
                  <a:lnTo>
                    <a:pt x="277" y="571"/>
                  </a:lnTo>
                  <a:lnTo>
                    <a:pt x="274" y="571"/>
                  </a:lnTo>
                  <a:lnTo>
                    <a:pt x="271" y="571"/>
                  </a:lnTo>
                  <a:lnTo>
                    <a:pt x="270" y="571"/>
                  </a:lnTo>
                  <a:lnTo>
                    <a:pt x="269" y="571"/>
                  </a:lnTo>
                  <a:lnTo>
                    <a:pt x="268" y="571"/>
                  </a:lnTo>
                  <a:lnTo>
                    <a:pt x="267" y="571"/>
                  </a:lnTo>
                  <a:lnTo>
                    <a:pt x="264" y="571"/>
                  </a:lnTo>
                  <a:lnTo>
                    <a:pt x="263" y="571"/>
                  </a:lnTo>
                  <a:lnTo>
                    <a:pt x="262" y="571"/>
                  </a:lnTo>
                  <a:lnTo>
                    <a:pt x="259" y="571"/>
                  </a:lnTo>
                  <a:lnTo>
                    <a:pt x="258" y="571"/>
                  </a:lnTo>
                  <a:lnTo>
                    <a:pt x="257" y="571"/>
                  </a:lnTo>
                  <a:lnTo>
                    <a:pt x="255" y="571"/>
                  </a:lnTo>
                  <a:lnTo>
                    <a:pt x="254" y="571"/>
                  </a:lnTo>
                  <a:lnTo>
                    <a:pt x="250" y="571"/>
                  </a:lnTo>
                  <a:lnTo>
                    <a:pt x="249" y="571"/>
                  </a:lnTo>
                  <a:lnTo>
                    <a:pt x="242" y="571"/>
                  </a:lnTo>
                  <a:lnTo>
                    <a:pt x="241" y="569"/>
                  </a:lnTo>
                  <a:lnTo>
                    <a:pt x="241" y="563"/>
                  </a:lnTo>
                  <a:lnTo>
                    <a:pt x="241" y="555"/>
                  </a:lnTo>
                  <a:lnTo>
                    <a:pt x="241" y="553"/>
                  </a:lnTo>
                  <a:lnTo>
                    <a:pt x="240" y="553"/>
                  </a:lnTo>
                  <a:lnTo>
                    <a:pt x="238" y="553"/>
                  </a:lnTo>
                  <a:lnTo>
                    <a:pt x="236" y="553"/>
                  </a:lnTo>
                  <a:lnTo>
                    <a:pt x="233" y="553"/>
                  </a:lnTo>
                  <a:lnTo>
                    <a:pt x="222" y="553"/>
                  </a:lnTo>
                  <a:lnTo>
                    <a:pt x="217" y="553"/>
                  </a:lnTo>
                  <a:lnTo>
                    <a:pt x="216" y="553"/>
                  </a:lnTo>
                  <a:lnTo>
                    <a:pt x="216" y="552"/>
                  </a:lnTo>
                  <a:lnTo>
                    <a:pt x="216" y="551"/>
                  </a:lnTo>
                  <a:lnTo>
                    <a:pt x="216" y="550"/>
                  </a:lnTo>
                  <a:lnTo>
                    <a:pt x="216" y="549"/>
                  </a:lnTo>
                  <a:lnTo>
                    <a:pt x="216" y="547"/>
                  </a:lnTo>
                  <a:lnTo>
                    <a:pt x="216" y="544"/>
                  </a:lnTo>
                  <a:lnTo>
                    <a:pt x="214" y="544"/>
                  </a:lnTo>
                  <a:lnTo>
                    <a:pt x="212" y="544"/>
                  </a:lnTo>
                  <a:lnTo>
                    <a:pt x="211" y="544"/>
                  </a:lnTo>
                  <a:lnTo>
                    <a:pt x="209" y="544"/>
                  </a:lnTo>
                  <a:lnTo>
                    <a:pt x="207" y="544"/>
                  </a:lnTo>
                  <a:lnTo>
                    <a:pt x="205" y="544"/>
                  </a:lnTo>
                  <a:lnTo>
                    <a:pt x="202" y="544"/>
                  </a:lnTo>
                  <a:lnTo>
                    <a:pt x="200" y="544"/>
                  </a:lnTo>
                  <a:lnTo>
                    <a:pt x="198" y="544"/>
                  </a:lnTo>
                  <a:lnTo>
                    <a:pt x="192" y="544"/>
                  </a:lnTo>
                  <a:lnTo>
                    <a:pt x="189" y="544"/>
                  </a:lnTo>
                  <a:lnTo>
                    <a:pt x="186" y="545"/>
                  </a:lnTo>
                  <a:lnTo>
                    <a:pt x="185" y="546"/>
                  </a:lnTo>
                  <a:lnTo>
                    <a:pt x="184" y="547"/>
                  </a:lnTo>
                  <a:lnTo>
                    <a:pt x="182" y="550"/>
                  </a:lnTo>
                  <a:lnTo>
                    <a:pt x="180" y="552"/>
                  </a:lnTo>
                  <a:lnTo>
                    <a:pt x="179" y="552"/>
                  </a:lnTo>
                  <a:lnTo>
                    <a:pt x="177" y="553"/>
                  </a:lnTo>
                  <a:lnTo>
                    <a:pt x="162" y="553"/>
                  </a:lnTo>
                  <a:lnTo>
                    <a:pt x="162" y="552"/>
                  </a:lnTo>
                  <a:lnTo>
                    <a:pt x="163" y="552"/>
                  </a:lnTo>
                  <a:lnTo>
                    <a:pt x="164" y="550"/>
                  </a:lnTo>
                  <a:lnTo>
                    <a:pt x="164" y="549"/>
                  </a:lnTo>
                  <a:lnTo>
                    <a:pt x="163" y="549"/>
                  </a:lnTo>
                  <a:lnTo>
                    <a:pt x="162" y="549"/>
                  </a:lnTo>
                  <a:lnTo>
                    <a:pt x="162" y="547"/>
                  </a:lnTo>
                  <a:lnTo>
                    <a:pt x="162" y="546"/>
                  </a:lnTo>
                  <a:lnTo>
                    <a:pt x="162" y="545"/>
                  </a:lnTo>
                  <a:lnTo>
                    <a:pt x="162" y="544"/>
                  </a:lnTo>
                  <a:lnTo>
                    <a:pt x="162" y="543"/>
                  </a:lnTo>
                  <a:lnTo>
                    <a:pt x="162" y="541"/>
                  </a:lnTo>
                  <a:lnTo>
                    <a:pt x="162" y="538"/>
                  </a:lnTo>
                  <a:lnTo>
                    <a:pt x="162" y="535"/>
                  </a:lnTo>
                  <a:lnTo>
                    <a:pt x="156" y="536"/>
                  </a:lnTo>
                  <a:lnTo>
                    <a:pt x="156" y="541"/>
                  </a:lnTo>
                  <a:lnTo>
                    <a:pt x="157" y="541"/>
                  </a:lnTo>
                  <a:lnTo>
                    <a:pt x="157" y="543"/>
                  </a:lnTo>
                  <a:lnTo>
                    <a:pt x="156" y="543"/>
                  </a:lnTo>
                  <a:lnTo>
                    <a:pt x="155" y="543"/>
                  </a:lnTo>
                  <a:lnTo>
                    <a:pt x="154" y="543"/>
                  </a:lnTo>
                  <a:lnTo>
                    <a:pt x="152" y="543"/>
                  </a:lnTo>
                  <a:lnTo>
                    <a:pt x="150" y="543"/>
                  </a:lnTo>
                  <a:lnTo>
                    <a:pt x="150" y="546"/>
                  </a:lnTo>
                  <a:lnTo>
                    <a:pt x="154" y="546"/>
                  </a:lnTo>
                  <a:lnTo>
                    <a:pt x="154" y="549"/>
                  </a:lnTo>
                  <a:lnTo>
                    <a:pt x="154" y="551"/>
                  </a:lnTo>
                  <a:lnTo>
                    <a:pt x="151" y="551"/>
                  </a:lnTo>
                  <a:lnTo>
                    <a:pt x="148" y="551"/>
                  </a:lnTo>
                  <a:lnTo>
                    <a:pt x="148" y="554"/>
                  </a:lnTo>
                  <a:lnTo>
                    <a:pt x="146" y="554"/>
                  </a:lnTo>
                  <a:lnTo>
                    <a:pt x="145" y="554"/>
                  </a:lnTo>
                  <a:lnTo>
                    <a:pt x="145" y="552"/>
                  </a:lnTo>
                  <a:lnTo>
                    <a:pt x="143" y="552"/>
                  </a:lnTo>
                  <a:lnTo>
                    <a:pt x="143" y="553"/>
                  </a:lnTo>
                  <a:lnTo>
                    <a:pt x="143" y="554"/>
                  </a:lnTo>
                  <a:lnTo>
                    <a:pt x="141" y="553"/>
                  </a:lnTo>
                  <a:lnTo>
                    <a:pt x="140" y="553"/>
                  </a:lnTo>
                  <a:lnTo>
                    <a:pt x="139" y="553"/>
                  </a:lnTo>
                  <a:lnTo>
                    <a:pt x="137" y="554"/>
                  </a:lnTo>
                  <a:lnTo>
                    <a:pt x="136" y="554"/>
                  </a:lnTo>
                  <a:lnTo>
                    <a:pt x="134" y="554"/>
                  </a:lnTo>
                  <a:lnTo>
                    <a:pt x="133" y="554"/>
                  </a:lnTo>
                  <a:lnTo>
                    <a:pt x="132" y="554"/>
                  </a:lnTo>
                  <a:lnTo>
                    <a:pt x="131" y="554"/>
                  </a:lnTo>
                  <a:lnTo>
                    <a:pt x="130" y="554"/>
                  </a:lnTo>
                  <a:lnTo>
                    <a:pt x="130" y="552"/>
                  </a:lnTo>
                  <a:lnTo>
                    <a:pt x="129" y="552"/>
                  </a:lnTo>
                  <a:lnTo>
                    <a:pt x="128" y="552"/>
                  </a:lnTo>
                  <a:lnTo>
                    <a:pt x="128" y="554"/>
                  </a:lnTo>
                  <a:lnTo>
                    <a:pt x="125" y="554"/>
                  </a:lnTo>
                  <a:lnTo>
                    <a:pt x="124" y="554"/>
                  </a:lnTo>
                  <a:lnTo>
                    <a:pt x="123" y="554"/>
                  </a:lnTo>
                  <a:lnTo>
                    <a:pt x="121" y="554"/>
                  </a:lnTo>
                  <a:lnTo>
                    <a:pt x="121" y="553"/>
                  </a:lnTo>
                  <a:lnTo>
                    <a:pt x="120" y="551"/>
                  </a:lnTo>
                  <a:lnTo>
                    <a:pt x="117" y="552"/>
                  </a:lnTo>
                  <a:lnTo>
                    <a:pt x="115" y="552"/>
                  </a:lnTo>
                  <a:lnTo>
                    <a:pt x="115" y="553"/>
                  </a:lnTo>
                  <a:lnTo>
                    <a:pt x="115" y="554"/>
                  </a:lnTo>
                  <a:lnTo>
                    <a:pt x="112" y="554"/>
                  </a:lnTo>
                  <a:lnTo>
                    <a:pt x="111" y="554"/>
                  </a:lnTo>
                  <a:lnTo>
                    <a:pt x="108" y="554"/>
                  </a:lnTo>
                  <a:lnTo>
                    <a:pt x="107" y="554"/>
                  </a:lnTo>
                  <a:lnTo>
                    <a:pt x="106" y="554"/>
                  </a:lnTo>
                  <a:lnTo>
                    <a:pt x="105" y="554"/>
                  </a:lnTo>
                  <a:lnTo>
                    <a:pt x="104" y="554"/>
                  </a:lnTo>
                  <a:lnTo>
                    <a:pt x="102" y="554"/>
                  </a:lnTo>
                  <a:lnTo>
                    <a:pt x="98" y="554"/>
                  </a:lnTo>
                  <a:lnTo>
                    <a:pt x="93" y="554"/>
                  </a:lnTo>
                  <a:lnTo>
                    <a:pt x="90" y="554"/>
                  </a:lnTo>
                  <a:lnTo>
                    <a:pt x="89" y="554"/>
                  </a:lnTo>
                  <a:lnTo>
                    <a:pt x="83" y="554"/>
                  </a:lnTo>
                  <a:lnTo>
                    <a:pt x="82" y="554"/>
                  </a:lnTo>
                  <a:lnTo>
                    <a:pt x="81" y="554"/>
                  </a:lnTo>
                  <a:lnTo>
                    <a:pt x="80" y="554"/>
                  </a:lnTo>
                  <a:lnTo>
                    <a:pt x="78" y="554"/>
                  </a:lnTo>
                  <a:lnTo>
                    <a:pt x="77" y="554"/>
                  </a:lnTo>
                  <a:lnTo>
                    <a:pt x="76" y="554"/>
                  </a:lnTo>
                  <a:lnTo>
                    <a:pt x="74" y="554"/>
                  </a:lnTo>
                  <a:lnTo>
                    <a:pt x="72" y="554"/>
                  </a:lnTo>
                  <a:lnTo>
                    <a:pt x="70" y="554"/>
                  </a:lnTo>
                  <a:lnTo>
                    <a:pt x="69" y="554"/>
                  </a:lnTo>
                  <a:lnTo>
                    <a:pt x="68" y="554"/>
                  </a:lnTo>
                  <a:lnTo>
                    <a:pt x="65" y="554"/>
                  </a:lnTo>
                  <a:lnTo>
                    <a:pt x="64" y="554"/>
                  </a:lnTo>
                  <a:lnTo>
                    <a:pt x="63" y="554"/>
                  </a:lnTo>
                  <a:lnTo>
                    <a:pt x="63" y="553"/>
                  </a:lnTo>
                  <a:lnTo>
                    <a:pt x="63" y="551"/>
                  </a:lnTo>
                  <a:lnTo>
                    <a:pt x="63" y="550"/>
                  </a:lnTo>
                  <a:lnTo>
                    <a:pt x="62" y="550"/>
                  </a:lnTo>
                  <a:lnTo>
                    <a:pt x="62" y="549"/>
                  </a:lnTo>
                  <a:lnTo>
                    <a:pt x="61" y="549"/>
                  </a:lnTo>
                  <a:lnTo>
                    <a:pt x="61" y="547"/>
                  </a:lnTo>
                  <a:lnTo>
                    <a:pt x="62" y="546"/>
                  </a:lnTo>
                  <a:lnTo>
                    <a:pt x="60" y="546"/>
                  </a:lnTo>
                  <a:lnTo>
                    <a:pt x="60" y="547"/>
                  </a:lnTo>
                  <a:lnTo>
                    <a:pt x="59" y="547"/>
                  </a:lnTo>
                  <a:lnTo>
                    <a:pt x="59" y="549"/>
                  </a:lnTo>
                  <a:lnTo>
                    <a:pt x="57" y="549"/>
                  </a:lnTo>
                  <a:lnTo>
                    <a:pt x="56" y="549"/>
                  </a:lnTo>
                  <a:lnTo>
                    <a:pt x="56" y="547"/>
                  </a:lnTo>
                  <a:lnTo>
                    <a:pt x="55" y="547"/>
                  </a:lnTo>
                  <a:lnTo>
                    <a:pt x="55" y="546"/>
                  </a:lnTo>
                  <a:lnTo>
                    <a:pt x="54" y="546"/>
                  </a:lnTo>
                  <a:lnTo>
                    <a:pt x="54" y="547"/>
                  </a:lnTo>
                  <a:lnTo>
                    <a:pt x="54" y="551"/>
                  </a:lnTo>
                  <a:lnTo>
                    <a:pt x="54" y="553"/>
                  </a:lnTo>
                  <a:lnTo>
                    <a:pt x="54" y="554"/>
                  </a:lnTo>
                  <a:lnTo>
                    <a:pt x="51" y="554"/>
                  </a:lnTo>
                  <a:lnTo>
                    <a:pt x="47" y="554"/>
                  </a:lnTo>
                  <a:lnTo>
                    <a:pt x="45" y="554"/>
                  </a:lnTo>
                  <a:lnTo>
                    <a:pt x="45" y="552"/>
                  </a:lnTo>
                  <a:lnTo>
                    <a:pt x="44" y="552"/>
                  </a:lnTo>
                  <a:lnTo>
                    <a:pt x="42" y="552"/>
                  </a:lnTo>
                  <a:lnTo>
                    <a:pt x="39" y="552"/>
                  </a:lnTo>
                  <a:lnTo>
                    <a:pt x="36" y="552"/>
                  </a:lnTo>
                  <a:lnTo>
                    <a:pt x="36" y="553"/>
                  </a:lnTo>
                  <a:lnTo>
                    <a:pt x="36" y="554"/>
                  </a:lnTo>
                  <a:lnTo>
                    <a:pt x="34" y="554"/>
                  </a:lnTo>
                  <a:lnTo>
                    <a:pt x="31" y="554"/>
                  </a:lnTo>
                  <a:lnTo>
                    <a:pt x="30" y="554"/>
                  </a:lnTo>
                  <a:lnTo>
                    <a:pt x="29" y="554"/>
                  </a:lnTo>
                  <a:lnTo>
                    <a:pt x="27" y="554"/>
                  </a:lnTo>
                  <a:lnTo>
                    <a:pt x="25" y="554"/>
                  </a:lnTo>
                  <a:lnTo>
                    <a:pt x="22" y="554"/>
                  </a:lnTo>
                  <a:lnTo>
                    <a:pt x="20" y="554"/>
                  </a:lnTo>
                  <a:lnTo>
                    <a:pt x="19" y="554"/>
                  </a:lnTo>
                  <a:lnTo>
                    <a:pt x="18" y="554"/>
                  </a:lnTo>
                  <a:lnTo>
                    <a:pt x="17" y="554"/>
                  </a:lnTo>
                  <a:lnTo>
                    <a:pt x="16" y="554"/>
                  </a:lnTo>
                  <a:lnTo>
                    <a:pt x="13" y="554"/>
                  </a:lnTo>
                  <a:lnTo>
                    <a:pt x="11" y="554"/>
                  </a:lnTo>
                  <a:lnTo>
                    <a:pt x="8" y="554"/>
                  </a:lnTo>
                  <a:lnTo>
                    <a:pt x="3" y="554"/>
                  </a:lnTo>
                  <a:lnTo>
                    <a:pt x="2" y="554"/>
                  </a:lnTo>
                  <a:lnTo>
                    <a:pt x="1" y="554"/>
                  </a:lnTo>
                  <a:lnTo>
                    <a:pt x="1" y="553"/>
                  </a:lnTo>
                  <a:lnTo>
                    <a:pt x="1" y="552"/>
                  </a:lnTo>
                  <a:lnTo>
                    <a:pt x="1" y="550"/>
                  </a:lnTo>
                  <a:lnTo>
                    <a:pt x="1" y="549"/>
                  </a:lnTo>
                  <a:lnTo>
                    <a:pt x="1" y="547"/>
                  </a:lnTo>
                  <a:lnTo>
                    <a:pt x="1" y="546"/>
                  </a:lnTo>
                  <a:lnTo>
                    <a:pt x="1" y="545"/>
                  </a:lnTo>
                  <a:lnTo>
                    <a:pt x="1" y="544"/>
                  </a:lnTo>
                  <a:lnTo>
                    <a:pt x="1" y="543"/>
                  </a:lnTo>
                  <a:lnTo>
                    <a:pt x="1" y="542"/>
                  </a:lnTo>
                  <a:lnTo>
                    <a:pt x="1" y="541"/>
                  </a:lnTo>
                  <a:lnTo>
                    <a:pt x="1" y="540"/>
                  </a:lnTo>
                  <a:lnTo>
                    <a:pt x="1" y="538"/>
                  </a:lnTo>
                  <a:lnTo>
                    <a:pt x="1" y="537"/>
                  </a:lnTo>
                  <a:lnTo>
                    <a:pt x="1" y="536"/>
                  </a:lnTo>
                  <a:lnTo>
                    <a:pt x="1" y="535"/>
                  </a:lnTo>
                  <a:lnTo>
                    <a:pt x="1" y="534"/>
                  </a:lnTo>
                  <a:lnTo>
                    <a:pt x="1" y="533"/>
                  </a:lnTo>
                  <a:lnTo>
                    <a:pt x="1" y="532"/>
                  </a:lnTo>
                  <a:lnTo>
                    <a:pt x="1" y="530"/>
                  </a:lnTo>
                  <a:lnTo>
                    <a:pt x="1" y="529"/>
                  </a:lnTo>
                  <a:lnTo>
                    <a:pt x="1" y="528"/>
                  </a:lnTo>
                  <a:lnTo>
                    <a:pt x="1" y="527"/>
                  </a:lnTo>
                  <a:lnTo>
                    <a:pt x="1" y="526"/>
                  </a:lnTo>
                  <a:lnTo>
                    <a:pt x="1" y="524"/>
                  </a:lnTo>
                  <a:lnTo>
                    <a:pt x="1" y="522"/>
                  </a:lnTo>
                  <a:lnTo>
                    <a:pt x="1" y="521"/>
                  </a:lnTo>
                  <a:lnTo>
                    <a:pt x="1" y="520"/>
                  </a:lnTo>
                  <a:lnTo>
                    <a:pt x="1" y="519"/>
                  </a:lnTo>
                  <a:lnTo>
                    <a:pt x="0" y="516"/>
                  </a:lnTo>
                  <a:lnTo>
                    <a:pt x="0" y="515"/>
                  </a:lnTo>
                  <a:lnTo>
                    <a:pt x="0" y="513"/>
                  </a:lnTo>
                  <a:lnTo>
                    <a:pt x="0" y="510"/>
                  </a:lnTo>
                  <a:lnTo>
                    <a:pt x="0" y="508"/>
                  </a:lnTo>
                  <a:lnTo>
                    <a:pt x="0" y="507"/>
                  </a:lnTo>
                  <a:lnTo>
                    <a:pt x="0" y="505"/>
                  </a:lnTo>
                  <a:lnTo>
                    <a:pt x="0" y="501"/>
                  </a:lnTo>
                  <a:lnTo>
                    <a:pt x="0" y="496"/>
                  </a:lnTo>
                  <a:lnTo>
                    <a:pt x="0" y="495"/>
                  </a:lnTo>
                  <a:lnTo>
                    <a:pt x="0" y="492"/>
                  </a:lnTo>
                  <a:lnTo>
                    <a:pt x="0" y="487"/>
                  </a:lnTo>
                  <a:lnTo>
                    <a:pt x="0" y="484"/>
                  </a:lnTo>
                  <a:lnTo>
                    <a:pt x="0" y="483"/>
                  </a:lnTo>
                  <a:lnTo>
                    <a:pt x="0" y="480"/>
                  </a:lnTo>
                  <a:lnTo>
                    <a:pt x="0" y="479"/>
                  </a:lnTo>
                  <a:lnTo>
                    <a:pt x="0" y="478"/>
                  </a:lnTo>
                  <a:lnTo>
                    <a:pt x="0" y="476"/>
                  </a:lnTo>
                  <a:lnTo>
                    <a:pt x="0" y="475"/>
                  </a:lnTo>
                  <a:lnTo>
                    <a:pt x="0" y="474"/>
                  </a:lnTo>
                  <a:lnTo>
                    <a:pt x="0" y="465"/>
                  </a:lnTo>
                  <a:lnTo>
                    <a:pt x="0" y="461"/>
                  </a:lnTo>
                  <a:lnTo>
                    <a:pt x="0" y="460"/>
                  </a:lnTo>
                  <a:lnTo>
                    <a:pt x="0" y="459"/>
                  </a:lnTo>
                  <a:lnTo>
                    <a:pt x="0" y="458"/>
                  </a:lnTo>
                  <a:lnTo>
                    <a:pt x="0" y="457"/>
                  </a:lnTo>
                  <a:lnTo>
                    <a:pt x="0" y="455"/>
                  </a:lnTo>
                  <a:lnTo>
                    <a:pt x="0" y="454"/>
                  </a:lnTo>
                  <a:lnTo>
                    <a:pt x="0" y="452"/>
                  </a:lnTo>
                  <a:lnTo>
                    <a:pt x="0" y="451"/>
                  </a:lnTo>
                  <a:lnTo>
                    <a:pt x="0" y="450"/>
                  </a:lnTo>
                  <a:lnTo>
                    <a:pt x="0" y="449"/>
                  </a:lnTo>
                  <a:lnTo>
                    <a:pt x="0" y="446"/>
                  </a:lnTo>
                  <a:lnTo>
                    <a:pt x="0" y="445"/>
                  </a:lnTo>
                  <a:lnTo>
                    <a:pt x="0" y="443"/>
                  </a:lnTo>
                  <a:lnTo>
                    <a:pt x="0" y="442"/>
                  </a:lnTo>
                  <a:lnTo>
                    <a:pt x="0" y="441"/>
                  </a:lnTo>
                  <a:lnTo>
                    <a:pt x="0" y="438"/>
                  </a:lnTo>
                  <a:lnTo>
                    <a:pt x="0" y="437"/>
                  </a:lnTo>
                  <a:lnTo>
                    <a:pt x="0" y="436"/>
                  </a:lnTo>
                  <a:lnTo>
                    <a:pt x="0" y="435"/>
                  </a:lnTo>
                  <a:lnTo>
                    <a:pt x="0" y="434"/>
                  </a:lnTo>
                  <a:lnTo>
                    <a:pt x="0" y="433"/>
                  </a:lnTo>
                  <a:lnTo>
                    <a:pt x="0" y="432"/>
                  </a:lnTo>
                  <a:lnTo>
                    <a:pt x="0" y="429"/>
                  </a:lnTo>
                  <a:lnTo>
                    <a:pt x="0" y="428"/>
                  </a:lnTo>
                  <a:lnTo>
                    <a:pt x="0" y="426"/>
                  </a:lnTo>
                  <a:lnTo>
                    <a:pt x="0" y="425"/>
                  </a:lnTo>
                  <a:lnTo>
                    <a:pt x="0" y="424"/>
                  </a:lnTo>
                  <a:lnTo>
                    <a:pt x="0" y="423"/>
                  </a:lnTo>
                  <a:lnTo>
                    <a:pt x="0" y="421"/>
                  </a:lnTo>
                  <a:lnTo>
                    <a:pt x="0" y="420"/>
                  </a:lnTo>
                  <a:lnTo>
                    <a:pt x="0" y="419"/>
                  </a:lnTo>
                  <a:lnTo>
                    <a:pt x="0" y="418"/>
                  </a:lnTo>
                  <a:lnTo>
                    <a:pt x="0" y="416"/>
                  </a:lnTo>
                  <a:lnTo>
                    <a:pt x="0" y="415"/>
                  </a:lnTo>
                  <a:lnTo>
                    <a:pt x="0" y="413"/>
                  </a:lnTo>
                  <a:lnTo>
                    <a:pt x="0" y="410"/>
                  </a:lnTo>
                  <a:lnTo>
                    <a:pt x="0" y="409"/>
                  </a:lnTo>
                  <a:lnTo>
                    <a:pt x="0" y="408"/>
                  </a:lnTo>
                  <a:lnTo>
                    <a:pt x="0" y="403"/>
                  </a:lnTo>
                  <a:lnTo>
                    <a:pt x="1" y="402"/>
                  </a:lnTo>
                  <a:lnTo>
                    <a:pt x="1" y="400"/>
                  </a:lnTo>
                  <a:lnTo>
                    <a:pt x="0" y="399"/>
                  </a:lnTo>
                  <a:lnTo>
                    <a:pt x="0" y="398"/>
                  </a:lnTo>
                  <a:lnTo>
                    <a:pt x="0" y="396"/>
                  </a:lnTo>
                  <a:lnTo>
                    <a:pt x="0" y="395"/>
                  </a:lnTo>
                  <a:lnTo>
                    <a:pt x="0" y="394"/>
                  </a:lnTo>
                  <a:lnTo>
                    <a:pt x="0" y="393"/>
                  </a:lnTo>
                  <a:lnTo>
                    <a:pt x="0" y="392"/>
                  </a:lnTo>
                  <a:lnTo>
                    <a:pt x="0" y="391"/>
                  </a:lnTo>
                  <a:lnTo>
                    <a:pt x="0" y="390"/>
                  </a:lnTo>
                  <a:lnTo>
                    <a:pt x="0" y="388"/>
                  </a:lnTo>
                  <a:lnTo>
                    <a:pt x="0" y="387"/>
                  </a:lnTo>
                  <a:lnTo>
                    <a:pt x="0" y="386"/>
                  </a:lnTo>
                  <a:lnTo>
                    <a:pt x="0" y="384"/>
                  </a:lnTo>
                  <a:lnTo>
                    <a:pt x="0" y="383"/>
                  </a:lnTo>
                  <a:lnTo>
                    <a:pt x="0" y="382"/>
                  </a:lnTo>
                  <a:lnTo>
                    <a:pt x="0" y="379"/>
                  </a:lnTo>
                  <a:lnTo>
                    <a:pt x="0" y="378"/>
                  </a:lnTo>
                  <a:lnTo>
                    <a:pt x="0" y="375"/>
                  </a:lnTo>
                  <a:lnTo>
                    <a:pt x="0" y="361"/>
                  </a:lnTo>
                  <a:lnTo>
                    <a:pt x="0" y="360"/>
                  </a:lnTo>
                  <a:lnTo>
                    <a:pt x="0" y="358"/>
                  </a:lnTo>
                  <a:lnTo>
                    <a:pt x="0" y="357"/>
                  </a:lnTo>
                  <a:lnTo>
                    <a:pt x="0" y="353"/>
                  </a:lnTo>
                  <a:lnTo>
                    <a:pt x="0" y="352"/>
                  </a:lnTo>
                  <a:lnTo>
                    <a:pt x="0" y="350"/>
                  </a:lnTo>
                  <a:lnTo>
                    <a:pt x="0" y="348"/>
                  </a:lnTo>
                  <a:lnTo>
                    <a:pt x="0" y="346"/>
                  </a:lnTo>
                  <a:lnTo>
                    <a:pt x="0" y="345"/>
                  </a:lnTo>
                  <a:lnTo>
                    <a:pt x="0" y="344"/>
                  </a:lnTo>
                  <a:lnTo>
                    <a:pt x="0" y="343"/>
                  </a:lnTo>
                  <a:lnTo>
                    <a:pt x="0" y="342"/>
                  </a:lnTo>
                  <a:lnTo>
                    <a:pt x="0" y="341"/>
                  </a:lnTo>
                  <a:lnTo>
                    <a:pt x="0" y="340"/>
                  </a:lnTo>
                  <a:lnTo>
                    <a:pt x="0" y="338"/>
                  </a:lnTo>
                  <a:lnTo>
                    <a:pt x="0" y="337"/>
                  </a:lnTo>
                  <a:lnTo>
                    <a:pt x="0" y="336"/>
                  </a:lnTo>
                  <a:lnTo>
                    <a:pt x="0" y="335"/>
                  </a:lnTo>
                  <a:lnTo>
                    <a:pt x="0" y="334"/>
                  </a:lnTo>
                  <a:lnTo>
                    <a:pt x="0" y="333"/>
                  </a:lnTo>
                  <a:lnTo>
                    <a:pt x="0" y="329"/>
                  </a:lnTo>
                  <a:lnTo>
                    <a:pt x="0" y="326"/>
                  </a:lnTo>
                  <a:lnTo>
                    <a:pt x="0" y="323"/>
                  </a:lnTo>
                  <a:lnTo>
                    <a:pt x="0" y="320"/>
                  </a:lnTo>
                  <a:lnTo>
                    <a:pt x="0" y="319"/>
                  </a:lnTo>
                  <a:lnTo>
                    <a:pt x="0" y="318"/>
                  </a:lnTo>
                  <a:lnTo>
                    <a:pt x="0" y="317"/>
                  </a:lnTo>
                  <a:lnTo>
                    <a:pt x="0" y="311"/>
                  </a:lnTo>
                  <a:lnTo>
                    <a:pt x="0" y="304"/>
                  </a:lnTo>
                  <a:lnTo>
                    <a:pt x="0" y="303"/>
                  </a:lnTo>
                  <a:lnTo>
                    <a:pt x="0" y="302"/>
                  </a:lnTo>
                  <a:lnTo>
                    <a:pt x="0" y="301"/>
                  </a:lnTo>
                  <a:lnTo>
                    <a:pt x="0" y="293"/>
                  </a:lnTo>
                  <a:lnTo>
                    <a:pt x="0" y="292"/>
                  </a:lnTo>
                  <a:lnTo>
                    <a:pt x="0" y="291"/>
                  </a:lnTo>
                  <a:lnTo>
                    <a:pt x="0" y="290"/>
                  </a:lnTo>
                  <a:lnTo>
                    <a:pt x="0" y="285"/>
                  </a:lnTo>
                  <a:lnTo>
                    <a:pt x="0" y="281"/>
                  </a:lnTo>
                  <a:lnTo>
                    <a:pt x="0" y="274"/>
                  </a:lnTo>
                  <a:lnTo>
                    <a:pt x="0" y="273"/>
                  </a:lnTo>
                  <a:lnTo>
                    <a:pt x="0" y="271"/>
                  </a:lnTo>
                  <a:lnTo>
                    <a:pt x="0" y="269"/>
                  </a:lnTo>
                  <a:lnTo>
                    <a:pt x="0" y="268"/>
                  </a:lnTo>
                  <a:lnTo>
                    <a:pt x="0" y="267"/>
                  </a:lnTo>
                  <a:lnTo>
                    <a:pt x="0" y="265"/>
                  </a:lnTo>
                  <a:lnTo>
                    <a:pt x="0" y="262"/>
                  </a:lnTo>
                  <a:lnTo>
                    <a:pt x="0" y="256"/>
                  </a:lnTo>
                  <a:lnTo>
                    <a:pt x="0" y="250"/>
                  </a:lnTo>
                  <a:lnTo>
                    <a:pt x="0" y="249"/>
                  </a:lnTo>
                  <a:lnTo>
                    <a:pt x="5" y="249"/>
                  </a:lnTo>
                  <a:lnTo>
                    <a:pt x="8" y="249"/>
                  </a:lnTo>
                  <a:lnTo>
                    <a:pt x="9" y="249"/>
                  </a:lnTo>
                  <a:lnTo>
                    <a:pt x="12" y="249"/>
                  </a:lnTo>
                  <a:lnTo>
                    <a:pt x="16" y="249"/>
                  </a:lnTo>
                  <a:lnTo>
                    <a:pt x="17" y="249"/>
                  </a:lnTo>
                  <a:lnTo>
                    <a:pt x="18" y="249"/>
                  </a:lnTo>
                  <a:lnTo>
                    <a:pt x="20" y="249"/>
                  </a:lnTo>
                  <a:lnTo>
                    <a:pt x="21" y="249"/>
                  </a:lnTo>
                  <a:lnTo>
                    <a:pt x="26" y="249"/>
                  </a:lnTo>
                  <a:lnTo>
                    <a:pt x="31" y="249"/>
                  </a:lnTo>
                  <a:lnTo>
                    <a:pt x="35" y="249"/>
                  </a:lnTo>
                  <a:lnTo>
                    <a:pt x="35" y="245"/>
                  </a:lnTo>
                  <a:lnTo>
                    <a:pt x="35" y="243"/>
                  </a:lnTo>
                  <a:lnTo>
                    <a:pt x="35" y="242"/>
                  </a:lnTo>
                  <a:lnTo>
                    <a:pt x="35" y="241"/>
                  </a:lnTo>
                  <a:lnTo>
                    <a:pt x="35" y="240"/>
                  </a:lnTo>
                  <a:lnTo>
                    <a:pt x="35" y="236"/>
                  </a:lnTo>
                  <a:lnTo>
                    <a:pt x="35" y="235"/>
                  </a:lnTo>
                  <a:lnTo>
                    <a:pt x="35" y="234"/>
                  </a:lnTo>
                  <a:lnTo>
                    <a:pt x="35" y="233"/>
                  </a:lnTo>
                  <a:lnTo>
                    <a:pt x="35" y="232"/>
                  </a:lnTo>
                  <a:lnTo>
                    <a:pt x="35" y="231"/>
                  </a:lnTo>
                  <a:lnTo>
                    <a:pt x="37" y="231"/>
                  </a:lnTo>
                  <a:lnTo>
                    <a:pt x="38" y="231"/>
                  </a:lnTo>
                  <a:lnTo>
                    <a:pt x="39" y="231"/>
                  </a:lnTo>
                  <a:lnTo>
                    <a:pt x="42" y="231"/>
                  </a:lnTo>
                  <a:lnTo>
                    <a:pt x="43" y="231"/>
                  </a:lnTo>
                  <a:lnTo>
                    <a:pt x="44" y="231"/>
                  </a:lnTo>
                  <a:lnTo>
                    <a:pt x="46" y="231"/>
                  </a:lnTo>
                  <a:lnTo>
                    <a:pt x="52" y="231"/>
                  </a:lnTo>
                  <a:lnTo>
                    <a:pt x="53" y="231"/>
                  </a:lnTo>
                  <a:lnTo>
                    <a:pt x="55" y="231"/>
                  </a:lnTo>
                  <a:lnTo>
                    <a:pt x="55" y="235"/>
                  </a:lnTo>
                  <a:lnTo>
                    <a:pt x="55" y="236"/>
                  </a:lnTo>
                  <a:lnTo>
                    <a:pt x="56" y="236"/>
                  </a:lnTo>
                  <a:lnTo>
                    <a:pt x="59" y="236"/>
                  </a:lnTo>
                  <a:lnTo>
                    <a:pt x="59" y="231"/>
                  </a:lnTo>
                  <a:lnTo>
                    <a:pt x="60" y="231"/>
                  </a:lnTo>
                  <a:lnTo>
                    <a:pt x="61" y="231"/>
                  </a:lnTo>
                  <a:lnTo>
                    <a:pt x="62" y="231"/>
                  </a:lnTo>
                  <a:lnTo>
                    <a:pt x="71" y="231"/>
                  </a:lnTo>
                  <a:lnTo>
                    <a:pt x="71" y="228"/>
                  </a:lnTo>
                  <a:lnTo>
                    <a:pt x="71" y="227"/>
                  </a:lnTo>
                  <a:lnTo>
                    <a:pt x="71" y="222"/>
                  </a:lnTo>
                  <a:lnTo>
                    <a:pt x="70" y="220"/>
                  </a:lnTo>
                  <a:lnTo>
                    <a:pt x="71" y="216"/>
                  </a:lnTo>
                  <a:lnTo>
                    <a:pt x="71" y="214"/>
                  </a:lnTo>
                  <a:lnTo>
                    <a:pt x="71" y="212"/>
                  </a:lnTo>
                  <a:lnTo>
                    <a:pt x="71" y="211"/>
                  </a:lnTo>
                  <a:lnTo>
                    <a:pt x="70" y="206"/>
                  </a:lnTo>
                  <a:lnTo>
                    <a:pt x="70" y="204"/>
                  </a:lnTo>
                  <a:lnTo>
                    <a:pt x="70" y="201"/>
                  </a:lnTo>
                  <a:lnTo>
                    <a:pt x="70" y="200"/>
                  </a:lnTo>
                  <a:lnTo>
                    <a:pt x="70" y="194"/>
                  </a:lnTo>
                  <a:lnTo>
                    <a:pt x="70" y="191"/>
                  </a:lnTo>
                  <a:lnTo>
                    <a:pt x="70" y="190"/>
                  </a:lnTo>
                  <a:lnTo>
                    <a:pt x="70" y="185"/>
                  </a:lnTo>
                  <a:lnTo>
                    <a:pt x="70" y="182"/>
                  </a:lnTo>
                  <a:lnTo>
                    <a:pt x="70" y="178"/>
                  </a:lnTo>
                  <a:lnTo>
                    <a:pt x="70" y="177"/>
                  </a:lnTo>
                  <a:lnTo>
                    <a:pt x="70" y="176"/>
                  </a:lnTo>
                  <a:lnTo>
                    <a:pt x="71" y="176"/>
                  </a:lnTo>
                  <a:lnTo>
                    <a:pt x="74" y="176"/>
                  </a:lnTo>
                  <a:lnTo>
                    <a:pt x="77" y="176"/>
                  </a:lnTo>
                  <a:lnTo>
                    <a:pt x="78" y="176"/>
                  </a:lnTo>
                  <a:lnTo>
                    <a:pt x="80" y="176"/>
                  </a:lnTo>
                  <a:lnTo>
                    <a:pt x="81" y="176"/>
                  </a:lnTo>
                  <a:lnTo>
                    <a:pt x="83" y="176"/>
                  </a:lnTo>
                  <a:lnTo>
                    <a:pt x="87" y="176"/>
                  </a:lnTo>
                  <a:lnTo>
                    <a:pt x="88" y="176"/>
                  </a:lnTo>
                  <a:lnTo>
                    <a:pt x="90" y="176"/>
                  </a:lnTo>
                  <a:lnTo>
                    <a:pt x="93" y="176"/>
                  </a:lnTo>
                  <a:lnTo>
                    <a:pt x="94" y="176"/>
                  </a:lnTo>
                  <a:lnTo>
                    <a:pt x="97" y="176"/>
                  </a:lnTo>
                  <a:lnTo>
                    <a:pt x="99" y="176"/>
                  </a:lnTo>
                  <a:lnTo>
                    <a:pt x="100" y="176"/>
                  </a:lnTo>
                  <a:lnTo>
                    <a:pt x="105" y="176"/>
                  </a:lnTo>
                  <a:lnTo>
                    <a:pt x="105" y="172"/>
                  </a:lnTo>
                  <a:lnTo>
                    <a:pt x="105" y="169"/>
                  </a:lnTo>
                  <a:lnTo>
                    <a:pt x="105" y="167"/>
                  </a:lnTo>
                  <a:lnTo>
                    <a:pt x="104" y="167"/>
                  </a:lnTo>
                  <a:lnTo>
                    <a:pt x="100" y="167"/>
                  </a:lnTo>
                  <a:lnTo>
                    <a:pt x="96" y="167"/>
                  </a:lnTo>
                  <a:lnTo>
                    <a:pt x="95" y="167"/>
                  </a:lnTo>
                  <a:lnTo>
                    <a:pt x="88" y="167"/>
                  </a:lnTo>
                  <a:lnTo>
                    <a:pt x="88" y="158"/>
                  </a:lnTo>
                  <a:lnTo>
                    <a:pt x="86" y="158"/>
                  </a:lnTo>
                  <a:lnTo>
                    <a:pt x="79" y="158"/>
                  </a:lnTo>
                  <a:lnTo>
                    <a:pt x="79" y="157"/>
                  </a:lnTo>
                  <a:lnTo>
                    <a:pt x="78" y="157"/>
                  </a:lnTo>
                  <a:lnTo>
                    <a:pt x="77" y="158"/>
                  </a:lnTo>
                  <a:lnTo>
                    <a:pt x="76" y="159"/>
                  </a:lnTo>
                  <a:lnTo>
                    <a:pt x="74" y="158"/>
                  </a:lnTo>
                  <a:lnTo>
                    <a:pt x="72" y="157"/>
                  </a:lnTo>
                  <a:lnTo>
                    <a:pt x="71" y="156"/>
                  </a:lnTo>
                  <a:lnTo>
                    <a:pt x="71" y="157"/>
                  </a:lnTo>
                  <a:lnTo>
                    <a:pt x="70" y="156"/>
                  </a:lnTo>
                  <a:lnTo>
                    <a:pt x="70" y="155"/>
                  </a:lnTo>
                  <a:lnTo>
                    <a:pt x="69" y="155"/>
                  </a:lnTo>
                  <a:lnTo>
                    <a:pt x="69" y="153"/>
                  </a:lnTo>
                  <a:lnTo>
                    <a:pt x="68" y="153"/>
                  </a:lnTo>
                  <a:lnTo>
                    <a:pt x="68" y="152"/>
                  </a:lnTo>
                  <a:lnTo>
                    <a:pt x="68" y="151"/>
                  </a:lnTo>
                  <a:lnTo>
                    <a:pt x="69" y="150"/>
                  </a:lnTo>
                  <a:lnTo>
                    <a:pt x="70" y="148"/>
                  </a:lnTo>
                  <a:lnTo>
                    <a:pt x="70" y="147"/>
                  </a:lnTo>
                  <a:lnTo>
                    <a:pt x="70" y="143"/>
                  </a:lnTo>
                  <a:lnTo>
                    <a:pt x="70" y="142"/>
                  </a:lnTo>
                  <a:lnTo>
                    <a:pt x="70" y="141"/>
                  </a:lnTo>
                  <a:lnTo>
                    <a:pt x="70" y="140"/>
                  </a:lnTo>
                  <a:lnTo>
                    <a:pt x="70" y="135"/>
                  </a:lnTo>
                  <a:lnTo>
                    <a:pt x="70" y="134"/>
                  </a:lnTo>
                  <a:lnTo>
                    <a:pt x="70" y="132"/>
                  </a:lnTo>
                  <a:lnTo>
                    <a:pt x="70" y="131"/>
                  </a:lnTo>
                  <a:lnTo>
                    <a:pt x="70" y="130"/>
                  </a:lnTo>
                  <a:lnTo>
                    <a:pt x="70" y="128"/>
                  </a:lnTo>
                  <a:lnTo>
                    <a:pt x="70" y="127"/>
                  </a:lnTo>
                  <a:lnTo>
                    <a:pt x="70" y="120"/>
                  </a:lnTo>
                  <a:lnTo>
                    <a:pt x="70" y="119"/>
                  </a:lnTo>
                  <a:lnTo>
                    <a:pt x="70" y="118"/>
                  </a:lnTo>
                  <a:lnTo>
                    <a:pt x="70" y="117"/>
                  </a:lnTo>
                  <a:lnTo>
                    <a:pt x="70" y="115"/>
                  </a:lnTo>
                  <a:lnTo>
                    <a:pt x="70" y="114"/>
                  </a:lnTo>
                  <a:lnTo>
                    <a:pt x="70" y="112"/>
                  </a:lnTo>
                  <a:lnTo>
                    <a:pt x="70" y="111"/>
                  </a:lnTo>
                  <a:lnTo>
                    <a:pt x="70" y="109"/>
                  </a:lnTo>
                  <a:lnTo>
                    <a:pt x="74" y="109"/>
                  </a:lnTo>
                  <a:lnTo>
                    <a:pt x="74" y="107"/>
                  </a:lnTo>
                  <a:lnTo>
                    <a:pt x="74" y="105"/>
                  </a:lnTo>
                  <a:lnTo>
                    <a:pt x="72" y="105"/>
                  </a:lnTo>
                  <a:lnTo>
                    <a:pt x="70" y="105"/>
                  </a:lnTo>
                  <a:lnTo>
                    <a:pt x="70" y="102"/>
                  </a:lnTo>
                  <a:lnTo>
                    <a:pt x="70" y="98"/>
                  </a:lnTo>
                  <a:lnTo>
                    <a:pt x="70" y="95"/>
                  </a:lnTo>
                  <a:lnTo>
                    <a:pt x="69" y="93"/>
                  </a:lnTo>
                  <a:lnTo>
                    <a:pt x="69" y="92"/>
                  </a:lnTo>
                  <a:lnTo>
                    <a:pt x="69" y="89"/>
                  </a:lnTo>
                  <a:lnTo>
                    <a:pt x="69" y="88"/>
                  </a:lnTo>
                  <a:lnTo>
                    <a:pt x="69" y="86"/>
                  </a:lnTo>
                  <a:lnTo>
                    <a:pt x="69" y="85"/>
                  </a:lnTo>
                  <a:lnTo>
                    <a:pt x="69" y="82"/>
                  </a:lnTo>
                  <a:lnTo>
                    <a:pt x="70" y="82"/>
                  </a:lnTo>
                  <a:lnTo>
                    <a:pt x="72" y="82"/>
                  </a:lnTo>
                  <a:lnTo>
                    <a:pt x="86" y="82"/>
                  </a:lnTo>
                  <a:lnTo>
                    <a:pt x="87" y="82"/>
                  </a:lnTo>
                  <a:lnTo>
                    <a:pt x="98" y="82"/>
                  </a:lnTo>
                  <a:lnTo>
                    <a:pt x="104" y="82"/>
                  </a:lnTo>
                  <a:lnTo>
                    <a:pt x="104" y="86"/>
                  </a:lnTo>
                  <a:lnTo>
                    <a:pt x="104" y="89"/>
                  </a:lnTo>
                  <a:lnTo>
                    <a:pt x="100" y="89"/>
                  </a:lnTo>
                  <a:lnTo>
                    <a:pt x="100" y="91"/>
                  </a:lnTo>
                  <a:lnTo>
                    <a:pt x="103" y="91"/>
                  </a:lnTo>
                  <a:lnTo>
                    <a:pt x="103" y="94"/>
                  </a:lnTo>
                  <a:lnTo>
                    <a:pt x="103" y="95"/>
                  </a:lnTo>
                  <a:lnTo>
                    <a:pt x="104" y="95"/>
                  </a:lnTo>
                  <a:lnTo>
                    <a:pt x="104" y="98"/>
                  </a:lnTo>
                  <a:lnTo>
                    <a:pt x="104" y="99"/>
                  </a:lnTo>
                  <a:lnTo>
                    <a:pt x="104" y="100"/>
                  </a:lnTo>
                  <a:lnTo>
                    <a:pt x="105" y="102"/>
                  </a:lnTo>
                  <a:lnTo>
                    <a:pt x="105" y="103"/>
                  </a:lnTo>
                  <a:lnTo>
                    <a:pt x="105" y="105"/>
                  </a:lnTo>
                  <a:lnTo>
                    <a:pt x="105" y="109"/>
                  </a:lnTo>
                  <a:lnTo>
                    <a:pt x="105" y="110"/>
                  </a:lnTo>
                  <a:lnTo>
                    <a:pt x="105" y="111"/>
                  </a:lnTo>
                  <a:lnTo>
                    <a:pt x="105" y="114"/>
                  </a:lnTo>
                  <a:lnTo>
                    <a:pt x="122" y="114"/>
                  </a:lnTo>
                  <a:lnTo>
                    <a:pt x="122" y="105"/>
                  </a:lnTo>
                  <a:lnTo>
                    <a:pt x="119" y="105"/>
                  </a:lnTo>
                  <a:lnTo>
                    <a:pt x="116" y="105"/>
                  </a:lnTo>
                  <a:lnTo>
                    <a:pt x="114" y="105"/>
                  </a:lnTo>
                  <a:lnTo>
                    <a:pt x="110" y="105"/>
                  </a:lnTo>
                  <a:lnTo>
                    <a:pt x="108" y="105"/>
                  </a:lnTo>
                  <a:lnTo>
                    <a:pt x="106" y="105"/>
                  </a:lnTo>
                  <a:lnTo>
                    <a:pt x="105" y="105"/>
                  </a:lnTo>
                  <a:lnTo>
                    <a:pt x="105" y="100"/>
                  </a:lnTo>
                  <a:lnTo>
                    <a:pt x="110" y="100"/>
                  </a:lnTo>
                  <a:lnTo>
                    <a:pt x="111" y="100"/>
                  </a:lnTo>
                  <a:lnTo>
                    <a:pt x="110" y="98"/>
                  </a:lnTo>
                  <a:lnTo>
                    <a:pt x="110" y="95"/>
                  </a:lnTo>
                  <a:lnTo>
                    <a:pt x="111" y="95"/>
                  </a:lnTo>
                  <a:lnTo>
                    <a:pt x="112" y="95"/>
                  </a:lnTo>
                  <a:lnTo>
                    <a:pt x="113" y="95"/>
                  </a:lnTo>
                  <a:lnTo>
                    <a:pt x="119" y="95"/>
                  </a:lnTo>
                  <a:lnTo>
                    <a:pt x="122" y="95"/>
                  </a:lnTo>
                  <a:lnTo>
                    <a:pt x="123" y="95"/>
                  </a:lnTo>
                  <a:lnTo>
                    <a:pt x="123" y="94"/>
                  </a:lnTo>
                  <a:lnTo>
                    <a:pt x="123" y="86"/>
                  </a:lnTo>
                  <a:lnTo>
                    <a:pt x="123" y="83"/>
                  </a:lnTo>
                  <a:lnTo>
                    <a:pt x="123" y="82"/>
                  </a:lnTo>
                  <a:lnTo>
                    <a:pt x="123" y="81"/>
                  </a:lnTo>
                  <a:lnTo>
                    <a:pt x="123" y="77"/>
                  </a:lnTo>
                  <a:lnTo>
                    <a:pt x="123" y="70"/>
                  </a:lnTo>
                  <a:lnTo>
                    <a:pt x="123" y="68"/>
                  </a:lnTo>
                  <a:lnTo>
                    <a:pt x="123" y="67"/>
                  </a:lnTo>
                  <a:lnTo>
                    <a:pt x="123" y="66"/>
                  </a:lnTo>
                  <a:lnTo>
                    <a:pt x="124" y="64"/>
                  </a:lnTo>
                  <a:lnTo>
                    <a:pt x="124" y="63"/>
                  </a:lnTo>
                  <a:lnTo>
                    <a:pt x="125" y="60"/>
                  </a:lnTo>
                  <a:lnTo>
                    <a:pt x="125" y="59"/>
                  </a:lnTo>
                  <a:lnTo>
                    <a:pt x="125" y="58"/>
                  </a:lnTo>
                  <a:lnTo>
                    <a:pt x="128" y="56"/>
                  </a:lnTo>
                  <a:lnTo>
                    <a:pt x="128" y="55"/>
                  </a:lnTo>
                  <a:lnTo>
                    <a:pt x="129" y="52"/>
                  </a:lnTo>
                  <a:lnTo>
                    <a:pt x="129" y="51"/>
                  </a:lnTo>
                  <a:lnTo>
                    <a:pt x="129" y="50"/>
                  </a:lnTo>
                  <a:lnTo>
                    <a:pt x="131" y="47"/>
                  </a:lnTo>
                  <a:lnTo>
                    <a:pt x="132" y="42"/>
                  </a:lnTo>
                  <a:lnTo>
                    <a:pt x="133" y="39"/>
                  </a:lnTo>
                  <a:lnTo>
                    <a:pt x="134" y="39"/>
                  </a:lnTo>
                  <a:lnTo>
                    <a:pt x="134" y="36"/>
                  </a:lnTo>
                  <a:lnTo>
                    <a:pt x="136" y="35"/>
                  </a:lnTo>
                  <a:lnTo>
                    <a:pt x="136" y="34"/>
                  </a:lnTo>
                  <a:lnTo>
                    <a:pt x="137" y="34"/>
                  </a:lnTo>
                  <a:lnTo>
                    <a:pt x="138" y="34"/>
                  </a:lnTo>
                  <a:lnTo>
                    <a:pt x="139" y="34"/>
                  </a:lnTo>
                  <a:lnTo>
                    <a:pt x="140" y="34"/>
                  </a:lnTo>
                  <a:lnTo>
                    <a:pt x="146" y="34"/>
                  </a:lnTo>
                  <a:lnTo>
                    <a:pt x="154" y="34"/>
                  </a:lnTo>
                  <a:lnTo>
                    <a:pt x="155" y="34"/>
                  </a:lnTo>
                  <a:lnTo>
                    <a:pt x="156" y="34"/>
                  </a:lnTo>
                  <a:lnTo>
                    <a:pt x="163" y="34"/>
                  </a:lnTo>
                  <a:lnTo>
                    <a:pt x="164" y="34"/>
                  </a:lnTo>
                  <a:lnTo>
                    <a:pt x="166" y="34"/>
                  </a:lnTo>
                  <a:lnTo>
                    <a:pt x="167" y="34"/>
                  </a:lnTo>
                  <a:lnTo>
                    <a:pt x="173" y="3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2F300BF3-0256-B1C0-E694-25D4BC2477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78113" y="1495425"/>
              <a:ext cx="4092575" cy="736600"/>
            </a:xfrm>
            <a:custGeom>
              <a:avLst/>
              <a:gdLst>
                <a:gd name="T0" fmla="*/ 247 w 2578"/>
                <a:gd name="T1" fmla="*/ 188 h 464"/>
                <a:gd name="T2" fmla="*/ 265 w 2578"/>
                <a:gd name="T3" fmla="*/ 236 h 464"/>
                <a:gd name="T4" fmla="*/ 243 w 2578"/>
                <a:gd name="T5" fmla="*/ 206 h 464"/>
                <a:gd name="T6" fmla="*/ 242 w 2578"/>
                <a:gd name="T7" fmla="*/ 119 h 464"/>
                <a:gd name="T8" fmla="*/ 228 w 2578"/>
                <a:gd name="T9" fmla="*/ 139 h 464"/>
                <a:gd name="T10" fmla="*/ 236 w 2578"/>
                <a:gd name="T11" fmla="*/ 110 h 464"/>
                <a:gd name="T12" fmla="*/ 640 w 2578"/>
                <a:gd name="T13" fmla="*/ 27 h 464"/>
                <a:gd name="T14" fmla="*/ 756 w 2578"/>
                <a:gd name="T15" fmla="*/ 26 h 464"/>
                <a:gd name="T16" fmla="*/ 846 w 2578"/>
                <a:gd name="T17" fmla="*/ 26 h 464"/>
                <a:gd name="T18" fmla="*/ 1001 w 2578"/>
                <a:gd name="T19" fmla="*/ 28 h 464"/>
                <a:gd name="T20" fmla="*/ 1187 w 2578"/>
                <a:gd name="T21" fmla="*/ 27 h 464"/>
                <a:gd name="T22" fmla="*/ 1274 w 2578"/>
                <a:gd name="T23" fmla="*/ 26 h 464"/>
                <a:gd name="T24" fmla="*/ 1407 w 2578"/>
                <a:gd name="T25" fmla="*/ 23 h 464"/>
                <a:gd name="T26" fmla="*/ 1576 w 2578"/>
                <a:gd name="T27" fmla="*/ 20 h 464"/>
                <a:gd name="T28" fmla="*/ 1835 w 2578"/>
                <a:gd name="T29" fmla="*/ 13 h 464"/>
                <a:gd name="T30" fmla="*/ 2041 w 2578"/>
                <a:gd name="T31" fmla="*/ 9 h 464"/>
                <a:gd name="T32" fmla="*/ 2345 w 2578"/>
                <a:gd name="T33" fmla="*/ 3 h 464"/>
                <a:gd name="T34" fmla="*/ 2573 w 2578"/>
                <a:gd name="T35" fmla="*/ 104 h 464"/>
                <a:gd name="T36" fmla="*/ 2537 w 2578"/>
                <a:gd name="T37" fmla="*/ 431 h 464"/>
                <a:gd name="T38" fmla="*/ 2251 w 2578"/>
                <a:gd name="T39" fmla="*/ 437 h 464"/>
                <a:gd name="T40" fmla="*/ 2112 w 2578"/>
                <a:gd name="T41" fmla="*/ 440 h 464"/>
                <a:gd name="T42" fmla="*/ 1960 w 2578"/>
                <a:gd name="T43" fmla="*/ 444 h 464"/>
                <a:gd name="T44" fmla="*/ 1843 w 2578"/>
                <a:gd name="T45" fmla="*/ 446 h 464"/>
                <a:gd name="T46" fmla="*/ 1699 w 2578"/>
                <a:gd name="T47" fmla="*/ 449 h 464"/>
                <a:gd name="T48" fmla="*/ 1588 w 2578"/>
                <a:gd name="T49" fmla="*/ 452 h 464"/>
                <a:gd name="T50" fmla="*/ 1462 w 2578"/>
                <a:gd name="T51" fmla="*/ 454 h 464"/>
                <a:gd name="T52" fmla="*/ 1312 w 2578"/>
                <a:gd name="T53" fmla="*/ 457 h 464"/>
                <a:gd name="T54" fmla="*/ 1212 w 2578"/>
                <a:gd name="T55" fmla="*/ 460 h 464"/>
                <a:gd name="T56" fmla="*/ 1080 w 2578"/>
                <a:gd name="T57" fmla="*/ 461 h 464"/>
                <a:gd name="T58" fmla="*/ 1012 w 2578"/>
                <a:gd name="T59" fmla="*/ 460 h 464"/>
                <a:gd name="T60" fmla="*/ 905 w 2578"/>
                <a:gd name="T61" fmla="*/ 458 h 464"/>
                <a:gd name="T62" fmla="*/ 795 w 2578"/>
                <a:gd name="T63" fmla="*/ 458 h 464"/>
                <a:gd name="T64" fmla="*/ 645 w 2578"/>
                <a:gd name="T65" fmla="*/ 460 h 464"/>
                <a:gd name="T66" fmla="*/ 549 w 2578"/>
                <a:gd name="T67" fmla="*/ 461 h 464"/>
                <a:gd name="T68" fmla="*/ 447 w 2578"/>
                <a:gd name="T69" fmla="*/ 462 h 464"/>
                <a:gd name="T70" fmla="*/ 360 w 2578"/>
                <a:gd name="T71" fmla="*/ 462 h 464"/>
                <a:gd name="T72" fmla="*/ 303 w 2578"/>
                <a:gd name="T73" fmla="*/ 463 h 464"/>
                <a:gd name="T74" fmla="*/ 216 w 2578"/>
                <a:gd name="T75" fmla="*/ 463 h 464"/>
                <a:gd name="T76" fmla="*/ 137 w 2578"/>
                <a:gd name="T77" fmla="*/ 463 h 464"/>
                <a:gd name="T78" fmla="*/ 43 w 2578"/>
                <a:gd name="T79" fmla="*/ 464 h 464"/>
                <a:gd name="T80" fmla="*/ 1 w 2578"/>
                <a:gd name="T81" fmla="*/ 440 h 464"/>
                <a:gd name="T82" fmla="*/ 1 w 2578"/>
                <a:gd name="T83" fmla="*/ 339 h 464"/>
                <a:gd name="T84" fmla="*/ 33 w 2578"/>
                <a:gd name="T85" fmla="*/ 310 h 464"/>
                <a:gd name="T86" fmla="*/ 44 w 2578"/>
                <a:gd name="T87" fmla="*/ 297 h 464"/>
                <a:gd name="T88" fmla="*/ 42 w 2578"/>
                <a:gd name="T89" fmla="*/ 245 h 464"/>
                <a:gd name="T90" fmla="*/ 72 w 2578"/>
                <a:gd name="T91" fmla="*/ 204 h 464"/>
                <a:gd name="T92" fmla="*/ 94 w 2578"/>
                <a:gd name="T93" fmla="*/ 227 h 464"/>
                <a:gd name="T94" fmla="*/ 158 w 2578"/>
                <a:gd name="T95" fmla="*/ 215 h 464"/>
                <a:gd name="T96" fmla="*/ 218 w 2578"/>
                <a:gd name="T97" fmla="*/ 247 h 464"/>
                <a:gd name="T98" fmla="*/ 269 w 2578"/>
                <a:gd name="T99" fmla="*/ 293 h 464"/>
                <a:gd name="T100" fmla="*/ 322 w 2578"/>
                <a:gd name="T101" fmla="*/ 305 h 464"/>
                <a:gd name="T102" fmla="*/ 354 w 2578"/>
                <a:gd name="T103" fmla="*/ 262 h 464"/>
                <a:gd name="T104" fmla="*/ 372 w 2578"/>
                <a:gd name="T105" fmla="*/ 228 h 464"/>
                <a:gd name="T106" fmla="*/ 334 w 2578"/>
                <a:gd name="T107" fmla="*/ 219 h 464"/>
                <a:gd name="T108" fmla="*/ 287 w 2578"/>
                <a:gd name="T109" fmla="*/ 194 h 464"/>
                <a:gd name="T110" fmla="*/ 310 w 2578"/>
                <a:gd name="T111" fmla="*/ 174 h 464"/>
                <a:gd name="T112" fmla="*/ 294 w 2578"/>
                <a:gd name="T113" fmla="*/ 140 h 464"/>
                <a:gd name="T114" fmla="*/ 353 w 2578"/>
                <a:gd name="T115" fmla="*/ 138 h 464"/>
                <a:gd name="T116" fmla="*/ 348 w 2578"/>
                <a:gd name="T117" fmla="*/ 85 h 464"/>
                <a:gd name="T118" fmla="*/ 322 w 2578"/>
                <a:gd name="T119" fmla="*/ 37 h 464"/>
                <a:gd name="T120" fmla="*/ 397 w 2578"/>
                <a:gd name="T121" fmla="*/ 29 h 464"/>
                <a:gd name="T122" fmla="*/ 473 w 2578"/>
                <a:gd name="T123" fmla="*/ 29 h 464"/>
                <a:gd name="T124" fmla="*/ 559 w 2578"/>
                <a:gd name="T125" fmla="*/ 28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78" h="464">
                  <a:moveTo>
                    <a:pt x="290" y="318"/>
                  </a:moveTo>
                  <a:lnTo>
                    <a:pt x="288" y="319"/>
                  </a:lnTo>
                  <a:lnTo>
                    <a:pt x="287" y="319"/>
                  </a:lnTo>
                  <a:lnTo>
                    <a:pt x="287" y="315"/>
                  </a:lnTo>
                  <a:lnTo>
                    <a:pt x="287" y="312"/>
                  </a:lnTo>
                  <a:lnTo>
                    <a:pt x="288" y="314"/>
                  </a:lnTo>
                  <a:lnTo>
                    <a:pt x="290" y="318"/>
                  </a:lnTo>
                  <a:close/>
                  <a:moveTo>
                    <a:pt x="241" y="205"/>
                  </a:moveTo>
                  <a:lnTo>
                    <a:pt x="241" y="206"/>
                  </a:lnTo>
                  <a:lnTo>
                    <a:pt x="242" y="206"/>
                  </a:lnTo>
                  <a:lnTo>
                    <a:pt x="242" y="207"/>
                  </a:lnTo>
                  <a:lnTo>
                    <a:pt x="240" y="207"/>
                  </a:lnTo>
                  <a:lnTo>
                    <a:pt x="240" y="206"/>
                  </a:lnTo>
                  <a:lnTo>
                    <a:pt x="239" y="206"/>
                  </a:lnTo>
                  <a:lnTo>
                    <a:pt x="237" y="206"/>
                  </a:lnTo>
                  <a:lnTo>
                    <a:pt x="237" y="209"/>
                  </a:lnTo>
                  <a:lnTo>
                    <a:pt x="235" y="209"/>
                  </a:lnTo>
                  <a:lnTo>
                    <a:pt x="235" y="211"/>
                  </a:lnTo>
                  <a:lnTo>
                    <a:pt x="233" y="211"/>
                  </a:lnTo>
                  <a:lnTo>
                    <a:pt x="233" y="206"/>
                  </a:lnTo>
                  <a:lnTo>
                    <a:pt x="233" y="204"/>
                  </a:lnTo>
                  <a:lnTo>
                    <a:pt x="233" y="203"/>
                  </a:lnTo>
                  <a:lnTo>
                    <a:pt x="232" y="203"/>
                  </a:lnTo>
                  <a:lnTo>
                    <a:pt x="231" y="203"/>
                  </a:lnTo>
                  <a:lnTo>
                    <a:pt x="231" y="202"/>
                  </a:lnTo>
                  <a:lnTo>
                    <a:pt x="228" y="202"/>
                  </a:lnTo>
                  <a:lnTo>
                    <a:pt x="228" y="199"/>
                  </a:lnTo>
                  <a:lnTo>
                    <a:pt x="228" y="196"/>
                  </a:lnTo>
                  <a:lnTo>
                    <a:pt x="233" y="196"/>
                  </a:lnTo>
                  <a:lnTo>
                    <a:pt x="233" y="197"/>
                  </a:lnTo>
                  <a:lnTo>
                    <a:pt x="233" y="198"/>
                  </a:lnTo>
                  <a:lnTo>
                    <a:pt x="235" y="198"/>
                  </a:lnTo>
                  <a:lnTo>
                    <a:pt x="237" y="198"/>
                  </a:lnTo>
                  <a:lnTo>
                    <a:pt x="240" y="204"/>
                  </a:lnTo>
                  <a:lnTo>
                    <a:pt x="241" y="205"/>
                  </a:lnTo>
                  <a:close/>
                  <a:moveTo>
                    <a:pt x="245" y="188"/>
                  </a:moveTo>
                  <a:lnTo>
                    <a:pt x="245" y="189"/>
                  </a:lnTo>
                  <a:lnTo>
                    <a:pt x="247" y="189"/>
                  </a:lnTo>
                  <a:lnTo>
                    <a:pt x="247" y="188"/>
                  </a:lnTo>
                  <a:lnTo>
                    <a:pt x="248" y="188"/>
                  </a:lnTo>
                  <a:lnTo>
                    <a:pt x="249" y="188"/>
                  </a:lnTo>
                  <a:lnTo>
                    <a:pt x="249" y="191"/>
                  </a:lnTo>
                  <a:lnTo>
                    <a:pt x="250" y="190"/>
                  </a:lnTo>
                  <a:lnTo>
                    <a:pt x="251" y="190"/>
                  </a:lnTo>
                  <a:lnTo>
                    <a:pt x="251" y="193"/>
                  </a:lnTo>
                  <a:lnTo>
                    <a:pt x="253" y="193"/>
                  </a:lnTo>
                  <a:lnTo>
                    <a:pt x="253" y="194"/>
                  </a:lnTo>
                  <a:lnTo>
                    <a:pt x="254" y="194"/>
                  </a:lnTo>
                  <a:lnTo>
                    <a:pt x="256" y="195"/>
                  </a:lnTo>
                  <a:lnTo>
                    <a:pt x="257" y="195"/>
                  </a:lnTo>
                  <a:lnTo>
                    <a:pt x="260" y="197"/>
                  </a:lnTo>
                  <a:lnTo>
                    <a:pt x="260" y="198"/>
                  </a:lnTo>
                  <a:lnTo>
                    <a:pt x="260" y="201"/>
                  </a:lnTo>
                  <a:lnTo>
                    <a:pt x="260" y="204"/>
                  </a:lnTo>
                  <a:lnTo>
                    <a:pt x="260" y="211"/>
                  </a:lnTo>
                  <a:lnTo>
                    <a:pt x="262" y="211"/>
                  </a:lnTo>
                  <a:lnTo>
                    <a:pt x="262" y="214"/>
                  </a:lnTo>
                  <a:lnTo>
                    <a:pt x="263" y="214"/>
                  </a:lnTo>
                  <a:lnTo>
                    <a:pt x="263" y="221"/>
                  </a:lnTo>
                  <a:lnTo>
                    <a:pt x="265" y="221"/>
                  </a:lnTo>
                  <a:lnTo>
                    <a:pt x="269" y="221"/>
                  </a:lnTo>
                  <a:lnTo>
                    <a:pt x="269" y="222"/>
                  </a:lnTo>
                  <a:lnTo>
                    <a:pt x="269" y="224"/>
                  </a:lnTo>
                  <a:lnTo>
                    <a:pt x="269" y="227"/>
                  </a:lnTo>
                  <a:lnTo>
                    <a:pt x="269" y="229"/>
                  </a:lnTo>
                  <a:lnTo>
                    <a:pt x="269" y="230"/>
                  </a:lnTo>
                  <a:lnTo>
                    <a:pt x="269" y="232"/>
                  </a:lnTo>
                  <a:lnTo>
                    <a:pt x="269" y="235"/>
                  </a:lnTo>
                  <a:lnTo>
                    <a:pt x="269" y="238"/>
                  </a:lnTo>
                  <a:lnTo>
                    <a:pt x="269" y="239"/>
                  </a:lnTo>
                  <a:lnTo>
                    <a:pt x="267" y="239"/>
                  </a:lnTo>
                  <a:lnTo>
                    <a:pt x="265" y="239"/>
                  </a:lnTo>
                  <a:lnTo>
                    <a:pt x="263" y="238"/>
                  </a:lnTo>
                  <a:lnTo>
                    <a:pt x="263" y="239"/>
                  </a:lnTo>
                  <a:lnTo>
                    <a:pt x="262" y="239"/>
                  </a:lnTo>
                  <a:lnTo>
                    <a:pt x="263" y="237"/>
                  </a:lnTo>
                  <a:lnTo>
                    <a:pt x="265" y="237"/>
                  </a:lnTo>
                  <a:lnTo>
                    <a:pt x="265" y="236"/>
                  </a:lnTo>
                  <a:lnTo>
                    <a:pt x="263" y="236"/>
                  </a:lnTo>
                  <a:lnTo>
                    <a:pt x="262" y="235"/>
                  </a:lnTo>
                  <a:lnTo>
                    <a:pt x="263" y="234"/>
                  </a:lnTo>
                  <a:lnTo>
                    <a:pt x="262" y="232"/>
                  </a:lnTo>
                  <a:lnTo>
                    <a:pt x="261" y="232"/>
                  </a:lnTo>
                  <a:lnTo>
                    <a:pt x="262" y="232"/>
                  </a:lnTo>
                  <a:lnTo>
                    <a:pt x="261" y="231"/>
                  </a:lnTo>
                  <a:lnTo>
                    <a:pt x="260" y="231"/>
                  </a:lnTo>
                  <a:lnTo>
                    <a:pt x="259" y="231"/>
                  </a:lnTo>
                  <a:lnTo>
                    <a:pt x="258" y="230"/>
                  </a:lnTo>
                  <a:lnTo>
                    <a:pt x="258" y="229"/>
                  </a:lnTo>
                  <a:lnTo>
                    <a:pt x="257" y="229"/>
                  </a:lnTo>
                  <a:lnTo>
                    <a:pt x="254" y="229"/>
                  </a:lnTo>
                  <a:lnTo>
                    <a:pt x="253" y="229"/>
                  </a:lnTo>
                  <a:lnTo>
                    <a:pt x="252" y="224"/>
                  </a:lnTo>
                  <a:lnTo>
                    <a:pt x="252" y="223"/>
                  </a:lnTo>
                  <a:lnTo>
                    <a:pt x="252" y="222"/>
                  </a:lnTo>
                  <a:lnTo>
                    <a:pt x="251" y="221"/>
                  </a:lnTo>
                  <a:lnTo>
                    <a:pt x="251" y="220"/>
                  </a:lnTo>
                  <a:lnTo>
                    <a:pt x="251" y="218"/>
                  </a:lnTo>
                  <a:lnTo>
                    <a:pt x="251" y="215"/>
                  </a:lnTo>
                  <a:lnTo>
                    <a:pt x="251" y="213"/>
                  </a:lnTo>
                  <a:lnTo>
                    <a:pt x="251" y="212"/>
                  </a:lnTo>
                  <a:lnTo>
                    <a:pt x="254" y="212"/>
                  </a:lnTo>
                  <a:lnTo>
                    <a:pt x="254" y="211"/>
                  </a:lnTo>
                  <a:lnTo>
                    <a:pt x="253" y="210"/>
                  </a:lnTo>
                  <a:lnTo>
                    <a:pt x="254" y="210"/>
                  </a:lnTo>
                  <a:lnTo>
                    <a:pt x="253" y="210"/>
                  </a:lnTo>
                  <a:lnTo>
                    <a:pt x="253" y="211"/>
                  </a:lnTo>
                  <a:lnTo>
                    <a:pt x="251" y="211"/>
                  </a:lnTo>
                  <a:lnTo>
                    <a:pt x="250" y="211"/>
                  </a:lnTo>
                  <a:lnTo>
                    <a:pt x="250" y="210"/>
                  </a:lnTo>
                  <a:lnTo>
                    <a:pt x="247" y="209"/>
                  </a:lnTo>
                  <a:lnTo>
                    <a:pt x="247" y="207"/>
                  </a:lnTo>
                  <a:lnTo>
                    <a:pt x="245" y="207"/>
                  </a:lnTo>
                  <a:lnTo>
                    <a:pt x="247" y="206"/>
                  </a:lnTo>
                  <a:lnTo>
                    <a:pt x="245" y="206"/>
                  </a:lnTo>
                  <a:lnTo>
                    <a:pt x="244" y="206"/>
                  </a:lnTo>
                  <a:lnTo>
                    <a:pt x="243" y="206"/>
                  </a:lnTo>
                  <a:lnTo>
                    <a:pt x="239" y="198"/>
                  </a:lnTo>
                  <a:lnTo>
                    <a:pt x="237" y="196"/>
                  </a:lnTo>
                  <a:lnTo>
                    <a:pt x="236" y="193"/>
                  </a:lnTo>
                  <a:lnTo>
                    <a:pt x="239" y="193"/>
                  </a:lnTo>
                  <a:lnTo>
                    <a:pt x="241" y="193"/>
                  </a:lnTo>
                  <a:lnTo>
                    <a:pt x="241" y="191"/>
                  </a:lnTo>
                  <a:lnTo>
                    <a:pt x="244" y="191"/>
                  </a:lnTo>
                  <a:lnTo>
                    <a:pt x="244" y="190"/>
                  </a:lnTo>
                  <a:lnTo>
                    <a:pt x="244" y="188"/>
                  </a:lnTo>
                  <a:lnTo>
                    <a:pt x="245" y="188"/>
                  </a:lnTo>
                  <a:close/>
                  <a:moveTo>
                    <a:pt x="278" y="180"/>
                  </a:moveTo>
                  <a:lnTo>
                    <a:pt x="275" y="180"/>
                  </a:lnTo>
                  <a:lnTo>
                    <a:pt x="273" y="180"/>
                  </a:lnTo>
                  <a:lnTo>
                    <a:pt x="273" y="174"/>
                  </a:lnTo>
                  <a:lnTo>
                    <a:pt x="275" y="174"/>
                  </a:lnTo>
                  <a:lnTo>
                    <a:pt x="278" y="174"/>
                  </a:lnTo>
                  <a:lnTo>
                    <a:pt x="278" y="179"/>
                  </a:lnTo>
                  <a:lnTo>
                    <a:pt x="278" y="180"/>
                  </a:lnTo>
                  <a:close/>
                  <a:moveTo>
                    <a:pt x="296" y="165"/>
                  </a:moveTo>
                  <a:lnTo>
                    <a:pt x="296" y="171"/>
                  </a:lnTo>
                  <a:lnTo>
                    <a:pt x="295" y="170"/>
                  </a:lnTo>
                  <a:lnTo>
                    <a:pt x="292" y="168"/>
                  </a:lnTo>
                  <a:lnTo>
                    <a:pt x="288" y="165"/>
                  </a:lnTo>
                  <a:lnTo>
                    <a:pt x="296" y="165"/>
                  </a:lnTo>
                  <a:close/>
                  <a:moveTo>
                    <a:pt x="239" y="127"/>
                  </a:moveTo>
                  <a:lnTo>
                    <a:pt x="237" y="127"/>
                  </a:lnTo>
                  <a:lnTo>
                    <a:pt x="237" y="126"/>
                  </a:lnTo>
                  <a:lnTo>
                    <a:pt x="239" y="126"/>
                  </a:lnTo>
                  <a:lnTo>
                    <a:pt x="239" y="127"/>
                  </a:lnTo>
                  <a:close/>
                  <a:moveTo>
                    <a:pt x="236" y="114"/>
                  </a:moveTo>
                  <a:lnTo>
                    <a:pt x="237" y="114"/>
                  </a:lnTo>
                  <a:lnTo>
                    <a:pt x="237" y="113"/>
                  </a:lnTo>
                  <a:lnTo>
                    <a:pt x="239" y="113"/>
                  </a:lnTo>
                  <a:lnTo>
                    <a:pt x="240" y="113"/>
                  </a:lnTo>
                  <a:lnTo>
                    <a:pt x="242" y="113"/>
                  </a:lnTo>
                  <a:lnTo>
                    <a:pt x="242" y="114"/>
                  </a:lnTo>
                  <a:lnTo>
                    <a:pt x="242" y="117"/>
                  </a:lnTo>
                  <a:lnTo>
                    <a:pt x="242" y="118"/>
                  </a:lnTo>
                  <a:lnTo>
                    <a:pt x="242" y="119"/>
                  </a:lnTo>
                  <a:lnTo>
                    <a:pt x="242" y="120"/>
                  </a:lnTo>
                  <a:lnTo>
                    <a:pt x="242" y="121"/>
                  </a:lnTo>
                  <a:lnTo>
                    <a:pt x="240" y="121"/>
                  </a:lnTo>
                  <a:lnTo>
                    <a:pt x="237" y="121"/>
                  </a:lnTo>
                  <a:lnTo>
                    <a:pt x="235" y="121"/>
                  </a:lnTo>
                  <a:lnTo>
                    <a:pt x="233" y="121"/>
                  </a:lnTo>
                  <a:lnTo>
                    <a:pt x="233" y="122"/>
                  </a:lnTo>
                  <a:lnTo>
                    <a:pt x="233" y="124"/>
                  </a:lnTo>
                  <a:lnTo>
                    <a:pt x="233" y="126"/>
                  </a:lnTo>
                  <a:lnTo>
                    <a:pt x="231" y="126"/>
                  </a:lnTo>
                  <a:lnTo>
                    <a:pt x="231" y="124"/>
                  </a:lnTo>
                  <a:lnTo>
                    <a:pt x="231" y="122"/>
                  </a:lnTo>
                  <a:lnTo>
                    <a:pt x="231" y="121"/>
                  </a:lnTo>
                  <a:lnTo>
                    <a:pt x="230" y="121"/>
                  </a:lnTo>
                  <a:lnTo>
                    <a:pt x="228" y="121"/>
                  </a:lnTo>
                  <a:lnTo>
                    <a:pt x="228" y="123"/>
                  </a:lnTo>
                  <a:lnTo>
                    <a:pt x="228" y="126"/>
                  </a:lnTo>
                  <a:lnTo>
                    <a:pt x="228" y="127"/>
                  </a:lnTo>
                  <a:lnTo>
                    <a:pt x="231" y="127"/>
                  </a:lnTo>
                  <a:lnTo>
                    <a:pt x="231" y="129"/>
                  </a:lnTo>
                  <a:lnTo>
                    <a:pt x="233" y="129"/>
                  </a:lnTo>
                  <a:lnTo>
                    <a:pt x="233" y="130"/>
                  </a:lnTo>
                  <a:lnTo>
                    <a:pt x="234" y="130"/>
                  </a:lnTo>
                  <a:lnTo>
                    <a:pt x="235" y="130"/>
                  </a:lnTo>
                  <a:lnTo>
                    <a:pt x="236" y="130"/>
                  </a:lnTo>
                  <a:lnTo>
                    <a:pt x="237" y="130"/>
                  </a:lnTo>
                  <a:lnTo>
                    <a:pt x="239" y="130"/>
                  </a:lnTo>
                  <a:lnTo>
                    <a:pt x="239" y="134"/>
                  </a:lnTo>
                  <a:lnTo>
                    <a:pt x="240" y="134"/>
                  </a:lnTo>
                  <a:lnTo>
                    <a:pt x="240" y="136"/>
                  </a:lnTo>
                  <a:lnTo>
                    <a:pt x="240" y="138"/>
                  </a:lnTo>
                  <a:lnTo>
                    <a:pt x="239" y="138"/>
                  </a:lnTo>
                  <a:lnTo>
                    <a:pt x="237" y="138"/>
                  </a:lnTo>
                  <a:lnTo>
                    <a:pt x="236" y="138"/>
                  </a:lnTo>
                  <a:lnTo>
                    <a:pt x="236" y="139"/>
                  </a:lnTo>
                  <a:lnTo>
                    <a:pt x="233" y="139"/>
                  </a:lnTo>
                  <a:lnTo>
                    <a:pt x="232" y="139"/>
                  </a:lnTo>
                  <a:lnTo>
                    <a:pt x="231" y="139"/>
                  </a:lnTo>
                  <a:lnTo>
                    <a:pt x="228" y="139"/>
                  </a:lnTo>
                  <a:lnTo>
                    <a:pt x="227" y="139"/>
                  </a:lnTo>
                  <a:lnTo>
                    <a:pt x="226" y="139"/>
                  </a:lnTo>
                  <a:lnTo>
                    <a:pt x="225" y="139"/>
                  </a:lnTo>
                  <a:lnTo>
                    <a:pt x="225" y="136"/>
                  </a:lnTo>
                  <a:lnTo>
                    <a:pt x="224" y="136"/>
                  </a:lnTo>
                  <a:lnTo>
                    <a:pt x="224" y="139"/>
                  </a:lnTo>
                  <a:lnTo>
                    <a:pt x="224" y="143"/>
                  </a:lnTo>
                  <a:lnTo>
                    <a:pt x="224" y="144"/>
                  </a:lnTo>
                  <a:lnTo>
                    <a:pt x="223" y="144"/>
                  </a:lnTo>
                  <a:lnTo>
                    <a:pt x="222" y="143"/>
                  </a:lnTo>
                  <a:lnTo>
                    <a:pt x="222" y="144"/>
                  </a:lnTo>
                  <a:lnTo>
                    <a:pt x="218" y="144"/>
                  </a:lnTo>
                  <a:lnTo>
                    <a:pt x="218" y="142"/>
                  </a:lnTo>
                  <a:lnTo>
                    <a:pt x="216" y="142"/>
                  </a:lnTo>
                  <a:lnTo>
                    <a:pt x="216" y="139"/>
                  </a:lnTo>
                  <a:lnTo>
                    <a:pt x="217" y="139"/>
                  </a:lnTo>
                  <a:lnTo>
                    <a:pt x="219" y="139"/>
                  </a:lnTo>
                  <a:lnTo>
                    <a:pt x="219" y="136"/>
                  </a:lnTo>
                  <a:lnTo>
                    <a:pt x="217" y="136"/>
                  </a:lnTo>
                  <a:lnTo>
                    <a:pt x="216" y="136"/>
                  </a:lnTo>
                  <a:lnTo>
                    <a:pt x="216" y="135"/>
                  </a:lnTo>
                  <a:lnTo>
                    <a:pt x="216" y="134"/>
                  </a:lnTo>
                  <a:lnTo>
                    <a:pt x="216" y="130"/>
                  </a:lnTo>
                  <a:lnTo>
                    <a:pt x="215" y="126"/>
                  </a:lnTo>
                  <a:lnTo>
                    <a:pt x="215" y="122"/>
                  </a:lnTo>
                  <a:lnTo>
                    <a:pt x="216" y="121"/>
                  </a:lnTo>
                  <a:lnTo>
                    <a:pt x="216" y="119"/>
                  </a:lnTo>
                  <a:lnTo>
                    <a:pt x="215" y="118"/>
                  </a:lnTo>
                  <a:lnTo>
                    <a:pt x="215" y="115"/>
                  </a:lnTo>
                  <a:lnTo>
                    <a:pt x="215" y="114"/>
                  </a:lnTo>
                  <a:lnTo>
                    <a:pt x="215" y="112"/>
                  </a:lnTo>
                  <a:lnTo>
                    <a:pt x="215" y="107"/>
                  </a:lnTo>
                  <a:lnTo>
                    <a:pt x="215" y="103"/>
                  </a:lnTo>
                  <a:lnTo>
                    <a:pt x="224" y="103"/>
                  </a:lnTo>
                  <a:lnTo>
                    <a:pt x="226" y="103"/>
                  </a:lnTo>
                  <a:lnTo>
                    <a:pt x="233" y="103"/>
                  </a:lnTo>
                  <a:lnTo>
                    <a:pt x="233" y="107"/>
                  </a:lnTo>
                  <a:lnTo>
                    <a:pt x="236" y="109"/>
                  </a:lnTo>
                  <a:lnTo>
                    <a:pt x="236" y="110"/>
                  </a:lnTo>
                  <a:lnTo>
                    <a:pt x="236" y="112"/>
                  </a:lnTo>
                  <a:lnTo>
                    <a:pt x="236" y="113"/>
                  </a:lnTo>
                  <a:lnTo>
                    <a:pt x="236" y="114"/>
                  </a:lnTo>
                  <a:close/>
                  <a:moveTo>
                    <a:pt x="228" y="135"/>
                  </a:moveTo>
                  <a:lnTo>
                    <a:pt x="231" y="135"/>
                  </a:lnTo>
                  <a:lnTo>
                    <a:pt x="233" y="135"/>
                  </a:lnTo>
                  <a:lnTo>
                    <a:pt x="233" y="132"/>
                  </a:lnTo>
                  <a:lnTo>
                    <a:pt x="233" y="130"/>
                  </a:lnTo>
                  <a:lnTo>
                    <a:pt x="231" y="130"/>
                  </a:lnTo>
                  <a:lnTo>
                    <a:pt x="228" y="130"/>
                  </a:lnTo>
                  <a:lnTo>
                    <a:pt x="228" y="131"/>
                  </a:lnTo>
                  <a:lnTo>
                    <a:pt x="228" y="134"/>
                  </a:lnTo>
                  <a:lnTo>
                    <a:pt x="228" y="135"/>
                  </a:lnTo>
                  <a:close/>
                  <a:moveTo>
                    <a:pt x="606" y="28"/>
                  </a:moveTo>
                  <a:lnTo>
                    <a:pt x="607" y="28"/>
                  </a:lnTo>
                  <a:lnTo>
                    <a:pt x="607" y="27"/>
                  </a:lnTo>
                  <a:lnTo>
                    <a:pt x="609" y="27"/>
                  </a:lnTo>
                  <a:lnTo>
                    <a:pt x="610" y="27"/>
                  </a:lnTo>
                  <a:lnTo>
                    <a:pt x="611" y="27"/>
                  </a:lnTo>
                  <a:lnTo>
                    <a:pt x="612" y="27"/>
                  </a:lnTo>
                  <a:lnTo>
                    <a:pt x="612" y="26"/>
                  </a:lnTo>
                  <a:lnTo>
                    <a:pt x="613" y="26"/>
                  </a:lnTo>
                  <a:lnTo>
                    <a:pt x="614" y="26"/>
                  </a:lnTo>
                  <a:lnTo>
                    <a:pt x="615" y="26"/>
                  </a:lnTo>
                  <a:lnTo>
                    <a:pt x="616" y="26"/>
                  </a:lnTo>
                  <a:lnTo>
                    <a:pt x="618" y="27"/>
                  </a:lnTo>
                  <a:lnTo>
                    <a:pt x="619" y="27"/>
                  </a:lnTo>
                  <a:lnTo>
                    <a:pt x="620" y="27"/>
                  </a:lnTo>
                  <a:lnTo>
                    <a:pt x="621" y="27"/>
                  </a:lnTo>
                  <a:lnTo>
                    <a:pt x="622" y="27"/>
                  </a:lnTo>
                  <a:lnTo>
                    <a:pt x="623" y="27"/>
                  </a:lnTo>
                  <a:lnTo>
                    <a:pt x="626" y="27"/>
                  </a:lnTo>
                  <a:lnTo>
                    <a:pt x="627" y="27"/>
                  </a:lnTo>
                  <a:lnTo>
                    <a:pt x="630" y="27"/>
                  </a:lnTo>
                  <a:lnTo>
                    <a:pt x="635" y="27"/>
                  </a:lnTo>
                  <a:lnTo>
                    <a:pt x="637" y="27"/>
                  </a:lnTo>
                  <a:lnTo>
                    <a:pt x="638" y="27"/>
                  </a:lnTo>
                  <a:lnTo>
                    <a:pt x="639" y="27"/>
                  </a:lnTo>
                  <a:lnTo>
                    <a:pt x="640" y="27"/>
                  </a:lnTo>
                  <a:lnTo>
                    <a:pt x="644" y="27"/>
                  </a:lnTo>
                  <a:lnTo>
                    <a:pt x="647" y="27"/>
                  </a:lnTo>
                  <a:lnTo>
                    <a:pt x="652" y="27"/>
                  </a:lnTo>
                  <a:lnTo>
                    <a:pt x="653" y="27"/>
                  </a:lnTo>
                  <a:lnTo>
                    <a:pt x="654" y="27"/>
                  </a:lnTo>
                  <a:lnTo>
                    <a:pt x="654" y="28"/>
                  </a:lnTo>
                  <a:lnTo>
                    <a:pt x="655" y="28"/>
                  </a:lnTo>
                  <a:lnTo>
                    <a:pt x="663" y="27"/>
                  </a:lnTo>
                  <a:lnTo>
                    <a:pt x="675" y="27"/>
                  </a:lnTo>
                  <a:lnTo>
                    <a:pt x="684" y="27"/>
                  </a:lnTo>
                  <a:lnTo>
                    <a:pt x="689" y="27"/>
                  </a:lnTo>
                  <a:lnTo>
                    <a:pt x="692" y="27"/>
                  </a:lnTo>
                  <a:lnTo>
                    <a:pt x="704" y="27"/>
                  </a:lnTo>
                  <a:lnTo>
                    <a:pt x="710" y="27"/>
                  </a:lnTo>
                  <a:lnTo>
                    <a:pt x="716" y="27"/>
                  </a:lnTo>
                  <a:lnTo>
                    <a:pt x="718" y="27"/>
                  </a:lnTo>
                  <a:lnTo>
                    <a:pt x="719" y="27"/>
                  </a:lnTo>
                  <a:lnTo>
                    <a:pt x="723" y="27"/>
                  </a:lnTo>
                  <a:lnTo>
                    <a:pt x="724" y="27"/>
                  </a:lnTo>
                  <a:lnTo>
                    <a:pt x="725" y="27"/>
                  </a:lnTo>
                  <a:lnTo>
                    <a:pt x="727" y="27"/>
                  </a:lnTo>
                  <a:lnTo>
                    <a:pt x="728" y="27"/>
                  </a:lnTo>
                  <a:lnTo>
                    <a:pt x="730" y="27"/>
                  </a:lnTo>
                  <a:lnTo>
                    <a:pt x="732" y="27"/>
                  </a:lnTo>
                  <a:lnTo>
                    <a:pt x="735" y="27"/>
                  </a:lnTo>
                  <a:lnTo>
                    <a:pt x="736" y="27"/>
                  </a:lnTo>
                  <a:lnTo>
                    <a:pt x="741" y="26"/>
                  </a:lnTo>
                  <a:lnTo>
                    <a:pt x="742" y="26"/>
                  </a:lnTo>
                  <a:lnTo>
                    <a:pt x="744" y="26"/>
                  </a:lnTo>
                  <a:lnTo>
                    <a:pt x="745" y="26"/>
                  </a:lnTo>
                  <a:lnTo>
                    <a:pt x="747" y="26"/>
                  </a:lnTo>
                  <a:lnTo>
                    <a:pt x="748" y="26"/>
                  </a:lnTo>
                  <a:lnTo>
                    <a:pt x="749" y="26"/>
                  </a:lnTo>
                  <a:lnTo>
                    <a:pt x="750" y="26"/>
                  </a:lnTo>
                  <a:lnTo>
                    <a:pt x="751" y="26"/>
                  </a:lnTo>
                  <a:lnTo>
                    <a:pt x="752" y="26"/>
                  </a:lnTo>
                  <a:lnTo>
                    <a:pt x="753" y="26"/>
                  </a:lnTo>
                  <a:lnTo>
                    <a:pt x="754" y="26"/>
                  </a:lnTo>
                  <a:lnTo>
                    <a:pt x="756" y="26"/>
                  </a:lnTo>
                  <a:lnTo>
                    <a:pt x="758" y="26"/>
                  </a:lnTo>
                  <a:lnTo>
                    <a:pt x="760" y="27"/>
                  </a:lnTo>
                  <a:lnTo>
                    <a:pt x="761" y="27"/>
                  </a:lnTo>
                  <a:lnTo>
                    <a:pt x="765" y="27"/>
                  </a:lnTo>
                  <a:lnTo>
                    <a:pt x="775" y="27"/>
                  </a:lnTo>
                  <a:lnTo>
                    <a:pt x="776" y="27"/>
                  </a:lnTo>
                  <a:lnTo>
                    <a:pt x="781" y="27"/>
                  </a:lnTo>
                  <a:lnTo>
                    <a:pt x="782" y="27"/>
                  </a:lnTo>
                  <a:lnTo>
                    <a:pt x="784" y="27"/>
                  </a:lnTo>
                  <a:lnTo>
                    <a:pt x="786" y="27"/>
                  </a:lnTo>
                  <a:lnTo>
                    <a:pt x="787" y="27"/>
                  </a:lnTo>
                  <a:lnTo>
                    <a:pt x="793" y="27"/>
                  </a:lnTo>
                  <a:lnTo>
                    <a:pt x="794" y="27"/>
                  </a:lnTo>
                  <a:lnTo>
                    <a:pt x="795" y="27"/>
                  </a:lnTo>
                  <a:lnTo>
                    <a:pt x="796" y="27"/>
                  </a:lnTo>
                  <a:lnTo>
                    <a:pt x="797" y="27"/>
                  </a:lnTo>
                  <a:lnTo>
                    <a:pt x="800" y="27"/>
                  </a:lnTo>
                  <a:lnTo>
                    <a:pt x="802" y="28"/>
                  </a:lnTo>
                  <a:lnTo>
                    <a:pt x="803" y="28"/>
                  </a:lnTo>
                  <a:lnTo>
                    <a:pt x="805" y="28"/>
                  </a:lnTo>
                  <a:lnTo>
                    <a:pt x="808" y="28"/>
                  </a:lnTo>
                  <a:lnTo>
                    <a:pt x="808" y="27"/>
                  </a:lnTo>
                  <a:lnTo>
                    <a:pt x="810" y="27"/>
                  </a:lnTo>
                  <a:lnTo>
                    <a:pt x="811" y="27"/>
                  </a:lnTo>
                  <a:lnTo>
                    <a:pt x="812" y="27"/>
                  </a:lnTo>
                  <a:lnTo>
                    <a:pt x="813" y="27"/>
                  </a:lnTo>
                  <a:lnTo>
                    <a:pt x="814" y="26"/>
                  </a:lnTo>
                  <a:lnTo>
                    <a:pt x="816" y="26"/>
                  </a:lnTo>
                  <a:lnTo>
                    <a:pt x="818" y="26"/>
                  </a:lnTo>
                  <a:lnTo>
                    <a:pt x="823" y="26"/>
                  </a:lnTo>
                  <a:lnTo>
                    <a:pt x="827" y="26"/>
                  </a:lnTo>
                  <a:lnTo>
                    <a:pt x="834" y="26"/>
                  </a:lnTo>
                  <a:lnTo>
                    <a:pt x="835" y="26"/>
                  </a:lnTo>
                  <a:lnTo>
                    <a:pt x="839" y="26"/>
                  </a:lnTo>
                  <a:lnTo>
                    <a:pt x="842" y="26"/>
                  </a:lnTo>
                  <a:lnTo>
                    <a:pt x="843" y="26"/>
                  </a:lnTo>
                  <a:lnTo>
                    <a:pt x="844" y="26"/>
                  </a:lnTo>
                  <a:lnTo>
                    <a:pt x="845" y="26"/>
                  </a:lnTo>
                  <a:lnTo>
                    <a:pt x="846" y="26"/>
                  </a:lnTo>
                  <a:lnTo>
                    <a:pt x="847" y="26"/>
                  </a:lnTo>
                  <a:lnTo>
                    <a:pt x="848" y="26"/>
                  </a:lnTo>
                  <a:lnTo>
                    <a:pt x="850" y="26"/>
                  </a:lnTo>
                  <a:lnTo>
                    <a:pt x="852" y="26"/>
                  </a:lnTo>
                  <a:lnTo>
                    <a:pt x="853" y="26"/>
                  </a:lnTo>
                  <a:lnTo>
                    <a:pt x="854" y="26"/>
                  </a:lnTo>
                  <a:lnTo>
                    <a:pt x="855" y="26"/>
                  </a:lnTo>
                  <a:lnTo>
                    <a:pt x="856" y="26"/>
                  </a:lnTo>
                  <a:lnTo>
                    <a:pt x="857" y="26"/>
                  </a:lnTo>
                  <a:lnTo>
                    <a:pt x="860" y="26"/>
                  </a:lnTo>
                  <a:lnTo>
                    <a:pt x="861" y="26"/>
                  </a:lnTo>
                  <a:lnTo>
                    <a:pt x="862" y="26"/>
                  </a:lnTo>
                  <a:lnTo>
                    <a:pt x="865" y="26"/>
                  </a:lnTo>
                  <a:lnTo>
                    <a:pt x="866" y="26"/>
                  </a:lnTo>
                  <a:lnTo>
                    <a:pt x="868" y="26"/>
                  </a:lnTo>
                  <a:lnTo>
                    <a:pt x="876" y="26"/>
                  </a:lnTo>
                  <a:lnTo>
                    <a:pt x="879" y="26"/>
                  </a:lnTo>
                  <a:lnTo>
                    <a:pt x="883" y="26"/>
                  </a:lnTo>
                  <a:lnTo>
                    <a:pt x="888" y="26"/>
                  </a:lnTo>
                  <a:lnTo>
                    <a:pt x="893" y="26"/>
                  </a:lnTo>
                  <a:lnTo>
                    <a:pt x="896" y="26"/>
                  </a:lnTo>
                  <a:lnTo>
                    <a:pt x="897" y="26"/>
                  </a:lnTo>
                  <a:lnTo>
                    <a:pt x="898" y="27"/>
                  </a:lnTo>
                  <a:lnTo>
                    <a:pt x="899" y="27"/>
                  </a:lnTo>
                  <a:lnTo>
                    <a:pt x="909" y="27"/>
                  </a:lnTo>
                  <a:lnTo>
                    <a:pt x="915" y="27"/>
                  </a:lnTo>
                  <a:lnTo>
                    <a:pt x="922" y="27"/>
                  </a:lnTo>
                  <a:lnTo>
                    <a:pt x="929" y="27"/>
                  </a:lnTo>
                  <a:lnTo>
                    <a:pt x="930" y="27"/>
                  </a:lnTo>
                  <a:lnTo>
                    <a:pt x="932" y="27"/>
                  </a:lnTo>
                  <a:lnTo>
                    <a:pt x="933" y="27"/>
                  </a:lnTo>
                  <a:lnTo>
                    <a:pt x="937" y="27"/>
                  </a:lnTo>
                  <a:lnTo>
                    <a:pt x="943" y="27"/>
                  </a:lnTo>
                  <a:lnTo>
                    <a:pt x="954" y="27"/>
                  </a:lnTo>
                  <a:lnTo>
                    <a:pt x="968" y="27"/>
                  </a:lnTo>
                  <a:lnTo>
                    <a:pt x="972" y="27"/>
                  </a:lnTo>
                  <a:lnTo>
                    <a:pt x="986" y="27"/>
                  </a:lnTo>
                  <a:lnTo>
                    <a:pt x="997" y="28"/>
                  </a:lnTo>
                  <a:lnTo>
                    <a:pt x="1001" y="28"/>
                  </a:lnTo>
                  <a:lnTo>
                    <a:pt x="1002" y="28"/>
                  </a:lnTo>
                  <a:lnTo>
                    <a:pt x="1005" y="28"/>
                  </a:lnTo>
                  <a:lnTo>
                    <a:pt x="1012" y="28"/>
                  </a:lnTo>
                  <a:lnTo>
                    <a:pt x="1018" y="28"/>
                  </a:lnTo>
                  <a:lnTo>
                    <a:pt x="1036" y="28"/>
                  </a:lnTo>
                  <a:lnTo>
                    <a:pt x="1042" y="28"/>
                  </a:lnTo>
                  <a:lnTo>
                    <a:pt x="1043" y="28"/>
                  </a:lnTo>
                  <a:lnTo>
                    <a:pt x="1045" y="28"/>
                  </a:lnTo>
                  <a:lnTo>
                    <a:pt x="1055" y="28"/>
                  </a:lnTo>
                  <a:lnTo>
                    <a:pt x="1076" y="28"/>
                  </a:lnTo>
                  <a:lnTo>
                    <a:pt x="1077" y="28"/>
                  </a:lnTo>
                  <a:lnTo>
                    <a:pt x="1085" y="28"/>
                  </a:lnTo>
                  <a:lnTo>
                    <a:pt x="1092" y="28"/>
                  </a:lnTo>
                  <a:lnTo>
                    <a:pt x="1093" y="28"/>
                  </a:lnTo>
                  <a:lnTo>
                    <a:pt x="1094" y="28"/>
                  </a:lnTo>
                  <a:lnTo>
                    <a:pt x="1109" y="28"/>
                  </a:lnTo>
                  <a:lnTo>
                    <a:pt x="1112" y="28"/>
                  </a:lnTo>
                  <a:lnTo>
                    <a:pt x="1127" y="27"/>
                  </a:lnTo>
                  <a:lnTo>
                    <a:pt x="1130" y="27"/>
                  </a:lnTo>
                  <a:lnTo>
                    <a:pt x="1135" y="27"/>
                  </a:lnTo>
                  <a:lnTo>
                    <a:pt x="1137" y="27"/>
                  </a:lnTo>
                  <a:lnTo>
                    <a:pt x="1139" y="27"/>
                  </a:lnTo>
                  <a:lnTo>
                    <a:pt x="1143" y="27"/>
                  </a:lnTo>
                  <a:lnTo>
                    <a:pt x="1146" y="27"/>
                  </a:lnTo>
                  <a:lnTo>
                    <a:pt x="1147" y="27"/>
                  </a:lnTo>
                  <a:lnTo>
                    <a:pt x="1148" y="27"/>
                  </a:lnTo>
                  <a:lnTo>
                    <a:pt x="1149" y="27"/>
                  </a:lnTo>
                  <a:lnTo>
                    <a:pt x="1156" y="27"/>
                  </a:lnTo>
                  <a:lnTo>
                    <a:pt x="1165" y="27"/>
                  </a:lnTo>
                  <a:lnTo>
                    <a:pt x="1175" y="27"/>
                  </a:lnTo>
                  <a:lnTo>
                    <a:pt x="1176" y="27"/>
                  </a:lnTo>
                  <a:lnTo>
                    <a:pt x="1179" y="27"/>
                  </a:lnTo>
                  <a:lnTo>
                    <a:pt x="1180" y="27"/>
                  </a:lnTo>
                  <a:lnTo>
                    <a:pt x="1181" y="27"/>
                  </a:lnTo>
                  <a:lnTo>
                    <a:pt x="1182" y="27"/>
                  </a:lnTo>
                  <a:lnTo>
                    <a:pt x="1183" y="27"/>
                  </a:lnTo>
                  <a:lnTo>
                    <a:pt x="1184" y="27"/>
                  </a:lnTo>
                  <a:lnTo>
                    <a:pt x="1186" y="27"/>
                  </a:lnTo>
                  <a:lnTo>
                    <a:pt x="1187" y="27"/>
                  </a:lnTo>
                  <a:lnTo>
                    <a:pt x="1188" y="27"/>
                  </a:lnTo>
                  <a:lnTo>
                    <a:pt x="1189" y="27"/>
                  </a:lnTo>
                  <a:lnTo>
                    <a:pt x="1191" y="27"/>
                  </a:lnTo>
                  <a:lnTo>
                    <a:pt x="1196" y="27"/>
                  </a:lnTo>
                  <a:lnTo>
                    <a:pt x="1201" y="27"/>
                  </a:lnTo>
                  <a:lnTo>
                    <a:pt x="1205" y="27"/>
                  </a:lnTo>
                  <a:lnTo>
                    <a:pt x="1206" y="27"/>
                  </a:lnTo>
                  <a:lnTo>
                    <a:pt x="1207" y="27"/>
                  </a:lnTo>
                  <a:lnTo>
                    <a:pt x="1208" y="27"/>
                  </a:lnTo>
                  <a:lnTo>
                    <a:pt x="1209" y="27"/>
                  </a:lnTo>
                  <a:lnTo>
                    <a:pt x="1212" y="27"/>
                  </a:lnTo>
                  <a:lnTo>
                    <a:pt x="1213" y="27"/>
                  </a:lnTo>
                  <a:lnTo>
                    <a:pt x="1216" y="27"/>
                  </a:lnTo>
                  <a:lnTo>
                    <a:pt x="1217" y="27"/>
                  </a:lnTo>
                  <a:lnTo>
                    <a:pt x="1218" y="27"/>
                  </a:lnTo>
                  <a:lnTo>
                    <a:pt x="1219" y="27"/>
                  </a:lnTo>
                  <a:lnTo>
                    <a:pt x="1221" y="27"/>
                  </a:lnTo>
                  <a:lnTo>
                    <a:pt x="1222" y="27"/>
                  </a:lnTo>
                  <a:lnTo>
                    <a:pt x="1223" y="27"/>
                  </a:lnTo>
                  <a:lnTo>
                    <a:pt x="1225" y="27"/>
                  </a:lnTo>
                  <a:lnTo>
                    <a:pt x="1226" y="27"/>
                  </a:lnTo>
                  <a:lnTo>
                    <a:pt x="1229" y="27"/>
                  </a:lnTo>
                  <a:lnTo>
                    <a:pt x="1238" y="27"/>
                  </a:lnTo>
                  <a:lnTo>
                    <a:pt x="1239" y="27"/>
                  </a:lnTo>
                  <a:lnTo>
                    <a:pt x="1240" y="27"/>
                  </a:lnTo>
                  <a:lnTo>
                    <a:pt x="1242" y="27"/>
                  </a:lnTo>
                  <a:lnTo>
                    <a:pt x="1244" y="27"/>
                  </a:lnTo>
                  <a:lnTo>
                    <a:pt x="1248" y="26"/>
                  </a:lnTo>
                  <a:lnTo>
                    <a:pt x="1249" y="26"/>
                  </a:lnTo>
                  <a:lnTo>
                    <a:pt x="1250" y="26"/>
                  </a:lnTo>
                  <a:lnTo>
                    <a:pt x="1251" y="26"/>
                  </a:lnTo>
                  <a:lnTo>
                    <a:pt x="1252" y="26"/>
                  </a:lnTo>
                  <a:lnTo>
                    <a:pt x="1255" y="26"/>
                  </a:lnTo>
                  <a:lnTo>
                    <a:pt x="1258" y="26"/>
                  </a:lnTo>
                  <a:lnTo>
                    <a:pt x="1262" y="26"/>
                  </a:lnTo>
                  <a:lnTo>
                    <a:pt x="1269" y="26"/>
                  </a:lnTo>
                  <a:lnTo>
                    <a:pt x="1272" y="26"/>
                  </a:lnTo>
                  <a:lnTo>
                    <a:pt x="1273" y="26"/>
                  </a:lnTo>
                  <a:lnTo>
                    <a:pt x="1274" y="26"/>
                  </a:lnTo>
                  <a:lnTo>
                    <a:pt x="1275" y="26"/>
                  </a:lnTo>
                  <a:lnTo>
                    <a:pt x="1276" y="26"/>
                  </a:lnTo>
                  <a:lnTo>
                    <a:pt x="1278" y="26"/>
                  </a:lnTo>
                  <a:lnTo>
                    <a:pt x="1279" y="26"/>
                  </a:lnTo>
                  <a:lnTo>
                    <a:pt x="1281" y="26"/>
                  </a:lnTo>
                  <a:lnTo>
                    <a:pt x="1285" y="26"/>
                  </a:lnTo>
                  <a:lnTo>
                    <a:pt x="1286" y="26"/>
                  </a:lnTo>
                  <a:lnTo>
                    <a:pt x="1288" y="26"/>
                  </a:lnTo>
                  <a:lnTo>
                    <a:pt x="1291" y="26"/>
                  </a:lnTo>
                  <a:lnTo>
                    <a:pt x="1299" y="26"/>
                  </a:lnTo>
                  <a:lnTo>
                    <a:pt x="1322" y="25"/>
                  </a:lnTo>
                  <a:lnTo>
                    <a:pt x="1326" y="25"/>
                  </a:lnTo>
                  <a:lnTo>
                    <a:pt x="1344" y="25"/>
                  </a:lnTo>
                  <a:lnTo>
                    <a:pt x="1361" y="25"/>
                  </a:lnTo>
                  <a:lnTo>
                    <a:pt x="1362" y="25"/>
                  </a:lnTo>
                  <a:lnTo>
                    <a:pt x="1369" y="25"/>
                  </a:lnTo>
                  <a:lnTo>
                    <a:pt x="1371" y="25"/>
                  </a:lnTo>
                  <a:lnTo>
                    <a:pt x="1373" y="23"/>
                  </a:lnTo>
                  <a:lnTo>
                    <a:pt x="1376" y="23"/>
                  </a:lnTo>
                  <a:lnTo>
                    <a:pt x="1377" y="23"/>
                  </a:lnTo>
                  <a:lnTo>
                    <a:pt x="1378" y="23"/>
                  </a:lnTo>
                  <a:lnTo>
                    <a:pt x="1379" y="23"/>
                  </a:lnTo>
                  <a:lnTo>
                    <a:pt x="1380" y="23"/>
                  </a:lnTo>
                  <a:lnTo>
                    <a:pt x="1382" y="23"/>
                  </a:lnTo>
                  <a:lnTo>
                    <a:pt x="1385" y="23"/>
                  </a:lnTo>
                  <a:lnTo>
                    <a:pt x="1386" y="23"/>
                  </a:lnTo>
                  <a:lnTo>
                    <a:pt x="1387" y="23"/>
                  </a:lnTo>
                  <a:lnTo>
                    <a:pt x="1388" y="23"/>
                  </a:lnTo>
                  <a:lnTo>
                    <a:pt x="1390" y="23"/>
                  </a:lnTo>
                  <a:lnTo>
                    <a:pt x="1393" y="23"/>
                  </a:lnTo>
                  <a:lnTo>
                    <a:pt x="1394" y="23"/>
                  </a:lnTo>
                  <a:lnTo>
                    <a:pt x="1395" y="23"/>
                  </a:lnTo>
                  <a:lnTo>
                    <a:pt x="1397" y="23"/>
                  </a:lnTo>
                  <a:lnTo>
                    <a:pt x="1399" y="23"/>
                  </a:lnTo>
                  <a:lnTo>
                    <a:pt x="1400" y="23"/>
                  </a:lnTo>
                  <a:lnTo>
                    <a:pt x="1403" y="23"/>
                  </a:lnTo>
                  <a:lnTo>
                    <a:pt x="1404" y="23"/>
                  </a:lnTo>
                  <a:lnTo>
                    <a:pt x="1406" y="23"/>
                  </a:lnTo>
                  <a:lnTo>
                    <a:pt x="1407" y="23"/>
                  </a:lnTo>
                  <a:lnTo>
                    <a:pt x="1410" y="23"/>
                  </a:lnTo>
                  <a:lnTo>
                    <a:pt x="1411" y="23"/>
                  </a:lnTo>
                  <a:lnTo>
                    <a:pt x="1415" y="23"/>
                  </a:lnTo>
                  <a:lnTo>
                    <a:pt x="1421" y="23"/>
                  </a:lnTo>
                  <a:lnTo>
                    <a:pt x="1425" y="22"/>
                  </a:lnTo>
                  <a:lnTo>
                    <a:pt x="1431" y="22"/>
                  </a:lnTo>
                  <a:lnTo>
                    <a:pt x="1433" y="22"/>
                  </a:lnTo>
                  <a:lnTo>
                    <a:pt x="1434" y="22"/>
                  </a:lnTo>
                  <a:lnTo>
                    <a:pt x="1436" y="22"/>
                  </a:lnTo>
                  <a:lnTo>
                    <a:pt x="1437" y="22"/>
                  </a:lnTo>
                  <a:lnTo>
                    <a:pt x="1439" y="22"/>
                  </a:lnTo>
                  <a:lnTo>
                    <a:pt x="1442" y="22"/>
                  </a:lnTo>
                  <a:lnTo>
                    <a:pt x="1450" y="22"/>
                  </a:lnTo>
                  <a:lnTo>
                    <a:pt x="1451" y="22"/>
                  </a:lnTo>
                  <a:lnTo>
                    <a:pt x="1457" y="22"/>
                  </a:lnTo>
                  <a:lnTo>
                    <a:pt x="1463" y="22"/>
                  </a:lnTo>
                  <a:lnTo>
                    <a:pt x="1464" y="22"/>
                  </a:lnTo>
                  <a:lnTo>
                    <a:pt x="1465" y="21"/>
                  </a:lnTo>
                  <a:lnTo>
                    <a:pt x="1466" y="21"/>
                  </a:lnTo>
                  <a:lnTo>
                    <a:pt x="1469" y="21"/>
                  </a:lnTo>
                  <a:lnTo>
                    <a:pt x="1474" y="21"/>
                  </a:lnTo>
                  <a:lnTo>
                    <a:pt x="1483" y="21"/>
                  </a:lnTo>
                  <a:lnTo>
                    <a:pt x="1484" y="21"/>
                  </a:lnTo>
                  <a:lnTo>
                    <a:pt x="1496" y="21"/>
                  </a:lnTo>
                  <a:lnTo>
                    <a:pt x="1499" y="21"/>
                  </a:lnTo>
                  <a:lnTo>
                    <a:pt x="1501" y="21"/>
                  </a:lnTo>
                  <a:lnTo>
                    <a:pt x="1502" y="21"/>
                  </a:lnTo>
                  <a:lnTo>
                    <a:pt x="1503" y="21"/>
                  </a:lnTo>
                  <a:lnTo>
                    <a:pt x="1505" y="21"/>
                  </a:lnTo>
                  <a:lnTo>
                    <a:pt x="1506" y="21"/>
                  </a:lnTo>
                  <a:lnTo>
                    <a:pt x="1524" y="20"/>
                  </a:lnTo>
                  <a:lnTo>
                    <a:pt x="1532" y="20"/>
                  </a:lnTo>
                  <a:lnTo>
                    <a:pt x="1538" y="20"/>
                  </a:lnTo>
                  <a:lnTo>
                    <a:pt x="1540" y="20"/>
                  </a:lnTo>
                  <a:lnTo>
                    <a:pt x="1548" y="20"/>
                  </a:lnTo>
                  <a:lnTo>
                    <a:pt x="1558" y="20"/>
                  </a:lnTo>
                  <a:lnTo>
                    <a:pt x="1571" y="20"/>
                  </a:lnTo>
                  <a:lnTo>
                    <a:pt x="1575" y="20"/>
                  </a:lnTo>
                  <a:lnTo>
                    <a:pt x="1576" y="20"/>
                  </a:lnTo>
                  <a:lnTo>
                    <a:pt x="1577" y="20"/>
                  </a:lnTo>
                  <a:lnTo>
                    <a:pt x="1578" y="20"/>
                  </a:lnTo>
                  <a:lnTo>
                    <a:pt x="1579" y="20"/>
                  </a:lnTo>
                  <a:lnTo>
                    <a:pt x="1583" y="19"/>
                  </a:lnTo>
                  <a:lnTo>
                    <a:pt x="1584" y="19"/>
                  </a:lnTo>
                  <a:lnTo>
                    <a:pt x="1585" y="19"/>
                  </a:lnTo>
                  <a:lnTo>
                    <a:pt x="1611" y="19"/>
                  </a:lnTo>
                  <a:lnTo>
                    <a:pt x="1621" y="19"/>
                  </a:lnTo>
                  <a:lnTo>
                    <a:pt x="1627" y="19"/>
                  </a:lnTo>
                  <a:lnTo>
                    <a:pt x="1628" y="19"/>
                  </a:lnTo>
                  <a:lnTo>
                    <a:pt x="1629" y="19"/>
                  </a:lnTo>
                  <a:lnTo>
                    <a:pt x="1639" y="18"/>
                  </a:lnTo>
                  <a:lnTo>
                    <a:pt x="1647" y="18"/>
                  </a:lnTo>
                  <a:lnTo>
                    <a:pt x="1677" y="18"/>
                  </a:lnTo>
                  <a:lnTo>
                    <a:pt x="1682" y="17"/>
                  </a:lnTo>
                  <a:lnTo>
                    <a:pt x="1701" y="17"/>
                  </a:lnTo>
                  <a:lnTo>
                    <a:pt x="1707" y="17"/>
                  </a:lnTo>
                  <a:lnTo>
                    <a:pt x="1718" y="17"/>
                  </a:lnTo>
                  <a:lnTo>
                    <a:pt x="1729" y="15"/>
                  </a:lnTo>
                  <a:lnTo>
                    <a:pt x="1732" y="15"/>
                  </a:lnTo>
                  <a:lnTo>
                    <a:pt x="1740" y="15"/>
                  </a:lnTo>
                  <a:lnTo>
                    <a:pt x="1741" y="15"/>
                  </a:lnTo>
                  <a:lnTo>
                    <a:pt x="1755" y="15"/>
                  </a:lnTo>
                  <a:lnTo>
                    <a:pt x="1766" y="15"/>
                  </a:lnTo>
                  <a:lnTo>
                    <a:pt x="1768" y="15"/>
                  </a:lnTo>
                  <a:lnTo>
                    <a:pt x="1789" y="14"/>
                  </a:lnTo>
                  <a:lnTo>
                    <a:pt x="1791" y="14"/>
                  </a:lnTo>
                  <a:lnTo>
                    <a:pt x="1792" y="14"/>
                  </a:lnTo>
                  <a:lnTo>
                    <a:pt x="1795" y="14"/>
                  </a:lnTo>
                  <a:lnTo>
                    <a:pt x="1808" y="14"/>
                  </a:lnTo>
                  <a:lnTo>
                    <a:pt x="1810" y="14"/>
                  </a:lnTo>
                  <a:lnTo>
                    <a:pt x="1811" y="14"/>
                  </a:lnTo>
                  <a:lnTo>
                    <a:pt x="1812" y="14"/>
                  </a:lnTo>
                  <a:lnTo>
                    <a:pt x="1819" y="13"/>
                  </a:lnTo>
                  <a:lnTo>
                    <a:pt x="1825" y="13"/>
                  </a:lnTo>
                  <a:lnTo>
                    <a:pt x="1826" y="13"/>
                  </a:lnTo>
                  <a:lnTo>
                    <a:pt x="1827" y="13"/>
                  </a:lnTo>
                  <a:lnTo>
                    <a:pt x="1832" y="13"/>
                  </a:lnTo>
                  <a:lnTo>
                    <a:pt x="1835" y="13"/>
                  </a:lnTo>
                  <a:lnTo>
                    <a:pt x="1837" y="13"/>
                  </a:lnTo>
                  <a:lnTo>
                    <a:pt x="1844" y="13"/>
                  </a:lnTo>
                  <a:lnTo>
                    <a:pt x="1854" y="13"/>
                  </a:lnTo>
                  <a:lnTo>
                    <a:pt x="1862" y="13"/>
                  </a:lnTo>
                  <a:lnTo>
                    <a:pt x="1874" y="12"/>
                  </a:lnTo>
                  <a:lnTo>
                    <a:pt x="1876" y="12"/>
                  </a:lnTo>
                  <a:lnTo>
                    <a:pt x="1880" y="12"/>
                  </a:lnTo>
                  <a:lnTo>
                    <a:pt x="1881" y="12"/>
                  </a:lnTo>
                  <a:lnTo>
                    <a:pt x="1884" y="12"/>
                  </a:lnTo>
                  <a:lnTo>
                    <a:pt x="1885" y="12"/>
                  </a:lnTo>
                  <a:lnTo>
                    <a:pt x="1890" y="12"/>
                  </a:lnTo>
                  <a:lnTo>
                    <a:pt x="1896" y="12"/>
                  </a:lnTo>
                  <a:lnTo>
                    <a:pt x="1897" y="12"/>
                  </a:lnTo>
                  <a:lnTo>
                    <a:pt x="1913" y="12"/>
                  </a:lnTo>
                  <a:lnTo>
                    <a:pt x="1933" y="12"/>
                  </a:lnTo>
                  <a:lnTo>
                    <a:pt x="1933" y="11"/>
                  </a:lnTo>
                  <a:lnTo>
                    <a:pt x="1934" y="11"/>
                  </a:lnTo>
                  <a:lnTo>
                    <a:pt x="1942" y="11"/>
                  </a:lnTo>
                  <a:lnTo>
                    <a:pt x="1944" y="11"/>
                  </a:lnTo>
                  <a:lnTo>
                    <a:pt x="1945" y="11"/>
                  </a:lnTo>
                  <a:lnTo>
                    <a:pt x="1946" y="11"/>
                  </a:lnTo>
                  <a:lnTo>
                    <a:pt x="1951" y="11"/>
                  </a:lnTo>
                  <a:lnTo>
                    <a:pt x="1955" y="11"/>
                  </a:lnTo>
                  <a:lnTo>
                    <a:pt x="1958" y="11"/>
                  </a:lnTo>
                  <a:lnTo>
                    <a:pt x="1959" y="11"/>
                  </a:lnTo>
                  <a:lnTo>
                    <a:pt x="1960" y="11"/>
                  </a:lnTo>
                  <a:lnTo>
                    <a:pt x="1963" y="11"/>
                  </a:lnTo>
                  <a:lnTo>
                    <a:pt x="1968" y="11"/>
                  </a:lnTo>
                  <a:lnTo>
                    <a:pt x="1970" y="11"/>
                  </a:lnTo>
                  <a:lnTo>
                    <a:pt x="1971" y="11"/>
                  </a:lnTo>
                  <a:lnTo>
                    <a:pt x="1986" y="10"/>
                  </a:lnTo>
                  <a:lnTo>
                    <a:pt x="1993" y="10"/>
                  </a:lnTo>
                  <a:lnTo>
                    <a:pt x="2003" y="10"/>
                  </a:lnTo>
                  <a:lnTo>
                    <a:pt x="2005" y="10"/>
                  </a:lnTo>
                  <a:lnTo>
                    <a:pt x="2007" y="10"/>
                  </a:lnTo>
                  <a:lnTo>
                    <a:pt x="2033" y="10"/>
                  </a:lnTo>
                  <a:lnTo>
                    <a:pt x="2034" y="9"/>
                  </a:lnTo>
                  <a:lnTo>
                    <a:pt x="2039" y="9"/>
                  </a:lnTo>
                  <a:lnTo>
                    <a:pt x="2041" y="9"/>
                  </a:lnTo>
                  <a:lnTo>
                    <a:pt x="2043" y="9"/>
                  </a:lnTo>
                  <a:lnTo>
                    <a:pt x="2044" y="9"/>
                  </a:lnTo>
                  <a:lnTo>
                    <a:pt x="2052" y="9"/>
                  </a:lnTo>
                  <a:lnTo>
                    <a:pt x="2053" y="9"/>
                  </a:lnTo>
                  <a:lnTo>
                    <a:pt x="2054" y="9"/>
                  </a:lnTo>
                  <a:lnTo>
                    <a:pt x="2056" y="9"/>
                  </a:lnTo>
                  <a:lnTo>
                    <a:pt x="2057" y="9"/>
                  </a:lnTo>
                  <a:lnTo>
                    <a:pt x="2058" y="9"/>
                  </a:lnTo>
                  <a:lnTo>
                    <a:pt x="2059" y="9"/>
                  </a:lnTo>
                  <a:lnTo>
                    <a:pt x="2060" y="10"/>
                  </a:lnTo>
                  <a:lnTo>
                    <a:pt x="2061" y="9"/>
                  </a:lnTo>
                  <a:lnTo>
                    <a:pt x="2063" y="9"/>
                  </a:lnTo>
                  <a:lnTo>
                    <a:pt x="2077" y="8"/>
                  </a:lnTo>
                  <a:lnTo>
                    <a:pt x="2087" y="8"/>
                  </a:lnTo>
                  <a:lnTo>
                    <a:pt x="2094" y="8"/>
                  </a:lnTo>
                  <a:lnTo>
                    <a:pt x="2113" y="8"/>
                  </a:lnTo>
                  <a:lnTo>
                    <a:pt x="2125" y="6"/>
                  </a:lnTo>
                  <a:lnTo>
                    <a:pt x="2134" y="6"/>
                  </a:lnTo>
                  <a:lnTo>
                    <a:pt x="2143" y="6"/>
                  </a:lnTo>
                  <a:lnTo>
                    <a:pt x="2144" y="6"/>
                  </a:lnTo>
                  <a:lnTo>
                    <a:pt x="2165" y="5"/>
                  </a:lnTo>
                  <a:lnTo>
                    <a:pt x="2187" y="5"/>
                  </a:lnTo>
                  <a:lnTo>
                    <a:pt x="2201" y="5"/>
                  </a:lnTo>
                  <a:lnTo>
                    <a:pt x="2203" y="5"/>
                  </a:lnTo>
                  <a:lnTo>
                    <a:pt x="2222" y="5"/>
                  </a:lnTo>
                  <a:lnTo>
                    <a:pt x="2247" y="5"/>
                  </a:lnTo>
                  <a:lnTo>
                    <a:pt x="2248" y="5"/>
                  </a:lnTo>
                  <a:lnTo>
                    <a:pt x="2265" y="5"/>
                  </a:lnTo>
                  <a:lnTo>
                    <a:pt x="2266" y="5"/>
                  </a:lnTo>
                  <a:lnTo>
                    <a:pt x="2287" y="4"/>
                  </a:lnTo>
                  <a:lnTo>
                    <a:pt x="2293" y="4"/>
                  </a:lnTo>
                  <a:lnTo>
                    <a:pt x="2294" y="4"/>
                  </a:lnTo>
                  <a:lnTo>
                    <a:pt x="2298" y="4"/>
                  </a:lnTo>
                  <a:lnTo>
                    <a:pt x="2302" y="4"/>
                  </a:lnTo>
                  <a:lnTo>
                    <a:pt x="2320" y="4"/>
                  </a:lnTo>
                  <a:lnTo>
                    <a:pt x="2327" y="4"/>
                  </a:lnTo>
                  <a:lnTo>
                    <a:pt x="2336" y="4"/>
                  </a:lnTo>
                  <a:lnTo>
                    <a:pt x="2338" y="4"/>
                  </a:lnTo>
                  <a:lnTo>
                    <a:pt x="2345" y="3"/>
                  </a:lnTo>
                  <a:lnTo>
                    <a:pt x="2353" y="3"/>
                  </a:lnTo>
                  <a:lnTo>
                    <a:pt x="2358" y="3"/>
                  </a:lnTo>
                  <a:lnTo>
                    <a:pt x="2370" y="3"/>
                  </a:lnTo>
                  <a:lnTo>
                    <a:pt x="2379" y="3"/>
                  </a:lnTo>
                  <a:lnTo>
                    <a:pt x="2385" y="3"/>
                  </a:lnTo>
                  <a:lnTo>
                    <a:pt x="2386" y="3"/>
                  </a:lnTo>
                  <a:lnTo>
                    <a:pt x="2392" y="3"/>
                  </a:lnTo>
                  <a:lnTo>
                    <a:pt x="2396" y="3"/>
                  </a:lnTo>
                  <a:lnTo>
                    <a:pt x="2397" y="3"/>
                  </a:lnTo>
                  <a:lnTo>
                    <a:pt x="2398" y="3"/>
                  </a:lnTo>
                  <a:lnTo>
                    <a:pt x="2399" y="3"/>
                  </a:lnTo>
                  <a:lnTo>
                    <a:pt x="2401" y="3"/>
                  </a:lnTo>
                  <a:lnTo>
                    <a:pt x="2404" y="3"/>
                  </a:lnTo>
                  <a:lnTo>
                    <a:pt x="2410" y="3"/>
                  </a:lnTo>
                  <a:lnTo>
                    <a:pt x="2445" y="2"/>
                  </a:lnTo>
                  <a:lnTo>
                    <a:pt x="2447" y="2"/>
                  </a:lnTo>
                  <a:lnTo>
                    <a:pt x="2470" y="2"/>
                  </a:lnTo>
                  <a:lnTo>
                    <a:pt x="2474" y="2"/>
                  </a:lnTo>
                  <a:lnTo>
                    <a:pt x="2476" y="2"/>
                  </a:lnTo>
                  <a:lnTo>
                    <a:pt x="2502" y="2"/>
                  </a:lnTo>
                  <a:lnTo>
                    <a:pt x="2513" y="2"/>
                  </a:lnTo>
                  <a:lnTo>
                    <a:pt x="2530" y="1"/>
                  </a:lnTo>
                  <a:lnTo>
                    <a:pt x="2535" y="1"/>
                  </a:lnTo>
                  <a:lnTo>
                    <a:pt x="2537" y="1"/>
                  </a:lnTo>
                  <a:lnTo>
                    <a:pt x="2539" y="1"/>
                  </a:lnTo>
                  <a:lnTo>
                    <a:pt x="2550" y="1"/>
                  </a:lnTo>
                  <a:lnTo>
                    <a:pt x="2570" y="0"/>
                  </a:lnTo>
                  <a:lnTo>
                    <a:pt x="2571" y="0"/>
                  </a:lnTo>
                  <a:lnTo>
                    <a:pt x="2571" y="1"/>
                  </a:lnTo>
                  <a:lnTo>
                    <a:pt x="2571" y="13"/>
                  </a:lnTo>
                  <a:lnTo>
                    <a:pt x="2571" y="36"/>
                  </a:lnTo>
                  <a:lnTo>
                    <a:pt x="2571" y="39"/>
                  </a:lnTo>
                  <a:lnTo>
                    <a:pt x="2571" y="40"/>
                  </a:lnTo>
                  <a:lnTo>
                    <a:pt x="2571" y="50"/>
                  </a:lnTo>
                  <a:lnTo>
                    <a:pt x="2571" y="52"/>
                  </a:lnTo>
                  <a:lnTo>
                    <a:pt x="2571" y="56"/>
                  </a:lnTo>
                  <a:lnTo>
                    <a:pt x="2571" y="57"/>
                  </a:lnTo>
                  <a:lnTo>
                    <a:pt x="2571" y="60"/>
                  </a:lnTo>
                  <a:lnTo>
                    <a:pt x="2573" y="104"/>
                  </a:lnTo>
                  <a:lnTo>
                    <a:pt x="2575" y="174"/>
                  </a:lnTo>
                  <a:lnTo>
                    <a:pt x="2575" y="178"/>
                  </a:lnTo>
                  <a:lnTo>
                    <a:pt x="2575" y="182"/>
                  </a:lnTo>
                  <a:lnTo>
                    <a:pt x="2575" y="196"/>
                  </a:lnTo>
                  <a:lnTo>
                    <a:pt x="2575" y="202"/>
                  </a:lnTo>
                  <a:lnTo>
                    <a:pt x="2575" y="209"/>
                  </a:lnTo>
                  <a:lnTo>
                    <a:pt x="2575" y="210"/>
                  </a:lnTo>
                  <a:lnTo>
                    <a:pt x="2575" y="211"/>
                  </a:lnTo>
                  <a:lnTo>
                    <a:pt x="2575" y="212"/>
                  </a:lnTo>
                  <a:lnTo>
                    <a:pt x="2575" y="213"/>
                  </a:lnTo>
                  <a:lnTo>
                    <a:pt x="2576" y="235"/>
                  </a:lnTo>
                  <a:lnTo>
                    <a:pt x="2576" y="240"/>
                  </a:lnTo>
                  <a:lnTo>
                    <a:pt x="2576" y="241"/>
                  </a:lnTo>
                  <a:lnTo>
                    <a:pt x="2576" y="251"/>
                  </a:lnTo>
                  <a:lnTo>
                    <a:pt x="2576" y="260"/>
                  </a:lnTo>
                  <a:lnTo>
                    <a:pt x="2576" y="270"/>
                  </a:lnTo>
                  <a:lnTo>
                    <a:pt x="2576" y="285"/>
                  </a:lnTo>
                  <a:lnTo>
                    <a:pt x="2577" y="294"/>
                  </a:lnTo>
                  <a:lnTo>
                    <a:pt x="2577" y="306"/>
                  </a:lnTo>
                  <a:lnTo>
                    <a:pt x="2577" y="316"/>
                  </a:lnTo>
                  <a:lnTo>
                    <a:pt x="2577" y="338"/>
                  </a:lnTo>
                  <a:lnTo>
                    <a:pt x="2577" y="354"/>
                  </a:lnTo>
                  <a:lnTo>
                    <a:pt x="2577" y="360"/>
                  </a:lnTo>
                  <a:lnTo>
                    <a:pt x="2577" y="371"/>
                  </a:lnTo>
                  <a:lnTo>
                    <a:pt x="2578" y="378"/>
                  </a:lnTo>
                  <a:lnTo>
                    <a:pt x="2578" y="391"/>
                  </a:lnTo>
                  <a:lnTo>
                    <a:pt x="2578" y="395"/>
                  </a:lnTo>
                  <a:lnTo>
                    <a:pt x="2578" y="411"/>
                  </a:lnTo>
                  <a:lnTo>
                    <a:pt x="2578" y="431"/>
                  </a:lnTo>
                  <a:lnTo>
                    <a:pt x="2577" y="431"/>
                  </a:lnTo>
                  <a:lnTo>
                    <a:pt x="2575" y="431"/>
                  </a:lnTo>
                  <a:lnTo>
                    <a:pt x="2573" y="431"/>
                  </a:lnTo>
                  <a:lnTo>
                    <a:pt x="2565" y="431"/>
                  </a:lnTo>
                  <a:lnTo>
                    <a:pt x="2562" y="431"/>
                  </a:lnTo>
                  <a:lnTo>
                    <a:pt x="2554" y="431"/>
                  </a:lnTo>
                  <a:lnTo>
                    <a:pt x="2552" y="431"/>
                  </a:lnTo>
                  <a:lnTo>
                    <a:pt x="2549" y="431"/>
                  </a:lnTo>
                  <a:lnTo>
                    <a:pt x="2540" y="431"/>
                  </a:lnTo>
                  <a:lnTo>
                    <a:pt x="2537" y="431"/>
                  </a:lnTo>
                  <a:lnTo>
                    <a:pt x="2531" y="431"/>
                  </a:lnTo>
                  <a:lnTo>
                    <a:pt x="2509" y="432"/>
                  </a:lnTo>
                  <a:lnTo>
                    <a:pt x="2502" y="432"/>
                  </a:lnTo>
                  <a:lnTo>
                    <a:pt x="2501" y="432"/>
                  </a:lnTo>
                  <a:lnTo>
                    <a:pt x="2496" y="432"/>
                  </a:lnTo>
                  <a:lnTo>
                    <a:pt x="2494" y="432"/>
                  </a:lnTo>
                  <a:lnTo>
                    <a:pt x="2492" y="432"/>
                  </a:lnTo>
                  <a:lnTo>
                    <a:pt x="2471" y="432"/>
                  </a:lnTo>
                  <a:lnTo>
                    <a:pt x="2461" y="432"/>
                  </a:lnTo>
                  <a:lnTo>
                    <a:pt x="2438" y="433"/>
                  </a:lnTo>
                  <a:lnTo>
                    <a:pt x="2437" y="433"/>
                  </a:lnTo>
                  <a:lnTo>
                    <a:pt x="2433" y="433"/>
                  </a:lnTo>
                  <a:lnTo>
                    <a:pt x="2432" y="433"/>
                  </a:lnTo>
                  <a:lnTo>
                    <a:pt x="2430" y="433"/>
                  </a:lnTo>
                  <a:lnTo>
                    <a:pt x="2421" y="433"/>
                  </a:lnTo>
                  <a:lnTo>
                    <a:pt x="2419" y="433"/>
                  </a:lnTo>
                  <a:lnTo>
                    <a:pt x="2390" y="433"/>
                  </a:lnTo>
                  <a:lnTo>
                    <a:pt x="2373" y="435"/>
                  </a:lnTo>
                  <a:lnTo>
                    <a:pt x="2371" y="435"/>
                  </a:lnTo>
                  <a:lnTo>
                    <a:pt x="2350" y="435"/>
                  </a:lnTo>
                  <a:lnTo>
                    <a:pt x="2346" y="435"/>
                  </a:lnTo>
                  <a:lnTo>
                    <a:pt x="2343" y="435"/>
                  </a:lnTo>
                  <a:lnTo>
                    <a:pt x="2334" y="435"/>
                  </a:lnTo>
                  <a:lnTo>
                    <a:pt x="2330" y="435"/>
                  </a:lnTo>
                  <a:lnTo>
                    <a:pt x="2329" y="435"/>
                  </a:lnTo>
                  <a:lnTo>
                    <a:pt x="2328" y="435"/>
                  </a:lnTo>
                  <a:lnTo>
                    <a:pt x="2326" y="436"/>
                  </a:lnTo>
                  <a:lnTo>
                    <a:pt x="2325" y="436"/>
                  </a:lnTo>
                  <a:lnTo>
                    <a:pt x="2324" y="436"/>
                  </a:lnTo>
                  <a:lnTo>
                    <a:pt x="2320" y="436"/>
                  </a:lnTo>
                  <a:lnTo>
                    <a:pt x="2319" y="436"/>
                  </a:lnTo>
                  <a:lnTo>
                    <a:pt x="2312" y="436"/>
                  </a:lnTo>
                  <a:lnTo>
                    <a:pt x="2293" y="436"/>
                  </a:lnTo>
                  <a:lnTo>
                    <a:pt x="2286" y="436"/>
                  </a:lnTo>
                  <a:lnTo>
                    <a:pt x="2280" y="436"/>
                  </a:lnTo>
                  <a:lnTo>
                    <a:pt x="2259" y="436"/>
                  </a:lnTo>
                  <a:lnTo>
                    <a:pt x="2256" y="437"/>
                  </a:lnTo>
                  <a:lnTo>
                    <a:pt x="2252" y="437"/>
                  </a:lnTo>
                  <a:lnTo>
                    <a:pt x="2251" y="437"/>
                  </a:lnTo>
                  <a:lnTo>
                    <a:pt x="2244" y="437"/>
                  </a:lnTo>
                  <a:lnTo>
                    <a:pt x="2243" y="437"/>
                  </a:lnTo>
                  <a:lnTo>
                    <a:pt x="2240" y="437"/>
                  </a:lnTo>
                  <a:lnTo>
                    <a:pt x="2233" y="437"/>
                  </a:lnTo>
                  <a:lnTo>
                    <a:pt x="2231" y="437"/>
                  </a:lnTo>
                  <a:lnTo>
                    <a:pt x="2229" y="437"/>
                  </a:lnTo>
                  <a:lnTo>
                    <a:pt x="2227" y="437"/>
                  </a:lnTo>
                  <a:lnTo>
                    <a:pt x="2224" y="437"/>
                  </a:lnTo>
                  <a:lnTo>
                    <a:pt x="2223" y="437"/>
                  </a:lnTo>
                  <a:lnTo>
                    <a:pt x="2221" y="437"/>
                  </a:lnTo>
                  <a:lnTo>
                    <a:pt x="2215" y="438"/>
                  </a:lnTo>
                  <a:lnTo>
                    <a:pt x="2213" y="438"/>
                  </a:lnTo>
                  <a:lnTo>
                    <a:pt x="2208" y="438"/>
                  </a:lnTo>
                  <a:lnTo>
                    <a:pt x="2198" y="438"/>
                  </a:lnTo>
                  <a:lnTo>
                    <a:pt x="2194" y="438"/>
                  </a:lnTo>
                  <a:lnTo>
                    <a:pt x="2192" y="438"/>
                  </a:lnTo>
                  <a:lnTo>
                    <a:pt x="2190" y="438"/>
                  </a:lnTo>
                  <a:lnTo>
                    <a:pt x="2189" y="438"/>
                  </a:lnTo>
                  <a:lnTo>
                    <a:pt x="2188" y="438"/>
                  </a:lnTo>
                  <a:lnTo>
                    <a:pt x="2186" y="438"/>
                  </a:lnTo>
                  <a:lnTo>
                    <a:pt x="2184" y="438"/>
                  </a:lnTo>
                  <a:lnTo>
                    <a:pt x="2181" y="438"/>
                  </a:lnTo>
                  <a:lnTo>
                    <a:pt x="2180" y="438"/>
                  </a:lnTo>
                  <a:lnTo>
                    <a:pt x="2178" y="438"/>
                  </a:lnTo>
                  <a:lnTo>
                    <a:pt x="2177" y="438"/>
                  </a:lnTo>
                  <a:lnTo>
                    <a:pt x="2174" y="438"/>
                  </a:lnTo>
                  <a:lnTo>
                    <a:pt x="2166" y="439"/>
                  </a:lnTo>
                  <a:lnTo>
                    <a:pt x="2164" y="439"/>
                  </a:lnTo>
                  <a:lnTo>
                    <a:pt x="2158" y="439"/>
                  </a:lnTo>
                  <a:lnTo>
                    <a:pt x="2144" y="439"/>
                  </a:lnTo>
                  <a:lnTo>
                    <a:pt x="2138" y="439"/>
                  </a:lnTo>
                  <a:lnTo>
                    <a:pt x="2136" y="439"/>
                  </a:lnTo>
                  <a:lnTo>
                    <a:pt x="2128" y="439"/>
                  </a:lnTo>
                  <a:lnTo>
                    <a:pt x="2126" y="439"/>
                  </a:lnTo>
                  <a:lnTo>
                    <a:pt x="2123" y="439"/>
                  </a:lnTo>
                  <a:lnTo>
                    <a:pt x="2118" y="440"/>
                  </a:lnTo>
                  <a:lnTo>
                    <a:pt x="2115" y="440"/>
                  </a:lnTo>
                  <a:lnTo>
                    <a:pt x="2113" y="440"/>
                  </a:lnTo>
                  <a:lnTo>
                    <a:pt x="2112" y="440"/>
                  </a:lnTo>
                  <a:lnTo>
                    <a:pt x="2109" y="440"/>
                  </a:lnTo>
                  <a:lnTo>
                    <a:pt x="2098" y="440"/>
                  </a:lnTo>
                  <a:lnTo>
                    <a:pt x="2095" y="440"/>
                  </a:lnTo>
                  <a:lnTo>
                    <a:pt x="2092" y="440"/>
                  </a:lnTo>
                  <a:lnTo>
                    <a:pt x="2079" y="440"/>
                  </a:lnTo>
                  <a:lnTo>
                    <a:pt x="2076" y="440"/>
                  </a:lnTo>
                  <a:lnTo>
                    <a:pt x="2075" y="440"/>
                  </a:lnTo>
                  <a:lnTo>
                    <a:pt x="2070" y="440"/>
                  </a:lnTo>
                  <a:lnTo>
                    <a:pt x="2069" y="440"/>
                  </a:lnTo>
                  <a:lnTo>
                    <a:pt x="2067" y="440"/>
                  </a:lnTo>
                  <a:lnTo>
                    <a:pt x="2061" y="440"/>
                  </a:lnTo>
                  <a:lnTo>
                    <a:pt x="2059" y="440"/>
                  </a:lnTo>
                  <a:lnTo>
                    <a:pt x="2058" y="440"/>
                  </a:lnTo>
                  <a:lnTo>
                    <a:pt x="2054" y="440"/>
                  </a:lnTo>
                  <a:lnTo>
                    <a:pt x="2052" y="441"/>
                  </a:lnTo>
                  <a:lnTo>
                    <a:pt x="2051" y="441"/>
                  </a:lnTo>
                  <a:lnTo>
                    <a:pt x="2048" y="441"/>
                  </a:lnTo>
                  <a:lnTo>
                    <a:pt x="2046" y="441"/>
                  </a:lnTo>
                  <a:lnTo>
                    <a:pt x="2045" y="441"/>
                  </a:lnTo>
                  <a:lnTo>
                    <a:pt x="2043" y="441"/>
                  </a:lnTo>
                  <a:lnTo>
                    <a:pt x="2033" y="441"/>
                  </a:lnTo>
                  <a:lnTo>
                    <a:pt x="2019" y="441"/>
                  </a:lnTo>
                  <a:lnTo>
                    <a:pt x="2001" y="442"/>
                  </a:lnTo>
                  <a:lnTo>
                    <a:pt x="1996" y="442"/>
                  </a:lnTo>
                  <a:lnTo>
                    <a:pt x="1992" y="442"/>
                  </a:lnTo>
                  <a:lnTo>
                    <a:pt x="1991" y="442"/>
                  </a:lnTo>
                  <a:lnTo>
                    <a:pt x="1990" y="442"/>
                  </a:lnTo>
                  <a:lnTo>
                    <a:pt x="1989" y="442"/>
                  </a:lnTo>
                  <a:lnTo>
                    <a:pt x="1988" y="442"/>
                  </a:lnTo>
                  <a:lnTo>
                    <a:pt x="1986" y="442"/>
                  </a:lnTo>
                  <a:lnTo>
                    <a:pt x="1985" y="442"/>
                  </a:lnTo>
                  <a:lnTo>
                    <a:pt x="1984" y="442"/>
                  </a:lnTo>
                  <a:lnTo>
                    <a:pt x="1983" y="442"/>
                  </a:lnTo>
                  <a:lnTo>
                    <a:pt x="1982" y="442"/>
                  </a:lnTo>
                  <a:lnTo>
                    <a:pt x="1981" y="442"/>
                  </a:lnTo>
                  <a:lnTo>
                    <a:pt x="1977" y="442"/>
                  </a:lnTo>
                  <a:lnTo>
                    <a:pt x="1965" y="444"/>
                  </a:lnTo>
                  <a:lnTo>
                    <a:pt x="1964" y="444"/>
                  </a:lnTo>
                  <a:lnTo>
                    <a:pt x="1960" y="444"/>
                  </a:lnTo>
                  <a:lnTo>
                    <a:pt x="1959" y="444"/>
                  </a:lnTo>
                  <a:lnTo>
                    <a:pt x="1957" y="444"/>
                  </a:lnTo>
                  <a:lnTo>
                    <a:pt x="1956" y="444"/>
                  </a:lnTo>
                  <a:lnTo>
                    <a:pt x="1953" y="444"/>
                  </a:lnTo>
                  <a:lnTo>
                    <a:pt x="1942" y="444"/>
                  </a:lnTo>
                  <a:lnTo>
                    <a:pt x="1940" y="444"/>
                  </a:lnTo>
                  <a:lnTo>
                    <a:pt x="1933" y="444"/>
                  </a:lnTo>
                  <a:lnTo>
                    <a:pt x="1915" y="444"/>
                  </a:lnTo>
                  <a:lnTo>
                    <a:pt x="1910" y="444"/>
                  </a:lnTo>
                  <a:lnTo>
                    <a:pt x="1907" y="444"/>
                  </a:lnTo>
                  <a:lnTo>
                    <a:pt x="1901" y="445"/>
                  </a:lnTo>
                  <a:lnTo>
                    <a:pt x="1898" y="445"/>
                  </a:lnTo>
                  <a:lnTo>
                    <a:pt x="1896" y="445"/>
                  </a:lnTo>
                  <a:lnTo>
                    <a:pt x="1895" y="445"/>
                  </a:lnTo>
                  <a:lnTo>
                    <a:pt x="1894" y="445"/>
                  </a:lnTo>
                  <a:lnTo>
                    <a:pt x="1893" y="445"/>
                  </a:lnTo>
                  <a:lnTo>
                    <a:pt x="1889" y="445"/>
                  </a:lnTo>
                  <a:lnTo>
                    <a:pt x="1888" y="445"/>
                  </a:lnTo>
                  <a:lnTo>
                    <a:pt x="1886" y="445"/>
                  </a:lnTo>
                  <a:lnTo>
                    <a:pt x="1880" y="445"/>
                  </a:lnTo>
                  <a:lnTo>
                    <a:pt x="1877" y="445"/>
                  </a:lnTo>
                  <a:lnTo>
                    <a:pt x="1874" y="445"/>
                  </a:lnTo>
                  <a:lnTo>
                    <a:pt x="1873" y="445"/>
                  </a:lnTo>
                  <a:lnTo>
                    <a:pt x="1870" y="445"/>
                  </a:lnTo>
                  <a:lnTo>
                    <a:pt x="1869" y="445"/>
                  </a:lnTo>
                  <a:lnTo>
                    <a:pt x="1868" y="445"/>
                  </a:lnTo>
                  <a:lnTo>
                    <a:pt x="1867" y="445"/>
                  </a:lnTo>
                  <a:lnTo>
                    <a:pt x="1865" y="445"/>
                  </a:lnTo>
                  <a:lnTo>
                    <a:pt x="1864" y="445"/>
                  </a:lnTo>
                  <a:lnTo>
                    <a:pt x="1863" y="445"/>
                  </a:lnTo>
                  <a:lnTo>
                    <a:pt x="1862" y="445"/>
                  </a:lnTo>
                  <a:lnTo>
                    <a:pt x="1859" y="445"/>
                  </a:lnTo>
                  <a:lnTo>
                    <a:pt x="1858" y="446"/>
                  </a:lnTo>
                  <a:lnTo>
                    <a:pt x="1856" y="446"/>
                  </a:lnTo>
                  <a:lnTo>
                    <a:pt x="1855" y="446"/>
                  </a:lnTo>
                  <a:lnTo>
                    <a:pt x="1854" y="446"/>
                  </a:lnTo>
                  <a:lnTo>
                    <a:pt x="1850" y="446"/>
                  </a:lnTo>
                  <a:lnTo>
                    <a:pt x="1847" y="446"/>
                  </a:lnTo>
                  <a:lnTo>
                    <a:pt x="1843" y="446"/>
                  </a:lnTo>
                  <a:lnTo>
                    <a:pt x="1830" y="446"/>
                  </a:lnTo>
                  <a:lnTo>
                    <a:pt x="1827" y="446"/>
                  </a:lnTo>
                  <a:lnTo>
                    <a:pt x="1826" y="446"/>
                  </a:lnTo>
                  <a:lnTo>
                    <a:pt x="1822" y="446"/>
                  </a:lnTo>
                  <a:lnTo>
                    <a:pt x="1820" y="446"/>
                  </a:lnTo>
                  <a:lnTo>
                    <a:pt x="1816" y="446"/>
                  </a:lnTo>
                  <a:lnTo>
                    <a:pt x="1815" y="446"/>
                  </a:lnTo>
                  <a:lnTo>
                    <a:pt x="1811" y="446"/>
                  </a:lnTo>
                  <a:lnTo>
                    <a:pt x="1805" y="447"/>
                  </a:lnTo>
                  <a:lnTo>
                    <a:pt x="1801" y="447"/>
                  </a:lnTo>
                  <a:lnTo>
                    <a:pt x="1798" y="447"/>
                  </a:lnTo>
                  <a:lnTo>
                    <a:pt x="1795" y="447"/>
                  </a:lnTo>
                  <a:lnTo>
                    <a:pt x="1794" y="447"/>
                  </a:lnTo>
                  <a:lnTo>
                    <a:pt x="1790" y="447"/>
                  </a:lnTo>
                  <a:lnTo>
                    <a:pt x="1778" y="447"/>
                  </a:lnTo>
                  <a:lnTo>
                    <a:pt x="1776" y="447"/>
                  </a:lnTo>
                  <a:lnTo>
                    <a:pt x="1772" y="447"/>
                  </a:lnTo>
                  <a:lnTo>
                    <a:pt x="1769" y="447"/>
                  </a:lnTo>
                  <a:lnTo>
                    <a:pt x="1764" y="447"/>
                  </a:lnTo>
                  <a:lnTo>
                    <a:pt x="1762" y="447"/>
                  </a:lnTo>
                  <a:lnTo>
                    <a:pt x="1760" y="448"/>
                  </a:lnTo>
                  <a:lnTo>
                    <a:pt x="1752" y="448"/>
                  </a:lnTo>
                  <a:lnTo>
                    <a:pt x="1750" y="448"/>
                  </a:lnTo>
                  <a:lnTo>
                    <a:pt x="1747" y="448"/>
                  </a:lnTo>
                  <a:lnTo>
                    <a:pt x="1739" y="448"/>
                  </a:lnTo>
                  <a:lnTo>
                    <a:pt x="1735" y="448"/>
                  </a:lnTo>
                  <a:lnTo>
                    <a:pt x="1734" y="448"/>
                  </a:lnTo>
                  <a:lnTo>
                    <a:pt x="1732" y="448"/>
                  </a:lnTo>
                  <a:lnTo>
                    <a:pt x="1731" y="448"/>
                  </a:lnTo>
                  <a:lnTo>
                    <a:pt x="1729" y="448"/>
                  </a:lnTo>
                  <a:lnTo>
                    <a:pt x="1724" y="448"/>
                  </a:lnTo>
                  <a:lnTo>
                    <a:pt x="1723" y="448"/>
                  </a:lnTo>
                  <a:lnTo>
                    <a:pt x="1722" y="448"/>
                  </a:lnTo>
                  <a:lnTo>
                    <a:pt x="1720" y="448"/>
                  </a:lnTo>
                  <a:lnTo>
                    <a:pt x="1718" y="448"/>
                  </a:lnTo>
                  <a:lnTo>
                    <a:pt x="1717" y="448"/>
                  </a:lnTo>
                  <a:lnTo>
                    <a:pt x="1714" y="448"/>
                  </a:lnTo>
                  <a:lnTo>
                    <a:pt x="1703" y="449"/>
                  </a:lnTo>
                  <a:lnTo>
                    <a:pt x="1699" y="449"/>
                  </a:lnTo>
                  <a:lnTo>
                    <a:pt x="1697" y="449"/>
                  </a:lnTo>
                  <a:lnTo>
                    <a:pt x="1689" y="449"/>
                  </a:lnTo>
                  <a:lnTo>
                    <a:pt x="1687" y="449"/>
                  </a:lnTo>
                  <a:lnTo>
                    <a:pt x="1684" y="449"/>
                  </a:lnTo>
                  <a:lnTo>
                    <a:pt x="1683" y="449"/>
                  </a:lnTo>
                  <a:lnTo>
                    <a:pt x="1681" y="449"/>
                  </a:lnTo>
                  <a:lnTo>
                    <a:pt x="1680" y="449"/>
                  </a:lnTo>
                  <a:lnTo>
                    <a:pt x="1679" y="449"/>
                  </a:lnTo>
                  <a:lnTo>
                    <a:pt x="1678" y="449"/>
                  </a:lnTo>
                  <a:lnTo>
                    <a:pt x="1677" y="449"/>
                  </a:lnTo>
                  <a:lnTo>
                    <a:pt x="1675" y="449"/>
                  </a:lnTo>
                  <a:lnTo>
                    <a:pt x="1674" y="449"/>
                  </a:lnTo>
                  <a:lnTo>
                    <a:pt x="1673" y="449"/>
                  </a:lnTo>
                  <a:lnTo>
                    <a:pt x="1672" y="449"/>
                  </a:lnTo>
                  <a:lnTo>
                    <a:pt x="1671" y="449"/>
                  </a:lnTo>
                  <a:lnTo>
                    <a:pt x="1669" y="449"/>
                  </a:lnTo>
                  <a:lnTo>
                    <a:pt x="1667" y="449"/>
                  </a:lnTo>
                  <a:lnTo>
                    <a:pt x="1663" y="449"/>
                  </a:lnTo>
                  <a:lnTo>
                    <a:pt x="1652" y="449"/>
                  </a:lnTo>
                  <a:lnTo>
                    <a:pt x="1648" y="449"/>
                  </a:lnTo>
                  <a:lnTo>
                    <a:pt x="1647" y="449"/>
                  </a:lnTo>
                  <a:lnTo>
                    <a:pt x="1646" y="450"/>
                  </a:lnTo>
                  <a:lnTo>
                    <a:pt x="1640" y="450"/>
                  </a:lnTo>
                  <a:lnTo>
                    <a:pt x="1639" y="450"/>
                  </a:lnTo>
                  <a:lnTo>
                    <a:pt x="1636" y="450"/>
                  </a:lnTo>
                  <a:lnTo>
                    <a:pt x="1624" y="450"/>
                  </a:lnTo>
                  <a:lnTo>
                    <a:pt x="1621" y="450"/>
                  </a:lnTo>
                  <a:lnTo>
                    <a:pt x="1619" y="450"/>
                  </a:lnTo>
                  <a:lnTo>
                    <a:pt x="1613" y="450"/>
                  </a:lnTo>
                  <a:lnTo>
                    <a:pt x="1611" y="450"/>
                  </a:lnTo>
                  <a:lnTo>
                    <a:pt x="1609" y="450"/>
                  </a:lnTo>
                  <a:lnTo>
                    <a:pt x="1605" y="450"/>
                  </a:lnTo>
                  <a:lnTo>
                    <a:pt x="1603" y="450"/>
                  </a:lnTo>
                  <a:lnTo>
                    <a:pt x="1600" y="450"/>
                  </a:lnTo>
                  <a:lnTo>
                    <a:pt x="1598" y="450"/>
                  </a:lnTo>
                  <a:lnTo>
                    <a:pt x="1596" y="450"/>
                  </a:lnTo>
                  <a:lnTo>
                    <a:pt x="1592" y="450"/>
                  </a:lnTo>
                  <a:lnTo>
                    <a:pt x="1589" y="452"/>
                  </a:lnTo>
                  <a:lnTo>
                    <a:pt x="1588" y="452"/>
                  </a:lnTo>
                  <a:lnTo>
                    <a:pt x="1581" y="452"/>
                  </a:lnTo>
                  <a:lnTo>
                    <a:pt x="1576" y="452"/>
                  </a:lnTo>
                  <a:lnTo>
                    <a:pt x="1569" y="452"/>
                  </a:lnTo>
                  <a:lnTo>
                    <a:pt x="1567" y="452"/>
                  </a:lnTo>
                  <a:lnTo>
                    <a:pt x="1565" y="452"/>
                  </a:lnTo>
                  <a:lnTo>
                    <a:pt x="1562" y="452"/>
                  </a:lnTo>
                  <a:lnTo>
                    <a:pt x="1561" y="452"/>
                  </a:lnTo>
                  <a:lnTo>
                    <a:pt x="1560" y="452"/>
                  </a:lnTo>
                  <a:lnTo>
                    <a:pt x="1557" y="452"/>
                  </a:lnTo>
                  <a:lnTo>
                    <a:pt x="1555" y="452"/>
                  </a:lnTo>
                  <a:lnTo>
                    <a:pt x="1551" y="452"/>
                  </a:lnTo>
                  <a:lnTo>
                    <a:pt x="1549" y="452"/>
                  </a:lnTo>
                  <a:lnTo>
                    <a:pt x="1548" y="452"/>
                  </a:lnTo>
                  <a:lnTo>
                    <a:pt x="1546" y="452"/>
                  </a:lnTo>
                  <a:lnTo>
                    <a:pt x="1545" y="452"/>
                  </a:lnTo>
                  <a:lnTo>
                    <a:pt x="1542" y="452"/>
                  </a:lnTo>
                  <a:lnTo>
                    <a:pt x="1537" y="452"/>
                  </a:lnTo>
                  <a:lnTo>
                    <a:pt x="1534" y="453"/>
                  </a:lnTo>
                  <a:lnTo>
                    <a:pt x="1532" y="453"/>
                  </a:lnTo>
                  <a:lnTo>
                    <a:pt x="1516" y="453"/>
                  </a:lnTo>
                  <a:lnTo>
                    <a:pt x="1514" y="453"/>
                  </a:lnTo>
                  <a:lnTo>
                    <a:pt x="1511" y="453"/>
                  </a:lnTo>
                  <a:lnTo>
                    <a:pt x="1506" y="453"/>
                  </a:lnTo>
                  <a:lnTo>
                    <a:pt x="1503" y="453"/>
                  </a:lnTo>
                  <a:lnTo>
                    <a:pt x="1500" y="453"/>
                  </a:lnTo>
                  <a:lnTo>
                    <a:pt x="1492" y="454"/>
                  </a:lnTo>
                  <a:lnTo>
                    <a:pt x="1490" y="454"/>
                  </a:lnTo>
                  <a:lnTo>
                    <a:pt x="1489" y="454"/>
                  </a:lnTo>
                  <a:lnTo>
                    <a:pt x="1485" y="454"/>
                  </a:lnTo>
                  <a:lnTo>
                    <a:pt x="1476" y="454"/>
                  </a:lnTo>
                  <a:lnTo>
                    <a:pt x="1473" y="454"/>
                  </a:lnTo>
                  <a:lnTo>
                    <a:pt x="1472" y="454"/>
                  </a:lnTo>
                  <a:lnTo>
                    <a:pt x="1471" y="454"/>
                  </a:lnTo>
                  <a:lnTo>
                    <a:pt x="1467" y="454"/>
                  </a:lnTo>
                  <a:lnTo>
                    <a:pt x="1466" y="454"/>
                  </a:lnTo>
                  <a:lnTo>
                    <a:pt x="1465" y="454"/>
                  </a:lnTo>
                  <a:lnTo>
                    <a:pt x="1464" y="454"/>
                  </a:lnTo>
                  <a:lnTo>
                    <a:pt x="1463" y="454"/>
                  </a:lnTo>
                  <a:lnTo>
                    <a:pt x="1462" y="454"/>
                  </a:lnTo>
                  <a:lnTo>
                    <a:pt x="1460" y="454"/>
                  </a:lnTo>
                  <a:lnTo>
                    <a:pt x="1459" y="454"/>
                  </a:lnTo>
                  <a:lnTo>
                    <a:pt x="1458" y="454"/>
                  </a:lnTo>
                  <a:lnTo>
                    <a:pt x="1455" y="454"/>
                  </a:lnTo>
                  <a:lnTo>
                    <a:pt x="1451" y="454"/>
                  </a:lnTo>
                  <a:lnTo>
                    <a:pt x="1449" y="454"/>
                  </a:lnTo>
                  <a:lnTo>
                    <a:pt x="1445" y="454"/>
                  </a:lnTo>
                  <a:lnTo>
                    <a:pt x="1443" y="454"/>
                  </a:lnTo>
                  <a:lnTo>
                    <a:pt x="1442" y="454"/>
                  </a:lnTo>
                  <a:lnTo>
                    <a:pt x="1441" y="454"/>
                  </a:lnTo>
                  <a:lnTo>
                    <a:pt x="1436" y="455"/>
                  </a:lnTo>
                  <a:lnTo>
                    <a:pt x="1432" y="455"/>
                  </a:lnTo>
                  <a:lnTo>
                    <a:pt x="1422" y="455"/>
                  </a:lnTo>
                  <a:lnTo>
                    <a:pt x="1419" y="455"/>
                  </a:lnTo>
                  <a:lnTo>
                    <a:pt x="1414" y="455"/>
                  </a:lnTo>
                  <a:lnTo>
                    <a:pt x="1404" y="455"/>
                  </a:lnTo>
                  <a:lnTo>
                    <a:pt x="1400" y="455"/>
                  </a:lnTo>
                  <a:lnTo>
                    <a:pt x="1399" y="455"/>
                  </a:lnTo>
                  <a:lnTo>
                    <a:pt x="1396" y="455"/>
                  </a:lnTo>
                  <a:lnTo>
                    <a:pt x="1393" y="455"/>
                  </a:lnTo>
                  <a:lnTo>
                    <a:pt x="1390" y="455"/>
                  </a:lnTo>
                  <a:lnTo>
                    <a:pt x="1381" y="456"/>
                  </a:lnTo>
                  <a:lnTo>
                    <a:pt x="1378" y="456"/>
                  </a:lnTo>
                  <a:lnTo>
                    <a:pt x="1374" y="456"/>
                  </a:lnTo>
                  <a:lnTo>
                    <a:pt x="1362" y="456"/>
                  </a:lnTo>
                  <a:lnTo>
                    <a:pt x="1361" y="456"/>
                  </a:lnTo>
                  <a:lnTo>
                    <a:pt x="1359" y="456"/>
                  </a:lnTo>
                  <a:lnTo>
                    <a:pt x="1357" y="456"/>
                  </a:lnTo>
                  <a:lnTo>
                    <a:pt x="1356" y="456"/>
                  </a:lnTo>
                  <a:lnTo>
                    <a:pt x="1355" y="456"/>
                  </a:lnTo>
                  <a:lnTo>
                    <a:pt x="1354" y="456"/>
                  </a:lnTo>
                  <a:lnTo>
                    <a:pt x="1353" y="456"/>
                  </a:lnTo>
                  <a:lnTo>
                    <a:pt x="1326" y="456"/>
                  </a:lnTo>
                  <a:lnTo>
                    <a:pt x="1321" y="456"/>
                  </a:lnTo>
                  <a:lnTo>
                    <a:pt x="1321" y="457"/>
                  </a:lnTo>
                  <a:lnTo>
                    <a:pt x="1320" y="457"/>
                  </a:lnTo>
                  <a:lnTo>
                    <a:pt x="1318" y="457"/>
                  </a:lnTo>
                  <a:lnTo>
                    <a:pt x="1317" y="457"/>
                  </a:lnTo>
                  <a:lnTo>
                    <a:pt x="1312" y="457"/>
                  </a:lnTo>
                  <a:lnTo>
                    <a:pt x="1309" y="457"/>
                  </a:lnTo>
                  <a:lnTo>
                    <a:pt x="1307" y="457"/>
                  </a:lnTo>
                  <a:lnTo>
                    <a:pt x="1303" y="457"/>
                  </a:lnTo>
                  <a:lnTo>
                    <a:pt x="1301" y="457"/>
                  </a:lnTo>
                  <a:lnTo>
                    <a:pt x="1300" y="457"/>
                  </a:lnTo>
                  <a:lnTo>
                    <a:pt x="1299" y="457"/>
                  </a:lnTo>
                  <a:lnTo>
                    <a:pt x="1299" y="458"/>
                  </a:lnTo>
                  <a:lnTo>
                    <a:pt x="1298" y="458"/>
                  </a:lnTo>
                  <a:lnTo>
                    <a:pt x="1295" y="457"/>
                  </a:lnTo>
                  <a:lnTo>
                    <a:pt x="1294" y="457"/>
                  </a:lnTo>
                  <a:lnTo>
                    <a:pt x="1293" y="457"/>
                  </a:lnTo>
                  <a:lnTo>
                    <a:pt x="1291" y="457"/>
                  </a:lnTo>
                  <a:lnTo>
                    <a:pt x="1290" y="457"/>
                  </a:lnTo>
                  <a:lnTo>
                    <a:pt x="1288" y="457"/>
                  </a:lnTo>
                  <a:lnTo>
                    <a:pt x="1287" y="457"/>
                  </a:lnTo>
                  <a:lnTo>
                    <a:pt x="1285" y="457"/>
                  </a:lnTo>
                  <a:lnTo>
                    <a:pt x="1281" y="457"/>
                  </a:lnTo>
                  <a:lnTo>
                    <a:pt x="1277" y="458"/>
                  </a:lnTo>
                  <a:lnTo>
                    <a:pt x="1274" y="458"/>
                  </a:lnTo>
                  <a:lnTo>
                    <a:pt x="1270" y="458"/>
                  </a:lnTo>
                  <a:lnTo>
                    <a:pt x="1261" y="458"/>
                  </a:lnTo>
                  <a:lnTo>
                    <a:pt x="1259" y="458"/>
                  </a:lnTo>
                  <a:lnTo>
                    <a:pt x="1258" y="458"/>
                  </a:lnTo>
                  <a:lnTo>
                    <a:pt x="1255" y="458"/>
                  </a:lnTo>
                  <a:lnTo>
                    <a:pt x="1251" y="458"/>
                  </a:lnTo>
                  <a:lnTo>
                    <a:pt x="1247" y="458"/>
                  </a:lnTo>
                  <a:lnTo>
                    <a:pt x="1245" y="458"/>
                  </a:lnTo>
                  <a:lnTo>
                    <a:pt x="1241" y="458"/>
                  </a:lnTo>
                  <a:lnTo>
                    <a:pt x="1240" y="458"/>
                  </a:lnTo>
                  <a:lnTo>
                    <a:pt x="1235" y="458"/>
                  </a:lnTo>
                  <a:lnTo>
                    <a:pt x="1232" y="460"/>
                  </a:lnTo>
                  <a:lnTo>
                    <a:pt x="1222" y="460"/>
                  </a:lnTo>
                  <a:lnTo>
                    <a:pt x="1219" y="460"/>
                  </a:lnTo>
                  <a:lnTo>
                    <a:pt x="1218" y="460"/>
                  </a:lnTo>
                  <a:lnTo>
                    <a:pt x="1217" y="460"/>
                  </a:lnTo>
                  <a:lnTo>
                    <a:pt x="1216" y="460"/>
                  </a:lnTo>
                  <a:lnTo>
                    <a:pt x="1215" y="460"/>
                  </a:lnTo>
                  <a:lnTo>
                    <a:pt x="1213" y="460"/>
                  </a:lnTo>
                  <a:lnTo>
                    <a:pt x="1212" y="460"/>
                  </a:lnTo>
                  <a:lnTo>
                    <a:pt x="1210" y="460"/>
                  </a:lnTo>
                  <a:lnTo>
                    <a:pt x="1209" y="460"/>
                  </a:lnTo>
                  <a:lnTo>
                    <a:pt x="1200" y="460"/>
                  </a:lnTo>
                  <a:lnTo>
                    <a:pt x="1187" y="460"/>
                  </a:lnTo>
                  <a:lnTo>
                    <a:pt x="1186" y="460"/>
                  </a:lnTo>
                  <a:lnTo>
                    <a:pt x="1183" y="460"/>
                  </a:lnTo>
                  <a:lnTo>
                    <a:pt x="1176" y="460"/>
                  </a:lnTo>
                  <a:lnTo>
                    <a:pt x="1174" y="460"/>
                  </a:lnTo>
                  <a:lnTo>
                    <a:pt x="1173" y="460"/>
                  </a:lnTo>
                  <a:lnTo>
                    <a:pt x="1171" y="460"/>
                  </a:lnTo>
                  <a:lnTo>
                    <a:pt x="1162" y="460"/>
                  </a:lnTo>
                  <a:lnTo>
                    <a:pt x="1158" y="460"/>
                  </a:lnTo>
                  <a:lnTo>
                    <a:pt x="1156" y="460"/>
                  </a:lnTo>
                  <a:lnTo>
                    <a:pt x="1155" y="460"/>
                  </a:lnTo>
                  <a:lnTo>
                    <a:pt x="1146" y="460"/>
                  </a:lnTo>
                  <a:lnTo>
                    <a:pt x="1145" y="460"/>
                  </a:lnTo>
                  <a:lnTo>
                    <a:pt x="1143" y="460"/>
                  </a:lnTo>
                  <a:lnTo>
                    <a:pt x="1137" y="460"/>
                  </a:lnTo>
                  <a:lnTo>
                    <a:pt x="1132" y="460"/>
                  </a:lnTo>
                  <a:lnTo>
                    <a:pt x="1126" y="460"/>
                  </a:lnTo>
                  <a:lnTo>
                    <a:pt x="1120" y="460"/>
                  </a:lnTo>
                  <a:lnTo>
                    <a:pt x="1119" y="460"/>
                  </a:lnTo>
                  <a:lnTo>
                    <a:pt x="1118" y="460"/>
                  </a:lnTo>
                  <a:lnTo>
                    <a:pt x="1113" y="460"/>
                  </a:lnTo>
                  <a:lnTo>
                    <a:pt x="1112" y="460"/>
                  </a:lnTo>
                  <a:lnTo>
                    <a:pt x="1111" y="460"/>
                  </a:lnTo>
                  <a:lnTo>
                    <a:pt x="1110" y="460"/>
                  </a:lnTo>
                  <a:lnTo>
                    <a:pt x="1109" y="460"/>
                  </a:lnTo>
                  <a:lnTo>
                    <a:pt x="1107" y="460"/>
                  </a:lnTo>
                  <a:lnTo>
                    <a:pt x="1103" y="460"/>
                  </a:lnTo>
                  <a:lnTo>
                    <a:pt x="1096" y="460"/>
                  </a:lnTo>
                  <a:lnTo>
                    <a:pt x="1095" y="460"/>
                  </a:lnTo>
                  <a:lnTo>
                    <a:pt x="1093" y="460"/>
                  </a:lnTo>
                  <a:lnTo>
                    <a:pt x="1092" y="460"/>
                  </a:lnTo>
                  <a:lnTo>
                    <a:pt x="1089" y="460"/>
                  </a:lnTo>
                  <a:lnTo>
                    <a:pt x="1088" y="460"/>
                  </a:lnTo>
                  <a:lnTo>
                    <a:pt x="1087" y="460"/>
                  </a:lnTo>
                  <a:lnTo>
                    <a:pt x="1084" y="460"/>
                  </a:lnTo>
                  <a:lnTo>
                    <a:pt x="1080" y="461"/>
                  </a:lnTo>
                  <a:lnTo>
                    <a:pt x="1075" y="461"/>
                  </a:lnTo>
                  <a:lnTo>
                    <a:pt x="1072" y="461"/>
                  </a:lnTo>
                  <a:lnTo>
                    <a:pt x="1071" y="461"/>
                  </a:lnTo>
                  <a:lnTo>
                    <a:pt x="1070" y="461"/>
                  </a:lnTo>
                  <a:lnTo>
                    <a:pt x="1069" y="461"/>
                  </a:lnTo>
                  <a:lnTo>
                    <a:pt x="1067" y="461"/>
                  </a:lnTo>
                  <a:lnTo>
                    <a:pt x="1066" y="461"/>
                  </a:lnTo>
                  <a:lnTo>
                    <a:pt x="1064" y="461"/>
                  </a:lnTo>
                  <a:lnTo>
                    <a:pt x="1062" y="461"/>
                  </a:lnTo>
                  <a:lnTo>
                    <a:pt x="1061" y="460"/>
                  </a:lnTo>
                  <a:lnTo>
                    <a:pt x="1060" y="460"/>
                  </a:lnTo>
                  <a:lnTo>
                    <a:pt x="1059" y="460"/>
                  </a:lnTo>
                  <a:lnTo>
                    <a:pt x="1057" y="460"/>
                  </a:lnTo>
                  <a:lnTo>
                    <a:pt x="1055" y="460"/>
                  </a:lnTo>
                  <a:lnTo>
                    <a:pt x="1054" y="460"/>
                  </a:lnTo>
                  <a:lnTo>
                    <a:pt x="1053" y="460"/>
                  </a:lnTo>
                  <a:lnTo>
                    <a:pt x="1051" y="460"/>
                  </a:lnTo>
                  <a:lnTo>
                    <a:pt x="1045" y="460"/>
                  </a:lnTo>
                  <a:lnTo>
                    <a:pt x="1044" y="460"/>
                  </a:lnTo>
                  <a:lnTo>
                    <a:pt x="1043" y="460"/>
                  </a:lnTo>
                  <a:lnTo>
                    <a:pt x="1042" y="460"/>
                  </a:lnTo>
                  <a:lnTo>
                    <a:pt x="1038" y="460"/>
                  </a:lnTo>
                  <a:lnTo>
                    <a:pt x="1037" y="460"/>
                  </a:lnTo>
                  <a:lnTo>
                    <a:pt x="1036" y="460"/>
                  </a:lnTo>
                  <a:lnTo>
                    <a:pt x="1035" y="460"/>
                  </a:lnTo>
                  <a:lnTo>
                    <a:pt x="1033" y="460"/>
                  </a:lnTo>
                  <a:lnTo>
                    <a:pt x="1032" y="460"/>
                  </a:lnTo>
                  <a:lnTo>
                    <a:pt x="1031" y="460"/>
                  </a:lnTo>
                  <a:lnTo>
                    <a:pt x="1029" y="460"/>
                  </a:lnTo>
                  <a:lnTo>
                    <a:pt x="1027" y="460"/>
                  </a:lnTo>
                  <a:lnTo>
                    <a:pt x="1024" y="460"/>
                  </a:lnTo>
                  <a:lnTo>
                    <a:pt x="1023" y="460"/>
                  </a:lnTo>
                  <a:lnTo>
                    <a:pt x="1021" y="460"/>
                  </a:lnTo>
                  <a:lnTo>
                    <a:pt x="1020" y="460"/>
                  </a:lnTo>
                  <a:lnTo>
                    <a:pt x="1018" y="460"/>
                  </a:lnTo>
                  <a:lnTo>
                    <a:pt x="1017" y="460"/>
                  </a:lnTo>
                  <a:lnTo>
                    <a:pt x="1016" y="460"/>
                  </a:lnTo>
                  <a:lnTo>
                    <a:pt x="1015" y="460"/>
                  </a:lnTo>
                  <a:lnTo>
                    <a:pt x="1012" y="460"/>
                  </a:lnTo>
                  <a:lnTo>
                    <a:pt x="1010" y="460"/>
                  </a:lnTo>
                  <a:lnTo>
                    <a:pt x="1003" y="460"/>
                  </a:lnTo>
                  <a:lnTo>
                    <a:pt x="1000" y="460"/>
                  </a:lnTo>
                  <a:lnTo>
                    <a:pt x="999" y="460"/>
                  </a:lnTo>
                  <a:lnTo>
                    <a:pt x="995" y="460"/>
                  </a:lnTo>
                  <a:lnTo>
                    <a:pt x="994" y="460"/>
                  </a:lnTo>
                  <a:lnTo>
                    <a:pt x="993" y="460"/>
                  </a:lnTo>
                  <a:lnTo>
                    <a:pt x="990" y="460"/>
                  </a:lnTo>
                  <a:lnTo>
                    <a:pt x="989" y="460"/>
                  </a:lnTo>
                  <a:lnTo>
                    <a:pt x="988" y="460"/>
                  </a:lnTo>
                  <a:lnTo>
                    <a:pt x="986" y="460"/>
                  </a:lnTo>
                  <a:lnTo>
                    <a:pt x="985" y="460"/>
                  </a:lnTo>
                  <a:lnTo>
                    <a:pt x="983" y="460"/>
                  </a:lnTo>
                  <a:lnTo>
                    <a:pt x="981" y="460"/>
                  </a:lnTo>
                  <a:lnTo>
                    <a:pt x="980" y="460"/>
                  </a:lnTo>
                  <a:lnTo>
                    <a:pt x="978" y="460"/>
                  </a:lnTo>
                  <a:lnTo>
                    <a:pt x="976" y="460"/>
                  </a:lnTo>
                  <a:lnTo>
                    <a:pt x="975" y="460"/>
                  </a:lnTo>
                  <a:lnTo>
                    <a:pt x="974" y="460"/>
                  </a:lnTo>
                  <a:lnTo>
                    <a:pt x="973" y="460"/>
                  </a:lnTo>
                  <a:lnTo>
                    <a:pt x="971" y="460"/>
                  </a:lnTo>
                  <a:lnTo>
                    <a:pt x="964" y="460"/>
                  </a:lnTo>
                  <a:lnTo>
                    <a:pt x="962" y="460"/>
                  </a:lnTo>
                  <a:lnTo>
                    <a:pt x="956" y="460"/>
                  </a:lnTo>
                  <a:lnTo>
                    <a:pt x="955" y="460"/>
                  </a:lnTo>
                  <a:lnTo>
                    <a:pt x="951" y="460"/>
                  </a:lnTo>
                  <a:lnTo>
                    <a:pt x="947" y="460"/>
                  </a:lnTo>
                  <a:lnTo>
                    <a:pt x="941" y="458"/>
                  </a:lnTo>
                  <a:lnTo>
                    <a:pt x="938" y="458"/>
                  </a:lnTo>
                  <a:lnTo>
                    <a:pt x="932" y="458"/>
                  </a:lnTo>
                  <a:lnTo>
                    <a:pt x="931" y="458"/>
                  </a:lnTo>
                  <a:lnTo>
                    <a:pt x="930" y="458"/>
                  </a:lnTo>
                  <a:lnTo>
                    <a:pt x="929" y="458"/>
                  </a:lnTo>
                  <a:lnTo>
                    <a:pt x="926" y="458"/>
                  </a:lnTo>
                  <a:lnTo>
                    <a:pt x="921" y="458"/>
                  </a:lnTo>
                  <a:lnTo>
                    <a:pt x="920" y="458"/>
                  </a:lnTo>
                  <a:lnTo>
                    <a:pt x="917" y="458"/>
                  </a:lnTo>
                  <a:lnTo>
                    <a:pt x="914" y="458"/>
                  </a:lnTo>
                  <a:lnTo>
                    <a:pt x="905" y="458"/>
                  </a:lnTo>
                  <a:lnTo>
                    <a:pt x="904" y="458"/>
                  </a:lnTo>
                  <a:lnTo>
                    <a:pt x="902" y="458"/>
                  </a:lnTo>
                  <a:lnTo>
                    <a:pt x="899" y="458"/>
                  </a:lnTo>
                  <a:lnTo>
                    <a:pt x="895" y="458"/>
                  </a:lnTo>
                  <a:lnTo>
                    <a:pt x="894" y="458"/>
                  </a:lnTo>
                  <a:lnTo>
                    <a:pt x="889" y="458"/>
                  </a:lnTo>
                  <a:lnTo>
                    <a:pt x="878" y="458"/>
                  </a:lnTo>
                  <a:lnTo>
                    <a:pt x="874" y="458"/>
                  </a:lnTo>
                  <a:lnTo>
                    <a:pt x="873" y="458"/>
                  </a:lnTo>
                  <a:lnTo>
                    <a:pt x="870" y="458"/>
                  </a:lnTo>
                  <a:lnTo>
                    <a:pt x="868" y="458"/>
                  </a:lnTo>
                  <a:lnTo>
                    <a:pt x="861" y="458"/>
                  </a:lnTo>
                  <a:lnTo>
                    <a:pt x="860" y="458"/>
                  </a:lnTo>
                  <a:lnTo>
                    <a:pt x="854" y="458"/>
                  </a:lnTo>
                  <a:lnTo>
                    <a:pt x="851" y="458"/>
                  </a:lnTo>
                  <a:lnTo>
                    <a:pt x="850" y="458"/>
                  </a:lnTo>
                  <a:lnTo>
                    <a:pt x="846" y="458"/>
                  </a:lnTo>
                  <a:lnTo>
                    <a:pt x="844" y="458"/>
                  </a:lnTo>
                  <a:lnTo>
                    <a:pt x="843" y="458"/>
                  </a:lnTo>
                  <a:lnTo>
                    <a:pt x="840" y="458"/>
                  </a:lnTo>
                  <a:lnTo>
                    <a:pt x="836" y="458"/>
                  </a:lnTo>
                  <a:lnTo>
                    <a:pt x="835" y="458"/>
                  </a:lnTo>
                  <a:lnTo>
                    <a:pt x="831" y="458"/>
                  </a:lnTo>
                  <a:lnTo>
                    <a:pt x="827" y="458"/>
                  </a:lnTo>
                  <a:lnTo>
                    <a:pt x="826" y="458"/>
                  </a:lnTo>
                  <a:lnTo>
                    <a:pt x="825" y="458"/>
                  </a:lnTo>
                  <a:lnTo>
                    <a:pt x="820" y="458"/>
                  </a:lnTo>
                  <a:lnTo>
                    <a:pt x="819" y="458"/>
                  </a:lnTo>
                  <a:lnTo>
                    <a:pt x="818" y="458"/>
                  </a:lnTo>
                  <a:lnTo>
                    <a:pt x="811" y="458"/>
                  </a:lnTo>
                  <a:lnTo>
                    <a:pt x="810" y="458"/>
                  </a:lnTo>
                  <a:lnTo>
                    <a:pt x="809" y="458"/>
                  </a:lnTo>
                  <a:lnTo>
                    <a:pt x="804" y="458"/>
                  </a:lnTo>
                  <a:lnTo>
                    <a:pt x="803" y="458"/>
                  </a:lnTo>
                  <a:lnTo>
                    <a:pt x="802" y="458"/>
                  </a:lnTo>
                  <a:lnTo>
                    <a:pt x="801" y="458"/>
                  </a:lnTo>
                  <a:lnTo>
                    <a:pt x="800" y="458"/>
                  </a:lnTo>
                  <a:lnTo>
                    <a:pt x="799" y="458"/>
                  </a:lnTo>
                  <a:lnTo>
                    <a:pt x="795" y="458"/>
                  </a:lnTo>
                  <a:lnTo>
                    <a:pt x="793" y="458"/>
                  </a:lnTo>
                  <a:lnTo>
                    <a:pt x="791" y="458"/>
                  </a:lnTo>
                  <a:lnTo>
                    <a:pt x="790" y="458"/>
                  </a:lnTo>
                  <a:lnTo>
                    <a:pt x="788" y="458"/>
                  </a:lnTo>
                  <a:lnTo>
                    <a:pt x="787" y="458"/>
                  </a:lnTo>
                  <a:lnTo>
                    <a:pt x="783" y="458"/>
                  </a:lnTo>
                  <a:lnTo>
                    <a:pt x="775" y="458"/>
                  </a:lnTo>
                  <a:lnTo>
                    <a:pt x="774" y="458"/>
                  </a:lnTo>
                  <a:lnTo>
                    <a:pt x="766" y="458"/>
                  </a:lnTo>
                  <a:lnTo>
                    <a:pt x="761" y="458"/>
                  </a:lnTo>
                  <a:lnTo>
                    <a:pt x="759" y="460"/>
                  </a:lnTo>
                  <a:lnTo>
                    <a:pt x="754" y="460"/>
                  </a:lnTo>
                  <a:lnTo>
                    <a:pt x="753" y="460"/>
                  </a:lnTo>
                  <a:lnTo>
                    <a:pt x="747" y="460"/>
                  </a:lnTo>
                  <a:lnTo>
                    <a:pt x="744" y="460"/>
                  </a:lnTo>
                  <a:lnTo>
                    <a:pt x="736" y="460"/>
                  </a:lnTo>
                  <a:lnTo>
                    <a:pt x="735" y="460"/>
                  </a:lnTo>
                  <a:lnTo>
                    <a:pt x="732" y="460"/>
                  </a:lnTo>
                  <a:lnTo>
                    <a:pt x="731" y="460"/>
                  </a:lnTo>
                  <a:lnTo>
                    <a:pt x="727" y="460"/>
                  </a:lnTo>
                  <a:lnTo>
                    <a:pt x="724" y="460"/>
                  </a:lnTo>
                  <a:lnTo>
                    <a:pt x="718" y="460"/>
                  </a:lnTo>
                  <a:lnTo>
                    <a:pt x="717" y="460"/>
                  </a:lnTo>
                  <a:lnTo>
                    <a:pt x="714" y="460"/>
                  </a:lnTo>
                  <a:lnTo>
                    <a:pt x="705" y="460"/>
                  </a:lnTo>
                  <a:lnTo>
                    <a:pt x="704" y="460"/>
                  </a:lnTo>
                  <a:lnTo>
                    <a:pt x="699" y="460"/>
                  </a:lnTo>
                  <a:lnTo>
                    <a:pt x="696" y="460"/>
                  </a:lnTo>
                  <a:lnTo>
                    <a:pt x="692" y="460"/>
                  </a:lnTo>
                  <a:lnTo>
                    <a:pt x="665" y="460"/>
                  </a:lnTo>
                  <a:lnTo>
                    <a:pt x="664" y="460"/>
                  </a:lnTo>
                  <a:lnTo>
                    <a:pt x="663" y="460"/>
                  </a:lnTo>
                  <a:lnTo>
                    <a:pt x="661" y="460"/>
                  </a:lnTo>
                  <a:lnTo>
                    <a:pt x="659" y="460"/>
                  </a:lnTo>
                  <a:lnTo>
                    <a:pt x="656" y="460"/>
                  </a:lnTo>
                  <a:lnTo>
                    <a:pt x="654" y="460"/>
                  </a:lnTo>
                  <a:lnTo>
                    <a:pt x="649" y="460"/>
                  </a:lnTo>
                  <a:lnTo>
                    <a:pt x="646" y="460"/>
                  </a:lnTo>
                  <a:lnTo>
                    <a:pt x="645" y="460"/>
                  </a:lnTo>
                  <a:lnTo>
                    <a:pt x="644" y="460"/>
                  </a:lnTo>
                  <a:lnTo>
                    <a:pt x="641" y="460"/>
                  </a:lnTo>
                  <a:lnTo>
                    <a:pt x="639" y="461"/>
                  </a:lnTo>
                  <a:lnTo>
                    <a:pt x="638" y="461"/>
                  </a:lnTo>
                  <a:lnTo>
                    <a:pt x="636" y="461"/>
                  </a:lnTo>
                  <a:lnTo>
                    <a:pt x="630" y="461"/>
                  </a:lnTo>
                  <a:lnTo>
                    <a:pt x="626" y="461"/>
                  </a:lnTo>
                  <a:lnTo>
                    <a:pt x="615" y="461"/>
                  </a:lnTo>
                  <a:lnTo>
                    <a:pt x="614" y="461"/>
                  </a:lnTo>
                  <a:lnTo>
                    <a:pt x="612" y="461"/>
                  </a:lnTo>
                  <a:lnTo>
                    <a:pt x="611" y="461"/>
                  </a:lnTo>
                  <a:lnTo>
                    <a:pt x="610" y="461"/>
                  </a:lnTo>
                  <a:lnTo>
                    <a:pt x="609" y="461"/>
                  </a:lnTo>
                  <a:lnTo>
                    <a:pt x="607" y="461"/>
                  </a:lnTo>
                  <a:lnTo>
                    <a:pt x="604" y="461"/>
                  </a:lnTo>
                  <a:lnTo>
                    <a:pt x="603" y="461"/>
                  </a:lnTo>
                  <a:lnTo>
                    <a:pt x="602" y="461"/>
                  </a:lnTo>
                  <a:lnTo>
                    <a:pt x="601" y="461"/>
                  </a:lnTo>
                  <a:lnTo>
                    <a:pt x="599" y="461"/>
                  </a:lnTo>
                  <a:lnTo>
                    <a:pt x="598" y="461"/>
                  </a:lnTo>
                  <a:lnTo>
                    <a:pt x="597" y="461"/>
                  </a:lnTo>
                  <a:lnTo>
                    <a:pt x="595" y="461"/>
                  </a:lnTo>
                  <a:lnTo>
                    <a:pt x="594" y="461"/>
                  </a:lnTo>
                  <a:lnTo>
                    <a:pt x="593" y="461"/>
                  </a:lnTo>
                  <a:lnTo>
                    <a:pt x="590" y="461"/>
                  </a:lnTo>
                  <a:lnTo>
                    <a:pt x="589" y="461"/>
                  </a:lnTo>
                  <a:lnTo>
                    <a:pt x="584" y="461"/>
                  </a:lnTo>
                  <a:lnTo>
                    <a:pt x="583" y="461"/>
                  </a:lnTo>
                  <a:lnTo>
                    <a:pt x="579" y="461"/>
                  </a:lnTo>
                  <a:lnTo>
                    <a:pt x="569" y="461"/>
                  </a:lnTo>
                  <a:lnTo>
                    <a:pt x="564" y="461"/>
                  </a:lnTo>
                  <a:lnTo>
                    <a:pt x="563" y="461"/>
                  </a:lnTo>
                  <a:lnTo>
                    <a:pt x="559" y="461"/>
                  </a:lnTo>
                  <a:lnTo>
                    <a:pt x="558" y="461"/>
                  </a:lnTo>
                  <a:lnTo>
                    <a:pt x="557" y="461"/>
                  </a:lnTo>
                  <a:lnTo>
                    <a:pt x="553" y="461"/>
                  </a:lnTo>
                  <a:lnTo>
                    <a:pt x="552" y="461"/>
                  </a:lnTo>
                  <a:lnTo>
                    <a:pt x="551" y="461"/>
                  </a:lnTo>
                  <a:lnTo>
                    <a:pt x="549" y="461"/>
                  </a:lnTo>
                  <a:lnTo>
                    <a:pt x="545" y="461"/>
                  </a:lnTo>
                  <a:lnTo>
                    <a:pt x="537" y="461"/>
                  </a:lnTo>
                  <a:lnTo>
                    <a:pt x="536" y="461"/>
                  </a:lnTo>
                  <a:lnTo>
                    <a:pt x="535" y="461"/>
                  </a:lnTo>
                  <a:lnTo>
                    <a:pt x="530" y="461"/>
                  </a:lnTo>
                  <a:lnTo>
                    <a:pt x="528" y="461"/>
                  </a:lnTo>
                  <a:lnTo>
                    <a:pt x="519" y="461"/>
                  </a:lnTo>
                  <a:lnTo>
                    <a:pt x="516" y="461"/>
                  </a:lnTo>
                  <a:lnTo>
                    <a:pt x="515" y="461"/>
                  </a:lnTo>
                  <a:lnTo>
                    <a:pt x="512" y="461"/>
                  </a:lnTo>
                  <a:lnTo>
                    <a:pt x="506" y="461"/>
                  </a:lnTo>
                  <a:lnTo>
                    <a:pt x="503" y="461"/>
                  </a:lnTo>
                  <a:lnTo>
                    <a:pt x="501" y="461"/>
                  </a:lnTo>
                  <a:lnTo>
                    <a:pt x="499" y="461"/>
                  </a:lnTo>
                  <a:lnTo>
                    <a:pt x="498" y="461"/>
                  </a:lnTo>
                  <a:lnTo>
                    <a:pt x="495" y="461"/>
                  </a:lnTo>
                  <a:lnTo>
                    <a:pt x="492" y="461"/>
                  </a:lnTo>
                  <a:lnTo>
                    <a:pt x="490" y="462"/>
                  </a:lnTo>
                  <a:lnTo>
                    <a:pt x="489" y="462"/>
                  </a:lnTo>
                  <a:lnTo>
                    <a:pt x="487" y="462"/>
                  </a:lnTo>
                  <a:lnTo>
                    <a:pt x="486" y="462"/>
                  </a:lnTo>
                  <a:lnTo>
                    <a:pt x="485" y="462"/>
                  </a:lnTo>
                  <a:lnTo>
                    <a:pt x="484" y="462"/>
                  </a:lnTo>
                  <a:lnTo>
                    <a:pt x="482" y="462"/>
                  </a:lnTo>
                  <a:lnTo>
                    <a:pt x="476" y="462"/>
                  </a:lnTo>
                  <a:lnTo>
                    <a:pt x="474" y="462"/>
                  </a:lnTo>
                  <a:lnTo>
                    <a:pt x="473" y="462"/>
                  </a:lnTo>
                  <a:lnTo>
                    <a:pt x="472" y="462"/>
                  </a:lnTo>
                  <a:lnTo>
                    <a:pt x="471" y="462"/>
                  </a:lnTo>
                  <a:lnTo>
                    <a:pt x="469" y="462"/>
                  </a:lnTo>
                  <a:lnTo>
                    <a:pt x="468" y="462"/>
                  </a:lnTo>
                  <a:lnTo>
                    <a:pt x="467" y="462"/>
                  </a:lnTo>
                  <a:lnTo>
                    <a:pt x="465" y="462"/>
                  </a:lnTo>
                  <a:lnTo>
                    <a:pt x="463" y="462"/>
                  </a:lnTo>
                  <a:lnTo>
                    <a:pt x="461" y="462"/>
                  </a:lnTo>
                  <a:lnTo>
                    <a:pt x="460" y="462"/>
                  </a:lnTo>
                  <a:lnTo>
                    <a:pt x="458" y="462"/>
                  </a:lnTo>
                  <a:lnTo>
                    <a:pt x="457" y="462"/>
                  </a:lnTo>
                  <a:lnTo>
                    <a:pt x="447" y="462"/>
                  </a:lnTo>
                  <a:lnTo>
                    <a:pt x="443" y="462"/>
                  </a:lnTo>
                  <a:lnTo>
                    <a:pt x="441" y="462"/>
                  </a:lnTo>
                  <a:lnTo>
                    <a:pt x="432" y="462"/>
                  </a:lnTo>
                  <a:lnTo>
                    <a:pt x="430" y="462"/>
                  </a:lnTo>
                  <a:lnTo>
                    <a:pt x="429" y="462"/>
                  </a:lnTo>
                  <a:lnTo>
                    <a:pt x="425" y="462"/>
                  </a:lnTo>
                  <a:lnTo>
                    <a:pt x="424" y="462"/>
                  </a:lnTo>
                  <a:lnTo>
                    <a:pt x="423" y="462"/>
                  </a:lnTo>
                  <a:lnTo>
                    <a:pt x="421" y="462"/>
                  </a:lnTo>
                  <a:lnTo>
                    <a:pt x="418" y="462"/>
                  </a:lnTo>
                  <a:lnTo>
                    <a:pt x="417" y="462"/>
                  </a:lnTo>
                  <a:lnTo>
                    <a:pt x="413" y="462"/>
                  </a:lnTo>
                  <a:lnTo>
                    <a:pt x="412" y="462"/>
                  </a:lnTo>
                  <a:lnTo>
                    <a:pt x="411" y="462"/>
                  </a:lnTo>
                  <a:lnTo>
                    <a:pt x="407" y="462"/>
                  </a:lnTo>
                  <a:lnTo>
                    <a:pt x="406" y="462"/>
                  </a:lnTo>
                  <a:lnTo>
                    <a:pt x="405" y="462"/>
                  </a:lnTo>
                  <a:lnTo>
                    <a:pt x="404" y="462"/>
                  </a:lnTo>
                  <a:lnTo>
                    <a:pt x="403" y="462"/>
                  </a:lnTo>
                  <a:lnTo>
                    <a:pt x="400" y="462"/>
                  </a:lnTo>
                  <a:lnTo>
                    <a:pt x="399" y="462"/>
                  </a:lnTo>
                  <a:lnTo>
                    <a:pt x="398" y="462"/>
                  </a:lnTo>
                  <a:lnTo>
                    <a:pt x="397" y="462"/>
                  </a:lnTo>
                  <a:lnTo>
                    <a:pt x="396" y="462"/>
                  </a:lnTo>
                  <a:lnTo>
                    <a:pt x="395" y="462"/>
                  </a:lnTo>
                  <a:lnTo>
                    <a:pt x="391" y="462"/>
                  </a:lnTo>
                  <a:lnTo>
                    <a:pt x="390" y="462"/>
                  </a:lnTo>
                  <a:lnTo>
                    <a:pt x="386" y="462"/>
                  </a:lnTo>
                  <a:lnTo>
                    <a:pt x="383" y="462"/>
                  </a:lnTo>
                  <a:lnTo>
                    <a:pt x="381" y="462"/>
                  </a:lnTo>
                  <a:lnTo>
                    <a:pt x="380" y="462"/>
                  </a:lnTo>
                  <a:lnTo>
                    <a:pt x="379" y="462"/>
                  </a:lnTo>
                  <a:lnTo>
                    <a:pt x="378" y="462"/>
                  </a:lnTo>
                  <a:lnTo>
                    <a:pt x="377" y="462"/>
                  </a:lnTo>
                  <a:lnTo>
                    <a:pt x="371" y="462"/>
                  </a:lnTo>
                  <a:lnTo>
                    <a:pt x="369" y="462"/>
                  </a:lnTo>
                  <a:lnTo>
                    <a:pt x="363" y="462"/>
                  </a:lnTo>
                  <a:lnTo>
                    <a:pt x="361" y="462"/>
                  </a:lnTo>
                  <a:lnTo>
                    <a:pt x="360" y="462"/>
                  </a:lnTo>
                  <a:lnTo>
                    <a:pt x="359" y="462"/>
                  </a:lnTo>
                  <a:lnTo>
                    <a:pt x="355" y="462"/>
                  </a:lnTo>
                  <a:lnTo>
                    <a:pt x="354" y="462"/>
                  </a:lnTo>
                  <a:lnTo>
                    <a:pt x="353" y="462"/>
                  </a:lnTo>
                  <a:lnTo>
                    <a:pt x="352" y="462"/>
                  </a:lnTo>
                  <a:lnTo>
                    <a:pt x="349" y="462"/>
                  </a:lnTo>
                  <a:lnTo>
                    <a:pt x="348" y="462"/>
                  </a:lnTo>
                  <a:lnTo>
                    <a:pt x="347" y="462"/>
                  </a:lnTo>
                  <a:lnTo>
                    <a:pt x="346" y="462"/>
                  </a:lnTo>
                  <a:lnTo>
                    <a:pt x="345" y="462"/>
                  </a:lnTo>
                  <a:lnTo>
                    <a:pt x="343" y="462"/>
                  </a:lnTo>
                  <a:lnTo>
                    <a:pt x="342" y="462"/>
                  </a:lnTo>
                  <a:lnTo>
                    <a:pt x="340" y="462"/>
                  </a:lnTo>
                  <a:lnTo>
                    <a:pt x="335" y="462"/>
                  </a:lnTo>
                  <a:lnTo>
                    <a:pt x="334" y="463"/>
                  </a:lnTo>
                  <a:lnTo>
                    <a:pt x="333" y="463"/>
                  </a:lnTo>
                  <a:lnTo>
                    <a:pt x="331" y="463"/>
                  </a:lnTo>
                  <a:lnTo>
                    <a:pt x="329" y="463"/>
                  </a:lnTo>
                  <a:lnTo>
                    <a:pt x="328" y="463"/>
                  </a:lnTo>
                  <a:lnTo>
                    <a:pt x="327" y="463"/>
                  </a:lnTo>
                  <a:lnTo>
                    <a:pt x="326" y="463"/>
                  </a:lnTo>
                  <a:lnTo>
                    <a:pt x="323" y="463"/>
                  </a:lnTo>
                  <a:lnTo>
                    <a:pt x="322" y="463"/>
                  </a:lnTo>
                  <a:lnTo>
                    <a:pt x="321" y="463"/>
                  </a:lnTo>
                  <a:lnTo>
                    <a:pt x="320" y="463"/>
                  </a:lnTo>
                  <a:lnTo>
                    <a:pt x="319" y="463"/>
                  </a:lnTo>
                  <a:lnTo>
                    <a:pt x="318" y="463"/>
                  </a:lnTo>
                  <a:lnTo>
                    <a:pt x="317" y="463"/>
                  </a:lnTo>
                  <a:lnTo>
                    <a:pt x="314" y="463"/>
                  </a:lnTo>
                  <a:lnTo>
                    <a:pt x="313" y="463"/>
                  </a:lnTo>
                  <a:lnTo>
                    <a:pt x="312" y="463"/>
                  </a:lnTo>
                  <a:lnTo>
                    <a:pt x="311" y="463"/>
                  </a:lnTo>
                  <a:lnTo>
                    <a:pt x="310" y="463"/>
                  </a:lnTo>
                  <a:lnTo>
                    <a:pt x="309" y="463"/>
                  </a:lnTo>
                  <a:lnTo>
                    <a:pt x="308" y="463"/>
                  </a:lnTo>
                  <a:lnTo>
                    <a:pt x="306" y="463"/>
                  </a:lnTo>
                  <a:lnTo>
                    <a:pt x="305" y="463"/>
                  </a:lnTo>
                  <a:lnTo>
                    <a:pt x="304" y="463"/>
                  </a:lnTo>
                  <a:lnTo>
                    <a:pt x="303" y="463"/>
                  </a:lnTo>
                  <a:lnTo>
                    <a:pt x="301" y="463"/>
                  </a:lnTo>
                  <a:lnTo>
                    <a:pt x="299" y="463"/>
                  </a:lnTo>
                  <a:lnTo>
                    <a:pt x="297" y="463"/>
                  </a:lnTo>
                  <a:lnTo>
                    <a:pt x="296" y="463"/>
                  </a:lnTo>
                  <a:lnTo>
                    <a:pt x="295" y="463"/>
                  </a:lnTo>
                  <a:lnTo>
                    <a:pt x="294" y="463"/>
                  </a:lnTo>
                  <a:lnTo>
                    <a:pt x="292" y="463"/>
                  </a:lnTo>
                  <a:lnTo>
                    <a:pt x="291" y="463"/>
                  </a:lnTo>
                  <a:lnTo>
                    <a:pt x="290" y="463"/>
                  </a:lnTo>
                  <a:lnTo>
                    <a:pt x="288" y="463"/>
                  </a:lnTo>
                  <a:lnTo>
                    <a:pt x="287" y="463"/>
                  </a:lnTo>
                  <a:lnTo>
                    <a:pt x="286" y="463"/>
                  </a:lnTo>
                  <a:lnTo>
                    <a:pt x="285" y="463"/>
                  </a:lnTo>
                  <a:lnTo>
                    <a:pt x="283" y="463"/>
                  </a:lnTo>
                  <a:lnTo>
                    <a:pt x="279" y="463"/>
                  </a:lnTo>
                  <a:lnTo>
                    <a:pt x="278" y="463"/>
                  </a:lnTo>
                  <a:lnTo>
                    <a:pt x="276" y="463"/>
                  </a:lnTo>
                  <a:lnTo>
                    <a:pt x="273" y="463"/>
                  </a:lnTo>
                  <a:lnTo>
                    <a:pt x="271" y="463"/>
                  </a:lnTo>
                  <a:lnTo>
                    <a:pt x="270" y="463"/>
                  </a:lnTo>
                  <a:lnTo>
                    <a:pt x="269" y="463"/>
                  </a:lnTo>
                  <a:lnTo>
                    <a:pt x="268" y="463"/>
                  </a:lnTo>
                  <a:lnTo>
                    <a:pt x="267" y="463"/>
                  </a:lnTo>
                  <a:lnTo>
                    <a:pt x="263" y="463"/>
                  </a:lnTo>
                  <a:lnTo>
                    <a:pt x="262" y="463"/>
                  </a:lnTo>
                  <a:lnTo>
                    <a:pt x="254" y="463"/>
                  </a:lnTo>
                  <a:lnTo>
                    <a:pt x="252" y="463"/>
                  </a:lnTo>
                  <a:lnTo>
                    <a:pt x="251" y="463"/>
                  </a:lnTo>
                  <a:lnTo>
                    <a:pt x="248" y="463"/>
                  </a:lnTo>
                  <a:lnTo>
                    <a:pt x="240" y="463"/>
                  </a:lnTo>
                  <a:lnTo>
                    <a:pt x="237" y="463"/>
                  </a:lnTo>
                  <a:lnTo>
                    <a:pt x="236" y="463"/>
                  </a:lnTo>
                  <a:lnTo>
                    <a:pt x="235" y="463"/>
                  </a:lnTo>
                  <a:lnTo>
                    <a:pt x="233" y="463"/>
                  </a:lnTo>
                  <a:lnTo>
                    <a:pt x="232" y="463"/>
                  </a:lnTo>
                  <a:lnTo>
                    <a:pt x="231" y="463"/>
                  </a:lnTo>
                  <a:lnTo>
                    <a:pt x="228" y="463"/>
                  </a:lnTo>
                  <a:lnTo>
                    <a:pt x="226" y="463"/>
                  </a:lnTo>
                  <a:lnTo>
                    <a:pt x="216" y="463"/>
                  </a:lnTo>
                  <a:lnTo>
                    <a:pt x="215" y="463"/>
                  </a:lnTo>
                  <a:lnTo>
                    <a:pt x="209" y="463"/>
                  </a:lnTo>
                  <a:lnTo>
                    <a:pt x="208" y="463"/>
                  </a:lnTo>
                  <a:lnTo>
                    <a:pt x="207" y="463"/>
                  </a:lnTo>
                  <a:lnTo>
                    <a:pt x="206" y="463"/>
                  </a:lnTo>
                  <a:lnTo>
                    <a:pt x="204" y="463"/>
                  </a:lnTo>
                  <a:lnTo>
                    <a:pt x="202" y="463"/>
                  </a:lnTo>
                  <a:lnTo>
                    <a:pt x="200" y="463"/>
                  </a:lnTo>
                  <a:lnTo>
                    <a:pt x="199" y="463"/>
                  </a:lnTo>
                  <a:lnTo>
                    <a:pt x="197" y="463"/>
                  </a:lnTo>
                  <a:lnTo>
                    <a:pt x="196" y="463"/>
                  </a:lnTo>
                  <a:lnTo>
                    <a:pt x="194" y="463"/>
                  </a:lnTo>
                  <a:lnTo>
                    <a:pt x="193" y="463"/>
                  </a:lnTo>
                  <a:lnTo>
                    <a:pt x="190" y="463"/>
                  </a:lnTo>
                  <a:lnTo>
                    <a:pt x="189" y="463"/>
                  </a:lnTo>
                  <a:lnTo>
                    <a:pt x="188" y="463"/>
                  </a:lnTo>
                  <a:lnTo>
                    <a:pt x="184" y="463"/>
                  </a:lnTo>
                  <a:lnTo>
                    <a:pt x="182" y="463"/>
                  </a:lnTo>
                  <a:lnTo>
                    <a:pt x="180" y="463"/>
                  </a:lnTo>
                  <a:lnTo>
                    <a:pt x="179" y="463"/>
                  </a:lnTo>
                  <a:lnTo>
                    <a:pt x="173" y="463"/>
                  </a:lnTo>
                  <a:lnTo>
                    <a:pt x="166" y="463"/>
                  </a:lnTo>
                  <a:lnTo>
                    <a:pt x="163" y="463"/>
                  </a:lnTo>
                  <a:lnTo>
                    <a:pt x="162" y="463"/>
                  </a:lnTo>
                  <a:lnTo>
                    <a:pt x="161" y="463"/>
                  </a:lnTo>
                  <a:lnTo>
                    <a:pt x="158" y="463"/>
                  </a:lnTo>
                  <a:lnTo>
                    <a:pt x="156" y="463"/>
                  </a:lnTo>
                  <a:lnTo>
                    <a:pt x="155" y="463"/>
                  </a:lnTo>
                  <a:lnTo>
                    <a:pt x="149" y="463"/>
                  </a:lnTo>
                  <a:lnTo>
                    <a:pt x="148" y="463"/>
                  </a:lnTo>
                  <a:lnTo>
                    <a:pt x="147" y="463"/>
                  </a:lnTo>
                  <a:lnTo>
                    <a:pt x="145" y="463"/>
                  </a:lnTo>
                  <a:lnTo>
                    <a:pt x="144" y="463"/>
                  </a:lnTo>
                  <a:lnTo>
                    <a:pt x="142" y="463"/>
                  </a:lnTo>
                  <a:lnTo>
                    <a:pt x="141" y="463"/>
                  </a:lnTo>
                  <a:lnTo>
                    <a:pt x="140" y="463"/>
                  </a:lnTo>
                  <a:lnTo>
                    <a:pt x="139" y="463"/>
                  </a:lnTo>
                  <a:lnTo>
                    <a:pt x="138" y="463"/>
                  </a:lnTo>
                  <a:lnTo>
                    <a:pt x="137" y="463"/>
                  </a:lnTo>
                  <a:lnTo>
                    <a:pt x="136" y="463"/>
                  </a:lnTo>
                  <a:lnTo>
                    <a:pt x="135" y="463"/>
                  </a:lnTo>
                  <a:lnTo>
                    <a:pt x="131" y="463"/>
                  </a:lnTo>
                  <a:lnTo>
                    <a:pt x="130" y="463"/>
                  </a:lnTo>
                  <a:lnTo>
                    <a:pt x="129" y="463"/>
                  </a:lnTo>
                  <a:lnTo>
                    <a:pt x="127" y="463"/>
                  </a:lnTo>
                  <a:lnTo>
                    <a:pt x="125" y="463"/>
                  </a:lnTo>
                  <a:lnTo>
                    <a:pt x="123" y="463"/>
                  </a:lnTo>
                  <a:lnTo>
                    <a:pt x="122" y="463"/>
                  </a:lnTo>
                  <a:lnTo>
                    <a:pt x="121" y="463"/>
                  </a:lnTo>
                  <a:lnTo>
                    <a:pt x="119" y="463"/>
                  </a:lnTo>
                  <a:lnTo>
                    <a:pt x="118" y="463"/>
                  </a:lnTo>
                  <a:lnTo>
                    <a:pt x="116" y="463"/>
                  </a:lnTo>
                  <a:lnTo>
                    <a:pt x="114" y="463"/>
                  </a:lnTo>
                  <a:lnTo>
                    <a:pt x="111" y="463"/>
                  </a:lnTo>
                  <a:lnTo>
                    <a:pt x="104" y="463"/>
                  </a:lnTo>
                  <a:lnTo>
                    <a:pt x="102" y="463"/>
                  </a:lnTo>
                  <a:lnTo>
                    <a:pt x="101" y="463"/>
                  </a:lnTo>
                  <a:lnTo>
                    <a:pt x="98" y="463"/>
                  </a:lnTo>
                  <a:lnTo>
                    <a:pt x="97" y="463"/>
                  </a:lnTo>
                  <a:lnTo>
                    <a:pt x="95" y="463"/>
                  </a:lnTo>
                  <a:lnTo>
                    <a:pt x="94" y="463"/>
                  </a:lnTo>
                  <a:lnTo>
                    <a:pt x="90" y="463"/>
                  </a:lnTo>
                  <a:lnTo>
                    <a:pt x="89" y="463"/>
                  </a:lnTo>
                  <a:lnTo>
                    <a:pt x="80" y="463"/>
                  </a:lnTo>
                  <a:lnTo>
                    <a:pt x="76" y="463"/>
                  </a:lnTo>
                  <a:lnTo>
                    <a:pt x="71" y="464"/>
                  </a:lnTo>
                  <a:lnTo>
                    <a:pt x="70" y="464"/>
                  </a:lnTo>
                  <a:lnTo>
                    <a:pt x="66" y="464"/>
                  </a:lnTo>
                  <a:lnTo>
                    <a:pt x="63" y="464"/>
                  </a:lnTo>
                  <a:lnTo>
                    <a:pt x="62" y="464"/>
                  </a:lnTo>
                  <a:lnTo>
                    <a:pt x="61" y="464"/>
                  </a:lnTo>
                  <a:lnTo>
                    <a:pt x="56" y="464"/>
                  </a:lnTo>
                  <a:lnTo>
                    <a:pt x="54" y="464"/>
                  </a:lnTo>
                  <a:lnTo>
                    <a:pt x="50" y="464"/>
                  </a:lnTo>
                  <a:lnTo>
                    <a:pt x="49" y="464"/>
                  </a:lnTo>
                  <a:lnTo>
                    <a:pt x="46" y="464"/>
                  </a:lnTo>
                  <a:lnTo>
                    <a:pt x="45" y="464"/>
                  </a:lnTo>
                  <a:lnTo>
                    <a:pt x="43" y="464"/>
                  </a:lnTo>
                  <a:lnTo>
                    <a:pt x="42" y="464"/>
                  </a:lnTo>
                  <a:lnTo>
                    <a:pt x="41" y="464"/>
                  </a:lnTo>
                  <a:lnTo>
                    <a:pt x="39" y="464"/>
                  </a:lnTo>
                  <a:lnTo>
                    <a:pt x="38" y="464"/>
                  </a:lnTo>
                  <a:lnTo>
                    <a:pt x="37" y="464"/>
                  </a:lnTo>
                  <a:lnTo>
                    <a:pt x="36" y="464"/>
                  </a:lnTo>
                  <a:lnTo>
                    <a:pt x="35" y="464"/>
                  </a:lnTo>
                  <a:lnTo>
                    <a:pt x="34" y="464"/>
                  </a:lnTo>
                  <a:lnTo>
                    <a:pt x="33" y="464"/>
                  </a:lnTo>
                  <a:lnTo>
                    <a:pt x="32" y="464"/>
                  </a:lnTo>
                  <a:lnTo>
                    <a:pt x="30" y="464"/>
                  </a:lnTo>
                  <a:lnTo>
                    <a:pt x="28" y="464"/>
                  </a:lnTo>
                  <a:lnTo>
                    <a:pt x="27" y="464"/>
                  </a:lnTo>
                  <a:lnTo>
                    <a:pt x="26" y="464"/>
                  </a:lnTo>
                  <a:lnTo>
                    <a:pt x="25" y="464"/>
                  </a:lnTo>
                  <a:lnTo>
                    <a:pt x="19" y="464"/>
                  </a:lnTo>
                  <a:lnTo>
                    <a:pt x="18" y="464"/>
                  </a:lnTo>
                  <a:lnTo>
                    <a:pt x="11" y="464"/>
                  </a:lnTo>
                  <a:lnTo>
                    <a:pt x="9" y="464"/>
                  </a:lnTo>
                  <a:lnTo>
                    <a:pt x="8" y="464"/>
                  </a:lnTo>
                  <a:lnTo>
                    <a:pt x="6" y="464"/>
                  </a:lnTo>
                  <a:lnTo>
                    <a:pt x="4" y="464"/>
                  </a:lnTo>
                  <a:lnTo>
                    <a:pt x="0" y="464"/>
                  </a:lnTo>
                  <a:lnTo>
                    <a:pt x="0" y="462"/>
                  </a:lnTo>
                  <a:lnTo>
                    <a:pt x="0" y="461"/>
                  </a:lnTo>
                  <a:lnTo>
                    <a:pt x="0" y="460"/>
                  </a:lnTo>
                  <a:lnTo>
                    <a:pt x="0" y="455"/>
                  </a:lnTo>
                  <a:lnTo>
                    <a:pt x="0" y="453"/>
                  </a:lnTo>
                  <a:lnTo>
                    <a:pt x="0" y="452"/>
                  </a:lnTo>
                  <a:lnTo>
                    <a:pt x="0" y="449"/>
                  </a:lnTo>
                  <a:lnTo>
                    <a:pt x="0" y="448"/>
                  </a:lnTo>
                  <a:lnTo>
                    <a:pt x="0" y="447"/>
                  </a:lnTo>
                  <a:lnTo>
                    <a:pt x="0" y="446"/>
                  </a:lnTo>
                  <a:lnTo>
                    <a:pt x="0" y="445"/>
                  </a:lnTo>
                  <a:lnTo>
                    <a:pt x="1" y="445"/>
                  </a:lnTo>
                  <a:lnTo>
                    <a:pt x="1" y="444"/>
                  </a:lnTo>
                  <a:lnTo>
                    <a:pt x="1" y="442"/>
                  </a:lnTo>
                  <a:lnTo>
                    <a:pt x="1" y="441"/>
                  </a:lnTo>
                  <a:lnTo>
                    <a:pt x="1" y="440"/>
                  </a:lnTo>
                  <a:lnTo>
                    <a:pt x="1" y="439"/>
                  </a:lnTo>
                  <a:lnTo>
                    <a:pt x="1" y="435"/>
                  </a:lnTo>
                  <a:lnTo>
                    <a:pt x="1" y="433"/>
                  </a:lnTo>
                  <a:lnTo>
                    <a:pt x="1" y="428"/>
                  </a:lnTo>
                  <a:lnTo>
                    <a:pt x="1" y="424"/>
                  </a:lnTo>
                  <a:lnTo>
                    <a:pt x="1" y="411"/>
                  </a:lnTo>
                  <a:lnTo>
                    <a:pt x="1" y="410"/>
                  </a:lnTo>
                  <a:lnTo>
                    <a:pt x="1" y="408"/>
                  </a:lnTo>
                  <a:lnTo>
                    <a:pt x="1" y="406"/>
                  </a:lnTo>
                  <a:lnTo>
                    <a:pt x="1" y="405"/>
                  </a:lnTo>
                  <a:lnTo>
                    <a:pt x="1" y="403"/>
                  </a:lnTo>
                  <a:lnTo>
                    <a:pt x="1" y="400"/>
                  </a:lnTo>
                  <a:lnTo>
                    <a:pt x="1" y="398"/>
                  </a:lnTo>
                  <a:lnTo>
                    <a:pt x="1" y="397"/>
                  </a:lnTo>
                  <a:lnTo>
                    <a:pt x="1" y="396"/>
                  </a:lnTo>
                  <a:lnTo>
                    <a:pt x="1" y="391"/>
                  </a:lnTo>
                  <a:lnTo>
                    <a:pt x="1" y="390"/>
                  </a:lnTo>
                  <a:lnTo>
                    <a:pt x="1" y="387"/>
                  </a:lnTo>
                  <a:lnTo>
                    <a:pt x="1" y="386"/>
                  </a:lnTo>
                  <a:lnTo>
                    <a:pt x="1" y="383"/>
                  </a:lnTo>
                  <a:lnTo>
                    <a:pt x="1" y="379"/>
                  </a:lnTo>
                  <a:lnTo>
                    <a:pt x="1" y="378"/>
                  </a:lnTo>
                  <a:lnTo>
                    <a:pt x="1" y="377"/>
                  </a:lnTo>
                  <a:lnTo>
                    <a:pt x="1" y="373"/>
                  </a:lnTo>
                  <a:lnTo>
                    <a:pt x="1" y="371"/>
                  </a:lnTo>
                  <a:lnTo>
                    <a:pt x="1" y="369"/>
                  </a:lnTo>
                  <a:lnTo>
                    <a:pt x="1" y="365"/>
                  </a:lnTo>
                  <a:lnTo>
                    <a:pt x="1" y="363"/>
                  </a:lnTo>
                  <a:lnTo>
                    <a:pt x="1" y="360"/>
                  </a:lnTo>
                  <a:lnTo>
                    <a:pt x="1" y="358"/>
                  </a:lnTo>
                  <a:lnTo>
                    <a:pt x="1" y="357"/>
                  </a:lnTo>
                  <a:lnTo>
                    <a:pt x="1" y="356"/>
                  </a:lnTo>
                  <a:lnTo>
                    <a:pt x="1" y="347"/>
                  </a:lnTo>
                  <a:lnTo>
                    <a:pt x="1" y="346"/>
                  </a:lnTo>
                  <a:lnTo>
                    <a:pt x="1" y="345"/>
                  </a:lnTo>
                  <a:lnTo>
                    <a:pt x="1" y="343"/>
                  </a:lnTo>
                  <a:lnTo>
                    <a:pt x="1" y="341"/>
                  </a:lnTo>
                  <a:lnTo>
                    <a:pt x="1" y="340"/>
                  </a:lnTo>
                  <a:lnTo>
                    <a:pt x="1" y="339"/>
                  </a:lnTo>
                  <a:lnTo>
                    <a:pt x="1" y="337"/>
                  </a:lnTo>
                  <a:lnTo>
                    <a:pt x="1" y="336"/>
                  </a:lnTo>
                  <a:lnTo>
                    <a:pt x="1" y="329"/>
                  </a:lnTo>
                  <a:lnTo>
                    <a:pt x="1" y="328"/>
                  </a:lnTo>
                  <a:lnTo>
                    <a:pt x="1" y="320"/>
                  </a:lnTo>
                  <a:lnTo>
                    <a:pt x="1" y="319"/>
                  </a:lnTo>
                  <a:lnTo>
                    <a:pt x="1" y="318"/>
                  </a:lnTo>
                  <a:lnTo>
                    <a:pt x="1" y="315"/>
                  </a:lnTo>
                  <a:lnTo>
                    <a:pt x="1" y="314"/>
                  </a:lnTo>
                  <a:lnTo>
                    <a:pt x="1" y="313"/>
                  </a:lnTo>
                  <a:lnTo>
                    <a:pt x="1" y="312"/>
                  </a:lnTo>
                  <a:lnTo>
                    <a:pt x="1" y="311"/>
                  </a:lnTo>
                  <a:lnTo>
                    <a:pt x="1" y="306"/>
                  </a:lnTo>
                  <a:lnTo>
                    <a:pt x="1" y="304"/>
                  </a:lnTo>
                  <a:lnTo>
                    <a:pt x="1" y="302"/>
                  </a:lnTo>
                  <a:lnTo>
                    <a:pt x="16" y="302"/>
                  </a:lnTo>
                  <a:lnTo>
                    <a:pt x="19" y="302"/>
                  </a:lnTo>
                  <a:lnTo>
                    <a:pt x="19" y="303"/>
                  </a:lnTo>
                  <a:lnTo>
                    <a:pt x="19" y="304"/>
                  </a:lnTo>
                  <a:lnTo>
                    <a:pt x="19" y="307"/>
                  </a:lnTo>
                  <a:lnTo>
                    <a:pt x="19" y="310"/>
                  </a:lnTo>
                  <a:lnTo>
                    <a:pt x="19" y="311"/>
                  </a:lnTo>
                  <a:lnTo>
                    <a:pt x="20" y="311"/>
                  </a:lnTo>
                  <a:lnTo>
                    <a:pt x="21" y="311"/>
                  </a:lnTo>
                  <a:lnTo>
                    <a:pt x="23" y="310"/>
                  </a:lnTo>
                  <a:lnTo>
                    <a:pt x="23" y="311"/>
                  </a:lnTo>
                  <a:lnTo>
                    <a:pt x="24" y="311"/>
                  </a:lnTo>
                  <a:lnTo>
                    <a:pt x="24" y="310"/>
                  </a:lnTo>
                  <a:lnTo>
                    <a:pt x="25" y="311"/>
                  </a:lnTo>
                  <a:lnTo>
                    <a:pt x="26" y="311"/>
                  </a:lnTo>
                  <a:lnTo>
                    <a:pt x="27" y="311"/>
                  </a:lnTo>
                  <a:lnTo>
                    <a:pt x="27" y="310"/>
                  </a:lnTo>
                  <a:lnTo>
                    <a:pt x="27" y="311"/>
                  </a:lnTo>
                  <a:lnTo>
                    <a:pt x="28" y="312"/>
                  </a:lnTo>
                  <a:lnTo>
                    <a:pt x="29" y="312"/>
                  </a:lnTo>
                  <a:lnTo>
                    <a:pt x="30" y="313"/>
                  </a:lnTo>
                  <a:lnTo>
                    <a:pt x="32" y="312"/>
                  </a:lnTo>
                  <a:lnTo>
                    <a:pt x="32" y="311"/>
                  </a:lnTo>
                  <a:lnTo>
                    <a:pt x="33" y="310"/>
                  </a:lnTo>
                  <a:lnTo>
                    <a:pt x="34" y="310"/>
                  </a:lnTo>
                  <a:lnTo>
                    <a:pt x="34" y="311"/>
                  </a:lnTo>
                  <a:lnTo>
                    <a:pt x="35" y="311"/>
                  </a:lnTo>
                  <a:lnTo>
                    <a:pt x="36" y="311"/>
                  </a:lnTo>
                  <a:lnTo>
                    <a:pt x="36" y="310"/>
                  </a:lnTo>
                  <a:lnTo>
                    <a:pt x="37" y="310"/>
                  </a:lnTo>
                  <a:lnTo>
                    <a:pt x="38" y="310"/>
                  </a:lnTo>
                  <a:lnTo>
                    <a:pt x="39" y="310"/>
                  </a:lnTo>
                  <a:lnTo>
                    <a:pt x="41" y="310"/>
                  </a:lnTo>
                  <a:lnTo>
                    <a:pt x="42" y="310"/>
                  </a:lnTo>
                  <a:lnTo>
                    <a:pt x="42" y="311"/>
                  </a:lnTo>
                  <a:lnTo>
                    <a:pt x="43" y="311"/>
                  </a:lnTo>
                  <a:lnTo>
                    <a:pt x="44" y="311"/>
                  </a:lnTo>
                  <a:lnTo>
                    <a:pt x="45" y="311"/>
                  </a:lnTo>
                  <a:lnTo>
                    <a:pt x="46" y="311"/>
                  </a:lnTo>
                  <a:lnTo>
                    <a:pt x="47" y="311"/>
                  </a:lnTo>
                  <a:lnTo>
                    <a:pt x="49" y="311"/>
                  </a:lnTo>
                  <a:lnTo>
                    <a:pt x="49" y="310"/>
                  </a:lnTo>
                  <a:lnTo>
                    <a:pt x="50" y="310"/>
                  </a:lnTo>
                  <a:lnTo>
                    <a:pt x="51" y="310"/>
                  </a:lnTo>
                  <a:lnTo>
                    <a:pt x="51" y="308"/>
                  </a:lnTo>
                  <a:lnTo>
                    <a:pt x="52" y="308"/>
                  </a:lnTo>
                  <a:lnTo>
                    <a:pt x="53" y="308"/>
                  </a:lnTo>
                  <a:lnTo>
                    <a:pt x="54" y="308"/>
                  </a:lnTo>
                  <a:lnTo>
                    <a:pt x="54" y="307"/>
                  </a:lnTo>
                  <a:lnTo>
                    <a:pt x="54" y="306"/>
                  </a:lnTo>
                  <a:lnTo>
                    <a:pt x="54" y="305"/>
                  </a:lnTo>
                  <a:lnTo>
                    <a:pt x="54" y="304"/>
                  </a:lnTo>
                  <a:lnTo>
                    <a:pt x="54" y="302"/>
                  </a:lnTo>
                  <a:lnTo>
                    <a:pt x="52" y="302"/>
                  </a:lnTo>
                  <a:lnTo>
                    <a:pt x="51" y="302"/>
                  </a:lnTo>
                  <a:lnTo>
                    <a:pt x="51" y="301"/>
                  </a:lnTo>
                  <a:lnTo>
                    <a:pt x="50" y="301"/>
                  </a:lnTo>
                  <a:lnTo>
                    <a:pt x="49" y="299"/>
                  </a:lnTo>
                  <a:lnTo>
                    <a:pt x="47" y="299"/>
                  </a:lnTo>
                  <a:lnTo>
                    <a:pt x="46" y="299"/>
                  </a:lnTo>
                  <a:lnTo>
                    <a:pt x="46" y="298"/>
                  </a:lnTo>
                  <a:lnTo>
                    <a:pt x="45" y="297"/>
                  </a:lnTo>
                  <a:lnTo>
                    <a:pt x="44" y="297"/>
                  </a:lnTo>
                  <a:lnTo>
                    <a:pt x="42" y="297"/>
                  </a:lnTo>
                  <a:lnTo>
                    <a:pt x="38" y="297"/>
                  </a:lnTo>
                  <a:lnTo>
                    <a:pt x="37" y="297"/>
                  </a:lnTo>
                  <a:lnTo>
                    <a:pt x="37" y="296"/>
                  </a:lnTo>
                  <a:lnTo>
                    <a:pt x="37" y="295"/>
                  </a:lnTo>
                  <a:lnTo>
                    <a:pt x="37" y="293"/>
                  </a:lnTo>
                  <a:lnTo>
                    <a:pt x="37" y="291"/>
                  </a:lnTo>
                  <a:lnTo>
                    <a:pt x="37" y="290"/>
                  </a:lnTo>
                  <a:lnTo>
                    <a:pt x="37" y="289"/>
                  </a:lnTo>
                  <a:lnTo>
                    <a:pt x="37" y="288"/>
                  </a:lnTo>
                  <a:lnTo>
                    <a:pt x="37" y="287"/>
                  </a:lnTo>
                  <a:lnTo>
                    <a:pt x="37" y="283"/>
                  </a:lnTo>
                  <a:lnTo>
                    <a:pt x="45" y="283"/>
                  </a:lnTo>
                  <a:lnTo>
                    <a:pt x="46" y="280"/>
                  </a:lnTo>
                  <a:lnTo>
                    <a:pt x="46" y="279"/>
                  </a:lnTo>
                  <a:lnTo>
                    <a:pt x="45" y="274"/>
                  </a:lnTo>
                  <a:lnTo>
                    <a:pt x="45" y="273"/>
                  </a:lnTo>
                  <a:lnTo>
                    <a:pt x="44" y="273"/>
                  </a:lnTo>
                  <a:lnTo>
                    <a:pt x="43" y="273"/>
                  </a:lnTo>
                  <a:lnTo>
                    <a:pt x="41" y="273"/>
                  </a:lnTo>
                  <a:lnTo>
                    <a:pt x="41" y="272"/>
                  </a:lnTo>
                  <a:lnTo>
                    <a:pt x="41" y="271"/>
                  </a:lnTo>
                  <a:lnTo>
                    <a:pt x="39" y="271"/>
                  </a:lnTo>
                  <a:lnTo>
                    <a:pt x="37" y="271"/>
                  </a:lnTo>
                  <a:lnTo>
                    <a:pt x="37" y="269"/>
                  </a:lnTo>
                  <a:lnTo>
                    <a:pt x="37" y="266"/>
                  </a:lnTo>
                  <a:lnTo>
                    <a:pt x="37" y="265"/>
                  </a:lnTo>
                  <a:lnTo>
                    <a:pt x="37" y="263"/>
                  </a:lnTo>
                  <a:lnTo>
                    <a:pt x="37" y="260"/>
                  </a:lnTo>
                  <a:lnTo>
                    <a:pt x="37" y="259"/>
                  </a:lnTo>
                  <a:lnTo>
                    <a:pt x="37" y="257"/>
                  </a:lnTo>
                  <a:lnTo>
                    <a:pt x="37" y="256"/>
                  </a:lnTo>
                  <a:lnTo>
                    <a:pt x="37" y="252"/>
                  </a:lnTo>
                  <a:lnTo>
                    <a:pt x="37" y="248"/>
                  </a:lnTo>
                  <a:lnTo>
                    <a:pt x="37" y="247"/>
                  </a:lnTo>
                  <a:lnTo>
                    <a:pt x="38" y="247"/>
                  </a:lnTo>
                  <a:lnTo>
                    <a:pt x="42" y="247"/>
                  </a:lnTo>
                  <a:lnTo>
                    <a:pt x="42" y="246"/>
                  </a:lnTo>
                  <a:lnTo>
                    <a:pt x="42" y="245"/>
                  </a:lnTo>
                  <a:lnTo>
                    <a:pt x="42" y="243"/>
                  </a:lnTo>
                  <a:lnTo>
                    <a:pt x="42" y="241"/>
                  </a:lnTo>
                  <a:lnTo>
                    <a:pt x="42" y="240"/>
                  </a:lnTo>
                  <a:lnTo>
                    <a:pt x="41" y="240"/>
                  </a:lnTo>
                  <a:lnTo>
                    <a:pt x="41" y="239"/>
                  </a:lnTo>
                  <a:lnTo>
                    <a:pt x="41" y="238"/>
                  </a:lnTo>
                  <a:lnTo>
                    <a:pt x="39" y="238"/>
                  </a:lnTo>
                  <a:lnTo>
                    <a:pt x="41" y="238"/>
                  </a:lnTo>
                  <a:lnTo>
                    <a:pt x="42" y="238"/>
                  </a:lnTo>
                  <a:lnTo>
                    <a:pt x="44" y="238"/>
                  </a:lnTo>
                  <a:lnTo>
                    <a:pt x="46" y="238"/>
                  </a:lnTo>
                  <a:lnTo>
                    <a:pt x="54" y="238"/>
                  </a:lnTo>
                  <a:lnTo>
                    <a:pt x="56" y="238"/>
                  </a:lnTo>
                  <a:lnTo>
                    <a:pt x="59" y="238"/>
                  </a:lnTo>
                  <a:lnTo>
                    <a:pt x="59" y="237"/>
                  </a:lnTo>
                  <a:lnTo>
                    <a:pt x="59" y="232"/>
                  </a:lnTo>
                  <a:lnTo>
                    <a:pt x="59" y="230"/>
                  </a:lnTo>
                  <a:lnTo>
                    <a:pt x="59" y="229"/>
                  </a:lnTo>
                  <a:lnTo>
                    <a:pt x="61" y="229"/>
                  </a:lnTo>
                  <a:lnTo>
                    <a:pt x="63" y="229"/>
                  </a:lnTo>
                  <a:lnTo>
                    <a:pt x="68" y="229"/>
                  </a:lnTo>
                  <a:lnTo>
                    <a:pt x="70" y="229"/>
                  </a:lnTo>
                  <a:lnTo>
                    <a:pt x="72" y="229"/>
                  </a:lnTo>
                  <a:lnTo>
                    <a:pt x="72" y="226"/>
                  </a:lnTo>
                  <a:lnTo>
                    <a:pt x="72" y="224"/>
                  </a:lnTo>
                  <a:lnTo>
                    <a:pt x="72" y="222"/>
                  </a:lnTo>
                  <a:lnTo>
                    <a:pt x="72" y="221"/>
                  </a:lnTo>
                  <a:lnTo>
                    <a:pt x="72" y="220"/>
                  </a:lnTo>
                  <a:lnTo>
                    <a:pt x="72" y="218"/>
                  </a:lnTo>
                  <a:lnTo>
                    <a:pt x="72" y="216"/>
                  </a:lnTo>
                  <a:lnTo>
                    <a:pt x="72" y="215"/>
                  </a:lnTo>
                  <a:lnTo>
                    <a:pt x="72" y="213"/>
                  </a:lnTo>
                  <a:lnTo>
                    <a:pt x="72" y="212"/>
                  </a:lnTo>
                  <a:lnTo>
                    <a:pt x="72" y="211"/>
                  </a:lnTo>
                  <a:lnTo>
                    <a:pt x="72" y="210"/>
                  </a:lnTo>
                  <a:lnTo>
                    <a:pt x="72" y="207"/>
                  </a:lnTo>
                  <a:lnTo>
                    <a:pt x="72" y="206"/>
                  </a:lnTo>
                  <a:lnTo>
                    <a:pt x="72" y="205"/>
                  </a:lnTo>
                  <a:lnTo>
                    <a:pt x="72" y="204"/>
                  </a:lnTo>
                  <a:lnTo>
                    <a:pt x="72" y="203"/>
                  </a:lnTo>
                  <a:lnTo>
                    <a:pt x="72" y="202"/>
                  </a:lnTo>
                  <a:lnTo>
                    <a:pt x="72" y="201"/>
                  </a:lnTo>
                  <a:lnTo>
                    <a:pt x="72" y="197"/>
                  </a:lnTo>
                  <a:lnTo>
                    <a:pt x="72" y="194"/>
                  </a:lnTo>
                  <a:lnTo>
                    <a:pt x="72" y="191"/>
                  </a:lnTo>
                  <a:lnTo>
                    <a:pt x="72" y="189"/>
                  </a:lnTo>
                  <a:lnTo>
                    <a:pt x="72" y="187"/>
                  </a:lnTo>
                  <a:lnTo>
                    <a:pt x="72" y="185"/>
                  </a:lnTo>
                  <a:lnTo>
                    <a:pt x="77" y="185"/>
                  </a:lnTo>
                  <a:lnTo>
                    <a:pt x="81" y="185"/>
                  </a:lnTo>
                  <a:lnTo>
                    <a:pt x="86" y="185"/>
                  </a:lnTo>
                  <a:lnTo>
                    <a:pt x="86" y="187"/>
                  </a:lnTo>
                  <a:lnTo>
                    <a:pt x="86" y="189"/>
                  </a:lnTo>
                  <a:lnTo>
                    <a:pt x="87" y="189"/>
                  </a:lnTo>
                  <a:lnTo>
                    <a:pt x="90" y="189"/>
                  </a:lnTo>
                  <a:lnTo>
                    <a:pt x="90" y="190"/>
                  </a:lnTo>
                  <a:lnTo>
                    <a:pt x="90" y="191"/>
                  </a:lnTo>
                  <a:lnTo>
                    <a:pt x="90" y="193"/>
                  </a:lnTo>
                  <a:lnTo>
                    <a:pt x="90" y="197"/>
                  </a:lnTo>
                  <a:lnTo>
                    <a:pt x="90" y="202"/>
                  </a:lnTo>
                  <a:lnTo>
                    <a:pt x="90" y="204"/>
                  </a:lnTo>
                  <a:lnTo>
                    <a:pt x="90" y="206"/>
                  </a:lnTo>
                  <a:lnTo>
                    <a:pt x="90" y="207"/>
                  </a:lnTo>
                  <a:lnTo>
                    <a:pt x="90" y="210"/>
                  </a:lnTo>
                  <a:lnTo>
                    <a:pt x="90" y="211"/>
                  </a:lnTo>
                  <a:lnTo>
                    <a:pt x="90" y="213"/>
                  </a:lnTo>
                  <a:lnTo>
                    <a:pt x="89" y="214"/>
                  </a:lnTo>
                  <a:lnTo>
                    <a:pt x="89" y="215"/>
                  </a:lnTo>
                  <a:lnTo>
                    <a:pt x="89" y="216"/>
                  </a:lnTo>
                  <a:lnTo>
                    <a:pt x="88" y="218"/>
                  </a:lnTo>
                  <a:lnTo>
                    <a:pt x="88" y="219"/>
                  </a:lnTo>
                  <a:lnTo>
                    <a:pt x="87" y="220"/>
                  </a:lnTo>
                  <a:lnTo>
                    <a:pt x="85" y="224"/>
                  </a:lnTo>
                  <a:lnTo>
                    <a:pt x="81" y="229"/>
                  </a:lnTo>
                  <a:lnTo>
                    <a:pt x="82" y="229"/>
                  </a:lnTo>
                  <a:lnTo>
                    <a:pt x="84" y="229"/>
                  </a:lnTo>
                  <a:lnTo>
                    <a:pt x="94" y="229"/>
                  </a:lnTo>
                  <a:lnTo>
                    <a:pt x="94" y="227"/>
                  </a:lnTo>
                  <a:lnTo>
                    <a:pt x="94" y="221"/>
                  </a:lnTo>
                  <a:lnTo>
                    <a:pt x="94" y="220"/>
                  </a:lnTo>
                  <a:lnTo>
                    <a:pt x="94" y="219"/>
                  </a:lnTo>
                  <a:lnTo>
                    <a:pt x="95" y="218"/>
                  </a:lnTo>
                  <a:lnTo>
                    <a:pt x="95" y="216"/>
                  </a:lnTo>
                  <a:lnTo>
                    <a:pt x="95" y="214"/>
                  </a:lnTo>
                  <a:lnTo>
                    <a:pt x="102" y="211"/>
                  </a:lnTo>
                  <a:lnTo>
                    <a:pt x="103" y="211"/>
                  </a:lnTo>
                  <a:lnTo>
                    <a:pt x="110" y="211"/>
                  </a:lnTo>
                  <a:lnTo>
                    <a:pt x="111" y="211"/>
                  </a:lnTo>
                  <a:lnTo>
                    <a:pt x="116" y="211"/>
                  </a:lnTo>
                  <a:lnTo>
                    <a:pt x="118" y="211"/>
                  </a:lnTo>
                  <a:lnTo>
                    <a:pt x="120" y="211"/>
                  </a:lnTo>
                  <a:lnTo>
                    <a:pt x="122" y="211"/>
                  </a:lnTo>
                  <a:lnTo>
                    <a:pt x="124" y="211"/>
                  </a:lnTo>
                  <a:lnTo>
                    <a:pt x="125" y="211"/>
                  </a:lnTo>
                  <a:lnTo>
                    <a:pt x="127" y="211"/>
                  </a:lnTo>
                  <a:lnTo>
                    <a:pt x="129" y="211"/>
                  </a:lnTo>
                  <a:lnTo>
                    <a:pt x="130" y="211"/>
                  </a:lnTo>
                  <a:lnTo>
                    <a:pt x="131" y="211"/>
                  </a:lnTo>
                  <a:lnTo>
                    <a:pt x="133" y="211"/>
                  </a:lnTo>
                  <a:lnTo>
                    <a:pt x="136" y="211"/>
                  </a:lnTo>
                  <a:lnTo>
                    <a:pt x="138" y="211"/>
                  </a:lnTo>
                  <a:lnTo>
                    <a:pt x="140" y="211"/>
                  </a:lnTo>
                  <a:lnTo>
                    <a:pt x="141" y="211"/>
                  </a:lnTo>
                  <a:lnTo>
                    <a:pt x="142" y="211"/>
                  </a:lnTo>
                  <a:lnTo>
                    <a:pt x="144" y="211"/>
                  </a:lnTo>
                  <a:lnTo>
                    <a:pt x="145" y="211"/>
                  </a:lnTo>
                  <a:lnTo>
                    <a:pt x="147" y="211"/>
                  </a:lnTo>
                  <a:lnTo>
                    <a:pt x="149" y="211"/>
                  </a:lnTo>
                  <a:lnTo>
                    <a:pt x="151" y="211"/>
                  </a:lnTo>
                  <a:lnTo>
                    <a:pt x="153" y="211"/>
                  </a:lnTo>
                  <a:lnTo>
                    <a:pt x="154" y="211"/>
                  </a:lnTo>
                  <a:lnTo>
                    <a:pt x="154" y="213"/>
                  </a:lnTo>
                  <a:lnTo>
                    <a:pt x="154" y="214"/>
                  </a:lnTo>
                  <a:lnTo>
                    <a:pt x="154" y="215"/>
                  </a:lnTo>
                  <a:lnTo>
                    <a:pt x="155" y="215"/>
                  </a:lnTo>
                  <a:lnTo>
                    <a:pt x="156" y="215"/>
                  </a:lnTo>
                  <a:lnTo>
                    <a:pt x="158" y="215"/>
                  </a:lnTo>
                  <a:lnTo>
                    <a:pt x="159" y="215"/>
                  </a:lnTo>
                  <a:lnTo>
                    <a:pt x="161" y="215"/>
                  </a:lnTo>
                  <a:lnTo>
                    <a:pt x="163" y="215"/>
                  </a:lnTo>
                  <a:lnTo>
                    <a:pt x="163" y="218"/>
                  </a:lnTo>
                  <a:lnTo>
                    <a:pt x="163" y="220"/>
                  </a:lnTo>
                  <a:lnTo>
                    <a:pt x="163" y="221"/>
                  </a:lnTo>
                  <a:lnTo>
                    <a:pt x="163" y="224"/>
                  </a:lnTo>
                  <a:lnTo>
                    <a:pt x="163" y="229"/>
                  </a:lnTo>
                  <a:lnTo>
                    <a:pt x="164" y="229"/>
                  </a:lnTo>
                  <a:lnTo>
                    <a:pt x="165" y="229"/>
                  </a:lnTo>
                  <a:lnTo>
                    <a:pt x="166" y="229"/>
                  </a:lnTo>
                  <a:lnTo>
                    <a:pt x="167" y="229"/>
                  </a:lnTo>
                  <a:lnTo>
                    <a:pt x="170" y="229"/>
                  </a:lnTo>
                  <a:lnTo>
                    <a:pt x="171" y="229"/>
                  </a:lnTo>
                  <a:lnTo>
                    <a:pt x="172" y="229"/>
                  </a:lnTo>
                  <a:lnTo>
                    <a:pt x="173" y="229"/>
                  </a:lnTo>
                  <a:lnTo>
                    <a:pt x="173" y="226"/>
                  </a:lnTo>
                  <a:lnTo>
                    <a:pt x="180" y="226"/>
                  </a:lnTo>
                  <a:lnTo>
                    <a:pt x="180" y="227"/>
                  </a:lnTo>
                  <a:lnTo>
                    <a:pt x="180" y="229"/>
                  </a:lnTo>
                  <a:lnTo>
                    <a:pt x="180" y="231"/>
                  </a:lnTo>
                  <a:lnTo>
                    <a:pt x="180" y="237"/>
                  </a:lnTo>
                  <a:lnTo>
                    <a:pt x="180" y="238"/>
                  </a:lnTo>
                  <a:lnTo>
                    <a:pt x="188" y="238"/>
                  </a:lnTo>
                  <a:lnTo>
                    <a:pt x="190" y="238"/>
                  </a:lnTo>
                  <a:lnTo>
                    <a:pt x="191" y="238"/>
                  </a:lnTo>
                  <a:lnTo>
                    <a:pt x="191" y="240"/>
                  </a:lnTo>
                  <a:lnTo>
                    <a:pt x="190" y="240"/>
                  </a:lnTo>
                  <a:lnTo>
                    <a:pt x="189" y="247"/>
                  </a:lnTo>
                  <a:lnTo>
                    <a:pt x="191" y="247"/>
                  </a:lnTo>
                  <a:lnTo>
                    <a:pt x="193" y="247"/>
                  </a:lnTo>
                  <a:lnTo>
                    <a:pt x="198" y="247"/>
                  </a:lnTo>
                  <a:lnTo>
                    <a:pt x="200" y="247"/>
                  </a:lnTo>
                  <a:lnTo>
                    <a:pt x="204" y="247"/>
                  </a:lnTo>
                  <a:lnTo>
                    <a:pt x="206" y="247"/>
                  </a:lnTo>
                  <a:lnTo>
                    <a:pt x="207" y="247"/>
                  </a:lnTo>
                  <a:lnTo>
                    <a:pt x="216" y="247"/>
                  </a:lnTo>
                  <a:lnTo>
                    <a:pt x="217" y="247"/>
                  </a:lnTo>
                  <a:lnTo>
                    <a:pt x="218" y="247"/>
                  </a:lnTo>
                  <a:lnTo>
                    <a:pt x="221" y="247"/>
                  </a:lnTo>
                  <a:lnTo>
                    <a:pt x="223" y="247"/>
                  </a:lnTo>
                  <a:lnTo>
                    <a:pt x="225" y="247"/>
                  </a:lnTo>
                  <a:lnTo>
                    <a:pt x="226" y="247"/>
                  </a:lnTo>
                  <a:lnTo>
                    <a:pt x="227" y="247"/>
                  </a:lnTo>
                  <a:lnTo>
                    <a:pt x="230" y="247"/>
                  </a:lnTo>
                  <a:lnTo>
                    <a:pt x="232" y="247"/>
                  </a:lnTo>
                  <a:lnTo>
                    <a:pt x="233" y="247"/>
                  </a:lnTo>
                  <a:lnTo>
                    <a:pt x="233" y="251"/>
                  </a:lnTo>
                  <a:lnTo>
                    <a:pt x="233" y="252"/>
                  </a:lnTo>
                  <a:lnTo>
                    <a:pt x="233" y="254"/>
                  </a:lnTo>
                  <a:lnTo>
                    <a:pt x="233" y="256"/>
                  </a:lnTo>
                  <a:lnTo>
                    <a:pt x="233" y="261"/>
                  </a:lnTo>
                  <a:lnTo>
                    <a:pt x="233" y="264"/>
                  </a:lnTo>
                  <a:lnTo>
                    <a:pt x="233" y="265"/>
                  </a:lnTo>
                  <a:lnTo>
                    <a:pt x="242" y="264"/>
                  </a:lnTo>
                  <a:lnTo>
                    <a:pt x="251" y="264"/>
                  </a:lnTo>
                  <a:lnTo>
                    <a:pt x="253" y="268"/>
                  </a:lnTo>
                  <a:lnTo>
                    <a:pt x="254" y="269"/>
                  </a:lnTo>
                  <a:lnTo>
                    <a:pt x="256" y="269"/>
                  </a:lnTo>
                  <a:lnTo>
                    <a:pt x="256" y="270"/>
                  </a:lnTo>
                  <a:lnTo>
                    <a:pt x="257" y="270"/>
                  </a:lnTo>
                  <a:lnTo>
                    <a:pt x="258" y="271"/>
                  </a:lnTo>
                  <a:lnTo>
                    <a:pt x="258" y="272"/>
                  </a:lnTo>
                  <a:lnTo>
                    <a:pt x="259" y="272"/>
                  </a:lnTo>
                  <a:lnTo>
                    <a:pt x="260" y="273"/>
                  </a:lnTo>
                  <a:lnTo>
                    <a:pt x="263" y="277"/>
                  </a:lnTo>
                  <a:lnTo>
                    <a:pt x="263" y="278"/>
                  </a:lnTo>
                  <a:lnTo>
                    <a:pt x="267" y="280"/>
                  </a:lnTo>
                  <a:lnTo>
                    <a:pt x="268" y="281"/>
                  </a:lnTo>
                  <a:lnTo>
                    <a:pt x="269" y="282"/>
                  </a:lnTo>
                  <a:lnTo>
                    <a:pt x="269" y="283"/>
                  </a:lnTo>
                  <a:lnTo>
                    <a:pt x="269" y="285"/>
                  </a:lnTo>
                  <a:lnTo>
                    <a:pt x="269" y="287"/>
                  </a:lnTo>
                  <a:lnTo>
                    <a:pt x="269" y="288"/>
                  </a:lnTo>
                  <a:lnTo>
                    <a:pt x="269" y="289"/>
                  </a:lnTo>
                  <a:lnTo>
                    <a:pt x="269" y="290"/>
                  </a:lnTo>
                  <a:lnTo>
                    <a:pt x="269" y="291"/>
                  </a:lnTo>
                  <a:lnTo>
                    <a:pt x="269" y="293"/>
                  </a:lnTo>
                  <a:lnTo>
                    <a:pt x="269" y="294"/>
                  </a:lnTo>
                  <a:lnTo>
                    <a:pt x="269" y="295"/>
                  </a:lnTo>
                  <a:lnTo>
                    <a:pt x="269" y="296"/>
                  </a:lnTo>
                  <a:lnTo>
                    <a:pt x="269" y="298"/>
                  </a:lnTo>
                  <a:lnTo>
                    <a:pt x="269" y="299"/>
                  </a:lnTo>
                  <a:lnTo>
                    <a:pt x="269" y="304"/>
                  </a:lnTo>
                  <a:lnTo>
                    <a:pt x="269" y="310"/>
                  </a:lnTo>
                  <a:lnTo>
                    <a:pt x="269" y="314"/>
                  </a:lnTo>
                  <a:lnTo>
                    <a:pt x="269" y="319"/>
                  </a:lnTo>
                  <a:lnTo>
                    <a:pt x="271" y="319"/>
                  </a:lnTo>
                  <a:lnTo>
                    <a:pt x="273" y="319"/>
                  </a:lnTo>
                  <a:lnTo>
                    <a:pt x="277" y="319"/>
                  </a:lnTo>
                  <a:lnTo>
                    <a:pt x="278" y="319"/>
                  </a:lnTo>
                  <a:lnTo>
                    <a:pt x="282" y="319"/>
                  </a:lnTo>
                  <a:lnTo>
                    <a:pt x="284" y="319"/>
                  </a:lnTo>
                  <a:lnTo>
                    <a:pt x="285" y="319"/>
                  </a:lnTo>
                  <a:lnTo>
                    <a:pt x="287" y="319"/>
                  </a:lnTo>
                  <a:lnTo>
                    <a:pt x="290" y="319"/>
                  </a:lnTo>
                  <a:lnTo>
                    <a:pt x="291" y="319"/>
                  </a:lnTo>
                  <a:lnTo>
                    <a:pt x="292" y="319"/>
                  </a:lnTo>
                  <a:lnTo>
                    <a:pt x="293" y="319"/>
                  </a:lnTo>
                  <a:lnTo>
                    <a:pt x="295" y="319"/>
                  </a:lnTo>
                  <a:lnTo>
                    <a:pt x="296" y="319"/>
                  </a:lnTo>
                  <a:lnTo>
                    <a:pt x="297" y="319"/>
                  </a:lnTo>
                  <a:lnTo>
                    <a:pt x="299" y="319"/>
                  </a:lnTo>
                  <a:lnTo>
                    <a:pt x="300" y="319"/>
                  </a:lnTo>
                  <a:lnTo>
                    <a:pt x="304" y="319"/>
                  </a:lnTo>
                  <a:lnTo>
                    <a:pt x="305" y="319"/>
                  </a:lnTo>
                  <a:lnTo>
                    <a:pt x="308" y="319"/>
                  </a:lnTo>
                  <a:lnTo>
                    <a:pt x="311" y="318"/>
                  </a:lnTo>
                  <a:lnTo>
                    <a:pt x="312" y="319"/>
                  </a:lnTo>
                  <a:lnTo>
                    <a:pt x="314" y="318"/>
                  </a:lnTo>
                  <a:lnTo>
                    <a:pt x="316" y="318"/>
                  </a:lnTo>
                  <a:lnTo>
                    <a:pt x="318" y="318"/>
                  </a:lnTo>
                  <a:lnTo>
                    <a:pt x="320" y="318"/>
                  </a:lnTo>
                  <a:lnTo>
                    <a:pt x="322" y="318"/>
                  </a:lnTo>
                  <a:lnTo>
                    <a:pt x="322" y="311"/>
                  </a:lnTo>
                  <a:lnTo>
                    <a:pt x="322" y="306"/>
                  </a:lnTo>
                  <a:lnTo>
                    <a:pt x="322" y="305"/>
                  </a:lnTo>
                  <a:lnTo>
                    <a:pt x="322" y="301"/>
                  </a:lnTo>
                  <a:lnTo>
                    <a:pt x="322" y="299"/>
                  </a:lnTo>
                  <a:lnTo>
                    <a:pt x="322" y="295"/>
                  </a:lnTo>
                  <a:lnTo>
                    <a:pt x="322" y="288"/>
                  </a:lnTo>
                  <a:lnTo>
                    <a:pt x="322" y="287"/>
                  </a:lnTo>
                  <a:lnTo>
                    <a:pt x="322" y="283"/>
                  </a:lnTo>
                  <a:lnTo>
                    <a:pt x="322" y="282"/>
                  </a:lnTo>
                  <a:lnTo>
                    <a:pt x="322" y="281"/>
                  </a:lnTo>
                  <a:lnTo>
                    <a:pt x="326" y="279"/>
                  </a:lnTo>
                  <a:lnTo>
                    <a:pt x="329" y="277"/>
                  </a:lnTo>
                  <a:lnTo>
                    <a:pt x="330" y="277"/>
                  </a:lnTo>
                  <a:lnTo>
                    <a:pt x="331" y="276"/>
                  </a:lnTo>
                  <a:lnTo>
                    <a:pt x="331" y="274"/>
                  </a:lnTo>
                  <a:lnTo>
                    <a:pt x="331" y="273"/>
                  </a:lnTo>
                  <a:lnTo>
                    <a:pt x="331" y="272"/>
                  </a:lnTo>
                  <a:lnTo>
                    <a:pt x="331" y="269"/>
                  </a:lnTo>
                  <a:lnTo>
                    <a:pt x="331" y="264"/>
                  </a:lnTo>
                  <a:lnTo>
                    <a:pt x="331" y="263"/>
                  </a:lnTo>
                  <a:lnTo>
                    <a:pt x="331" y="262"/>
                  </a:lnTo>
                  <a:lnTo>
                    <a:pt x="331" y="260"/>
                  </a:lnTo>
                  <a:lnTo>
                    <a:pt x="331" y="259"/>
                  </a:lnTo>
                  <a:lnTo>
                    <a:pt x="333" y="252"/>
                  </a:lnTo>
                  <a:lnTo>
                    <a:pt x="333" y="246"/>
                  </a:lnTo>
                  <a:lnTo>
                    <a:pt x="336" y="246"/>
                  </a:lnTo>
                  <a:lnTo>
                    <a:pt x="337" y="246"/>
                  </a:lnTo>
                  <a:lnTo>
                    <a:pt x="338" y="246"/>
                  </a:lnTo>
                  <a:lnTo>
                    <a:pt x="340" y="248"/>
                  </a:lnTo>
                  <a:lnTo>
                    <a:pt x="340" y="251"/>
                  </a:lnTo>
                  <a:lnTo>
                    <a:pt x="340" y="252"/>
                  </a:lnTo>
                  <a:lnTo>
                    <a:pt x="340" y="263"/>
                  </a:lnTo>
                  <a:lnTo>
                    <a:pt x="340" y="264"/>
                  </a:lnTo>
                  <a:lnTo>
                    <a:pt x="340" y="266"/>
                  </a:lnTo>
                  <a:lnTo>
                    <a:pt x="342" y="265"/>
                  </a:lnTo>
                  <a:lnTo>
                    <a:pt x="344" y="264"/>
                  </a:lnTo>
                  <a:lnTo>
                    <a:pt x="346" y="264"/>
                  </a:lnTo>
                  <a:lnTo>
                    <a:pt x="349" y="263"/>
                  </a:lnTo>
                  <a:lnTo>
                    <a:pt x="352" y="263"/>
                  </a:lnTo>
                  <a:lnTo>
                    <a:pt x="353" y="262"/>
                  </a:lnTo>
                  <a:lnTo>
                    <a:pt x="354" y="262"/>
                  </a:lnTo>
                  <a:lnTo>
                    <a:pt x="355" y="261"/>
                  </a:lnTo>
                  <a:lnTo>
                    <a:pt x="356" y="260"/>
                  </a:lnTo>
                  <a:lnTo>
                    <a:pt x="359" y="259"/>
                  </a:lnTo>
                  <a:lnTo>
                    <a:pt x="372" y="248"/>
                  </a:lnTo>
                  <a:lnTo>
                    <a:pt x="373" y="247"/>
                  </a:lnTo>
                  <a:lnTo>
                    <a:pt x="375" y="246"/>
                  </a:lnTo>
                  <a:lnTo>
                    <a:pt x="375" y="245"/>
                  </a:lnTo>
                  <a:lnTo>
                    <a:pt x="377" y="245"/>
                  </a:lnTo>
                  <a:lnTo>
                    <a:pt x="378" y="244"/>
                  </a:lnTo>
                  <a:lnTo>
                    <a:pt x="378" y="243"/>
                  </a:lnTo>
                  <a:lnTo>
                    <a:pt x="380" y="241"/>
                  </a:lnTo>
                  <a:lnTo>
                    <a:pt x="382" y="240"/>
                  </a:lnTo>
                  <a:lnTo>
                    <a:pt x="383" y="239"/>
                  </a:lnTo>
                  <a:lnTo>
                    <a:pt x="386" y="239"/>
                  </a:lnTo>
                  <a:lnTo>
                    <a:pt x="387" y="238"/>
                  </a:lnTo>
                  <a:lnTo>
                    <a:pt x="391" y="237"/>
                  </a:lnTo>
                  <a:lnTo>
                    <a:pt x="392" y="237"/>
                  </a:lnTo>
                  <a:lnTo>
                    <a:pt x="394" y="237"/>
                  </a:lnTo>
                  <a:lnTo>
                    <a:pt x="394" y="236"/>
                  </a:lnTo>
                  <a:lnTo>
                    <a:pt x="395" y="236"/>
                  </a:lnTo>
                  <a:lnTo>
                    <a:pt x="394" y="236"/>
                  </a:lnTo>
                  <a:lnTo>
                    <a:pt x="392" y="236"/>
                  </a:lnTo>
                  <a:lnTo>
                    <a:pt x="392" y="234"/>
                  </a:lnTo>
                  <a:lnTo>
                    <a:pt x="392" y="232"/>
                  </a:lnTo>
                  <a:lnTo>
                    <a:pt x="392" y="231"/>
                  </a:lnTo>
                  <a:lnTo>
                    <a:pt x="392" y="230"/>
                  </a:lnTo>
                  <a:lnTo>
                    <a:pt x="391" y="230"/>
                  </a:lnTo>
                  <a:lnTo>
                    <a:pt x="389" y="230"/>
                  </a:lnTo>
                  <a:lnTo>
                    <a:pt x="385" y="229"/>
                  </a:lnTo>
                  <a:lnTo>
                    <a:pt x="383" y="229"/>
                  </a:lnTo>
                  <a:lnTo>
                    <a:pt x="382" y="228"/>
                  </a:lnTo>
                  <a:lnTo>
                    <a:pt x="381" y="228"/>
                  </a:lnTo>
                  <a:lnTo>
                    <a:pt x="380" y="228"/>
                  </a:lnTo>
                  <a:lnTo>
                    <a:pt x="380" y="227"/>
                  </a:lnTo>
                  <a:lnTo>
                    <a:pt x="379" y="227"/>
                  </a:lnTo>
                  <a:lnTo>
                    <a:pt x="378" y="228"/>
                  </a:lnTo>
                  <a:lnTo>
                    <a:pt x="377" y="228"/>
                  </a:lnTo>
                  <a:lnTo>
                    <a:pt x="373" y="228"/>
                  </a:lnTo>
                  <a:lnTo>
                    <a:pt x="372" y="228"/>
                  </a:lnTo>
                  <a:lnTo>
                    <a:pt x="369" y="228"/>
                  </a:lnTo>
                  <a:lnTo>
                    <a:pt x="366" y="228"/>
                  </a:lnTo>
                  <a:lnTo>
                    <a:pt x="365" y="228"/>
                  </a:lnTo>
                  <a:lnTo>
                    <a:pt x="362" y="228"/>
                  </a:lnTo>
                  <a:lnTo>
                    <a:pt x="359" y="228"/>
                  </a:lnTo>
                  <a:lnTo>
                    <a:pt x="359" y="224"/>
                  </a:lnTo>
                  <a:lnTo>
                    <a:pt x="359" y="210"/>
                  </a:lnTo>
                  <a:lnTo>
                    <a:pt x="359" y="204"/>
                  </a:lnTo>
                  <a:lnTo>
                    <a:pt x="359" y="202"/>
                  </a:lnTo>
                  <a:lnTo>
                    <a:pt x="357" y="199"/>
                  </a:lnTo>
                  <a:lnTo>
                    <a:pt x="356" y="199"/>
                  </a:lnTo>
                  <a:lnTo>
                    <a:pt x="355" y="197"/>
                  </a:lnTo>
                  <a:lnTo>
                    <a:pt x="354" y="197"/>
                  </a:lnTo>
                  <a:lnTo>
                    <a:pt x="353" y="196"/>
                  </a:lnTo>
                  <a:lnTo>
                    <a:pt x="349" y="193"/>
                  </a:lnTo>
                  <a:lnTo>
                    <a:pt x="347" y="193"/>
                  </a:lnTo>
                  <a:lnTo>
                    <a:pt x="345" y="193"/>
                  </a:lnTo>
                  <a:lnTo>
                    <a:pt x="344" y="193"/>
                  </a:lnTo>
                  <a:lnTo>
                    <a:pt x="340" y="193"/>
                  </a:lnTo>
                  <a:lnTo>
                    <a:pt x="340" y="194"/>
                  </a:lnTo>
                  <a:lnTo>
                    <a:pt x="340" y="195"/>
                  </a:lnTo>
                  <a:lnTo>
                    <a:pt x="340" y="196"/>
                  </a:lnTo>
                  <a:lnTo>
                    <a:pt x="340" y="197"/>
                  </a:lnTo>
                  <a:lnTo>
                    <a:pt x="340" y="199"/>
                  </a:lnTo>
                  <a:lnTo>
                    <a:pt x="337" y="199"/>
                  </a:lnTo>
                  <a:lnTo>
                    <a:pt x="338" y="201"/>
                  </a:lnTo>
                  <a:lnTo>
                    <a:pt x="339" y="201"/>
                  </a:lnTo>
                  <a:lnTo>
                    <a:pt x="339" y="202"/>
                  </a:lnTo>
                  <a:lnTo>
                    <a:pt x="340" y="206"/>
                  </a:lnTo>
                  <a:lnTo>
                    <a:pt x="340" y="207"/>
                  </a:lnTo>
                  <a:lnTo>
                    <a:pt x="340" y="210"/>
                  </a:lnTo>
                  <a:lnTo>
                    <a:pt x="340" y="212"/>
                  </a:lnTo>
                  <a:lnTo>
                    <a:pt x="340" y="214"/>
                  </a:lnTo>
                  <a:lnTo>
                    <a:pt x="340" y="216"/>
                  </a:lnTo>
                  <a:lnTo>
                    <a:pt x="340" y="218"/>
                  </a:lnTo>
                  <a:lnTo>
                    <a:pt x="340" y="219"/>
                  </a:lnTo>
                  <a:lnTo>
                    <a:pt x="339" y="219"/>
                  </a:lnTo>
                  <a:lnTo>
                    <a:pt x="336" y="219"/>
                  </a:lnTo>
                  <a:lnTo>
                    <a:pt x="334" y="219"/>
                  </a:lnTo>
                  <a:lnTo>
                    <a:pt x="333" y="219"/>
                  </a:lnTo>
                  <a:lnTo>
                    <a:pt x="331" y="218"/>
                  </a:lnTo>
                  <a:lnTo>
                    <a:pt x="326" y="213"/>
                  </a:lnTo>
                  <a:lnTo>
                    <a:pt x="322" y="211"/>
                  </a:lnTo>
                  <a:lnTo>
                    <a:pt x="322" y="210"/>
                  </a:lnTo>
                  <a:lnTo>
                    <a:pt x="318" y="210"/>
                  </a:lnTo>
                  <a:lnTo>
                    <a:pt x="316" y="210"/>
                  </a:lnTo>
                  <a:lnTo>
                    <a:pt x="313" y="210"/>
                  </a:lnTo>
                  <a:lnTo>
                    <a:pt x="312" y="210"/>
                  </a:lnTo>
                  <a:lnTo>
                    <a:pt x="313" y="212"/>
                  </a:lnTo>
                  <a:lnTo>
                    <a:pt x="313" y="213"/>
                  </a:lnTo>
                  <a:lnTo>
                    <a:pt x="314" y="214"/>
                  </a:lnTo>
                  <a:lnTo>
                    <a:pt x="314" y="215"/>
                  </a:lnTo>
                  <a:lnTo>
                    <a:pt x="316" y="215"/>
                  </a:lnTo>
                  <a:lnTo>
                    <a:pt x="312" y="218"/>
                  </a:lnTo>
                  <a:lnTo>
                    <a:pt x="311" y="216"/>
                  </a:lnTo>
                  <a:lnTo>
                    <a:pt x="310" y="215"/>
                  </a:lnTo>
                  <a:lnTo>
                    <a:pt x="309" y="214"/>
                  </a:lnTo>
                  <a:lnTo>
                    <a:pt x="308" y="213"/>
                  </a:lnTo>
                  <a:lnTo>
                    <a:pt x="306" y="212"/>
                  </a:lnTo>
                  <a:lnTo>
                    <a:pt x="305" y="211"/>
                  </a:lnTo>
                  <a:lnTo>
                    <a:pt x="304" y="211"/>
                  </a:lnTo>
                  <a:lnTo>
                    <a:pt x="302" y="210"/>
                  </a:lnTo>
                  <a:lnTo>
                    <a:pt x="301" y="210"/>
                  </a:lnTo>
                  <a:lnTo>
                    <a:pt x="300" y="211"/>
                  </a:lnTo>
                  <a:lnTo>
                    <a:pt x="297" y="211"/>
                  </a:lnTo>
                  <a:lnTo>
                    <a:pt x="296" y="211"/>
                  </a:lnTo>
                  <a:lnTo>
                    <a:pt x="296" y="210"/>
                  </a:lnTo>
                  <a:lnTo>
                    <a:pt x="292" y="211"/>
                  </a:lnTo>
                  <a:lnTo>
                    <a:pt x="291" y="211"/>
                  </a:lnTo>
                  <a:lnTo>
                    <a:pt x="287" y="211"/>
                  </a:lnTo>
                  <a:lnTo>
                    <a:pt x="287" y="209"/>
                  </a:lnTo>
                  <a:lnTo>
                    <a:pt x="287" y="206"/>
                  </a:lnTo>
                  <a:lnTo>
                    <a:pt x="287" y="202"/>
                  </a:lnTo>
                  <a:lnTo>
                    <a:pt x="287" y="198"/>
                  </a:lnTo>
                  <a:lnTo>
                    <a:pt x="287" y="197"/>
                  </a:lnTo>
                  <a:lnTo>
                    <a:pt x="287" y="196"/>
                  </a:lnTo>
                  <a:lnTo>
                    <a:pt x="287" y="195"/>
                  </a:lnTo>
                  <a:lnTo>
                    <a:pt x="287" y="194"/>
                  </a:lnTo>
                  <a:lnTo>
                    <a:pt x="287" y="193"/>
                  </a:lnTo>
                  <a:lnTo>
                    <a:pt x="287" y="188"/>
                  </a:lnTo>
                  <a:lnTo>
                    <a:pt x="286" y="187"/>
                  </a:lnTo>
                  <a:lnTo>
                    <a:pt x="285" y="186"/>
                  </a:lnTo>
                  <a:lnTo>
                    <a:pt x="285" y="185"/>
                  </a:lnTo>
                  <a:lnTo>
                    <a:pt x="284" y="185"/>
                  </a:lnTo>
                  <a:lnTo>
                    <a:pt x="283" y="184"/>
                  </a:lnTo>
                  <a:lnTo>
                    <a:pt x="282" y="184"/>
                  </a:lnTo>
                  <a:lnTo>
                    <a:pt x="280" y="182"/>
                  </a:lnTo>
                  <a:lnTo>
                    <a:pt x="280" y="180"/>
                  </a:lnTo>
                  <a:lnTo>
                    <a:pt x="279" y="180"/>
                  </a:lnTo>
                  <a:lnTo>
                    <a:pt x="278" y="180"/>
                  </a:lnTo>
                  <a:lnTo>
                    <a:pt x="278" y="179"/>
                  </a:lnTo>
                  <a:lnTo>
                    <a:pt x="279" y="179"/>
                  </a:lnTo>
                  <a:lnTo>
                    <a:pt x="280" y="179"/>
                  </a:lnTo>
                  <a:lnTo>
                    <a:pt x="282" y="179"/>
                  </a:lnTo>
                  <a:lnTo>
                    <a:pt x="284" y="179"/>
                  </a:lnTo>
                  <a:lnTo>
                    <a:pt x="285" y="179"/>
                  </a:lnTo>
                  <a:lnTo>
                    <a:pt x="285" y="170"/>
                  </a:lnTo>
                  <a:lnTo>
                    <a:pt x="284" y="170"/>
                  </a:lnTo>
                  <a:lnTo>
                    <a:pt x="284" y="165"/>
                  </a:lnTo>
                  <a:lnTo>
                    <a:pt x="284" y="164"/>
                  </a:lnTo>
                  <a:lnTo>
                    <a:pt x="284" y="165"/>
                  </a:lnTo>
                  <a:lnTo>
                    <a:pt x="285" y="165"/>
                  </a:lnTo>
                  <a:lnTo>
                    <a:pt x="285" y="167"/>
                  </a:lnTo>
                  <a:lnTo>
                    <a:pt x="287" y="168"/>
                  </a:lnTo>
                  <a:lnTo>
                    <a:pt x="287" y="170"/>
                  </a:lnTo>
                  <a:lnTo>
                    <a:pt x="287" y="174"/>
                  </a:lnTo>
                  <a:lnTo>
                    <a:pt x="287" y="179"/>
                  </a:lnTo>
                  <a:lnTo>
                    <a:pt x="287" y="184"/>
                  </a:lnTo>
                  <a:lnTo>
                    <a:pt x="296" y="184"/>
                  </a:lnTo>
                  <a:lnTo>
                    <a:pt x="299" y="184"/>
                  </a:lnTo>
                  <a:lnTo>
                    <a:pt x="301" y="184"/>
                  </a:lnTo>
                  <a:lnTo>
                    <a:pt x="304" y="184"/>
                  </a:lnTo>
                  <a:lnTo>
                    <a:pt x="305" y="184"/>
                  </a:lnTo>
                  <a:lnTo>
                    <a:pt x="305" y="181"/>
                  </a:lnTo>
                  <a:lnTo>
                    <a:pt x="305" y="174"/>
                  </a:lnTo>
                  <a:lnTo>
                    <a:pt x="306" y="174"/>
                  </a:lnTo>
                  <a:lnTo>
                    <a:pt x="310" y="174"/>
                  </a:lnTo>
                  <a:lnTo>
                    <a:pt x="314" y="174"/>
                  </a:lnTo>
                  <a:lnTo>
                    <a:pt x="314" y="172"/>
                  </a:lnTo>
                  <a:lnTo>
                    <a:pt x="314" y="170"/>
                  </a:lnTo>
                  <a:lnTo>
                    <a:pt x="314" y="165"/>
                  </a:lnTo>
                  <a:lnTo>
                    <a:pt x="310" y="165"/>
                  </a:lnTo>
                  <a:lnTo>
                    <a:pt x="306" y="165"/>
                  </a:lnTo>
                  <a:lnTo>
                    <a:pt x="305" y="165"/>
                  </a:lnTo>
                  <a:lnTo>
                    <a:pt x="305" y="163"/>
                  </a:lnTo>
                  <a:lnTo>
                    <a:pt x="304" y="157"/>
                  </a:lnTo>
                  <a:lnTo>
                    <a:pt x="304" y="156"/>
                  </a:lnTo>
                  <a:lnTo>
                    <a:pt x="304" y="148"/>
                  </a:lnTo>
                  <a:lnTo>
                    <a:pt x="304" y="147"/>
                  </a:lnTo>
                  <a:lnTo>
                    <a:pt x="302" y="147"/>
                  </a:lnTo>
                  <a:lnTo>
                    <a:pt x="295" y="147"/>
                  </a:lnTo>
                  <a:lnTo>
                    <a:pt x="295" y="151"/>
                  </a:lnTo>
                  <a:lnTo>
                    <a:pt x="295" y="152"/>
                  </a:lnTo>
                  <a:lnTo>
                    <a:pt x="297" y="153"/>
                  </a:lnTo>
                  <a:lnTo>
                    <a:pt x="295" y="153"/>
                  </a:lnTo>
                  <a:lnTo>
                    <a:pt x="295" y="156"/>
                  </a:lnTo>
                  <a:lnTo>
                    <a:pt x="293" y="156"/>
                  </a:lnTo>
                  <a:lnTo>
                    <a:pt x="291" y="156"/>
                  </a:lnTo>
                  <a:lnTo>
                    <a:pt x="287" y="156"/>
                  </a:lnTo>
                  <a:lnTo>
                    <a:pt x="286" y="151"/>
                  </a:lnTo>
                  <a:lnTo>
                    <a:pt x="286" y="148"/>
                  </a:lnTo>
                  <a:lnTo>
                    <a:pt x="286" y="147"/>
                  </a:lnTo>
                  <a:lnTo>
                    <a:pt x="293" y="147"/>
                  </a:lnTo>
                  <a:lnTo>
                    <a:pt x="291" y="144"/>
                  </a:lnTo>
                  <a:lnTo>
                    <a:pt x="290" y="143"/>
                  </a:lnTo>
                  <a:lnTo>
                    <a:pt x="288" y="142"/>
                  </a:lnTo>
                  <a:lnTo>
                    <a:pt x="288" y="140"/>
                  </a:lnTo>
                  <a:lnTo>
                    <a:pt x="286" y="138"/>
                  </a:lnTo>
                  <a:lnTo>
                    <a:pt x="286" y="136"/>
                  </a:lnTo>
                  <a:lnTo>
                    <a:pt x="286" y="135"/>
                  </a:lnTo>
                  <a:lnTo>
                    <a:pt x="286" y="134"/>
                  </a:lnTo>
                  <a:lnTo>
                    <a:pt x="290" y="135"/>
                  </a:lnTo>
                  <a:lnTo>
                    <a:pt x="294" y="137"/>
                  </a:lnTo>
                  <a:lnTo>
                    <a:pt x="293" y="138"/>
                  </a:lnTo>
                  <a:lnTo>
                    <a:pt x="293" y="139"/>
                  </a:lnTo>
                  <a:lnTo>
                    <a:pt x="294" y="140"/>
                  </a:lnTo>
                  <a:lnTo>
                    <a:pt x="295" y="142"/>
                  </a:lnTo>
                  <a:lnTo>
                    <a:pt x="295" y="140"/>
                  </a:lnTo>
                  <a:lnTo>
                    <a:pt x="296" y="140"/>
                  </a:lnTo>
                  <a:lnTo>
                    <a:pt x="297" y="139"/>
                  </a:lnTo>
                  <a:lnTo>
                    <a:pt x="299" y="139"/>
                  </a:lnTo>
                  <a:lnTo>
                    <a:pt x="299" y="138"/>
                  </a:lnTo>
                  <a:lnTo>
                    <a:pt x="300" y="138"/>
                  </a:lnTo>
                  <a:lnTo>
                    <a:pt x="301" y="138"/>
                  </a:lnTo>
                  <a:lnTo>
                    <a:pt x="302" y="138"/>
                  </a:lnTo>
                  <a:lnTo>
                    <a:pt x="303" y="138"/>
                  </a:lnTo>
                  <a:lnTo>
                    <a:pt x="303" y="140"/>
                  </a:lnTo>
                  <a:lnTo>
                    <a:pt x="304" y="140"/>
                  </a:lnTo>
                  <a:lnTo>
                    <a:pt x="304" y="139"/>
                  </a:lnTo>
                  <a:lnTo>
                    <a:pt x="304" y="138"/>
                  </a:lnTo>
                  <a:lnTo>
                    <a:pt x="306" y="138"/>
                  </a:lnTo>
                  <a:lnTo>
                    <a:pt x="308" y="138"/>
                  </a:lnTo>
                  <a:lnTo>
                    <a:pt x="309" y="138"/>
                  </a:lnTo>
                  <a:lnTo>
                    <a:pt x="311" y="138"/>
                  </a:lnTo>
                  <a:lnTo>
                    <a:pt x="313" y="138"/>
                  </a:lnTo>
                  <a:lnTo>
                    <a:pt x="316" y="138"/>
                  </a:lnTo>
                  <a:lnTo>
                    <a:pt x="318" y="138"/>
                  </a:lnTo>
                  <a:lnTo>
                    <a:pt x="319" y="138"/>
                  </a:lnTo>
                  <a:lnTo>
                    <a:pt x="320" y="138"/>
                  </a:lnTo>
                  <a:lnTo>
                    <a:pt x="322" y="138"/>
                  </a:lnTo>
                  <a:lnTo>
                    <a:pt x="323" y="138"/>
                  </a:lnTo>
                  <a:lnTo>
                    <a:pt x="327" y="138"/>
                  </a:lnTo>
                  <a:lnTo>
                    <a:pt x="328" y="138"/>
                  </a:lnTo>
                  <a:lnTo>
                    <a:pt x="336" y="138"/>
                  </a:lnTo>
                  <a:lnTo>
                    <a:pt x="336" y="134"/>
                  </a:lnTo>
                  <a:lnTo>
                    <a:pt x="340" y="134"/>
                  </a:lnTo>
                  <a:lnTo>
                    <a:pt x="340" y="135"/>
                  </a:lnTo>
                  <a:lnTo>
                    <a:pt x="340" y="136"/>
                  </a:lnTo>
                  <a:lnTo>
                    <a:pt x="340" y="138"/>
                  </a:lnTo>
                  <a:lnTo>
                    <a:pt x="343" y="138"/>
                  </a:lnTo>
                  <a:lnTo>
                    <a:pt x="345" y="138"/>
                  </a:lnTo>
                  <a:lnTo>
                    <a:pt x="347" y="138"/>
                  </a:lnTo>
                  <a:lnTo>
                    <a:pt x="349" y="138"/>
                  </a:lnTo>
                  <a:lnTo>
                    <a:pt x="352" y="138"/>
                  </a:lnTo>
                  <a:lnTo>
                    <a:pt x="353" y="138"/>
                  </a:lnTo>
                  <a:lnTo>
                    <a:pt x="354" y="138"/>
                  </a:lnTo>
                  <a:lnTo>
                    <a:pt x="359" y="138"/>
                  </a:lnTo>
                  <a:lnTo>
                    <a:pt x="359" y="134"/>
                  </a:lnTo>
                  <a:lnTo>
                    <a:pt x="359" y="131"/>
                  </a:lnTo>
                  <a:lnTo>
                    <a:pt x="356" y="131"/>
                  </a:lnTo>
                  <a:lnTo>
                    <a:pt x="356" y="130"/>
                  </a:lnTo>
                  <a:lnTo>
                    <a:pt x="356" y="129"/>
                  </a:lnTo>
                  <a:lnTo>
                    <a:pt x="355" y="129"/>
                  </a:lnTo>
                  <a:lnTo>
                    <a:pt x="354" y="129"/>
                  </a:lnTo>
                  <a:lnTo>
                    <a:pt x="354" y="130"/>
                  </a:lnTo>
                  <a:lnTo>
                    <a:pt x="354" y="134"/>
                  </a:lnTo>
                  <a:lnTo>
                    <a:pt x="352" y="134"/>
                  </a:lnTo>
                  <a:lnTo>
                    <a:pt x="349" y="134"/>
                  </a:lnTo>
                  <a:lnTo>
                    <a:pt x="349" y="132"/>
                  </a:lnTo>
                  <a:lnTo>
                    <a:pt x="349" y="130"/>
                  </a:lnTo>
                  <a:lnTo>
                    <a:pt x="349" y="128"/>
                  </a:lnTo>
                  <a:lnTo>
                    <a:pt x="351" y="128"/>
                  </a:lnTo>
                  <a:lnTo>
                    <a:pt x="352" y="127"/>
                  </a:lnTo>
                  <a:lnTo>
                    <a:pt x="352" y="126"/>
                  </a:lnTo>
                  <a:lnTo>
                    <a:pt x="352" y="124"/>
                  </a:lnTo>
                  <a:lnTo>
                    <a:pt x="353" y="124"/>
                  </a:lnTo>
                  <a:lnTo>
                    <a:pt x="353" y="123"/>
                  </a:lnTo>
                  <a:lnTo>
                    <a:pt x="353" y="122"/>
                  </a:lnTo>
                  <a:lnTo>
                    <a:pt x="354" y="122"/>
                  </a:lnTo>
                  <a:lnTo>
                    <a:pt x="356" y="121"/>
                  </a:lnTo>
                  <a:lnTo>
                    <a:pt x="357" y="120"/>
                  </a:lnTo>
                  <a:lnTo>
                    <a:pt x="359" y="120"/>
                  </a:lnTo>
                  <a:lnTo>
                    <a:pt x="359" y="119"/>
                  </a:lnTo>
                  <a:lnTo>
                    <a:pt x="359" y="115"/>
                  </a:lnTo>
                  <a:lnTo>
                    <a:pt x="359" y="114"/>
                  </a:lnTo>
                  <a:lnTo>
                    <a:pt x="359" y="111"/>
                  </a:lnTo>
                  <a:lnTo>
                    <a:pt x="359" y="106"/>
                  </a:lnTo>
                  <a:lnTo>
                    <a:pt x="359" y="102"/>
                  </a:lnTo>
                  <a:lnTo>
                    <a:pt x="352" y="104"/>
                  </a:lnTo>
                  <a:lnTo>
                    <a:pt x="349" y="104"/>
                  </a:lnTo>
                  <a:lnTo>
                    <a:pt x="349" y="102"/>
                  </a:lnTo>
                  <a:lnTo>
                    <a:pt x="349" y="99"/>
                  </a:lnTo>
                  <a:lnTo>
                    <a:pt x="349" y="85"/>
                  </a:lnTo>
                  <a:lnTo>
                    <a:pt x="348" y="85"/>
                  </a:lnTo>
                  <a:lnTo>
                    <a:pt x="347" y="85"/>
                  </a:lnTo>
                  <a:lnTo>
                    <a:pt x="345" y="85"/>
                  </a:lnTo>
                  <a:lnTo>
                    <a:pt x="343" y="85"/>
                  </a:lnTo>
                  <a:lnTo>
                    <a:pt x="342" y="85"/>
                  </a:lnTo>
                  <a:lnTo>
                    <a:pt x="342" y="84"/>
                  </a:lnTo>
                  <a:lnTo>
                    <a:pt x="340" y="84"/>
                  </a:lnTo>
                  <a:lnTo>
                    <a:pt x="340" y="82"/>
                  </a:lnTo>
                  <a:lnTo>
                    <a:pt x="340" y="80"/>
                  </a:lnTo>
                  <a:lnTo>
                    <a:pt x="340" y="79"/>
                  </a:lnTo>
                  <a:lnTo>
                    <a:pt x="340" y="72"/>
                  </a:lnTo>
                  <a:lnTo>
                    <a:pt x="340" y="67"/>
                  </a:lnTo>
                  <a:lnTo>
                    <a:pt x="335" y="67"/>
                  </a:lnTo>
                  <a:lnTo>
                    <a:pt x="334" y="67"/>
                  </a:lnTo>
                  <a:lnTo>
                    <a:pt x="331" y="65"/>
                  </a:lnTo>
                  <a:lnTo>
                    <a:pt x="331" y="67"/>
                  </a:lnTo>
                  <a:lnTo>
                    <a:pt x="330" y="67"/>
                  </a:lnTo>
                  <a:lnTo>
                    <a:pt x="329" y="67"/>
                  </a:lnTo>
                  <a:lnTo>
                    <a:pt x="328" y="67"/>
                  </a:lnTo>
                  <a:lnTo>
                    <a:pt x="328" y="68"/>
                  </a:lnTo>
                  <a:lnTo>
                    <a:pt x="327" y="68"/>
                  </a:lnTo>
                  <a:lnTo>
                    <a:pt x="326" y="65"/>
                  </a:lnTo>
                  <a:lnTo>
                    <a:pt x="325" y="64"/>
                  </a:lnTo>
                  <a:lnTo>
                    <a:pt x="323" y="63"/>
                  </a:lnTo>
                  <a:lnTo>
                    <a:pt x="322" y="61"/>
                  </a:lnTo>
                  <a:lnTo>
                    <a:pt x="321" y="60"/>
                  </a:lnTo>
                  <a:lnTo>
                    <a:pt x="319" y="57"/>
                  </a:lnTo>
                  <a:lnTo>
                    <a:pt x="318" y="57"/>
                  </a:lnTo>
                  <a:lnTo>
                    <a:pt x="319" y="57"/>
                  </a:lnTo>
                  <a:lnTo>
                    <a:pt x="319" y="56"/>
                  </a:lnTo>
                  <a:lnTo>
                    <a:pt x="320" y="56"/>
                  </a:lnTo>
                  <a:lnTo>
                    <a:pt x="320" y="55"/>
                  </a:lnTo>
                  <a:lnTo>
                    <a:pt x="321" y="55"/>
                  </a:lnTo>
                  <a:lnTo>
                    <a:pt x="321" y="54"/>
                  </a:lnTo>
                  <a:lnTo>
                    <a:pt x="322" y="53"/>
                  </a:lnTo>
                  <a:lnTo>
                    <a:pt x="322" y="52"/>
                  </a:lnTo>
                  <a:lnTo>
                    <a:pt x="322" y="48"/>
                  </a:lnTo>
                  <a:lnTo>
                    <a:pt x="322" y="45"/>
                  </a:lnTo>
                  <a:lnTo>
                    <a:pt x="322" y="42"/>
                  </a:lnTo>
                  <a:lnTo>
                    <a:pt x="322" y="37"/>
                  </a:lnTo>
                  <a:lnTo>
                    <a:pt x="322" y="34"/>
                  </a:lnTo>
                  <a:lnTo>
                    <a:pt x="322" y="30"/>
                  </a:lnTo>
                  <a:lnTo>
                    <a:pt x="325" y="30"/>
                  </a:lnTo>
                  <a:lnTo>
                    <a:pt x="327" y="30"/>
                  </a:lnTo>
                  <a:lnTo>
                    <a:pt x="329" y="30"/>
                  </a:lnTo>
                  <a:lnTo>
                    <a:pt x="331" y="30"/>
                  </a:lnTo>
                  <a:lnTo>
                    <a:pt x="334" y="30"/>
                  </a:lnTo>
                  <a:lnTo>
                    <a:pt x="336" y="30"/>
                  </a:lnTo>
                  <a:lnTo>
                    <a:pt x="337" y="30"/>
                  </a:lnTo>
                  <a:lnTo>
                    <a:pt x="338" y="30"/>
                  </a:lnTo>
                  <a:lnTo>
                    <a:pt x="339" y="30"/>
                  </a:lnTo>
                  <a:lnTo>
                    <a:pt x="342" y="30"/>
                  </a:lnTo>
                  <a:lnTo>
                    <a:pt x="344" y="30"/>
                  </a:lnTo>
                  <a:lnTo>
                    <a:pt x="346" y="30"/>
                  </a:lnTo>
                  <a:lnTo>
                    <a:pt x="347" y="30"/>
                  </a:lnTo>
                  <a:lnTo>
                    <a:pt x="348" y="30"/>
                  </a:lnTo>
                  <a:lnTo>
                    <a:pt x="351" y="29"/>
                  </a:lnTo>
                  <a:lnTo>
                    <a:pt x="353" y="29"/>
                  </a:lnTo>
                  <a:lnTo>
                    <a:pt x="354" y="29"/>
                  </a:lnTo>
                  <a:lnTo>
                    <a:pt x="355" y="29"/>
                  </a:lnTo>
                  <a:lnTo>
                    <a:pt x="357" y="29"/>
                  </a:lnTo>
                  <a:lnTo>
                    <a:pt x="360" y="29"/>
                  </a:lnTo>
                  <a:lnTo>
                    <a:pt x="362" y="29"/>
                  </a:lnTo>
                  <a:lnTo>
                    <a:pt x="364" y="29"/>
                  </a:lnTo>
                  <a:lnTo>
                    <a:pt x="366" y="29"/>
                  </a:lnTo>
                  <a:lnTo>
                    <a:pt x="369" y="29"/>
                  </a:lnTo>
                  <a:lnTo>
                    <a:pt x="371" y="29"/>
                  </a:lnTo>
                  <a:lnTo>
                    <a:pt x="373" y="29"/>
                  </a:lnTo>
                  <a:lnTo>
                    <a:pt x="375" y="29"/>
                  </a:lnTo>
                  <a:lnTo>
                    <a:pt x="378" y="29"/>
                  </a:lnTo>
                  <a:lnTo>
                    <a:pt x="380" y="29"/>
                  </a:lnTo>
                  <a:lnTo>
                    <a:pt x="383" y="29"/>
                  </a:lnTo>
                  <a:lnTo>
                    <a:pt x="385" y="29"/>
                  </a:lnTo>
                  <a:lnTo>
                    <a:pt x="386" y="29"/>
                  </a:lnTo>
                  <a:lnTo>
                    <a:pt x="389" y="29"/>
                  </a:lnTo>
                  <a:lnTo>
                    <a:pt x="392" y="29"/>
                  </a:lnTo>
                  <a:lnTo>
                    <a:pt x="394" y="29"/>
                  </a:lnTo>
                  <a:lnTo>
                    <a:pt x="396" y="29"/>
                  </a:lnTo>
                  <a:lnTo>
                    <a:pt x="397" y="29"/>
                  </a:lnTo>
                  <a:lnTo>
                    <a:pt x="398" y="29"/>
                  </a:lnTo>
                  <a:lnTo>
                    <a:pt x="400" y="29"/>
                  </a:lnTo>
                  <a:lnTo>
                    <a:pt x="405" y="29"/>
                  </a:lnTo>
                  <a:lnTo>
                    <a:pt x="406" y="29"/>
                  </a:lnTo>
                  <a:lnTo>
                    <a:pt x="412" y="29"/>
                  </a:lnTo>
                  <a:lnTo>
                    <a:pt x="415" y="29"/>
                  </a:lnTo>
                  <a:lnTo>
                    <a:pt x="416" y="29"/>
                  </a:lnTo>
                  <a:lnTo>
                    <a:pt x="417" y="29"/>
                  </a:lnTo>
                  <a:lnTo>
                    <a:pt x="418" y="29"/>
                  </a:lnTo>
                  <a:lnTo>
                    <a:pt x="420" y="29"/>
                  </a:lnTo>
                  <a:lnTo>
                    <a:pt x="423" y="29"/>
                  </a:lnTo>
                  <a:lnTo>
                    <a:pt x="424" y="29"/>
                  </a:lnTo>
                  <a:lnTo>
                    <a:pt x="426" y="29"/>
                  </a:lnTo>
                  <a:lnTo>
                    <a:pt x="428" y="29"/>
                  </a:lnTo>
                  <a:lnTo>
                    <a:pt x="429" y="29"/>
                  </a:lnTo>
                  <a:lnTo>
                    <a:pt x="430" y="29"/>
                  </a:lnTo>
                  <a:lnTo>
                    <a:pt x="433" y="29"/>
                  </a:lnTo>
                  <a:lnTo>
                    <a:pt x="434" y="29"/>
                  </a:lnTo>
                  <a:lnTo>
                    <a:pt x="435" y="29"/>
                  </a:lnTo>
                  <a:lnTo>
                    <a:pt x="437" y="29"/>
                  </a:lnTo>
                  <a:lnTo>
                    <a:pt x="438" y="29"/>
                  </a:lnTo>
                  <a:lnTo>
                    <a:pt x="442" y="29"/>
                  </a:lnTo>
                  <a:lnTo>
                    <a:pt x="443" y="29"/>
                  </a:lnTo>
                  <a:lnTo>
                    <a:pt x="445" y="29"/>
                  </a:lnTo>
                  <a:lnTo>
                    <a:pt x="447" y="29"/>
                  </a:lnTo>
                  <a:lnTo>
                    <a:pt x="450" y="29"/>
                  </a:lnTo>
                  <a:lnTo>
                    <a:pt x="451" y="29"/>
                  </a:lnTo>
                  <a:lnTo>
                    <a:pt x="452" y="29"/>
                  </a:lnTo>
                  <a:lnTo>
                    <a:pt x="454" y="29"/>
                  </a:lnTo>
                  <a:lnTo>
                    <a:pt x="456" y="29"/>
                  </a:lnTo>
                  <a:lnTo>
                    <a:pt x="459" y="29"/>
                  </a:lnTo>
                  <a:lnTo>
                    <a:pt x="464" y="29"/>
                  </a:lnTo>
                  <a:lnTo>
                    <a:pt x="465" y="29"/>
                  </a:lnTo>
                  <a:lnTo>
                    <a:pt x="467" y="29"/>
                  </a:lnTo>
                  <a:lnTo>
                    <a:pt x="468" y="29"/>
                  </a:lnTo>
                  <a:lnTo>
                    <a:pt x="469" y="29"/>
                  </a:lnTo>
                  <a:lnTo>
                    <a:pt x="471" y="29"/>
                  </a:lnTo>
                  <a:lnTo>
                    <a:pt x="472" y="29"/>
                  </a:lnTo>
                  <a:lnTo>
                    <a:pt x="473" y="29"/>
                  </a:lnTo>
                  <a:lnTo>
                    <a:pt x="476" y="29"/>
                  </a:lnTo>
                  <a:lnTo>
                    <a:pt x="478" y="28"/>
                  </a:lnTo>
                  <a:lnTo>
                    <a:pt x="480" y="28"/>
                  </a:lnTo>
                  <a:lnTo>
                    <a:pt x="481" y="28"/>
                  </a:lnTo>
                  <a:lnTo>
                    <a:pt x="482" y="28"/>
                  </a:lnTo>
                  <a:lnTo>
                    <a:pt x="487" y="28"/>
                  </a:lnTo>
                  <a:lnTo>
                    <a:pt x="489" y="28"/>
                  </a:lnTo>
                  <a:lnTo>
                    <a:pt x="490" y="28"/>
                  </a:lnTo>
                  <a:lnTo>
                    <a:pt x="491" y="28"/>
                  </a:lnTo>
                  <a:lnTo>
                    <a:pt x="493" y="28"/>
                  </a:lnTo>
                  <a:lnTo>
                    <a:pt x="494" y="28"/>
                  </a:lnTo>
                  <a:lnTo>
                    <a:pt x="500" y="28"/>
                  </a:lnTo>
                  <a:lnTo>
                    <a:pt x="501" y="28"/>
                  </a:lnTo>
                  <a:lnTo>
                    <a:pt x="502" y="28"/>
                  </a:lnTo>
                  <a:lnTo>
                    <a:pt x="504" y="28"/>
                  </a:lnTo>
                  <a:lnTo>
                    <a:pt x="506" y="28"/>
                  </a:lnTo>
                  <a:lnTo>
                    <a:pt x="507" y="28"/>
                  </a:lnTo>
                  <a:lnTo>
                    <a:pt x="508" y="28"/>
                  </a:lnTo>
                  <a:lnTo>
                    <a:pt x="509" y="28"/>
                  </a:lnTo>
                  <a:lnTo>
                    <a:pt x="511" y="28"/>
                  </a:lnTo>
                  <a:lnTo>
                    <a:pt x="514" y="28"/>
                  </a:lnTo>
                  <a:lnTo>
                    <a:pt x="516" y="28"/>
                  </a:lnTo>
                  <a:lnTo>
                    <a:pt x="517" y="28"/>
                  </a:lnTo>
                  <a:lnTo>
                    <a:pt x="520" y="28"/>
                  </a:lnTo>
                  <a:lnTo>
                    <a:pt x="521" y="28"/>
                  </a:lnTo>
                  <a:lnTo>
                    <a:pt x="524" y="28"/>
                  </a:lnTo>
                  <a:lnTo>
                    <a:pt x="532" y="28"/>
                  </a:lnTo>
                  <a:lnTo>
                    <a:pt x="533" y="28"/>
                  </a:lnTo>
                  <a:lnTo>
                    <a:pt x="534" y="28"/>
                  </a:lnTo>
                  <a:lnTo>
                    <a:pt x="536" y="28"/>
                  </a:lnTo>
                  <a:lnTo>
                    <a:pt x="541" y="28"/>
                  </a:lnTo>
                  <a:lnTo>
                    <a:pt x="550" y="28"/>
                  </a:lnTo>
                  <a:lnTo>
                    <a:pt x="551" y="28"/>
                  </a:lnTo>
                  <a:lnTo>
                    <a:pt x="552" y="28"/>
                  </a:lnTo>
                  <a:lnTo>
                    <a:pt x="553" y="28"/>
                  </a:lnTo>
                  <a:lnTo>
                    <a:pt x="554" y="28"/>
                  </a:lnTo>
                  <a:lnTo>
                    <a:pt x="555" y="28"/>
                  </a:lnTo>
                  <a:lnTo>
                    <a:pt x="557" y="28"/>
                  </a:lnTo>
                  <a:lnTo>
                    <a:pt x="559" y="28"/>
                  </a:lnTo>
                  <a:lnTo>
                    <a:pt x="560" y="28"/>
                  </a:lnTo>
                  <a:lnTo>
                    <a:pt x="567" y="28"/>
                  </a:lnTo>
                  <a:lnTo>
                    <a:pt x="571" y="28"/>
                  </a:lnTo>
                  <a:lnTo>
                    <a:pt x="575" y="28"/>
                  </a:lnTo>
                  <a:lnTo>
                    <a:pt x="578" y="28"/>
                  </a:lnTo>
                  <a:lnTo>
                    <a:pt x="581" y="28"/>
                  </a:lnTo>
                  <a:lnTo>
                    <a:pt x="587" y="28"/>
                  </a:lnTo>
                  <a:lnTo>
                    <a:pt x="588" y="28"/>
                  </a:lnTo>
                  <a:lnTo>
                    <a:pt x="592" y="28"/>
                  </a:lnTo>
                  <a:lnTo>
                    <a:pt x="599" y="28"/>
                  </a:lnTo>
                  <a:lnTo>
                    <a:pt x="601" y="28"/>
                  </a:lnTo>
                  <a:lnTo>
                    <a:pt x="602" y="28"/>
                  </a:lnTo>
                  <a:lnTo>
                    <a:pt x="605" y="28"/>
                  </a:lnTo>
                  <a:lnTo>
                    <a:pt x="606" y="2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0C6CE16D-F68C-AED6-C3A6-71B55EB896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33626" y="346075"/>
              <a:ext cx="617538" cy="612775"/>
            </a:xfrm>
            <a:custGeom>
              <a:avLst/>
              <a:gdLst>
                <a:gd name="T0" fmla="*/ 139 w 389"/>
                <a:gd name="T1" fmla="*/ 216 h 386"/>
                <a:gd name="T2" fmla="*/ 118 w 389"/>
                <a:gd name="T3" fmla="*/ 217 h 386"/>
                <a:gd name="T4" fmla="*/ 113 w 389"/>
                <a:gd name="T5" fmla="*/ 215 h 386"/>
                <a:gd name="T6" fmla="*/ 388 w 389"/>
                <a:gd name="T7" fmla="*/ 28 h 386"/>
                <a:gd name="T8" fmla="*/ 380 w 389"/>
                <a:gd name="T9" fmla="*/ 109 h 386"/>
                <a:gd name="T10" fmla="*/ 347 w 389"/>
                <a:gd name="T11" fmla="*/ 122 h 386"/>
                <a:gd name="T12" fmla="*/ 339 w 389"/>
                <a:gd name="T13" fmla="*/ 156 h 386"/>
                <a:gd name="T14" fmla="*/ 321 w 389"/>
                <a:gd name="T15" fmla="*/ 180 h 386"/>
                <a:gd name="T16" fmla="*/ 320 w 389"/>
                <a:gd name="T17" fmla="*/ 175 h 386"/>
                <a:gd name="T18" fmla="*/ 286 w 389"/>
                <a:gd name="T19" fmla="*/ 157 h 386"/>
                <a:gd name="T20" fmla="*/ 286 w 389"/>
                <a:gd name="T21" fmla="*/ 184 h 386"/>
                <a:gd name="T22" fmla="*/ 286 w 389"/>
                <a:gd name="T23" fmla="*/ 215 h 386"/>
                <a:gd name="T24" fmla="*/ 288 w 389"/>
                <a:gd name="T25" fmla="*/ 232 h 386"/>
                <a:gd name="T26" fmla="*/ 321 w 389"/>
                <a:gd name="T27" fmla="*/ 247 h 386"/>
                <a:gd name="T28" fmla="*/ 287 w 389"/>
                <a:gd name="T29" fmla="*/ 251 h 386"/>
                <a:gd name="T30" fmla="*/ 287 w 389"/>
                <a:gd name="T31" fmla="*/ 291 h 386"/>
                <a:gd name="T32" fmla="*/ 268 w 389"/>
                <a:gd name="T33" fmla="*/ 306 h 386"/>
                <a:gd name="T34" fmla="*/ 251 w 389"/>
                <a:gd name="T35" fmla="*/ 317 h 386"/>
                <a:gd name="T36" fmla="*/ 216 w 389"/>
                <a:gd name="T37" fmla="*/ 325 h 386"/>
                <a:gd name="T38" fmla="*/ 198 w 389"/>
                <a:gd name="T39" fmla="*/ 327 h 386"/>
                <a:gd name="T40" fmla="*/ 180 w 389"/>
                <a:gd name="T41" fmla="*/ 349 h 386"/>
                <a:gd name="T42" fmla="*/ 156 w 389"/>
                <a:gd name="T43" fmla="*/ 360 h 386"/>
                <a:gd name="T44" fmla="*/ 124 w 389"/>
                <a:gd name="T45" fmla="*/ 339 h 386"/>
                <a:gd name="T46" fmla="*/ 111 w 389"/>
                <a:gd name="T47" fmla="*/ 325 h 386"/>
                <a:gd name="T48" fmla="*/ 66 w 389"/>
                <a:gd name="T49" fmla="*/ 325 h 386"/>
                <a:gd name="T50" fmla="*/ 36 w 389"/>
                <a:gd name="T51" fmla="*/ 331 h 386"/>
                <a:gd name="T52" fmla="*/ 36 w 389"/>
                <a:gd name="T53" fmla="*/ 357 h 386"/>
                <a:gd name="T54" fmla="*/ 71 w 389"/>
                <a:gd name="T55" fmla="*/ 359 h 386"/>
                <a:gd name="T56" fmla="*/ 70 w 389"/>
                <a:gd name="T57" fmla="*/ 384 h 386"/>
                <a:gd name="T58" fmla="*/ 60 w 389"/>
                <a:gd name="T59" fmla="*/ 386 h 386"/>
                <a:gd name="T60" fmla="*/ 1 w 389"/>
                <a:gd name="T61" fmla="*/ 369 h 386"/>
                <a:gd name="T62" fmla="*/ 1 w 389"/>
                <a:gd name="T63" fmla="*/ 335 h 386"/>
                <a:gd name="T64" fmla="*/ 20 w 389"/>
                <a:gd name="T65" fmla="*/ 329 h 386"/>
                <a:gd name="T66" fmla="*/ 36 w 389"/>
                <a:gd name="T67" fmla="*/ 292 h 386"/>
                <a:gd name="T68" fmla="*/ 54 w 389"/>
                <a:gd name="T69" fmla="*/ 268 h 386"/>
                <a:gd name="T70" fmla="*/ 72 w 389"/>
                <a:gd name="T71" fmla="*/ 235 h 386"/>
                <a:gd name="T72" fmla="*/ 90 w 389"/>
                <a:gd name="T73" fmla="*/ 227 h 386"/>
                <a:gd name="T74" fmla="*/ 102 w 389"/>
                <a:gd name="T75" fmla="*/ 223 h 386"/>
                <a:gd name="T76" fmla="*/ 107 w 389"/>
                <a:gd name="T77" fmla="*/ 234 h 386"/>
                <a:gd name="T78" fmla="*/ 98 w 389"/>
                <a:gd name="T79" fmla="*/ 252 h 386"/>
                <a:gd name="T80" fmla="*/ 91 w 389"/>
                <a:gd name="T81" fmla="*/ 273 h 386"/>
                <a:gd name="T82" fmla="*/ 105 w 389"/>
                <a:gd name="T83" fmla="*/ 294 h 386"/>
                <a:gd name="T84" fmla="*/ 100 w 389"/>
                <a:gd name="T85" fmla="*/ 278 h 386"/>
                <a:gd name="T86" fmla="*/ 116 w 389"/>
                <a:gd name="T87" fmla="*/ 270 h 386"/>
                <a:gd name="T88" fmla="*/ 142 w 389"/>
                <a:gd name="T89" fmla="*/ 258 h 386"/>
                <a:gd name="T90" fmla="*/ 178 w 389"/>
                <a:gd name="T91" fmla="*/ 234 h 386"/>
                <a:gd name="T92" fmla="*/ 152 w 389"/>
                <a:gd name="T93" fmla="*/ 215 h 386"/>
                <a:gd name="T94" fmla="*/ 155 w 389"/>
                <a:gd name="T95" fmla="*/ 209 h 386"/>
                <a:gd name="T96" fmla="*/ 183 w 389"/>
                <a:gd name="T97" fmla="*/ 186 h 386"/>
                <a:gd name="T98" fmla="*/ 215 w 389"/>
                <a:gd name="T99" fmla="*/ 164 h 386"/>
                <a:gd name="T100" fmla="*/ 283 w 389"/>
                <a:gd name="T101" fmla="*/ 109 h 386"/>
                <a:gd name="T102" fmla="*/ 321 w 389"/>
                <a:gd name="T103" fmla="*/ 91 h 386"/>
                <a:gd name="T104" fmla="*/ 319 w 389"/>
                <a:gd name="T105" fmla="*/ 68 h 386"/>
                <a:gd name="T106" fmla="*/ 318 w 389"/>
                <a:gd name="T107" fmla="*/ 58 h 386"/>
                <a:gd name="T108" fmla="*/ 337 w 389"/>
                <a:gd name="T109" fmla="*/ 47 h 386"/>
                <a:gd name="T110" fmla="*/ 353 w 389"/>
                <a:gd name="T111" fmla="*/ 17 h 386"/>
                <a:gd name="T112" fmla="*/ 388 w 389"/>
                <a:gd name="T113" fmla="*/ 0 h 386"/>
                <a:gd name="T114" fmla="*/ 357 w 389"/>
                <a:gd name="T115" fmla="*/ 27 h 386"/>
                <a:gd name="T116" fmla="*/ 176 w 389"/>
                <a:gd name="T117" fmla="*/ 198 h 386"/>
                <a:gd name="T118" fmla="*/ 166 w 389"/>
                <a:gd name="T119" fmla="*/ 216 h 386"/>
                <a:gd name="T120" fmla="*/ 204 w 389"/>
                <a:gd name="T121" fmla="*/ 214 h 386"/>
                <a:gd name="T122" fmla="*/ 206 w 389"/>
                <a:gd name="T123" fmla="*/ 18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9" h="386">
                  <a:moveTo>
                    <a:pt x="125" y="214"/>
                  </a:moveTo>
                  <a:lnTo>
                    <a:pt x="125" y="215"/>
                  </a:lnTo>
                  <a:lnTo>
                    <a:pt x="125" y="216"/>
                  </a:lnTo>
                  <a:lnTo>
                    <a:pt x="126" y="216"/>
                  </a:lnTo>
                  <a:lnTo>
                    <a:pt x="128" y="216"/>
                  </a:lnTo>
                  <a:lnTo>
                    <a:pt x="130" y="216"/>
                  </a:lnTo>
                  <a:lnTo>
                    <a:pt x="131" y="216"/>
                  </a:lnTo>
                  <a:lnTo>
                    <a:pt x="135" y="216"/>
                  </a:lnTo>
                  <a:lnTo>
                    <a:pt x="137" y="216"/>
                  </a:lnTo>
                  <a:lnTo>
                    <a:pt x="138" y="216"/>
                  </a:lnTo>
                  <a:lnTo>
                    <a:pt x="140" y="216"/>
                  </a:lnTo>
                  <a:lnTo>
                    <a:pt x="141" y="216"/>
                  </a:lnTo>
                  <a:lnTo>
                    <a:pt x="142" y="216"/>
                  </a:lnTo>
                  <a:lnTo>
                    <a:pt x="141" y="216"/>
                  </a:lnTo>
                  <a:lnTo>
                    <a:pt x="140" y="216"/>
                  </a:lnTo>
                  <a:lnTo>
                    <a:pt x="139" y="216"/>
                  </a:lnTo>
                  <a:lnTo>
                    <a:pt x="138" y="216"/>
                  </a:lnTo>
                  <a:lnTo>
                    <a:pt x="137" y="216"/>
                  </a:lnTo>
                  <a:lnTo>
                    <a:pt x="135" y="216"/>
                  </a:lnTo>
                  <a:lnTo>
                    <a:pt x="134" y="216"/>
                  </a:lnTo>
                  <a:lnTo>
                    <a:pt x="133" y="216"/>
                  </a:lnTo>
                  <a:lnTo>
                    <a:pt x="132" y="216"/>
                  </a:lnTo>
                  <a:lnTo>
                    <a:pt x="131" y="216"/>
                  </a:lnTo>
                  <a:lnTo>
                    <a:pt x="130" y="216"/>
                  </a:lnTo>
                  <a:lnTo>
                    <a:pt x="125" y="216"/>
                  </a:lnTo>
                  <a:lnTo>
                    <a:pt x="124" y="216"/>
                  </a:lnTo>
                  <a:lnTo>
                    <a:pt x="123" y="216"/>
                  </a:lnTo>
                  <a:lnTo>
                    <a:pt x="122" y="216"/>
                  </a:lnTo>
                  <a:lnTo>
                    <a:pt x="122" y="217"/>
                  </a:lnTo>
                  <a:lnTo>
                    <a:pt x="121" y="217"/>
                  </a:lnTo>
                  <a:lnTo>
                    <a:pt x="120" y="217"/>
                  </a:lnTo>
                  <a:lnTo>
                    <a:pt x="118" y="217"/>
                  </a:lnTo>
                  <a:lnTo>
                    <a:pt x="117" y="217"/>
                  </a:lnTo>
                  <a:lnTo>
                    <a:pt x="116" y="217"/>
                  </a:lnTo>
                  <a:lnTo>
                    <a:pt x="115" y="217"/>
                  </a:lnTo>
                  <a:lnTo>
                    <a:pt x="114" y="218"/>
                  </a:lnTo>
                  <a:lnTo>
                    <a:pt x="113" y="218"/>
                  </a:lnTo>
                  <a:lnTo>
                    <a:pt x="112" y="218"/>
                  </a:lnTo>
                  <a:lnTo>
                    <a:pt x="111" y="218"/>
                  </a:lnTo>
                  <a:lnTo>
                    <a:pt x="111" y="219"/>
                  </a:lnTo>
                  <a:lnTo>
                    <a:pt x="108" y="220"/>
                  </a:lnTo>
                  <a:lnTo>
                    <a:pt x="108" y="219"/>
                  </a:lnTo>
                  <a:lnTo>
                    <a:pt x="108" y="218"/>
                  </a:lnTo>
                  <a:lnTo>
                    <a:pt x="111" y="217"/>
                  </a:lnTo>
                  <a:lnTo>
                    <a:pt x="113" y="216"/>
                  </a:lnTo>
                  <a:lnTo>
                    <a:pt x="112" y="216"/>
                  </a:lnTo>
                  <a:lnTo>
                    <a:pt x="112" y="215"/>
                  </a:lnTo>
                  <a:lnTo>
                    <a:pt x="113" y="215"/>
                  </a:lnTo>
                  <a:lnTo>
                    <a:pt x="115" y="215"/>
                  </a:lnTo>
                  <a:lnTo>
                    <a:pt x="117" y="214"/>
                  </a:lnTo>
                  <a:lnTo>
                    <a:pt x="118" y="214"/>
                  </a:lnTo>
                  <a:lnTo>
                    <a:pt x="120" y="214"/>
                  </a:lnTo>
                  <a:lnTo>
                    <a:pt x="121" y="214"/>
                  </a:lnTo>
                  <a:lnTo>
                    <a:pt x="122" y="214"/>
                  </a:lnTo>
                  <a:lnTo>
                    <a:pt x="123" y="214"/>
                  </a:lnTo>
                  <a:lnTo>
                    <a:pt x="124" y="214"/>
                  </a:lnTo>
                  <a:lnTo>
                    <a:pt x="125" y="214"/>
                  </a:lnTo>
                  <a:close/>
                  <a:moveTo>
                    <a:pt x="389" y="6"/>
                  </a:moveTo>
                  <a:lnTo>
                    <a:pt x="389" y="8"/>
                  </a:lnTo>
                  <a:lnTo>
                    <a:pt x="389" y="9"/>
                  </a:lnTo>
                  <a:lnTo>
                    <a:pt x="389" y="16"/>
                  </a:lnTo>
                  <a:lnTo>
                    <a:pt x="389" y="18"/>
                  </a:lnTo>
                  <a:lnTo>
                    <a:pt x="388" y="24"/>
                  </a:lnTo>
                  <a:lnTo>
                    <a:pt x="388" y="28"/>
                  </a:lnTo>
                  <a:lnTo>
                    <a:pt x="388" y="36"/>
                  </a:lnTo>
                  <a:lnTo>
                    <a:pt x="389" y="51"/>
                  </a:lnTo>
                  <a:lnTo>
                    <a:pt x="389" y="55"/>
                  </a:lnTo>
                  <a:lnTo>
                    <a:pt x="389" y="73"/>
                  </a:lnTo>
                  <a:lnTo>
                    <a:pt x="388" y="73"/>
                  </a:lnTo>
                  <a:lnTo>
                    <a:pt x="388" y="75"/>
                  </a:lnTo>
                  <a:lnTo>
                    <a:pt x="388" y="76"/>
                  </a:lnTo>
                  <a:lnTo>
                    <a:pt x="388" y="82"/>
                  </a:lnTo>
                  <a:lnTo>
                    <a:pt x="388" y="84"/>
                  </a:lnTo>
                  <a:lnTo>
                    <a:pt x="388" y="101"/>
                  </a:lnTo>
                  <a:lnTo>
                    <a:pt x="388" y="103"/>
                  </a:lnTo>
                  <a:lnTo>
                    <a:pt x="388" y="109"/>
                  </a:lnTo>
                  <a:lnTo>
                    <a:pt x="389" y="109"/>
                  </a:lnTo>
                  <a:lnTo>
                    <a:pt x="383" y="109"/>
                  </a:lnTo>
                  <a:lnTo>
                    <a:pt x="382" y="109"/>
                  </a:lnTo>
                  <a:lnTo>
                    <a:pt x="380" y="109"/>
                  </a:lnTo>
                  <a:lnTo>
                    <a:pt x="379" y="109"/>
                  </a:lnTo>
                  <a:lnTo>
                    <a:pt x="372" y="109"/>
                  </a:lnTo>
                  <a:lnTo>
                    <a:pt x="371" y="109"/>
                  </a:lnTo>
                  <a:lnTo>
                    <a:pt x="370" y="109"/>
                  </a:lnTo>
                  <a:lnTo>
                    <a:pt x="362" y="109"/>
                  </a:lnTo>
                  <a:lnTo>
                    <a:pt x="356" y="109"/>
                  </a:lnTo>
                  <a:lnTo>
                    <a:pt x="355" y="109"/>
                  </a:lnTo>
                  <a:lnTo>
                    <a:pt x="354" y="109"/>
                  </a:lnTo>
                  <a:lnTo>
                    <a:pt x="353" y="109"/>
                  </a:lnTo>
                  <a:lnTo>
                    <a:pt x="352" y="109"/>
                  </a:lnTo>
                  <a:lnTo>
                    <a:pt x="352" y="110"/>
                  </a:lnTo>
                  <a:lnTo>
                    <a:pt x="350" y="111"/>
                  </a:lnTo>
                  <a:lnTo>
                    <a:pt x="350" y="114"/>
                  </a:lnTo>
                  <a:lnTo>
                    <a:pt x="349" y="114"/>
                  </a:lnTo>
                  <a:lnTo>
                    <a:pt x="348" y="117"/>
                  </a:lnTo>
                  <a:lnTo>
                    <a:pt x="347" y="122"/>
                  </a:lnTo>
                  <a:lnTo>
                    <a:pt x="345" y="125"/>
                  </a:lnTo>
                  <a:lnTo>
                    <a:pt x="345" y="126"/>
                  </a:lnTo>
                  <a:lnTo>
                    <a:pt x="345" y="127"/>
                  </a:lnTo>
                  <a:lnTo>
                    <a:pt x="344" y="130"/>
                  </a:lnTo>
                  <a:lnTo>
                    <a:pt x="344" y="131"/>
                  </a:lnTo>
                  <a:lnTo>
                    <a:pt x="341" y="133"/>
                  </a:lnTo>
                  <a:lnTo>
                    <a:pt x="341" y="134"/>
                  </a:lnTo>
                  <a:lnTo>
                    <a:pt x="341" y="135"/>
                  </a:lnTo>
                  <a:lnTo>
                    <a:pt x="340" y="138"/>
                  </a:lnTo>
                  <a:lnTo>
                    <a:pt x="340" y="139"/>
                  </a:lnTo>
                  <a:lnTo>
                    <a:pt x="339" y="141"/>
                  </a:lnTo>
                  <a:lnTo>
                    <a:pt x="339" y="142"/>
                  </a:lnTo>
                  <a:lnTo>
                    <a:pt x="339" y="143"/>
                  </a:lnTo>
                  <a:lnTo>
                    <a:pt x="339" y="145"/>
                  </a:lnTo>
                  <a:lnTo>
                    <a:pt x="339" y="152"/>
                  </a:lnTo>
                  <a:lnTo>
                    <a:pt x="339" y="156"/>
                  </a:lnTo>
                  <a:lnTo>
                    <a:pt x="339" y="157"/>
                  </a:lnTo>
                  <a:lnTo>
                    <a:pt x="339" y="158"/>
                  </a:lnTo>
                  <a:lnTo>
                    <a:pt x="339" y="161"/>
                  </a:lnTo>
                  <a:lnTo>
                    <a:pt x="339" y="169"/>
                  </a:lnTo>
                  <a:lnTo>
                    <a:pt x="339" y="170"/>
                  </a:lnTo>
                  <a:lnTo>
                    <a:pt x="338" y="170"/>
                  </a:lnTo>
                  <a:lnTo>
                    <a:pt x="335" y="170"/>
                  </a:lnTo>
                  <a:lnTo>
                    <a:pt x="329" y="170"/>
                  </a:lnTo>
                  <a:lnTo>
                    <a:pt x="328" y="170"/>
                  </a:lnTo>
                  <a:lnTo>
                    <a:pt x="327" y="170"/>
                  </a:lnTo>
                  <a:lnTo>
                    <a:pt x="326" y="170"/>
                  </a:lnTo>
                  <a:lnTo>
                    <a:pt x="326" y="173"/>
                  </a:lnTo>
                  <a:lnTo>
                    <a:pt x="327" y="175"/>
                  </a:lnTo>
                  <a:lnTo>
                    <a:pt x="326" y="175"/>
                  </a:lnTo>
                  <a:lnTo>
                    <a:pt x="321" y="175"/>
                  </a:lnTo>
                  <a:lnTo>
                    <a:pt x="321" y="180"/>
                  </a:lnTo>
                  <a:lnTo>
                    <a:pt x="322" y="180"/>
                  </a:lnTo>
                  <a:lnTo>
                    <a:pt x="324" y="180"/>
                  </a:lnTo>
                  <a:lnTo>
                    <a:pt x="326" y="180"/>
                  </a:lnTo>
                  <a:lnTo>
                    <a:pt x="330" y="180"/>
                  </a:lnTo>
                  <a:lnTo>
                    <a:pt x="332" y="180"/>
                  </a:lnTo>
                  <a:lnTo>
                    <a:pt x="335" y="180"/>
                  </a:lnTo>
                  <a:lnTo>
                    <a:pt x="338" y="180"/>
                  </a:lnTo>
                  <a:lnTo>
                    <a:pt x="338" y="189"/>
                  </a:lnTo>
                  <a:lnTo>
                    <a:pt x="321" y="189"/>
                  </a:lnTo>
                  <a:lnTo>
                    <a:pt x="321" y="186"/>
                  </a:lnTo>
                  <a:lnTo>
                    <a:pt x="321" y="185"/>
                  </a:lnTo>
                  <a:lnTo>
                    <a:pt x="321" y="184"/>
                  </a:lnTo>
                  <a:lnTo>
                    <a:pt x="321" y="180"/>
                  </a:lnTo>
                  <a:lnTo>
                    <a:pt x="321" y="178"/>
                  </a:lnTo>
                  <a:lnTo>
                    <a:pt x="321" y="177"/>
                  </a:lnTo>
                  <a:lnTo>
                    <a:pt x="320" y="175"/>
                  </a:lnTo>
                  <a:lnTo>
                    <a:pt x="320" y="174"/>
                  </a:lnTo>
                  <a:lnTo>
                    <a:pt x="320" y="173"/>
                  </a:lnTo>
                  <a:lnTo>
                    <a:pt x="320" y="170"/>
                  </a:lnTo>
                  <a:lnTo>
                    <a:pt x="319" y="170"/>
                  </a:lnTo>
                  <a:lnTo>
                    <a:pt x="319" y="169"/>
                  </a:lnTo>
                  <a:lnTo>
                    <a:pt x="319" y="166"/>
                  </a:lnTo>
                  <a:lnTo>
                    <a:pt x="316" y="166"/>
                  </a:lnTo>
                  <a:lnTo>
                    <a:pt x="316" y="164"/>
                  </a:lnTo>
                  <a:lnTo>
                    <a:pt x="320" y="164"/>
                  </a:lnTo>
                  <a:lnTo>
                    <a:pt x="320" y="161"/>
                  </a:lnTo>
                  <a:lnTo>
                    <a:pt x="320" y="157"/>
                  </a:lnTo>
                  <a:lnTo>
                    <a:pt x="314" y="157"/>
                  </a:lnTo>
                  <a:lnTo>
                    <a:pt x="303" y="157"/>
                  </a:lnTo>
                  <a:lnTo>
                    <a:pt x="302" y="157"/>
                  </a:lnTo>
                  <a:lnTo>
                    <a:pt x="288" y="157"/>
                  </a:lnTo>
                  <a:lnTo>
                    <a:pt x="286" y="157"/>
                  </a:lnTo>
                  <a:lnTo>
                    <a:pt x="285" y="157"/>
                  </a:lnTo>
                  <a:lnTo>
                    <a:pt x="285" y="160"/>
                  </a:lnTo>
                  <a:lnTo>
                    <a:pt x="285" y="161"/>
                  </a:lnTo>
                  <a:lnTo>
                    <a:pt x="285" y="163"/>
                  </a:lnTo>
                  <a:lnTo>
                    <a:pt x="285" y="164"/>
                  </a:lnTo>
                  <a:lnTo>
                    <a:pt x="285" y="167"/>
                  </a:lnTo>
                  <a:lnTo>
                    <a:pt x="285" y="168"/>
                  </a:lnTo>
                  <a:lnTo>
                    <a:pt x="286" y="170"/>
                  </a:lnTo>
                  <a:lnTo>
                    <a:pt x="286" y="173"/>
                  </a:lnTo>
                  <a:lnTo>
                    <a:pt x="286" y="177"/>
                  </a:lnTo>
                  <a:lnTo>
                    <a:pt x="286" y="180"/>
                  </a:lnTo>
                  <a:lnTo>
                    <a:pt x="288" y="180"/>
                  </a:lnTo>
                  <a:lnTo>
                    <a:pt x="290" y="180"/>
                  </a:lnTo>
                  <a:lnTo>
                    <a:pt x="290" y="182"/>
                  </a:lnTo>
                  <a:lnTo>
                    <a:pt x="290" y="184"/>
                  </a:lnTo>
                  <a:lnTo>
                    <a:pt x="286" y="184"/>
                  </a:lnTo>
                  <a:lnTo>
                    <a:pt x="286" y="186"/>
                  </a:lnTo>
                  <a:lnTo>
                    <a:pt x="286" y="187"/>
                  </a:lnTo>
                  <a:lnTo>
                    <a:pt x="286" y="189"/>
                  </a:lnTo>
                  <a:lnTo>
                    <a:pt x="286" y="190"/>
                  </a:lnTo>
                  <a:lnTo>
                    <a:pt x="286" y="192"/>
                  </a:lnTo>
                  <a:lnTo>
                    <a:pt x="286" y="193"/>
                  </a:lnTo>
                  <a:lnTo>
                    <a:pt x="286" y="194"/>
                  </a:lnTo>
                  <a:lnTo>
                    <a:pt x="286" y="195"/>
                  </a:lnTo>
                  <a:lnTo>
                    <a:pt x="286" y="202"/>
                  </a:lnTo>
                  <a:lnTo>
                    <a:pt x="286" y="203"/>
                  </a:lnTo>
                  <a:lnTo>
                    <a:pt x="286" y="205"/>
                  </a:lnTo>
                  <a:lnTo>
                    <a:pt x="286" y="206"/>
                  </a:lnTo>
                  <a:lnTo>
                    <a:pt x="286" y="207"/>
                  </a:lnTo>
                  <a:lnTo>
                    <a:pt x="286" y="209"/>
                  </a:lnTo>
                  <a:lnTo>
                    <a:pt x="286" y="210"/>
                  </a:lnTo>
                  <a:lnTo>
                    <a:pt x="286" y="215"/>
                  </a:lnTo>
                  <a:lnTo>
                    <a:pt x="286" y="216"/>
                  </a:lnTo>
                  <a:lnTo>
                    <a:pt x="286" y="217"/>
                  </a:lnTo>
                  <a:lnTo>
                    <a:pt x="286" y="218"/>
                  </a:lnTo>
                  <a:lnTo>
                    <a:pt x="286" y="222"/>
                  </a:lnTo>
                  <a:lnTo>
                    <a:pt x="286" y="223"/>
                  </a:lnTo>
                  <a:lnTo>
                    <a:pt x="285" y="225"/>
                  </a:lnTo>
                  <a:lnTo>
                    <a:pt x="284" y="226"/>
                  </a:lnTo>
                  <a:lnTo>
                    <a:pt x="284" y="227"/>
                  </a:lnTo>
                  <a:lnTo>
                    <a:pt x="284" y="228"/>
                  </a:lnTo>
                  <a:lnTo>
                    <a:pt x="285" y="228"/>
                  </a:lnTo>
                  <a:lnTo>
                    <a:pt x="285" y="230"/>
                  </a:lnTo>
                  <a:lnTo>
                    <a:pt x="286" y="230"/>
                  </a:lnTo>
                  <a:lnTo>
                    <a:pt x="286" y="231"/>
                  </a:lnTo>
                  <a:lnTo>
                    <a:pt x="287" y="232"/>
                  </a:lnTo>
                  <a:lnTo>
                    <a:pt x="287" y="231"/>
                  </a:lnTo>
                  <a:lnTo>
                    <a:pt x="288" y="232"/>
                  </a:lnTo>
                  <a:lnTo>
                    <a:pt x="290" y="233"/>
                  </a:lnTo>
                  <a:lnTo>
                    <a:pt x="292" y="234"/>
                  </a:lnTo>
                  <a:lnTo>
                    <a:pt x="293" y="233"/>
                  </a:lnTo>
                  <a:lnTo>
                    <a:pt x="294" y="232"/>
                  </a:lnTo>
                  <a:lnTo>
                    <a:pt x="295" y="232"/>
                  </a:lnTo>
                  <a:lnTo>
                    <a:pt x="295" y="233"/>
                  </a:lnTo>
                  <a:lnTo>
                    <a:pt x="302" y="233"/>
                  </a:lnTo>
                  <a:lnTo>
                    <a:pt x="304" y="233"/>
                  </a:lnTo>
                  <a:lnTo>
                    <a:pt x="304" y="242"/>
                  </a:lnTo>
                  <a:lnTo>
                    <a:pt x="311" y="242"/>
                  </a:lnTo>
                  <a:lnTo>
                    <a:pt x="312" y="242"/>
                  </a:lnTo>
                  <a:lnTo>
                    <a:pt x="316" y="242"/>
                  </a:lnTo>
                  <a:lnTo>
                    <a:pt x="320" y="242"/>
                  </a:lnTo>
                  <a:lnTo>
                    <a:pt x="321" y="242"/>
                  </a:lnTo>
                  <a:lnTo>
                    <a:pt x="321" y="244"/>
                  </a:lnTo>
                  <a:lnTo>
                    <a:pt x="321" y="247"/>
                  </a:lnTo>
                  <a:lnTo>
                    <a:pt x="321" y="251"/>
                  </a:lnTo>
                  <a:lnTo>
                    <a:pt x="316" y="251"/>
                  </a:lnTo>
                  <a:lnTo>
                    <a:pt x="315" y="251"/>
                  </a:lnTo>
                  <a:lnTo>
                    <a:pt x="313" y="251"/>
                  </a:lnTo>
                  <a:lnTo>
                    <a:pt x="310" y="251"/>
                  </a:lnTo>
                  <a:lnTo>
                    <a:pt x="309" y="251"/>
                  </a:lnTo>
                  <a:lnTo>
                    <a:pt x="306" y="251"/>
                  </a:lnTo>
                  <a:lnTo>
                    <a:pt x="304" y="251"/>
                  </a:lnTo>
                  <a:lnTo>
                    <a:pt x="303" y="251"/>
                  </a:lnTo>
                  <a:lnTo>
                    <a:pt x="299" y="251"/>
                  </a:lnTo>
                  <a:lnTo>
                    <a:pt x="297" y="251"/>
                  </a:lnTo>
                  <a:lnTo>
                    <a:pt x="296" y="251"/>
                  </a:lnTo>
                  <a:lnTo>
                    <a:pt x="294" y="251"/>
                  </a:lnTo>
                  <a:lnTo>
                    <a:pt x="293" y="251"/>
                  </a:lnTo>
                  <a:lnTo>
                    <a:pt x="290" y="251"/>
                  </a:lnTo>
                  <a:lnTo>
                    <a:pt x="287" y="251"/>
                  </a:lnTo>
                  <a:lnTo>
                    <a:pt x="286" y="251"/>
                  </a:lnTo>
                  <a:lnTo>
                    <a:pt x="286" y="252"/>
                  </a:lnTo>
                  <a:lnTo>
                    <a:pt x="286" y="253"/>
                  </a:lnTo>
                  <a:lnTo>
                    <a:pt x="286" y="257"/>
                  </a:lnTo>
                  <a:lnTo>
                    <a:pt x="286" y="260"/>
                  </a:lnTo>
                  <a:lnTo>
                    <a:pt x="286" y="265"/>
                  </a:lnTo>
                  <a:lnTo>
                    <a:pt x="286" y="266"/>
                  </a:lnTo>
                  <a:lnTo>
                    <a:pt x="286" y="269"/>
                  </a:lnTo>
                  <a:lnTo>
                    <a:pt x="286" y="275"/>
                  </a:lnTo>
                  <a:lnTo>
                    <a:pt x="286" y="276"/>
                  </a:lnTo>
                  <a:lnTo>
                    <a:pt x="286" y="279"/>
                  </a:lnTo>
                  <a:lnTo>
                    <a:pt x="286" y="281"/>
                  </a:lnTo>
                  <a:lnTo>
                    <a:pt x="287" y="286"/>
                  </a:lnTo>
                  <a:lnTo>
                    <a:pt x="287" y="287"/>
                  </a:lnTo>
                  <a:lnTo>
                    <a:pt x="287" y="289"/>
                  </a:lnTo>
                  <a:lnTo>
                    <a:pt x="287" y="291"/>
                  </a:lnTo>
                  <a:lnTo>
                    <a:pt x="286" y="295"/>
                  </a:lnTo>
                  <a:lnTo>
                    <a:pt x="287" y="297"/>
                  </a:lnTo>
                  <a:lnTo>
                    <a:pt x="287" y="302"/>
                  </a:lnTo>
                  <a:lnTo>
                    <a:pt x="287" y="303"/>
                  </a:lnTo>
                  <a:lnTo>
                    <a:pt x="287" y="306"/>
                  </a:lnTo>
                  <a:lnTo>
                    <a:pt x="278" y="306"/>
                  </a:lnTo>
                  <a:lnTo>
                    <a:pt x="277" y="306"/>
                  </a:lnTo>
                  <a:lnTo>
                    <a:pt x="276" y="306"/>
                  </a:lnTo>
                  <a:lnTo>
                    <a:pt x="275" y="306"/>
                  </a:lnTo>
                  <a:lnTo>
                    <a:pt x="275" y="311"/>
                  </a:lnTo>
                  <a:lnTo>
                    <a:pt x="272" y="311"/>
                  </a:lnTo>
                  <a:lnTo>
                    <a:pt x="271" y="311"/>
                  </a:lnTo>
                  <a:lnTo>
                    <a:pt x="271" y="310"/>
                  </a:lnTo>
                  <a:lnTo>
                    <a:pt x="271" y="306"/>
                  </a:lnTo>
                  <a:lnTo>
                    <a:pt x="269" y="306"/>
                  </a:lnTo>
                  <a:lnTo>
                    <a:pt x="268" y="306"/>
                  </a:lnTo>
                  <a:lnTo>
                    <a:pt x="262" y="306"/>
                  </a:lnTo>
                  <a:lnTo>
                    <a:pt x="260" y="306"/>
                  </a:lnTo>
                  <a:lnTo>
                    <a:pt x="259" y="306"/>
                  </a:lnTo>
                  <a:lnTo>
                    <a:pt x="258" y="306"/>
                  </a:lnTo>
                  <a:lnTo>
                    <a:pt x="255" y="306"/>
                  </a:lnTo>
                  <a:lnTo>
                    <a:pt x="254" y="306"/>
                  </a:lnTo>
                  <a:lnTo>
                    <a:pt x="253" y="306"/>
                  </a:lnTo>
                  <a:lnTo>
                    <a:pt x="251" y="306"/>
                  </a:lnTo>
                  <a:lnTo>
                    <a:pt x="251" y="307"/>
                  </a:lnTo>
                  <a:lnTo>
                    <a:pt x="251" y="308"/>
                  </a:lnTo>
                  <a:lnTo>
                    <a:pt x="251" y="309"/>
                  </a:lnTo>
                  <a:lnTo>
                    <a:pt x="251" y="310"/>
                  </a:lnTo>
                  <a:lnTo>
                    <a:pt x="251" y="311"/>
                  </a:lnTo>
                  <a:lnTo>
                    <a:pt x="251" y="315"/>
                  </a:lnTo>
                  <a:lnTo>
                    <a:pt x="251" y="316"/>
                  </a:lnTo>
                  <a:lnTo>
                    <a:pt x="251" y="317"/>
                  </a:lnTo>
                  <a:lnTo>
                    <a:pt x="251" y="318"/>
                  </a:lnTo>
                  <a:lnTo>
                    <a:pt x="251" y="320"/>
                  </a:lnTo>
                  <a:lnTo>
                    <a:pt x="251" y="324"/>
                  </a:lnTo>
                  <a:lnTo>
                    <a:pt x="247" y="324"/>
                  </a:lnTo>
                  <a:lnTo>
                    <a:pt x="242" y="324"/>
                  </a:lnTo>
                  <a:lnTo>
                    <a:pt x="237" y="324"/>
                  </a:lnTo>
                  <a:lnTo>
                    <a:pt x="236" y="324"/>
                  </a:lnTo>
                  <a:lnTo>
                    <a:pt x="234" y="324"/>
                  </a:lnTo>
                  <a:lnTo>
                    <a:pt x="233" y="324"/>
                  </a:lnTo>
                  <a:lnTo>
                    <a:pt x="232" y="324"/>
                  </a:lnTo>
                  <a:lnTo>
                    <a:pt x="228" y="324"/>
                  </a:lnTo>
                  <a:lnTo>
                    <a:pt x="225" y="324"/>
                  </a:lnTo>
                  <a:lnTo>
                    <a:pt x="224" y="324"/>
                  </a:lnTo>
                  <a:lnTo>
                    <a:pt x="221" y="324"/>
                  </a:lnTo>
                  <a:lnTo>
                    <a:pt x="216" y="324"/>
                  </a:lnTo>
                  <a:lnTo>
                    <a:pt x="216" y="325"/>
                  </a:lnTo>
                  <a:lnTo>
                    <a:pt x="215" y="325"/>
                  </a:lnTo>
                  <a:lnTo>
                    <a:pt x="211" y="325"/>
                  </a:lnTo>
                  <a:lnTo>
                    <a:pt x="211" y="328"/>
                  </a:lnTo>
                  <a:lnTo>
                    <a:pt x="207" y="328"/>
                  </a:lnTo>
                  <a:lnTo>
                    <a:pt x="207" y="327"/>
                  </a:lnTo>
                  <a:lnTo>
                    <a:pt x="207" y="325"/>
                  </a:lnTo>
                  <a:lnTo>
                    <a:pt x="204" y="325"/>
                  </a:lnTo>
                  <a:lnTo>
                    <a:pt x="204" y="327"/>
                  </a:lnTo>
                  <a:lnTo>
                    <a:pt x="204" y="328"/>
                  </a:lnTo>
                  <a:lnTo>
                    <a:pt x="202" y="328"/>
                  </a:lnTo>
                  <a:lnTo>
                    <a:pt x="202" y="327"/>
                  </a:lnTo>
                  <a:lnTo>
                    <a:pt x="202" y="325"/>
                  </a:lnTo>
                  <a:lnTo>
                    <a:pt x="201" y="325"/>
                  </a:lnTo>
                  <a:lnTo>
                    <a:pt x="199" y="325"/>
                  </a:lnTo>
                  <a:lnTo>
                    <a:pt x="198" y="325"/>
                  </a:lnTo>
                  <a:lnTo>
                    <a:pt x="198" y="327"/>
                  </a:lnTo>
                  <a:lnTo>
                    <a:pt x="198" y="328"/>
                  </a:lnTo>
                  <a:lnTo>
                    <a:pt x="198" y="331"/>
                  </a:lnTo>
                  <a:lnTo>
                    <a:pt x="198" y="333"/>
                  </a:lnTo>
                  <a:lnTo>
                    <a:pt x="198" y="336"/>
                  </a:lnTo>
                  <a:lnTo>
                    <a:pt x="198" y="337"/>
                  </a:lnTo>
                  <a:lnTo>
                    <a:pt x="198" y="340"/>
                  </a:lnTo>
                  <a:lnTo>
                    <a:pt x="198" y="341"/>
                  </a:lnTo>
                  <a:lnTo>
                    <a:pt x="198" y="342"/>
                  </a:lnTo>
                  <a:lnTo>
                    <a:pt x="197" y="342"/>
                  </a:lnTo>
                  <a:lnTo>
                    <a:pt x="192" y="342"/>
                  </a:lnTo>
                  <a:lnTo>
                    <a:pt x="191" y="342"/>
                  </a:lnTo>
                  <a:lnTo>
                    <a:pt x="181" y="342"/>
                  </a:lnTo>
                  <a:lnTo>
                    <a:pt x="180" y="342"/>
                  </a:lnTo>
                  <a:lnTo>
                    <a:pt x="180" y="343"/>
                  </a:lnTo>
                  <a:lnTo>
                    <a:pt x="180" y="348"/>
                  </a:lnTo>
                  <a:lnTo>
                    <a:pt x="180" y="349"/>
                  </a:lnTo>
                  <a:lnTo>
                    <a:pt x="180" y="350"/>
                  </a:lnTo>
                  <a:lnTo>
                    <a:pt x="180" y="353"/>
                  </a:lnTo>
                  <a:lnTo>
                    <a:pt x="180" y="356"/>
                  </a:lnTo>
                  <a:lnTo>
                    <a:pt x="180" y="360"/>
                  </a:lnTo>
                  <a:lnTo>
                    <a:pt x="178" y="360"/>
                  </a:lnTo>
                  <a:lnTo>
                    <a:pt x="177" y="360"/>
                  </a:lnTo>
                  <a:lnTo>
                    <a:pt x="176" y="360"/>
                  </a:lnTo>
                  <a:lnTo>
                    <a:pt x="175" y="360"/>
                  </a:lnTo>
                  <a:lnTo>
                    <a:pt x="169" y="360"/>
                  </a:lnTo>
                  <a:lnTo>
                    <a:pt x="168" y="360"/>
                  </a:lnTo>
                  <a:lnTo>
                    <a:pt x="166" y="360"/>
                  </a:lnTo>
                  <a:lnTo>
                    <a:pt x="164" y="360"/>
                  </a:lnTo>
                  <a:lnTo>
                    <a:pt x="163" y="360"/>
                  </a:lnTo>
                  <a:lnTo>
                    <a:pt x="161" y="360"/>
                  </a:lnTo>
                  <a:lnTo>
                    <a:pt x="160" y="360"/>
                  </a:lnTo>
                  <a:lnTo>
                    <a:pt x="156" y="360"/>
                  </a:lnTo>
                  <a:lnTo>
                    <a:pt x="156" y="362"/>
                  </a:lnTo>
                  <a:lnTo>
                    <a:pt x="154" y="362"/>
                  </a:lnTo>
                  <a:lnTo>
                    <a:pt x="150" y="362"/>
                  </a:lnTo>
                  <a:lnTo>
                    <a:pt x="146" y="362"/>
                  </a:lnTo>
                  <a:lnTo>
                    <a:pt x="144" y="362"/>
                  </a:lnTo>
                  <a:lnTo>
                    <a:pt x="143" y="362"/>
                  </a:lnTo>
                  <a:lnTo>
                    <a:pt x="143" y="361"/>
                  </a:lnTo>
                  <a:lnTo>
                    <a:pt x="143" y="360"/>
                  </a:lnTo>
                  <a:lnTo>
                    <a:pt x="133" y="360"/>
                  </a:lnTo>
                  <a:lnTo>
                    <a:pt x="132" y="360"/>
                  </a:lnTo>
                  <a:lnTo>
                    <a:pt x="132" y="358"/>
                  </a:lnTo>
                  <a:lnTo>
                    <a:pt x="125" y="354"/>
                  </a:lnTo>
                  <a:lnTo>
                    <a:pt x="125" y="353"/>
                  </a:lnTo>
                  <a:lnTo>
                    <a:pt x="125" y="344"/>
                  </a:lnTo>
                  <a:lnTo>
                    <a:pt x="125" y="342"/>
                  </a:lnTo>
                  <a:lnTo>
                    <a:pt x="124" y="339"/>
                  </a:lnTo>
                  <a:lnTo>
                    <a:pt x="124" y="337"/>
                  </a:lnTo>
                  <a:lnTo>
                    <a:pt x="123" y="337"/>
                  </a:lnTo>
                  <a:lnTo>
                    <a:pt x="121" y="336"/>
                  </a:lnTo>
                  <a:lnTo>
                    <a:pt x="120" y="335"/>
                  </a:lnTo>
                  <a:lnTo>
                    <a:pt x="115" y="332"/>
                  </a:lnTo>
                  <a:lnTo>
                    <a:pt x="113" y="331"/>
                  </a:lnTo>
                  <a:lnTo>
                    <a:pt x="113" y="329"/>
                  </a:lnTo>
                  <a:lnTo>
                    <a:pt x="114" y="328"/>
                  </a:lnTo>
                  <a:lnTo>
                    <a:pt x="114" y="327"/>
                  </a:lnTo>
                  <a:lnTo>
                    <a:pt x="113" y="327"/>
                  </a:lnTo>
                  <a:lnTo>
                    <a:pt x="112" y="329"/>
                  </a:lnTo>
                  <a:lnTo>
                    <a:pt x="112" y="328"/>
                  </a:lnTo>
                  <a:lnTo>
                    <a:pt x="111" y="328"/>
                  </a:lnTo>
                  <a:lnTo>
                    <a:pt x="111" y="327"/>
                  </a:lnTo>
                  <a:lnTo>
                    <a:pt x="112" y="326"/>
                  </a:lnTo>
                  <a:lnTo>
                    <a:pt x="111" y="325"/>
                  </a:lnTo>
                  <a:lnTo>
                    <a:pt x="109" y="325"/>
                  </a:lnTo>
                  <a:lnTo>
                    <a:pt x="108" y="325"/>
                  </a:lnTo>
                  <a:lnTo>
                    <a:pt x="103" y="325"/>
                  </a:lnTo>
                  <a:lnTo>
                    <a:pt x="99" y="325"/>
                  </a:lnTo>
                  <a:lnTo>
                    <a:pt x="98" y="325"/>
                  </a:lnTo>
                  <a:lnTo>
                    <a:pt x="96" y="325"/>
                  </a:lnTo>
                  <a:lnTo>
                    <a:pt x="95" y="325"/>
                  </a:lnTo>
                  <a:lnTo>
                    <a:pt x="94" y="325"/>
                  </a:lnTo>
                  <a:lnTo>
                    <a:pt x="92" y="325"/>
                  </a:lnTo>
                  <a:lnTo>
                    <a:pt x="90" y="325"/>
                  </a:lnTo>
                  <a:lnTo>
                    <a:pt x="87" y="325"/>
                  </a:lnTo>
                  <a:lnTo>
                    <a:pt x="86" y="325"/>
                  </a:lnTo>
                  <a:lnTo>
                    <a:pt x="80" y="325"/>
                  </a:lnTo>
                  <a:lnTo>
                    <a:pt x="77" y="325"/>
                  </a:lnTo>
                  <a:lnTo>
                    <a:pt x="72" y="325"/>
                  </a:lnTo>
                  <a:lnTo>
                    <a:pt x="66" y="325"/>
                  </a:lnTo>
                  <a:lnTo>
                    <a:pt x="64" y="325"/>
                  </a:lnTo>
                  <a:lnTo>
                    <a:pt x="59" y="325"/>
                  </a:lnTo>
                  <a:lnTo>
                    <a:pt x="53" y="325"/>
                  </a:lnTo>
                  <a:lnTo>
                    <a:pt x="51" y="325"/>
                  </a:lnTo>
                  <a:lnTo>
                    <a:pt x="49" y="325"/>
                  </a:lnTo>
                  <a:lnTo>
                    <a:pt x="48" y="325"/>
                  </a:lnTo>
                  <a:lnTo>
                    <a:pt x="43" y="325"/>
                  </a:lnTo>
                  <a:lnTo>
                    <a:pt x="40" y="325"/>
                  </a:lnTo>
                  <a:lnTo>
                    <a:pt x="39" y="325"/>
                  </a:lnTo>
                  <a:lnTo>
                    <a:pt x="38" y="325"/>
                  </a:lnTo>
                  <a:lnTo>
                    <a:pt x="37" y="325"/>
                  </a:lnTo>
                  <a:lnTo>
                    <a:pt x="36" y="325"/>
                  </a:lnTo>
                  <a:lnTo>
                    <a:pt x="36" y="326"/>
                  </a:lnTo>
                  <a:lnTo>
                    <a:pt x="36" y="327"/>
                  </a:lnTo>
                  <a:lnTo>
                    <a:pt x="36" y="328"/>
                  </a:lnTo>
                  <a:lnTo>
                    <a:pt x="36" y="331"/>
                  </a:lnTo>
                  <a:lnTo>
                    <a:pt x="36" y="335"/>
                  </a:lnTo>
                  <a:lnTo>
                    <a:pt x="36" y="337"/>
                  </a:lnTo>
                  <a:lnTo>
                    <a:pt x="36" y="342"/>
                  </a:lnTo>
                  <a:lnTo>
                    <a:pt x="36" y="343"/>
                  </a:lnTo>
                  <a:lnTo>
                    <a:pt x="36" y="344"/>
                  </a:lnTo>
                  <a:lnTo>
                    <a:pt x="36" y="345"/>
                  </a:lnTo>
                  <a:lnTo>
                    <a:pt x="36" y="346"/>
                  </a:lnTo>
                  <a:lnTo>
                    <a:pt x="36" y="348"/>
                  </a:lnTo>
                  <a:lnTo>
                    <a:pt x="36" y="349"/>
                  </a:lnTo>
                  <a:lnTo>
                    <a:pt x="36" y="350"/>
                  </a:lnTo>
                  <a:lnTo>
                    <a:pt x="36" y="351"/>
                  </a:lnTo>
                  <a:lnTo>
                    <a:pt x="36" y="352"/>
                  </a:lnTo>
                  <a:lnTo>
                    <a:pt x="36" y="353"/>
                  </a:lnTo>
                  <a:lnTo>
                    <a:pt x="36" y="354"/>
                  </a:lnTo>
                  <a:lnTo>
                    <a:pt x="36" y="356"/>
                  </a:lnTo>
                  <a:lnTo>
                    <a:pt x="36" y="357"/>
                  </a:lnTo>
                  <a:lnTo>
                    <a:pt x="36" y="359"/>
                  </a:lnTo>
                  <a:lnTo>
                    <a:pt x="36" y="360"/>
                  </a:lnTo>
                  <a:lnTo>
                    <a:pt x="40" y="360"/>
                  </a:lnTo>
                  <a:lnTo>
                    <a:pt x="42" y="360"/>
                  </a:lnTo>
                  <a:lnTo>
                    <a:pt x="43" y="360"/>
                  </a:lnTo>
                  <a:lnTo>
                    <a:pt x="47" y="360"/>
                  </a:lnTo>
                  <a:lnTo>
                    <a:pt x="48" y="360"/>
                  </a:lnTo>
                  <a:lnTo>
                    <a:pt x="49" y="360"/>
                  </a:lnTo>
                  <a:lnTo>
                    <a:pt x="52" y="360"/>
                  </a:lnTo>
                  <a:lnTo>
                    <a:pt x="53" y="360"/>
                  </a:lnTo>
                  <a:lnTo>
                    <a:pt x="54" y="360"/>
                  </a:lnTo>
                  <a:lnTo>
                    <a:pt x="61" y="359"/>
                  </a:lnTo>
                  <a:lnTo>
                    <a:pt x="66" y="359"/>
                  </a:lnTo>
                  <a:lnTo>
                    <a:pt x="68" y="359"/>
                  </a:lnTo>
                  <a:lnTo>
                    <a:pt x="70" y="359"/>
                  </a:lnTo>
                  <a:lnTo>
                    <a:pt x="71" y="359"/>
                  </a:lnTo>
                  <a:lnTo>
                    <a:pt x="71" y="360"/>
                  </a:lnTo>
                  <a:lnTo>
                    <a:pt x="71" y="361"/>
                  </a:lnTo>
                  <a:lnTo>
                    <a:pt x="71" y="362"/>
                  </a:lnTo>
                  <a:lnTo>
                    <a:pt x="71" y="364"/>
                  </a:lnTo>
                  <a:lnTo>
                    <a:pt x="71" y="368"/>
                  </a:lnTo>
                  <a:lnTo>
                    <a:pt x="71" y="369"/>
                  </a:lnTo>
                  <a:lnTo>
                    <a:pt x="71" y="373"/>
                  </a:lnTo>
                  <a:lnTo>
                    <a:pt x="71" y="374"/>
                  </a:lnTo>
                  <a:lnTo>
                    <a:pt x="71" y="375"/>
                  </a:lnTo>
                  <a:lnTo>
                    <a:pt x="71" y="376"/>
                  </a:lnTo>
                  <a:lnTo>
                    <a:pt x="71" y="377"/>
                  </a:lnTo>
                  <a:lnTo>
                    <a:pt x="70" y="377"/>
                  </a:lnTo>
                  <a:lnTo>
                    <a:pt x="70" y="378"/>
                  </a:lnTo>
                  <a:lnTo>
                    <a:pt x="71" y="378"/>
                  </a:lnTo>
                  <a:lnTo>
                    <a:pt x="71" y="384"/>
                  </a:lnTo>
                  <a:lnTo>
                    <a:pt x="70" y="384"/>
                  </a:lnTo>
                  <a:lnTo>
                    <a:pt x="69" y="384"/>
                  </a:lnTo>
                  <a:lnTo>
                    <a:pt x="69" y="383"/>
                  </a:lnTo>
                  <a:lnTo>
                    <a:pt x="68" y="378"/>
                  </a:lnTo>
                  <a:lnTo>
                    <a:pt x="66" y="378"/>
                  </a:lnTo>
                  <a:lnTo>
                    <a:pt x="65" y="378"/>
                  </a:lnTo>
                  <a:lnTo>
                    <a:pt x="64" y="378"/>
                  </a:lnTo>
                  <a:lnTo>
                    <a:pt x="64" y="379"/>
                  </a:lnTo>
                  <a:lnTo>
                    <a:pt x="63" y="379"/>
                  </a:lnTo>
                  <a:lnTo>
                    <a:pt x="57" y="379"/>
                  </a:lnTo>
                  <a:lnTo>
                    <a:pt x="57" y="381"/>
                  </a:lnTo>
                  <a:lnTo>
                    <a:pt x="57" y="382"/>
                  </a:lnTo>
                  <a:lnTo>
                    <a:pt x="56" y="382"/>
                  </a:lnTo>
                  <a:lnTo>
                    <a:pt x="56" y="383"/>
                  </a:lnTo>
                  <a:lnTo>
                    <a:pt x="55" y="383"/>
                  </a:lnTo>
                  <a:lnTo>
                    <a:pt x="59" y="385"/>
                  </a:lnTo>
                  <a:lnTo>
                    <a:pt x="60" y="386"/>
                  </a:lnTo>
                  <a:lnTo>
                    <a:pt x="59" y="386"/>
                  </a:lnTo>
                  <a:lnTo>
                    <a:pt x="53" y="386"/>
                  </a:lnTo>
                  <a:lnTo>
                    <a:pt x="52" y="386"/>
                  </a:lnTo>
                  <a:lnTo>
                    <a:pt x="46" y="386"/>
                  </a:lnTo>
                  <a:lnTo>
                    <a:pt x="37" y="386"/>
                  </a:lnTo>
                  <a:lnTo>
                    <a:pt x="36" y="386"/>
                  </a:lnTo>
                  <a:lnTo>
                    <a:pt x="16" y="383"/>
                  </a:lnTo>
                  <a:lnTo>
                    <a:pt x="3" y="382"/>
                  </a:lnTo>
                  <a:lnTo>
                    <a:pt x="2" y="382"/>
                  </a:lnTo>
                  <a:lnTo>
                    <a:pt x="2" y="378"/>
                  </a:lnTo>
                  <a:lnTo>
                    <a:pt x="1" y="378"/>
                  </a:lnTo>
                  <a:lnTo>
                    <a:pt x="1" y="377"/>
                  </a:lnTo>
                  <a:lnTo>
                    <a:pt x="1" y="375"/>
                  </a:lnTo>
                  <a:lnTo>
                    <a:pt x="1" y="374"/>
                  </a:lnTo>
                  <a:lnTo>
                    <a:pt x="1" y="371"/>
                  </a:lnTo>
                  <a:lnTo>
                    <a:pt x="1" y="369"/>
                  </a:lnTo>
                  <a:lnTo>
                    <a:pt x="1" y="367"/>
                  </a:lnTo>
                  <a:lnTo>
                    <a:pt x="1" y="366"/>
                  </a:lnTo>
                  <a:lnTo>
                    <a:pt x="1" y="365"/>
                  </a:lnTo>
                  <a:lnTo>
                    <a:pt x="1" y="361"/>
                  </a:lnTo>
                  <a:lnTo>
                    <a:pt x="1" y="360"/>
                  </a:lnTo>
                  <a:lnTo>
                    <a:pt x="1" y="359"/>
                  </a:lnTo>
                  <a:lnTo>
                    <a:pt x="1" y="358"/>
                  </a:lnTo>
                  <a:lnTo>
                    <a:pt x="1" y="357"/>
                  </a:lnTo>
                  <a:lnTo>
                    <a:pt x="0" y="357"/>
                  </a:lnTo>
                  <a:lnTo>
                    <a:pt x="0" y="356"/>
                  </a:lnTo>
                  <a:lnTo>
                    <a:pt x="1" y="356"/>
                  </a:lnTo>
                  <a:lnTo>
                    <a:pt x="1" y="349"/>
                  </a:lnTo>
                  <a:lnTo>
                    <a:pt x="1" y="343"/>
                  </a:lnTo>
                  <a:lnTo>
                    <a:pt x="1" y="342"/>
                  </a:lnTo>
                  <a:lnTo>
                    <a:pt x="1" y="336"/>
                  </a:lnTo>
                  <a:lnTo>
                    <a:pt x="1" y="335"/>
                  </a:lnTo>
                  <a:lnTo>
                    <a:pt x="1" y="334"/>
                  </a:lnTo>
                  <a:lnTo>
                    <a:pt x="2" y="334"/>
                  </a:lnTo>
                  <a:lnTo>
                    <a:pt x="2" y="333"/>
                  </a:lnTo>
                  <a:lnTo>
                    <a:pt x="3" y="333"/>
                  </a:lnTo>
                  <a:lnTo>
                    <a:pt x="5" y="332"/>
                  </a:lnTo>
                  <a:lnTo>
                    <a:pt x="6" y="332"/>
                  </a:lnTo>
                  <a:lnTo>
                    <a:pt x="8" y="332"/>
                  </a:lnTo>
                  <a:lnTo>
                    <a:pt x="10" y="332"/>
                  </a:lnTo>
                  <a:lnTo>
                    <a:pt x="11" y="332"/>
                  </a:lnTo>
                  <a:lnTo>
                    <a:pt x="12" y="332"/>
                  </a:lnTo>
                  <a:lnTo>
                    <a:pt x="13" y="332"/>
                  </a:lnTo>
                  <a:lnTo>
                    <a:pt x="14" y="332"/>
                  </a:lnTo>
                  <a:lnTo>
                    <a:pt x="17" y="331"/>
                  </a:lnTo>
                  <a:lnTo>
                    <a:pt x="18" y="331"/>
                  </a:lnTo>
                  <a:lnTo>
                    <a:pt x="19" y="329"/>
                  </a:lnTo>
                  <a:lnTo>
                    <a:pt x="20" y="329"/>
                  </a:lnTo>
                  <a:lnTo>
                    <a:pt x="21" y="328"/>
                  </a:lnTo>
                  <a:lnTo>
                    <a:pt x="22" y="328"/>
                  </a:lnTo>
                  <a:lnTo>
                    <a:pt x="25" y="327"/>
                  </a:lnTo>
                  <a:lnTo>
                    <a:pt x="26" y="327"/>
                  </a:lnTo>
                  <a:lnTo>
                    <a:pt x="28" y="327"/>
                  </a:lnTo>
                  <a:lnTo>
                    <a:pt x="30" y="327"/>
                  </a:lnTo>
                  <a:lnTo>
                    <a:pt x="34" y="326"/>
                  </a:lnTo>
                  <a:lnTo>
                    <a:pt x="35" y="326"/>
                  </a:lnTo>
                  <a:lnTo>
                    <a:pt x="36" y="326"/>
                  </a:lnTo>
                  <a:lnTo>
                    <a:pt x="36" y="325"/>
                  </a:lnTo>
                  <a:lnTo>
                    <a:pt x="36" y="323"/>
                  </a:lnTo>
                  <a:lnTo>
                    <a:pt x="36" y="315"/>
                  </a:lnTo>
                  <a:lnTo>
                    <a:pt x="36" y="303"/>
                  </a:lnTo>
                  <a:lnTo>
                    <a:pt x="36" y="298"/>
                  </a:lnTo>
                  <a:lnTo>
                    <a:pt x="36" y="293"/>
                  </a:lnTo>
                  <a:lnTo>
                    <a:pt x="36" y="292"/>
                  </a:lnTo>
                  <a:lnTo>
                    <a:pt x="36" y="291"/>
                  </a:lnTo>
                  <a:lnTo>
                    <a:pt x="36" y="290"/>
                  </a:lnTo>
                  <a:lnTo>
                    <a:pt x="36" y="289"/>
                  </a:lnTo>
                  <a:lnTo>
                    <a:pt x="37" y="289"/>
                  </a:lnTo>
                  <a:lnTo>
                    <a:pt x="42" y="289"/>
                  </a:lnTo>
                  <a:lnTo>
                    <a:pt x="44" y="289"/>
                  </a:lnTo>
                  <a:lnTo>
                    <a:pt x="45" y="289"/>
                  </a:lnTo>
                  <a:lnTo>
                    <a:pt x="46" y="289"/>
                  </a:lnTo>
                  <a:lnTo>
                    <a:pt x="49" y="289"/>
                  </a:lnTo>
                  <a:lnTo>
                    <a:pt x="52" y="287"/>
                  </a:lnTo>
                  <a:lnTo>
                    <a:pt x="53" y="287"/>
                  </a:lnTo>
                  <a:lnTo>
                    <a:pt x="54" y="287"/>
                  </a:lnTo>
                  <a:lnTo>
                    <a:pt x="54" y="286"/>
                  </a:lnTo>
                  <a:lnTo>
                    <a:pt x="54" y="282"/>
                  </a:lnTo>
                  <a:lnTo>
                    <a:pt x="54" y="270"/>
                  </a:lnTo>
                  <a:lnTo>
                    <a:pt x="54" y="268"/>
                  </a:lnTo>
                  <a:lnTo>
                    <a:pt x="54" y="264"/>
                  </a:lnTo>
                  <a:lnTo>
                    <a:pt x="54" y="262"/>
                  </a:lnTo>
                  <a:lnTo>
                    <a:pt x="54" y="261"/>
                  </a:lnTo>
                  <a:lnTo>
                    <a:pt x="55" y="261"/>
                  </a:lnTo>
                  <a:lnTo>
                    <a:pt x="56" y="261"/>
                  </a:lnTo>
                  <a:lnTo>
                    <a:pt x="66" y="261"/>
                  </a:lnTo>
                  <a:lnTo>
                    <a:pt x="68" y="261"/>
                  </a:lnTo>
                  <a:lnTo>
                    <a:pt x="72" y="261"/>
                  </a:lnTo>
                  <a:lnTo>
                    <a:pt x="72" y="259"/>
                  </a:lnTo>
                  <a:lnTo>
                    <a:pt x="72" y="258"/>
                  </a:lnTo>
                  <a:lnTo>
                    <a:pt x="72" y="252"/>
                  </a:lnTo>
                  <a:lnTo>
                    <a:pt x="72" y="247"/>
                  </a:lnTo>
                  <a:lnTo>
                    <a:pt x="72" y="242"/>
                  </a:lnTo>
                  <a:lnTo>
                    <a:pt x="72" y="239"/>
                  </a:lnTo>
                  <a:lnTo>
                    <a:pt x="72" y="236"/>
                  </a:lnTo>
                  <a:lnTo>
                    <a:pt x="72" y="235"/>
                  </a:lnTo>
                  <a:lnTo>
                    <a:pt x="72" y="234"/>
                  </a:lnTo>
                  <a:lnTo>
                    <a:pt x="72" y="233"/>
                  </a:lnTo>
                  <a:lnTo>
                    <a:pt x="72" y="232"/>
                  </a:lnTo>
                  <a:lnTo>
                    <a:pt x="72" y="230"/>
                  </a:lnTo>
                  <a:lnTo>
                    <a:pt x="72" y="226"/>
                  </a:lnTo>
                  <a:lnTo>
                    <a:pt x="72" y="225"/>
                  </a:lnTo>
                  <a:lnTo>
                    <a:pt x="73" y="225"/>
                  </a:lnTo>
                  <a:lnTo>
                    <a:pt x="80" y="225"/>
                  </a:lnTo>
                  <a:lnTo>
                    <a:pt x="83" y="225"/>
                  </a:lnTo>
                  <a:lnTo>
                    <a:pt x="83" y="226"/>
                  </a:lnTo>
                  <a:lnTo>
                    <a:pt x="85" y="230"/>
                  </a:lnTo>
                  <a:lnTo>
                    <a:pt x="85" y="231"/>
                  </a:lnTo>
                  <a:lnTo>
                    <a:pt x="86" y="231"/>
                  </a:lnTo>
                  <a:lnTo>
                    <a:pt x="86" y="230"/>
                  </a:lnTo>
                  <a:lnTo>
                    <a:pt x="88" y="228"/>
                  </a:lnTo>
                  <a:lnTo>
                    <a:pt x="90" y="227"/>
                  </a:lnTo>
                  <a:lnTo>
                    <a:pt x="91" y="226"/>
                  </a:lnTo>
                  <a:lnTo>
                    <a:pt x="92" y="225"/>
                  </a:lnTo>
                  <a:lnTo>
                    <a:pt x="94" y="224"/>
                  </a:lnTo>
                  <a:lnTo>
                    <a:pt x="96" y="223"/>
                  </a:lnTo>
                  <a:lnTo>
                    <a:pt x="98" y="222"/>
                  </a:lnTo>
                  <a:lnTo>
                    <a:pt x="100" y="222"/>
                  </a:lnTo>
                  <a:lnTo>
                    <a:pt x="100" y="220"/>
                  </a:lnTo>
                  <a:lnTo>
                    <a:pt x="103" y="220"/>
                  </a:lnTo>
                  <a:lnTo>
                    <a:pt x="103" y="219"/>
                  </a:lnTo>
                  <a:lnTo>
                    <a:pt x="105" y="219"/>
                  </a:lnTo>
                  <a:lnTo>
                    <a:pt x="107" y="218"/>
                  </a:lnTo>
                  <a:lnTo>
                    <a:pt x="107" y="219"/>
                  </a:lnTo>
                  <a:lnTo>
                    <a:pt x="107" y="220"/>
                  </a:lnTo>
                  <a:lnTo>
                    <a:pt x="105" y="222"/>
                  </a:lnTo>
                  <a:lnTo>
                    <a:pt x="103" y="222"/>
                  </a:lnTo>
                  <a:lnTo>
                    <a:pt x="102" y="223"/>
                  </a:lnTo>
                  <a:lnTo>
                    <a:pt x="100" y="224"/>
                  </a:lnTo>
                  <a:lnTo>
                    <a:pt x="99" y="224"/>
                  </a:lnTo>
                  <a:lnTo>
                    <a:pt x="95" y="226"/>
                  </a:lnTo>
                  <a:lnTo>
                    <a:pt x="92" y="227"/>
                  </a:lnTo>
                  <a:lnTo>
                    <a:pt x="91" y="227"/>
                  </a:lnTo>
                  <a:lnTo>
                    <a:pt x="90" y="230"/>
                  </a:lnTo>
                  <a:lnTo>
                    <a:pt x="89" y="230"/>
                  </a:lnTo>
                  <a:lnTo>
                    <a:pt x="88" y="231"/>
                  </a:lnTo>
                  <a:lnTo>
                    <a:pt x="86" y="232"/>
                  </a:lnTo>
                  <a:lnTo>
                    <a:pt x="86" y="233"/>
                  </a:lnTo>
                  <a:lnTo>
                    <a:pt x="87" y="234"/>
                  </a:lnTo>
                  <a:lnTo>
                    <a:pt x="90" y="234"/>
                  </a:lnTo>
                  <a:lnTo>
                    <a:pt x="96" y="234"/>
                  </a:lnTo>
                  <a:lnTo>
                    <a:pt x="98" y="234"/>
                  </a:lnTo>
                  <a:lnTo>
                    <a:pt x="99" y="234"/>
                  </a:lnTo>
                  <a:lnTo>
                    <a:pt x="107" y="234"/>
                  </a:lnTo>
                  <a:lnTo>
                    <a:pt x="107" y="235"/>
                  </a:lnTo>
                  <a:lnTo>
                    <a:pt x="107" y="236"/>
                  </a:lnTo>
                  <a:lnTo>
                    <a:pt x="107" y="237"/>
                  </a:lnTo>
                  <a:lnTo>
                    <a:pt x="107" y="239"/>
                  </a:lnTo>
                  <a:lnTo>
                    <a:pt x="107" y="241"/>
                  </a:lnTo>
                  <a:lnTo>
                    <a:pt x="107" y="242"/>
                  </a:lnTo>
                  <a:lnTo>
                    <a:pt x="107" y="244"/>
                  </a:lnTo>
                  <a:lnTo>
                    <a:pt x="107" y="245"/>
                  </a:lnTo>
                  <a:lnTo>
                    <a:pt x="107" y="247"/>
                  </a:lnTo>
                  <a:lnTo>
                    <a:pt x="107" y="248"/>
                  </a:lnTo>
                  <a:lnTo>
                    <a:pt x="107" y="249"/>
                  </a:lnTo>
                  <a:lnTo>
                    <a:pt x="107" y="251"/>
                  </a:lnTo>
                  <a:lnTo>
                    <a:pt x="107" y="252"/>
                  </a:lnTo>
                  <a:lnTo>
                    <a:pt x="106" y="252"/>
                  </a:lnTo>
                  <a:lnTo>
                    <a:pt x="99" y="252"/>
                  </a:lnTo>
                  <a:lnTo>
                    <a:pt x="98" y="252"/>
                  </a:lnTo>
                  <a:lnTo>
                    <a:pt x="92" y="252"/>
                  </a:lnTo>
                  <a:lnTo>
                    <a:pt x="91" y="252"/>
                  </a:lnTo>
                  <a:lnTo>
                    <a:pt x="90" y="252"/>
                  </a:lnTo>
                  <a:lnTo>
                    <a:pt x="90" y="253"/>
                  </a:lnTo>
                  <a:lnTo>
                    <a:pt x="90" y="260"/>
                  </a:lnTo>
                  <a:lnTo>
                    <a:pt x="90" y="262"/>
                  </a:lnTo>
                  <a:lnTo>
                    <a:pt x="90" y="264"/>
                  </a:lnTo>
                  <a:lnTo>
                    <a:pt x="90" y="265"/>
                  </a:lnTo>
                  <a:lnTo>
                    <a:pt x="90" y="266"/>
                  </a:lnTo>
                  <a:lnTo>
                    <a:pt x="90" y="267"/>
                  </a:lnTo>
                  <a:lnTo>
                    <a:pt x="90" y="268"/>
                  </a:lnTo>
                  <a:lnTo>
                    <a:pt x="90" y="269"/>
                  </a:lnTo>
                  <a:lnTo>
                    <a:pt x="90" y="270"/>
                  </a:lnTo>
                  <a:lnTo>
                    <a:pt x="90" y="272"/>
                  </a:lnTo>
                  <a:lnTo>
                    <a:pt x="90" y="273"/>
                  </a:lnTo>
                  <a:lnTo>
                    <a:pt x="91" y="273"/>
                  </a:lnTo>
                  <a:lnTo>
                    <a:pt x="90" y="273"/>
                  </a:lnTo>
                  <a:lnTo>
                    <a:pt x="90" y="274"/>
                  </a:lnTo>
                  <a:lnTo>
                    <a:pt x="90" y="275"/>
                  </a:lnTo>
                  <a:lnTo>
                    <a:pt x="90" y="276"/>
                  </a:lnTo>
                  <a:lnTo>
                    <a:pt x="90" y="277"/>
                  </a:lnTo>
                  <a:lnTo>
                    <a:pt x="90" y="278"/>
                  </a:lnTo>
                  <a:lnTo>
                    <a:pt x="91" y="278"/>
                  </a:lnTo>
                  <a:lnTo>
                    <a:pt x="92" y="279"/>
                  </a:lnTo>
                  <a:lnTo>
                    <a:pt x="94" y="281"/>
                  </a:lnTo>
                  <a:lnTo>
                    <a:pt x="98" y="284"/>
                  </a:lnTo>
                  <a:lnTo>
                    <a:pt x="98" y="285"/>
                  </a:lnTo>
                  <a:lnTo>
                    <a:pt x="99" y="287"/>
                  </a:lnTo>
                  <a:lnTo>
                    <a:pt x="99" y="289"/>
                  </a:lnTo>
                  <a:lnTo>
                    <a:pt x="102" y="291"/>
                  </a:lnTo>
                  <a:lnTo>
                    <a:pt x="103" y="292"/>
                  </a:lnTo>
                  <a:lnTo>
                    <a:pt x="105" y="294"/>
                  </a:lnTo>
                  <a:lnTo>
                    <a:pt x="106" y="294"/>
                  </a:lnTo>
                  <a:lnTo>
                    <a:pt x="108" y="297"/>
                  </a:lnTo>
                  <a:lnTo>
                    <a:pt x="108" y="295"/>
                  </a:lnTo>
                  <a:lnTo>
                    <a:pt x="108" y="294"/>
                  </a:lnTo>
                  <a:lnTo>
                    <a:pt x="105" y="292"/>
                  </a:lnTo>
                  <a:lnTo>
                    <a:pt x="104" y="292"/>
                  </a:lnTo>
                  <a:lnTo>
                    <a:pt x="104" y="291"/>
                  </a:lnTo>
                  <a:lnTo>
                    <a:pt x="103" y="290"/>
                  </a:lnTo>
                  <a:lnTo>
                    <a:pt x="103" y="289"/>
                  </a:lnTo>
                  <a:lnTo>
                    <a:pt x="102" y="287"/>
                  </a:lnTo>
                  <a:lnTo>
                    <a:pt x="100" y="284"/>
                  </a:lnTo>
                  <a:lnTo>
                    <a:pt x="100" y="283"/>
                  </a:lnTo>
                  <a:lnTo>
                    <a:pt x="100" y="282"/>
                  </a:lnTo>
                  <a:lnTo>
                    <a:pt x="100" y="281"/>
                  </a:lnTo>
                  <a:lnTo>
                    <a:pt x="100" y="279"/>
                  </a:lnTo>
                  <a:lnTo>
                    <a:pt x="100" y="278"/>
                  </a:lnTo>
                  <a:lnTo>
                    <a:pt x="102" y="278"/>
                  </a:lnTo>
                  <a:lnTo>
                    <a:pt x="102" y="277"/>
                  </a:lnTo>
                  <a:lnTo>
                    <a:pt x="103" y="277"/>
                  </a:lnTo>
                  <a:lnTo>
                    <a:pt x="103" y="276"/>
                  </a:lnTo>
                  <a:lnTo>
                    <a:pt x="104" y="275"/>
                  </a:lnTo>
                  <a:lnTo>
                    <a:pt x="105" y="275"/>
                  </a:lnTo>
                  <a:lnTo>
                    <a:pt x="105" y="274"/>
                  </a:lnTo>
                  <a:lnTo>
                    <a:pt x="106" y="274"/>
                  </a:lnTo>
                  <a:lnTo>
                    <a:pt x="107" y="273"/>
                  </a:lnTo>
                  <a:lnTo>
                    <a:pt x="108" y="272"/>
                  </a:lnTo>
                  <a:lnTo>
                    <a:pt x="108" y="270"/>
                  </a:lnTo>
                  <a:lnTo>
                    <a:pt x="109" y="270"/>
                  </a:lnTo>
                  <a:lnTo>
                    <a:pt x="111" y="270"/>
                  </a:lnTo>
                  <a:lnTo>
                    <a:pt x="112" y="270"/>
                  </a:lnTo>
                  <a:lnTo>
                    <a:pt x="115" y="270"/>
                  </a:lnTo>
                  <a:lnTo>
                    <a:pt x="116" y="270"/>
                  </a:lnTo>
                  <a:lnTo>
                    <a:pt x="118" y="270"/>
                  </a:lnTo>
                  <a:lnTo>
                    <a:pt x="125" y="270"/>
                  </a:lnTo>
                  <a:lnTo>
                    <a:pt x="128" y="270"/>
                  </a:lnTo>
                  <a:lnTo>
                    <a:pt x="130" y="270"/>
                  </a:lnTo>
                  <a:lnTo>
                    <a:pt x="135" y="270"/>
                  </a:lnTo>
                  <a:lnTo>
                    <a:pt x="138" y="270"/>
                  </a:lnTo>
                  <a:lnTo>
                    <a:pt x="140" y="270"/>
                  </a:lnTo>
                  <a:lnTo>
                    <a:pt x="142" y="270"/>
                  </a:lnTo>
                  <a:lnTo>
                    <a:pt x="143" y="270"/>
                  </a:lnTo>
                  <a:lnTo>
                    <a:pt x="143" y="269"/>
                  </a:lnTo>
                  <a:lnTo>
                    <a:pt x="143" y="266"/>
                  </a:lnTo>
                  <a:lnTo>
                    <a:pt x="143" y="264"/>
                  </a:lnTo>
                  <a:lnTo>
                    <a:pt x="143" y="262"/>
                  </a:lnTo>
                  <a:lnTo>
                    <a:pt x="142" y="262"/>
                  </a:lnTo>
                  <a:lnTo>
                    <a:pt x="142" y="260"/>
                  </a:lnTo>
                  <a:lnTo>
                    <a:pt x="142" y="258"/>
                  </a:lnTo>
                  <a:lnTo>
                    <a:pt x="142" y="257"/>
                  </a:lnTo>
                  <a:lnTo>
                    <a:pt x="142" y="252"/>
                  </a:lnTo>
                  <a:lnTo>
                    <a:pt x="143" y="252"/>
                  </a:lnTo>
                  <a:lnTo>
                    <a:pt x="144" y="252"/>
                  </a:lnTo>
                  <a:lnTo>
                    <a:pt x="150" y="252"/>
                  </a:lnTo>
                  <a:lnTo>
                    <a:pt x="152" y="252"/>
                  </a:lnTo>
                  <a:lnTo>
                    <a:pt x="169" y="252"/>
                  </a:lnTo>
                  <a:lnTo>
                    <a:pt x="169" y="251"/>
                  </a:lnTo>
                  <a:lnTo>
                    <a:pt x="171" y="245"/>
                  </a:lnTo>
                  <a:lnTo>
                    <a:pt x="171" y="244"/>
                  </a:lnTo>
                  <a:lnTo>
                    <a:pt x="171" y="237"/>
                  </a:lnTo>
                  <a:lnTo>
                    <a:pt x="171" y="234"/>
                  </a:lnTo>
                  <a:lnTo>
                    <a:pt x="174" y="234"/>
                  </a:lnTo>
                  <a:lnTo>
                    <a:pt x="177" y="234"/>
                  </a:lnTo>
                  <a:lnTo>
                    <a:pt x="178" y="235"/>
                  </a:lnTo>
                  <a:lnTo>
                    <a:pt x="178" y="234"/>
                  </a:lnTo>
                  <a:lnTo>
                    <a:pt x="178" y="228"/>
                  </a:lnTo>
                  <a:lnTo>
                    <a:pt x="178" y="223"/>
                  </a:lnTo>
                  <a:lnTo>
                    <a:pt x="178" y="216"/>
                  </a:lnTo>
                  <a:lnTo>
                    <a:pt x="172" y="216"/>
                  </a:lnTo>
                  <a:lnTo>
                    <a:pt x="171" y="216"/>
                  </a:lnTo>
                  <a:lnTo>
                    <a:pt x="164" y="216"/>
                  </a:lnTo>
                  <a:lnTo>
                    <a:pt x="161" y="216"/>
                  </a:lnTo>
                  <a:lnTo>
                    <a:pt x="158" y="216"/>
                  </a:lnTo>
                  <a:lnTo>
                    <a:pt x="157" y="216"/>
                  </a:lnTo>
                  <a:lnTo>
                    <a:pt x="157" y="215"/>
                  </a:lnTo>
                  <a:lnTo>
                    <a:pt x="156" y="215"/>
                  </a:lnTo>
                  <a:lnTo>
                    <a:pt x="156" y="214"/>
                  </a:lnTo>
                  <a:lnTo>
                    <a:pt x="155" y="214"/>
                  </a:lnTo>
                  <a:lnTo>
                    <a:pt x="155" y="215"/>
                  </a:lnTo>
                  <a:lnTo>
                    <a:pt x="154" y="215"/>
                  </a:lnTo>
                  <a:lnTo>
                    <a:pt x="152" y="215"/>
                  </a:lnTo>
                  <a:lnTo>
                    <a:pt x="151" y="215"/>
                  </a:lnTo>
                  <a:lnTo>
                    <a:pt x="150" y="216"/>
                  </a:lnTo>
                  <a:lnTo>
                    <a:pt x="149" y="216"/>
                  </a:lnTo>
                  <a:lnTo>
                    <a:pt x="148" y="216"/>
                  </a:lnTo>
                  <a:lnTo>
                    <a:pt x="147" y="216"/>
                  </a:lnTo>
                  <a:lnTo>
                    <a:pt x="147" y="215"/>
                  </a:lnTo>
                  <a:lnTo>
                    <a:pt x="148" y="215"/>
                  </a:lnTo>
                  <a:lnTo>
                    <a:pt x="148" y="214"/>
                  </a:lnTo>
                  <a:lnTo>
                    <a:pt x="148" y="211"/>
                  </a:lnTo>
                  <a:lnTo>
                    <a:pt x="149" y="211"/>
                  </a:lnTo>
                  <a:lnTo>
                    <a:pt x="149" y="210"/>
                  </a:lnTo>
                  <a:lnTo>
                    <a:pt x="150" y="210"/>
                  </a:lnTo>
                  <a:lnTo>
                    <a:pt x="151" y="210"/>
                  </a:lnTo>
                  <a:lnTo>
                    <a:pt x="152" y="210"/>
                  </a:lnTo>
                  <a:lnTo>
                    <a:pt x="154" y="210"/>
                  </a:lnTo>
                  <a:lnTo>
                    <a:pt x="155" y="209"/>
                  </a:lnTo>
                  <a:lnTo>
                    <a:pt x="156" y="209"/>
                  </a:lnTo>
                  <a:lnTo>
                    <a:pt x="159" y="208"/>
                  </a:lnTo>
                  <a:lnTo>
                    <a:pt x="161" y="208"/>
                  </a:lnTo>
                  <a:lnTo>
                    <a:pt x="164" y="207"/>
                  </a:lnTo>
                  <a:lnTo>
                    <a:pt x="166" y="206"/>
                  </a:lnTo>
                  <a:lnTo>
                    <a:pt x="166" y="205"/>
                  </a:lnTo>
                  <a:lnTo>
                    <a:pt x="169" y="201"/>
                  </a:lnTo>
                  <a:lnTo>
                    <a:pt x="172" y="200"/>
                  </a:lnTo>
                  <a:lnTo>
                    <a:pt x="172" y="199"/>
                  </a:lnTo>
                  <a:lnTo>
                    <a:pt x="173" y="198"/>
                  </a:lnTo>
                  <a:lnTo>
                    <a:pt x="175" y="195"/>
                  </a:lnTo>
                  <a:lnTo>
                    <a:pt x="175" y="194"/>
                  </a:lnTo>
                  <a:lnTo>
                    <a:pt x="178" y="191"/>
                  </a:lnTo>
                  <a:lnTo>
                    <a:pt x="181" y="189"/>
                  </a:lnTo>
                  <a:lnTo>
                    <a:pt x="181" y="187"/>
                  </a:lnTo>
                  <a:lnTo>
                    <a:pt x="183" y="186"/>
                  </a:lnTo>
                  <a:lnTo>
                    <a:pt x="184" y="185"/>
                  </a:lnTo>
                  <a:lnTo>
                    <a:pt x="185" y="184"/>
                  </a:lnTo>
                  <a:lnTo>
                    <a:pt x="186" y="183"/>
                  </a:lnTo>
                  <a:lnTo>
                    <a:pt x="187" y="182"/>
                  </a:lnTo>
                  <a:lnTo>
                    <a:pt x="189" y="182"/>
                  </a:lnTo>
                  <a:lnTo>
                    <a:pt x="191" y="180"/>
                  </a:lnTo>
                  <a:lnTo>
                    <a:pt x="192" y="180"/>
                  </a:lnTo>
                  <a:lnTo>
                    <a:pt x="194" y="177"/>
                  </a:lnTo>
                  <a:lnTo>
                    <a:pt x="195" y="177"/>
                  </a:lnTo>
                  <a:lnTo>
                    <a:pt x="197" y="176"/>
                  </a:lnTo>
                  <a:lnTo>
                    <a:pt x="198" y="176"/>
                  </a:lnTo>
                  <a:lnTo>
                    <a:pt x="201" y="174"/>
                  </a:lnTo>
                  <a:lnTo>
                    <a:pt x="204" y="173"/>
                  </a:lnTo>
                  <a:lnTo>
                    <a:pt x="211" y="168"/>
                  </a:lnTo>
                  <a:lnTo>
                    <a:pt x="215" y="166"/>
                  </a:lnTo>
                  <a:lnTo>
                    <a:pt x="215" y="164"/>
                  </a:lnTo>
                  <a:lnTo>
                    <a:pt x="215" y="163"/>
                  </a:lnTo>
                  <a:lnTo>
                    <a:pt x="215" y="161"/>
                  </a:lnTo>
                  <a:lnTo>
                    <a:pt x="215" y="144"/>
                  </a:lnTo>
                  <a:lnTo>
                    <a:pt x="215" y="110"/>
                  </a:lnTo>
                  <a:lnTo>
                    <a:pt x="226" y="110"/>
                  </a:lnTo>
                  <a:lnTo>
                    <a:pt x="227" y="110"/>
                  </a:lnTo>
                  <a:lnTo>
                    <a:pt x="227" y="109"/>
                  </a:lnTo>
                  <a:lnTo>
                    <a:pt x="228" y="109"/>
                  </a:lnTo>
                  <a:lnTo>
                    <a:pt x="235" y="109"/>
                  </a:lnTo>
                  <a:lnTo>
                    <a:pt x="244" y="109"/>
                  </a:lnTo>
                  <a:lnTo>
                    <a:pt x="262" y="109"/>
                  </a:lnTo>
                  <a:lnTo>
                    <a:pt x="264" y="109"/>
                  </a:lnTo>
                  <a:lnTo>
                    <a:pt x="272" y="109"/>
                  </a:lnTo>
                  <a:lnTo>
                    <a:pt x="280" y="109"/>
                  </a:lnTo>
                  <a:lnTo>
                    <a:pt x="281" y="109"/>
                  </a:lnTo>
                  <a:lnTo>
                    <a:pt x="283" y="109"/>
                  </a:lnTo>
                  <a:lnTo>
                    <a:pt x="292" y="109"/>
                  </a:lnTo>
                  <a:lnTo>
                    <a:pt x="293" y="109"/>
                  </a:lnTo>
                  <a:lnTo>
                    <a:pt x="295" y="109"/>
                  </a:lnTo>
                  <a:lnTo>
                    <a:pt x="298" y="109"/>
                  </a:lnTo>
                  <a:lnTo>
                    <a:pt x="299" y="109"/>
                  </a:lnTo>
                  <a:lnTo>
                    <a:pt x="299" y="105"/>
                  </a:lnTo>
                  <a:lnTo>
                    <a:pt x="299" y="103"/>
                  </a:lnTo>
                  <a:lnTo>
                    <a:pt x="299" y="95"/>
                  </a:lnTo>
                  <a:lnTo>
                    <a:pt x="299" y="92"/>
                  </a:lnTo>
                  <a:lnTo>
                    <a:pt x="301" y="92"/>
                  </a:lnTo>
                  <a:lnTo>
                    <a:pt x="303" y="91"/>
                  </a:lnTo>
                  <a:lnTo>
                    <a:pt x="304" y="91"/>
                  </a:lnTo>
                  <a:lnTo>
                    <a:pt x="314" y="91"/>
                  </a:lnTo>
                  <a:lnTo>
                    <a:pt x="316" y="91"/>
                  </a:lnTo>
                  <a:lnTo>
                    <a:pt x="318" y="91"/>
                  </a:lnTo>
                  <a:lnTo>
                    <a:pt x="321" y="91"/>
                  </a:lnTo>
                  <a:lnTo>
                    <a:pt x="322" y="91"/>
                  </a:lnTo>
                  <a:lnTo>
                    <a:pt x="324" y="91"/>
                  </a:lnTo>
                  <a:lnTo>
                    <a:pt x="326" y="91"/>
                  </a:lnTo>
                  <a:lnTo>
                    <a:pt x="328" y="91"/>
                  </a:lnTo>
                  <a:lnTo>
                    <a:pt x="330" y="91"/>
                  </a:lnTo>
                  <a:lnTo>
                    <a:pt x="335" y="91"/>
                  </a:lnTo>
                  <a:lnTo>
                    <a:pt x="335" y="90"/>
                  </a:lnTo>
                  <a:lnTo>
                    <a:pt x="335" y="73"/>
                  </a:lnTo>
                  <a:lnTo>
                    <a:pt x="329" y="73"/>
                  </a:lnTo>
                  <a:lnTo>
                    <a:pt x="320" y="73"/>
                  </a:lnTo>
                  <a:lnTo>
                    <a:pt x="316" y="73"/>
                  </a:lnTo>
                  <a:lnTo>
                    <a:pt x="316" y="71"/>
                  </a:lnTo>
                  <a:lnTo>
                    <a:pt x="316" y="69"/>
                  </a:lnTo>
                  <a:lnTo>
                    <a:pt x="318" y="69"/>
                  </a:lnTo>
                  <a:lnTo>
                    <a:pt x="318" y="68"/>
                  </a:lnTo>
                  <a:lnTo>
                    <a:pt x="319" y="68"/>
                  </a:lnTo>
                  <a:lnTo>
                    <a:pt x="319" y="67"/>
                  </a:lnTo>
                  <a:lnTo>
                    <a:pt x="319" y="66"/>
                  </a:lnTo>
                  <a:lnTo>
                    <a:pt x="320" y="66"/>
                  </a:lnTo>
                  <a:lnTo>
                    <a:pt x="320" y="65"/>
                  </a:lnTo>
                  <a:lnTo>
                    <a:pt x="321" y="65"/>
                  </a:lnTo>
                  <a:lnTo>
                    <a:pt x="321" y="64"/>
                  </a:lnTo>
                  <a:lnTo>
                    <a:pt x="321" y="63"/>
                  </a:lnTo>
                  <a:lnTo>
                    <a:pt x="322" y="63"/>
                  </a:lnTo>
                  <a:lnTo>
                    <a:pt x="322" y="60"/>
                  </a:lnTo>
                  <a:lnTo>
                    <a:pt x="323" y="59"/>
                  </a:lnTo>
                  <a:lnTo>
                    <a:pt x="322" y="59"/>
                  </a:lnTo>
                  <a:lnTo>
                    <a:pt x="320" y="59"/>
                  </a:lnTo>
                  <a:lnTo>
                    <a:pt x="319" y="59"/>
                  </a:lnTo>
                  <a:lnTo>
                    <a:pt x="316" y="59"/>
                  </a:lnTo>
                  <a:lnTo>
                    <a:pt x="316" y="58"/>
                  </a:lnTo>
                  <a:lnTo>
                    <a:pt x="318" y="58"/>
                  </a:lnTo>
                  <a:lnTo>
                    <a:pt x="319" y="59"/>
                  </a:lnTo>
                  <a:lnTo>
                    <a:pt x="320" y="58"/>
                  </a:lnTo>
                  <a:lnTo>
                    <a:pt x="321" y="58"/>
                  </a:lnTo>
                  <a:lnTo>
                    <a:pt x="321" y="55"/>
                  </a:lnTo>
                  <a:lnTo>
                    <a:pt x="321" y="52"/>
                  </a:lnTo>
                  <a:lnTo>
                    <a:pt x="320" y="52"/>
                  </a:lnTo>
                  <a:lnTo>
                    <a:pt x="316" y="52"/>
                  </a:lnTo>
                  <a:lnTo>
                    <a:pt x="316" y="51"/>
                  </a:lnTo>
                  <a:lnTo>
                    <a:pt x="316" y="47"/>
                  </a:lnTo>
                  <a:lnTo>
                    <a:pt x="318" y="47"/>
                  </a:lnTo>
                  <a:lnTo>
                    <a:pt x="323" y="47"/>
                  </a:lnTo>
                  <a:lnTo>
                    <a:pt x="324" y="47"/>
                  </a:lnTo>
                  <a:lnTo>
                    <a:pt x="326" y="47"/>
                  </a:lnTo>
                  <a:lnTo>
                    <a:pt x="333" y="47"/>
                  </a:lnTo>
                  <a:lnTo>
                    <a:pt x="335" y="47"/>
                  </a:lnTo>
                  <a:lnTo>
                    <a:pt x="337" y="47"/>
                  </a:lnTo>
                  <a:lnTo>
                    <a:pt x="340" y="46"/>
                  </a:lnTo>
                  <a:lnTo>
                    <a:pt x="340" y="41"/>
                  </a:lnTo>
                  <a:lnTo>
                    <a:pt x="340" y="40"/>
                  </a:lnTo>
                  <a:lnTo>
                    <a:pt x="340" y="38"/>
                  </a:lnTo>
                  <a:lnTo>
                    <a:pt x="349" y="38"/>
                  </a:lnTo>
                  <a:lnTo>
                    <a:pt x="350" y="38"/>
                  </a:lnTo>
                  <a:lnTo>
                    <a:pt x="352" y="38"/>
                  </a:lnTo>
                  <a:lnTo>
                    <a:pt x="353" y="38"/>
                  </a:lnTo>
                  <a:lnTo>
                    <a:pt x="353" y="36"/>
                  </a:lnTo>
                  <a:lnTo>
                    <a:pt x="353" y="34"/>
                  </a:lnTo>
                  <a:lnTo>
                    <a:pt x="353" y="33"/>
                  </a:lnTo>
                  <a:lnTo>
                    <a:pt x="353" y="30"/>
                  </a:lnTo>
                  <a:lnTo>
                    <a:pt x="353" y="28"/>
                  </a:lnTo>
                  <a:lnTo>
                    <a:pt x="353" y="23"/>
                  </a:lnTo>
                  <a:lnTo>
                    <a:pt x="353" y="18"/>
                  </a:lnTo>
                  <a:lnTo>
                    <a:pt x="353" y="17"/>
                  </a:lnTo>
                  <a:lnTo>
                    <a:pt x="353" y="15"/>
                  </a:lnTo>
                  <a:lnTo>
                    <a:pt x="353" y="14"/>
                  </a:lnTo>
                  <a:lnTo>
                    <a:pt x="353" y="13"/>
                  </a:lnTo>
                  <a:lnTo>
                    <a:pt x="353" y="11"/>
                  </a:lnTo>
                  <a:lnTo>
                    <a:pt x="353" y="10"/>
                  </a:lnTo>
                  <a:lnTo>
                    <a:pt x="353" y="8"/>
                  </a:lnTo>
                  <a:lnTo>
                    <a:pt x="353" y="6"/>
                  </a:lnTo>
                  <a:lnTo>
                    <a:pt x="354" y="2"/>
                  </a:lnTo>
                  <a:lnTo>
                    <a:pt x="354" y="1"/>
                  </a:lnTo>
                  <a:lnTo>
                    <a:pt x="355" y="1"/>
                  </a:lnTo>
                  <a:lnTo>
                    <a:pt x="358" y="1"/>
                  </a:lnTo>
                  <a:lnTo>
                    <a:pt x="359" y="1"/>
                  </a:lnTo>
                  <a:lnTo>
                    <a:pt x="364" y="1"/>
                  </a:lnTo>
                  <a:lnTo>
                    <a:pt x="370" y="1"/>
                  </a:lnTo>
                  <a:lnTo>
                    <a:pt x="376" y="0"/>
                  </a:lnTo>
                  <a:lnTo>
                    <a:pt x="388" y="0"/>
                  </a:lnTo>
                  <a:lnTo>
                    <a:pt x="389" y="0"/>
                  </a:lnTo>
                  <a:lnTo>
                    <a:pt x="389" y="1"/>
                  </a:lnTo>
                  <a:lnTo>
                    <a:pt x="389" y="6"/>
                  </a:lnTo>
                  <a:close/>
                  <a:moveTo>
                    <a:pt x="354" y="27"/>
                  </a:moveTo>
                  <a:lnTo>
                    <a:pt x="354" y="28"/>
                  </a:lnTo>
                  <a:lnTo>
                    <a:pt x="353" y="28"/>
                  </a:lnTo>
                  <a:lnTo>
                    <a:pt x="353" y="36"/>
                  </a:lnTo>
                  <a:lnTo>
                    <a:pt x="356" y="36"/>
                  </a:lnTo>
                  <a:lnTo>
                    <a:pt x="362" y="36"/>
                  </a:lnTo>
                  <a:lnTo>
                    <a:pt x="366" y="36"/>
                  </a:lnTo>
                  <a:lnTo>
                    <a:pt x="366" y="28"/>
                  </a:lnTo>
                  <a:lnTo>
                    <a:pt x="362" y="28"/>
                  </a:lnTo>
                  <a:lnTo>
                    <a:pt x="359" y="28"/>
                  </a:lnTo>
                  <a:lnTo>
                    <a:pt x="358" y="28"/>
                  </a:lnTo>
                  <a:lnTo>
                    <a:pt x="357" y="28"/>
                  </a:lnTo>
                  <a:lnTo>
                    <a:pt x="357" y="27"/>
                  </a:lnTo>
                  <a:lnTo>
                    <a:pt x="356" y="27"/>
                  </a:lnTo>
                  <a:lnTo>
                    <a:pt x="355" y="27"/>
                  </a:lnTo>
                  <a:lnTo>
                    <a:pt x="354" y="27"/>
                  </a:lnTo>
                  <a:close/>
                  <a:moveTo>
                    <a:pt x="197" y="178"/>
                  </a:moveTo>
                  <a:lnTo>
                    <a:pt x="195" y="180"/>
                  </a:lnTo>
                  <a:lnTo>
                    <a:pt x="194" y="180"/>
                  </a:lnTo>
                  <a:lnTo>
                    <a:pt x="193" y="181"/>
                  </a:lnTo>
                  <a:lnTo>
                    <a:pt x="192" y="182"/>
                  </a:lnTo>
                  <a:lnTo>
                    <a:pt x="191" y="182"/>
                  </a:lnTo>
                  <a:lnTo>
                    <a:pt x="190" y="183"/>
                  </a:lnTo>
                  <a:lnTo>
                    <a:pt x="187" y="184"/>
                  </a:lnTo>
                  <a:lnTo>
                    <a:pt x="185" y="186"/>
                  </a:lnTo>
                  <a:lnTo>
                    <a:pt x="183" y="190"/>
                  </a:lnTo>
                  <a:lnTo>
                    <a:pt x="182" y="190"/>
                  </a:lnTo>
                  <a:lnTo>
                    <a:pt x="178" y="194"/>
                  </a:lnTo>
                  <a:lnTo>
                    <a:pt x="176" y="198"/>
                  </a:lnTo>
                  <a:lnTo>
                    <a:pt x="173" y="201"/>
                  </a:lnTo>
                  <a:lnTo>
                    <a:pt x="169" y="205"/>
                  </a:lnTo>
                  <a:lnTo>
                    <a:pt x="166" y="207"/>
                  </a:lnTo>
                  <a:lnTo>
                    <a:pt x="166" y="208"/>
                  </a:lnTo>
                  <a:lnTo>
                    <a:pt x="165" y="208"/>
                  </a:lnTo>
                  <a:lnTo>
                    <a:pt x="161" y="211"/>
                  </a:lnTo>
                  <a:lnTo>
                    <a:pt x="160" y="211"/>
                  </a:lnTo>
                  <a:lnTo>
                    <a:pt x="159" y="212"/>
                  </a:lnTo>
                  <a:lnTo>
                    <a:pt x="158" y="212"/>
                  </a:lnTo>
                  <a:lnTo>
                    <a:pt x="159" y="214"/>
                  </a:lnTo>
                  <a:lnTo>
                    <a:pt x="160" y="215"/>
                  </a:lnTo>
                  <a:lnTo>
                    <a:pt x="161" y="215"/>
                  </a:lnTo>
                  <a:lnTo>
                    <a:pt x="163" y="215"/>
                  </a:lnTo>
                  <a:lnTo>
                    <a:pt x="164" y="215"/>
                  </a:lnTo>
                  <a:lnTo>
                    <a:pt x="164" y="216"/>
                  </a:lnTo>
                  <a:lnTo>
                    <a:pt x="166" y="216"/>
                  </a:lnTo>
                  <a:lnTo>
                    <a:pt x="168" y="216"/>
                  </a:lnTo>
                  <a:lnTo>
                    <a:pt x="171" y="216"/>
                  </a:lnTo>
                  <a:lnTo>
                    <a:pt x="172" y="216"/>
                  </a:lnTo>
                  <a:lnTo>
                    <a:pt x="176" y="216"/>
                  </a:lnTo>
                  <a:lnTo>
                    <a:pt x="178" y="216"/>
                  </a:lnTo>
                  <a:lnTo>
                    <a:pt x="180" y="216"/>
                  </a:lnTo>
                  <a:lnTo>
                    <a:pt x="186" y="216"/>
                  </a:lnTo>
                  <a:lnTo>
                    <a:pt x="192" y="216"/>
                  </a:lnTo>
                  <a:lnTo>
                    <a:pt x="194" y="216"/>
                  </a:lnTo>
                  <a:lnTo>
                    <a:pt x="197" y="216"/>
                  </a:lnTo>
                  <a:lnTo>
                    <a:pt x="199" y="216"/>
                  </a:lnTo>
                  <a:lnTo>
                    <a:pt x="200" y="216"/>
                  </a:lnTo>
                  <a:lnTo>
                    <a:pt x="201" y="216"/>
                  </a:lnTo>
                  <a:lnTo>
                    <a:pt x="202" y="216"/>
                  </a:lnTo>
                  <a:lnTo>
                    <a:pt x="202" y="214"/>
                  </a:lnTo>
                  <a:lnTo>
                    <a:pt x="204" y="214"/>
                  </a:lnTo>
                  <a:lnTo>
                    <a:pt x="204" y="216"/>
                  </a:lnTo>
                  <a:lnTo>
                    <a:pt x="206" y="216"/>
                  </a:lnTo>
                  <a:lnTo>
                    <a:pt x="210" y="216"/>
                  </a:lnTo>
                  <a:lnTo>
                    <a:pt x="211" y="216"/>
                  </a:lnTo>
                  <a:lnTo>
                    <a:pt x="214" y="216"/>
                  </a:lnTo>
                  <a:lnTo>
                    <a:pt x="215" y="216"/>
                  </a:lnTo>
                  <a:lnTo>
                    <a:pt x="215" y="210"/>
                  </a:lnTo>
                  <a:lnTo>
                    <a:pt x="215" y="205"/>
                  </a:lnTo>
                  <a:lnTo>
                    <a:pt x="215" y="203"/>
                  </a:lnTo>
                  <a:lnTo>
                    <a:pt x="215" y="199"/>
                  </a:lnTo>
                  <a:lnTo>
                    <a:pt x="215" y="195"/>
                  </a:lnTo>
                  <a:lnTo>
                    <a:pt x="214" y="195"/>
                  </a:lnTo>
                  <a:lnTo>
                    <a:pt x="212" y="195"/>
                  </a:lnTo>
                  <a:lnTo>
                    <a:pt x="209" y="192"/>
                  </a:lnTo>
                  <a:lnTo>
                    <a:pt x="206" y="189"/>
                  </a:lnTo>
                  <a:lnTo>
                    <a:pt x="206" y="180"/>
                  </a:lnTo>
                  <a:lnTo>
                    <a:pt x="206" y="175"/>
                  </a:lnTo>
                  <a:lnTo>
                    <a:pt x="206" y="174"/>
                  </a:lnTo>
                  <a:lnTo>
                    <a:pt x="204" y="175"/>
                  </a:lnTo>
                  <a:lnTo>
                    <a:pt x="199" y="177"/>
                  </a:lnTo>
                  <a:lnTo>
                    <a:pt x="197" y="17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54" name="Freeform 49">
              <a:extLst>
                <a:ext uri="{FF2B5EF4-FFF2-40B4-BE49-F238E27FC236}">
                  <a16:creationId xmlns:a16="http://schemas.microsoft.com/office/drawing/2014/main" id="{13C3D0C6-6AE8-7C1B-EE8C-8747224A4C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6263" y="2225675"/>
              <a:ext cx="2036763" cy="1730375"/>
            </a:xfrm>
            <a:custGeom>
              <a:avLst/>
              <a:gdLst>
                <a:gd name="T0" fmla="*/ 1277 w 1283"/>
                <a:gd name="T1" fmla="*/ 110 h 1090"/>
                <a:gd name="T2" fmla="*/ 1277 w 1283"/>
                <a:gd name="T3" fmla="*/ 174 h 1090"/>
                <a:gd name="T4" fmla="*/ 1277 w 1283"/>
                <a:gd name="T5" fmla="*/ 232 h 1090"/>
                <a:gd name="T6" fmla="*/ 1277 w 1283"/>
                <a:gd name="T7" fmla="*/ 412 h 1090"/>
                <a:gd name="T8" fmla="*/ 1278 w 1283"/>
                <a:gd name="T9" fmla="*/ 595 h 1090"/>
                <a:gd name="T10" fmla="*/ 1281 w 1283"/>
                <a:gd name="T11" fmla="*/ 857 h 1090"/>
                <a:gd name="T12" fmla="*/ 1283 w 1283"/>
                <a:gd name="T13" fmla="*/ 1007 h 1090"/>
                <a:gd name="T14" fmla="*/ 1255 w 1283"/>
                <a:gd name="T15" fmla="*/ 1083 h 1090"/>
                <a:gd name="T16" fmla="*/ 1168 w 1283"/>
                <a:gd name="T17" fmla="*/ 1083 h 1090"/>
                <a:gd name="T18" fmla="*/ 1100 w 1283"/>
                <a:gd name="T19" fmla="*/ 1084 h 1090"/>
                <a:gd name="T20" fmla="*/ 1050 w 1283"/>
                <a:gd name="T21" fmla="*/ 1084 h 1090"/>
                <a:gd name="T22" fmla="*/ 983 w 1283"/>
                <a:gd name="T23" fmla="*/ 1084 h 1090"/>
                <a:gd name="T24" fmla="*/ 922 w 1283"/>
                <a:gd name="T25" fmla="*/ 1084 h 1090"/>
                <a:gd name="T26" fmla="*/ 866 w 1283"/>
                <a:gd name="T27" fmla="*/ 1085 h 1090"/>
                <a:gd name="T28" fmla="*/ 798 w 1283"/>
                <a:gd name="T29" fmla="*/ 1085 h 1090"/>
                <a:gd name="T30" fmla="*/ 569 w 1283"/>
                <a:gd name="T31" fmla="*/ 1088 h 1090"/>
                <a:gd name="T32" fmla="*/ 284 w 1283"/>
                <a:gd name="T33" fmla="*/ 1089 h 1090"/>
                <a:gd name="T34" fmla="*/ 6 w 1283"/>
                <a:gd name="T35" fmla="*/ 1090 h 1090"/>
                <a:gd name="T36" fmla="*/ 11 w 1283"/>
                <a:gd name="T37" fmla="*/ 1051 h 1090"/>
                <a:gd name="T38" fmla="*/ 26 w 1283"/>
                <a:gd name="T39" fmla="*/ 1026 h 1090"/>
                <a:gd name="T40" fmla="*/ 45 w 1283"/>
                <a:gd name="T41" fmla="*/ 1004 h 1090"/>
                <a:gd name="T42" fmla="*/ 68 w 1283"/>
                <a:gd name="T43" fmla="*/ 979 h 1090"/>
                <a:gd name="T44" fmla="*/ 85 w 1283"/>
                <a:gd name="T45" fmla="*/ 931 h 1090"/>
                <a:gd name="T46" fmla="*/ 117 w 1283"/>
                <a:gd name="T47" fmla="*/ 892 h 1090"/>
                <a:gd name="T48" fmla="*/ 131 w 1283"/>
                <a:gd name="T49" fmla="*/ 874 h 1090"/>
                <a:gd name="T50" fmla="*/ 129 w 1283"/>
                <a:gd name="T51" fmla="*/ 838 h 1090"/>
                <a:gd name="T52" fmla="*/ 146 w 1283"/>
                <a:gd name="T53" fmla="*/ 806 h 1090"/>
                <a:gd name="T54" fmla="*/ 181 w 1283"/>
                <a:gd name="T55" fmla="*/ 802 h 1090"/>
                <a:gd name="T56" fmla="*/ 182 w 1283"/>
                <a:gd name="T57" fmla="*/ 776 h 1090"/>
                <a:gd name="T58" fmla="*/ 207 w 1283"/>
                <a:gd name="T59" fmla="*/ 765 h 1090"/>
                <a:gd name="T60" fmla="*/ 215 w 1283"/>
                <a:gd name="T61" fmla="*/ 737 h 1090"/>
                <a:gd name="T62" fmla="*/ 225 w 1283"/>
                <a:gd name="T63" fmla="*/ 707 h 1090"/>
                <a:gd name="T64" fmla="*/ 238 w 1283"/>
                <a:gd name="T65" fmla="*/ 681 h 1090"/>
                <a:gd name="T66" fmla="*/ 244 w 1283"/>
                <a:gd name="T67" fmla="*/ 664 h 1090"/>
                <a:gd name="T68" fmla="*/ 254 w 1283"/>
                <a:gd name="T69" fmla="*/ 638 h 1090"/>
                <a:gd name="T70" fmla="*/ 274 w 1283"/>
                <a:gd name="T71" fmla="*/ 607 h 1090"/>
                <a:gd name="T72" fmla="*/ 270 w 1283"/>
                <a:gd name="T73" fmla="*/ 582 h 1090"/>
                <a:gd name="T74" fmla="*/ 291 w 1283"/>
                <a:gd name="T75" fmla="*/ 555 h 1090"/>
                <a:gd name="T76" fmla="*/ 306 w 1283"/>
                <a:gd name="T77" fmla="*/ 520 h 1090"/>
                <a:gd name="T78" fmla="*/ 309 w 1283"/>
                <a:gd name="T79" fmla="*/ 484 h 1090"/>
                <a:gd name="T80" fmla="*/ 298 w 1283"/>
                <a:gd name="T81" fmla="*/ 459 h 1090"/>
                <a:gd name="T82" fmla="*/ 313 w 1283"/>
                <a:gd name="T83" fmla="*/ 435 h 1090"/>
                <a:gd name="T84" fmla="*/ 302 w 1283"/>
                <a:gd name="T85" fmla="*/ 398 h 1090"/>
                <a:gd name="T86" fmla="*/ 337 w 1283"/>
                <a:gd name="T87" fmla="*/ 380 h 1090"/>
                <a:gd name="T88" fmla="*/ 367 w 1283"/>
                <a:gd name="T89" fmla="*/ 356 h 1090"/>
                <a:gd name="T90" fmla="*/ 390 w 1283"/>
                <a:gd name="T91" fmla="*/ 325 h 1090"/>
                <a:gd name="T92" fmla="*/ 392 w 1283"/>
                <a:gd name="T93" fmla="*/ 283 h 1090"/>
                <a:gd name="T94" fmla="*/ 375 w 1283"/>
                <a:gd name="T95" fmla="*/ 252 h 1090"/>
                <a:gd name="T96" fmla="*/ 392 w 1283"/>
                <a:gd name="T97" fmla="*/ 219 h 1090"/>
                <a:gd name="T98" fmla="*/ 414 w 1283"/>
                <a:gd name="T99" fmla="*/ 210 h 1090"/>
                <a:gd name="T100" fmla="*/ 455 w 1283"/>
                <a:gd name="T101" fmla="*/ 194 h 1090"/>
                <a:gd name="T102" fmla="*/ 467 w 1283"/>
                <a:gd name="T103" fmla="*/ 151 h 1090"/>
                <a:gd name="T104" fmla="*/ 475 w 1283"/>
                <a:gd name="T105" fmla="*/ 113 h 1090"/>
                <a:gd name="T106" fmla="*/ 511 w 1283"/>
                <a:gd name="T107" fmla="*/ 19 h 1090"/>
                <a:gd name="T108" fmla="*/ 585 w 1283"/>
                <a:gd name="T109" fmla="*/ 4 h 1090"/>
                <a:gd name="T110" fmla="*/ 666 w 1283"/>
                <a:gd name="T111" fmla="*/ 3 h 1090"/>
                <a:gd name="T112" fmla="*/ 755 w 1283"/>
                <a:gd name="T113" fmla="*/ 3 h 1090"/>
                <a:gd name="T114" fmla="*/ 828 w 1283"/>
                <a:gd name="T115" fmla="*/ 3 h 1090"/>
                <a:gd name="T116" fmla="*/ 883 w 1283"/>
                <a:gd name="T117" fmla="*/ 2 h 1090"/>
                <a:gd name="T118" fmla="*/ 956 w 1283"/>
                <a:gd name="T119" fmla="*/ 2 h 1090"/>
                <a:gd name="T120" fmla="*/ 1054 w 1283"/>
                <a:gd name="T121" fmla="*/ 1 h 1090"/>
                <a:gd name="T122" fmla="*/ 1150 w 1283"/>
                <a:gd name="T123" fmla="*/ 1 h 1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83" h="1090">
                  <a:moveTo>
                    <a:pt x="1277" y="0"/>
                  </a:moveTo>
                  <a:lnTo>
                    <a:pt x="1277" y="11"/>
                  </a:lnTo>
                  <a:lnTo>
                    <a:pt x="1277" y="12"/>
                  </a:lnTo>
                  <a:lnTo>
                    <a:pt x="1277" y="17"/>
                  </a:lnTo>
                  <a:lnTo>
                    <a:pt x="1277" y="21"/>
                  </a:lnTo>
                  <a:lnTo>
                    <a:pt x="1277" y="25"/>
                  </a:lnTo>
                  <a:lnTo>
                    <a:pt x="1278" y="27"/>
                  </a:lnTo>
                  <a:lnTo>
                    <a:pt x="1278" y="28"/>
                  </a:lnTo>
                  <a:lnTo>
                    <a:pt x="1278" y="29"/>
                  </a:lnTo>
                  <a:lnTo>
                    <a:pt x="1277" y="34"/>
                  </a:lnTo>
                  <a:lnTo>
                    <a:pt x="1277" y="37"/>
                  </a:lnTo>
                  <a:lnTo>
                    <a:pt x="1277" y="42"/>
                  </a:lnTo>
                  <a:lnTo>
                    <a:pt x="1277" y="44"/>
                  </a:lnTo>
                  <a:lnTo>
                    <a:pt x="1277" y="49"/>
                  </a:lnTo>
                  <a:lnTo>
                    <a:pt x="1277" y="52"/>
                  </a:lnTo>
                  <a:lnTo>
                    <a:pt x="1277" y="60"/>
                  </a:lnTo>
                  <a:lnTo>
                    <a:pt x="1277" y="61"/>
                  </a:lnTo>
                  <a:lnTo>
                    <a:pt x="1277" y="62"/>
                  </a:lnTo>
                  <a:lnTo>
                    <a:pt x="1277" y="68"/>
                  </a:lnTo>
                  <a:lnTo>
                    <a:pt x="1277" y="70"/>
                  </a:lnTo>
                  <a:lnTo>
                    <a:pt x="1277" y="73"/>
                  </a:lnTo>
                  <a:lnTo>
                    <a:pt x="1277" y="74"/>
                  </a:lnTo>
                  <a:lnTo>
                    <a:pt x="1277" y="76"/>
                  </a:lnTo>
                  <a:lnTo>
                    <a:pt x="1277" y="77"/>
                  </a:lnTo>
                  <a:lnTo>
                    <a:pt x="1277" y="84"/>
                  </a:lnTo>
                  <a:lnTo>
                    <a:pt x="1277" y="92"/>
                  </a:lnTo>
                  <a:lnTo>
                    <a:pt x="1277" y="93"/>
                  </a:lnTo>
                  <a:lnTo>
                    <a:pt x="1277" y="94"/>
                  </a:lnTo>
                  <a:lnTo>
                    <a:pt x="1277" y="95"/>
                  </a:lnTo>
                  <a:lnTo>
                    <a:pt x="1277" y="97"/>
                  </a:lnTo>
                  <a:lnTo>
                    <a:pt x="1277" y="98"/>
                  </a:lnTo>
                  <a:lnTo>
                    <a:pt x="1277" y="99"/>
                  </a:lnTo>
                  <a:lnTo>
                    <a:pt x="1277" y="101"/>
                  </a:lnTo>
                  <a:lnTo>
                    <a:pt x="1277" y="102"/>
                  </a:lnTo>
                  <a:lnTo>
                    <a:pt x="1277" y="103"/>
                  </a:lnTo>
                  <a:lnTo>
                    <a:pt x="1277" y="107"/>
                  </a:lnTo>
                  <a:lnTo>
                    <a:pt x="1277" y="110"/>
                  </a:lnTo>
                  <a:lnTo>
                    <a:pt x="1277" y="112"/>
                  </a:lnTo>
                  <a:lnTo>
                    <a:pt x="1277" y="115"/>
                  </a:lnTo>
                  <a:lnTo>
                    <a:pt x="1277" y="121"/>
                  </a:lnTo>
                  <a:lnTo>
                    <a:pt x="1277" y="123"/>
                  </a:lnTo>
                  <a:lnTo>
                    <a:pt x="1277" y="124"/>
                  </a:lnTo>
                  <a:lnTo>
                    <a:pt x="1277" y="127"/>
                  </a:lnTo>
                  <a:lnTo>
                    <a:pt x="1277" y="128"/>
                  </a:lnTo>
                  <a:lnTo>
                    <a:pt x="1277" y="129"/>
                  </a:lnTo>
                  <a:lnTo>
                    <a:pt x="1277" y="131"/>
                  </a:lnTo>
                  <a:lnTo>
                    <a:pt x="1277" y="132"/>
                  </a:lnTo>
                  <a:lnTo>
                    <a:pt x="1277" y="134"/>
                  </a:lnTo>
                  <a:lnTo>
                    <a:pt x="1277" y="135"/>
                  </a:lnTo>
                  <a:lnTo>
                    <a:pt x="1277" y="136"/>
                  </a:lnTo>
                  <a:lnTo>
                    <a:pt x="1277" y="137"/>
                  </a:lnTo>
                  <a:lnTo>
                    <a:pt x="1277" y="144"/>
                  </a:lnTo>
                  <a:lnTo>
                    <a:pt x="1277" y="145"/>
                  </a:lnTo>
                  <a:lnTo>
                    <a:pt x="1277" y="146"/>
                  </a:lnTo>
                  <a:lnTo>
                    <a:pt x="1277" y="147"/>
                  </a:lnTo>
                  <a:lnTo>
                    <a:pt x="1277" y="148"/>
                  </a:lnTo>
                  <a:lnTo>
                    <a:pt x="1277" y="149"/>
                  </a:lnTo>
                  <a:lnTo>
                    <a:pt x="1277" y="154"/>
                  </a:lnTo>
                  <a:lnTo>
                    <a:pt x="1277" y="155"/>
                  </a:lnTo>
                  <a:lnTo>
                    <a:pt x="1277" y="156"/>
                  </a:lnTo>
                  <a:lnTo>
                    <a:pt x="1277" y="157"/>
                  </a:lnTo>
                  <a:lnTo>
                    <a:pt x="1277" y="159"/>
                  </a:lnTo>
                  <a:lnTo>
                    <a:pt x="1277" y="161"/>
                  </a:lnTo>
                  <a:lnTo>
                    <a:pt x="1277" y="162"/>
                  </a:lnTo>
                  <a:lnTo>
                    <a:pt x="1277" y="163"/>
                  </a:lnTo>
                  <a:lnTo>
                    <a:pt x="1277" y="164"/>
                  </a:lnTo>
                  <a:lnTo>
                    <a:pt x="1277" y="165"/>
                  </a:lnTo>
                  <a:lnTo>
                    <a:pt x="1277" y="166"/>
                  </a:lnTo>
                  <a:lnTo>
                    <a:pt x="1277" y="168"/>
                  </a:lnTo>
                  <a:lnTo>
                    <a:pt x="1277" y="169"/>
                  </a:lnTo>
                  <a:lnTo>
                    <a:pt x="1277" y="171"/>
                  </a:lnTo>
                  <a:lnTo>
                    <a:pt x="1277" y="172"/>
                  </a:lnTo>
                  <a:lnTo>
                    <a:pt x="1277" y="173"/>
                  </a:lnTo>
                  <a:lnTo>
                    <a:pt x="1277" y="174"/>
                  </a:lnTo>
                  <a:lnTo>
                    <a:pt x="1277" y="176"/>
                  </a:lnTo>
                  <a:lnTo>
                    <a:pt x="1277" y="177"/>
                  </a:lnTo>
                  <a:lnTo>
                    <a:pt x="1277" y="178"/>
                  </a:lnTo>
                  <a:lnTo>
                    <a:pt x="1277" y="179"/>
                  </a:lnTo>
                  <a:lnTo>
                    <a:pt x="1277" y="180"/>
                  </a:lnTo>
                  <a:lnTo>
                    <a:pt x="1277" y="181"/>
                  </a:lnTo>
                  <a:lnTo>
                    <a:pt x="1277" y="182"/>
                  </a:lnTo>
                  <a:lnTo>
                    <a:pt x="1277" y="184"/>
                  </a:lnTo>
                  <a:lnTo>
                    <a:pt x="1277" y="185"/>
                  </a:lnTo>
                  <a:lnTo>
                    <a:pt x="1277" y="186"/>
                  </a:lnTo>
                  <a:lnTo>
                    <a:pt x="1277" y="187"/>
                  </a:lnTo>
                  <a:lnTo>
                    <a:pt x="1277" y="188"/>
                  </a:lnTo>
                  <a:lnTo>
                    <a:pt x="1277" y="189"/>
                  </a:lnTo>
                  <a:lnTo>
                    <a:pt x="1277" y="190"/>
                  </a:lnTo>
                  <a:lnTo>
                    <a:pt x="1277" y="191"/>
                  </a:lnTo>
                  <a:lnTo>
                    <a:pt x="1277" y="194"/>
                  </a:lnTo>
                  <a:lnTo>
                    <a:pt x="1277" y="195"/>
                  </a:lnTo>
                  <a:lnTo>
                    <a:pt x="1276" y="196"/>
                  </a:lnTo>
                  <a:lnTo>
                    <a:pt x="1276" y="197"/>
                  </a:lnTo>
                  <a:lnTo>
                    <a:pt x="1276" y="199"/>
                  </a:lnTo>
                  <a:lnTo>
                    <a:pt x="1276" y="201"/>
                  </a:lnTo>
                  <a:lnTo>
                    <a:pt x="1276" y="202"/>
                  </a:lnTo>
                  <a:lnTo>
                    <a:pt x="1276" y="203"/>
                  </a:lnTo>
                  <a:lnTo>
                    <a:pt x="1276" y="206"/>
                  </a:lnTo>
                  <a:lnTo>
                    <a:pt x="1276" y="207"/>
                  </a:lnTo>
                  <a:lnTo>
                    <a:pt x="1276" y="209"/>
                  </a:lnTo>
                  <a:lnTo>
                    <a:pt x="1276" y="211"/>
                  </a:lnTo>
                  <a:lnTo>
                    <a:pt x="1276" y="212"/>
                  </a:lnTo>
                  <a:lnTo>
                    <a:pt x="1276" y="213"/>
                  </a:lnTo>
                  <a:lnTo>
                    <a:pt x="1277" y="215"/>
                  </a:lnTo>
                  <a:lnTo>
                    <a:pt x="1277" y="216"/>
                  </a:lnTo>
                  <a:lnTo>
                    <a:pt x="1277" y="218"/>
                  </a:lnTo>
                  <a:lnTo>
                    <a:pt x="1277" y="220"/>
                  </a:lnTo>
                  <a:lnTo>
                    <a:pt x="1277" y="222"/>
                  </a:lnTo>
                  <a:lnTo>
                    <a:pt x="1277" y="227"/>
                  </a:lnTo>
                  <a:lnTo>
                    <a:pt x="1277" y="229"/>
                  </a:lnTo>
                  <a:lnTo>
                    <a:pt x="1277" y="232"/>
                  </a:lnTo>
                  <a:lnTo>
                    <a:pt x="1277" y="236"/>
                  </a:lnTo>
                  <a:lnTo>
                    <a:pt x="1277" y="238"/>
                  </a:lnTo>
                  <a:lnTo>
                    <a:pt x="1277" y="243"/>
                  </a:lnTo>
                  <a:lnTo>
                    <a:pt x="1277" y="244"/>
                  </a:lnTo>
                  <a:lnTo>
                    <a:pt x="1277" y="246"/>
                  </a:lnTo>
                  <a:lnTo>
                    <a:pt x="1277" y="247"/>
                  </a:lnTo>
                  <a:lnTo>
                    <a:pt x="1277" y="252"/>
                  </a:lnTo>
                  <a:lnTo>
                    <a:pt x="1277" y="253"/>
                  </a:lnTo>
                  <a:lnTo>
                    <a:pt x="1277" y="272"/>
                  </a:lnTo>
                  <a:lnTo>
                    <a:pt x="1276" y="289"/>
                  </a:lnTo>
                  <a:lnTo>
                    <a:pt x="1276" y="297"/>
                  </a:lnTo>
                  <a:lnTo>
                    <a:pt x="1276" y="310"/>
                  </a:lnTo>
                  <a:lnTo>
                    <a:pt x="1276" y="319"/>
                  </a:lnTo>
                  <a:lnTo>
                    <a:pt x="1276" y="325"/>
                  </a:lnTo>
                  <a:lnTo>
                    <a:pt x="1276" y="327"/>
                  </a:lnTo>
                  <a:lnTo>
                    <a:pt x="1277" y="328"/>
                  </a:lnTo>
                  <a:lnTo>
                    <a:pt x="1277" y="333"/>
                  </a:lnTo>
                  <a:lnTo>
                    <a:pt x="1277" y="335"/>
                  </a:lnTo>
                  <a:lnTo>
                    <a:pt x="1277" y="336"/>
                  </a:lnTo>
                  <a:lnTo>
                    <a:pt x="1277" y="337"/>
                  </a:lnTo>
                  <a:lnTo>
                    <a:pt x="1277" y="338"/>
                  </a:lnTo>
                  <a:lnTo>
                    <a:pt x="1277" y="341"/>
                  </a:lnTo>
                  <a:lnTo>
                    <a:pt x="1277" y="343"/>
                  </a:lnTo>
                  <a:lnTo>
                    <a:pt x="1277" y="347"/>
                  </a:lnTo>
                  <a:lnTo>
                    <a:pt x="1277" y="350"/>
                  </a:lnTo>
                  <a:lnTo>
                    <a:pt x="1277" y="362"/>
                  </a:lnTo>
                  <a:lnTo>
                    <a:pt x="1277" y="366"/>
                  </a:lnTo>
                  <a:lnTo>
                    <a:pt x="1277" y="371"/>
                  </a:lnTo>
                  <a:lnTo>
                    <a:pt x="1277" y="382"/>
                  </a:lnTo>
                  <a:lnTo>
                    <a:pt x="1277" y="386"/>
                  </a:lnTo>
                  <a:lnTo>
                    <a:pt x="1277" y="387"/>
                  </a:lnTo>
                  <a:lnTo>
                    <a:pt x="1277" y="388"/>
                  </a:lnTo>
                  <a:lnTo>
                    <a:pt x="1277" y="389"/>
                  </a:lnTo>
                  <a:lnTo>
                    <a:pt x="1277" y="394"/>
                  </a:lnTo>
                  <a:lnTo>
                    <a:pt x="1277" y="396"/>
                  </a:lnTo>
                  <a:lnTo>
                    <a:pt x="1277" y="405"/>
                  </a:lnTo>
                  <a:lnTo>
                    <a:pt x="1277" y="412"/>
                  </a:lnTo>
                  <a:lnTo>
                    <a:pt x="1277" y="415"/>
                  </a:lnTo>
                  <a:lnTo>
                    <a:pt x="1277" y="422"/>
                  </a:lnTo>
                  <a:lnTo>
                    <a:pt x="1277" y="423"/>
                  </a:lnTo>
                  <a:lnTo>
                    <a:pt x="1277" y="424"/>
                  </a:lnTo>
                  <a:lnTo>
                    <a:pt x="1277" y="425"/>
                  </a:lnTo>
                  <a:lnTo>
                    <a:pt x="1277" y="427"/>
                  </a:lnTo>
                  <a:lnTo>
                    <a:pt x="1277" y="428"/>
                  </a:lnTo>
                  <a:lnTo>
                    <a:pt x="1277" y="432"/>
                  </a:lnTo>
                  <a:lnTo>
                    <a:pt x="1277" y="433"/>
                  </a:lnTo>
                  <a:lnTo>
                    <a:pt x="1277" y="436"/>
                  </a:lnTo>
                  <a:lnTo>
                    <a:pt x="1277" y="444"/>
                  </a:lnTo>
                  <a:lnTo>
                    <a:pt x="1277" y="446"/>
                  </a:lnTo>
                  <a:lnTo>
                    <a:pt x="1277" y="447"/>
                  </a:lnTo>
                  <a:lnTo>
                    <a:pt x="1277" y="449"/>
                  </a:lnTo>
                  <a:lnTo>
                    <a:pt x="1277" y="450"/>
                  </a:lnTo>
                  <a:lnTo>
                    <a:pt x="1277" y="452"/>
                  </a:lnTo>
                  <a:lnTo>
                    <a:pt x="1277" y="456"/>
                  </a:lnTo>
                  <a:lnTo>
                    <a:pt x="1277" y="472"/>
                  </a:lnTo>
                  <a:lnTo>
                    <a:pt x="1277" y="473"/>
                  </a:lnTo>
                  <a:lnTo>
                    <a:pt x="1277" y="475"/>
                  </a:lnTo>
                  <a:lnTo>
                    <a:pt x="1277" y="478"/>
                  </a:lnTo>
                  <a:lnTo>
                    <a:pt x="1277" y="483"/>
                  </a:lnTo>
                  <a:lnTo>
                    <a:pt x="1277" y="492"/>
                  </a:lnTo>
                  <a:lnTo>
                    <a:pt x="1277" y="497"/>
                  </a:lnTo>
                  <a:lnTo>
                    <a:pt x="1277" y="498"/>
                  </a:lnTo>
                  <a:lnTo>
                    <a:pt x="1277" y="505"/>
                  </a:lnTo>
                  <a:lnTo>
                    <a:pt x="1277" y="515"/>
                  </a:lnTo>
                  <a:lnTo>
                    <a:pt x="1277" y="533"/>
                  </a:lnTo>
                  <a:lnTo>
                    <a:pt x="1277" y="534"/>
                  </a:lnTo>
                  <a:lnTo>
                    <a:pt x="1277" y="536"/>
                  </a:lnTo>
                  <a:lnTo>
                    <a:pt x="1277" y="539"/>
                  </a:lnTo>
                  <a:lnTo>
                    <a:pt x="1277" y="548"/>
                  </a:lnTo>
                  <a:lnTo>
                    <a:pt x="1277" y="551"/>
                  </a:lnTo>
                  <a:lnTo>
                    <a:pt x="1278" y="561"/>
                  </a:lnTo>
                  <a:lnTo>
                    <a:pt x="1278" y="578"/>
                  </a:lnTo>
                  <a:lnTo>
                    <a:pt x="1278" y="586"/>
                  </a:lnTo>
                  <a:lnTo>
                    <a:pt x="1278" y="595"/>
                  </a:lnTo>
                  <a:lnTo>
                    <a:pt x="1278" y="598"/>
                  </a:lnTo>
                  <a:lnTo>
                    <a:pt x="1278" y="609"/>
                  </a:lnTo>
                  <a:lnTo>
                    <a:pt x="1278" y="614"/>
                  </a:lnTo>
                  <a:lnTo>
                    <a:pt x="1278" y="621"/>
                  </a:lnTo>
                  <a:lnTo>
                    <a:pt x="1278" y="626"/>
                  </a:lnTo>
                  <a:lnTo>
                    <a:pt x="1278" y="642"/>
                  </a:lnTo>
                  <a:lnTo>
                    <a:pt x="1278" y="649"/>
                  </a:lnTo>
                  <a:lnTo>
                    <a:pt x="1278" y="653"/>
                  </a:lnTo>
                  <a:lnTo>
                    <a:pt x="1278" y="664"/>
                  </a:lnTo>
                  <a:lnTo>
                    <a:pt x="1278" y="667"/>
                  </a:lnTo>
                  <a:lnTo>
                    <a:pt x="1278" y="671"/>
                  </a:lnTo>
                  <a:lnTo>
                    <a:pt x="1280" y="681"/>
                  </a:lnTo>
                  <a:lnTo>
                    <a:pt x="1280" y="682"/>
                  </a:lnTo>
                  <a:lnTo>
                    <a:pt x="1280" y="686"/>
                  </a:lnTo>
                  <a:lnTo>
                    <a:pt x="1280" y="704"/>
                  </a:lnTo>
                  <a:lnTo>
                    <a:pt x="1280" y="706"/>
                  </a:lnTo>
                  <a:lnTo>
                    <a:pt x="1280" y="713"/>
                  </a:lnTo>
                  <a:lnTo>
                    <a:pt x="1280" y="729"/>
                  </a:lnTo>
                  <a:lnTo>
                    <a:pt x="1280" y="751"/>
                  </a:lnTo>
                  <a:lnTo>
                    <a:pt x="1280" y="758"/>
                  </a:lnTo>
                  <a:lnTo>
                    <a:pt x="1280" y="759"/>
                  </a:lnTo>
                  <a:lnTo>
                    <a:pt x="1280" y="770"/>
                  </a:lnTo>
                  <a:lnTo>
                    <a:pt x="1281" y="776"/>
                  </a:lnTo>
                  <a:lnTo>
                    <a:pt x="1281" y="778"/>
                  </a:lnTo>
                  <a:lnTo>
                    <a:pt x="1281" y="779"/>
                  </a:lnTo>
                  <a:lnTo>
                    <a:pt x="1281" y="782"/>
                  </a:lnTo>
                  <a:lnTo>
                    <a:pt x="1281" y="783"/>
                  </a:lnTo>
                  <a:lnTo>
                    <a:pt x="1281" y="784"/>
                  </a:lnTo>
                  <a:lnTo>
                    <a:pt x="1281" y="787"/>
                  </a:lnTo>
                  <a:lnTo>
                    <a:pt x="1281" y="792"/>
                  </a:lnTo>
                  <a:lnTo>
                    <a:pt x="1281" y="793"/>
                  </a:lnTo>
                  <a:lnTo>
                    <a:pt x="1281" y="799"/>
                  </a:lnTo>
                  <a:lnTo>
                    <a:pt x="1281" y="815"/>
                  </a:lnTo>
                  <a:lnTo>
                    <a:pt x="1281" y="821"/>
                  </a:lnTo>
                  <a:lnTo>
                    <a:pt x="1281" y="822"/>
                  </a:lnTo>
                  <a:lnTo>
                    <a:pt x="1281" y="831"/>
                  </a:lnTo>
                  <a:lnTo>
                    <a:pt x="1281" y="857"/>
                  </a:lnTo>
                  <a:lnTo>
                    <a:pt x="1281" y="866"/>
                  </a:lnTo>
                  <a:lnTo>
                    <a:pt x="1282" y="866"/>
                  </a:lnTo>
                  <a:lnTo>
                    <a:pt x="1282" y="868"/>
                  </a:lnTo>
                  <a:lnTo>
                    <a:pt x="1282" y="881"/>
                  </a:lnTo>
                  <a:lnTo>
                    <a:pt x="1282" y="882"/>
                  </a:lnTo>
                  <a:lnTo>
                    <a:pt x="1282" y="889"/>
                  </a:lnTo>
                  <a:lnTo>
                    <a:pt x="1282" y="894"/>
                  </a:lnTo>
                  <a:lnTo>
                    <a:pt x="1282" y="913"/>
                  </a:lnTo>
                  <a:lnTo>
                    <a:pt x="1282" y="919"/>
                  </a:lnTo>
                  <a:lnTo>
                    <a:pt x="1282" y="921"/>
                  </a:lnTo>
                  <a:lnTo>
                    <a:pt x="1282" y="924"/>
                  </a:lnTo>
                  <a:lnTo>
                    <a:pt x="1282" y="925"/>
                  </a:lnTo>
                  <a:lnTo>
                    <a:pt x="1282" y="926"/>
                  </a:lnTo>
                  <a:lnTo>
                    <a:pt x="1282" y="929"/>
                  </a:lnTo>
                  <a:lnTo>
                    <a:pt x="1282" y="930"/>
                  </a:lnTo>
                  <a:lnTo>
                    <a:pt x="1282" y="931"/>
                  </a:lnTo>
                  <a:lnTo>
                    <a:pt x="1282" y="937"/>
                  </a:lnTo>
                  <a:lnTo>
                    <a:pt x="1282" y="939"/>
                  </a:lnTo>
                  <a:lnTo>
                    <a:pt x="1282" y="941"/>
                  </a:lnTo>
                  <a:lnTo>
                    <a:pt x="1282" y="947"/>
                  </a:lnTo>
                  <a:lnTo>
                    <a:pt x="1282" y="949"/>
                  </a:lnTo>
                  <a:lnTo>
                    <a:pt x="1282" y="950"/>
                  </a:lnTo>
                  <a:lnTo>
                    <a:pt x="1282" y="954"/>
                  </a:lnTo>
                  <a:lnTo>
                    <a:pt x="1282" y="956"/>
                  </a:lnTo>
                  <a:lnTo>
                    <a:pt x="1282" y="963"/>
                  </a:lnTo>
                  <a:lnTo>
                    <a:pt x="1282" y="968"/>
                  </a:lnTo>
                  <a:lnTo>
                    <a:pt x="1282" y="969"/>
                  </a:lnTo>
                  <a:lnTo>
                    <a:pt x="1282" y="974"/>
                  </a:lnTo>
                  <a:lnTo>
                    <a:pt x="1283" y="974"/>
                  </a:lnTo>
                  <a:lnTo>
                    <a:pt x="1283" y="980"/>
                  </a:lnTo>
                  <a:lnTo>
                    <a:pt x="1283" y="981"/>
                  </a:lnTo>
                  <a:lnTo>
                    <a:pt x="1283" y="985"/>
                  </a:lnTo>
                  <a:lnTo>
                    <a:pt x="1283" y="991"/>
                  </a:lnTo>
                  <a:lnTo>
                    <a:pt x="1283" y="997"/>
                  </a:lnTo>
                  <a:lnTo>
                    <a:pt x="1283" y="1002"/>
                  </a:lnTo>
                  <a:lnTo>
                    <a:pt x="1283" y="1005"/>
                  </a:lnTo>
                  <a:lnTo>
                    <a:pt x="1283" y="1007"/>
                  </a:lnTo>
                  <a:lnTo>
                    <a:pt x="1283" y="1009"/>
                  </a:lnTo>
                  <a:lnTo>
                    <a:pt x="1283" y="1010"/>
                  </a:lnTo>
                  <a:lnTo>
                    <a:pt x="1283" y="1011"/>
                  </a:lnTo>
                  <a:lnTo>
                    <a:pt x="1283" y="1016"/>
                  </a:lnTo>
                  <a:lnTo>
                    <a:pt x="1283" y="1017"/>
                  </a:lnTo>
                  <a:lnTo>
                    <a:pt x="1283" y="1019"/>
                  </a:lnTo>
                  <a:lnTo>
                    <a:pt x="1283" y="1022"/>
                  </a:lnTo>
                  <a:lnTo>
                    <a:pt x="1283" y="1023"/>
                  </a:lnTo>
                  <a:lnTo>
                    <a:pt x="1283" y="1031"/>
                  </a:lnTo>
                  <a:lnTo>
                    <a:pt x="1283" y="1033"/>
                  </a:lnTo>
                  <a:lnTo>
                    <a:pt x="1283" y="1034"/>
                  </a:lnTo>
                  <a:lnTo>
                    <a:pt x="1283" y="1035"/>
                  </a:lnTo>
                  <a:lnTo>
                    <a:pt x="1283" y="1038"/>
                  </a:lnTo>
                  <a:lnTo>
                    <a:pt x="1283" y="1041"/>
                  </a:lnTo>
                  <a:lnTo>
                    <a:pt x="1283" y="1048"/>
                  </a:lnTo>
                  <a:lnTo>
                    <a:pt x="1283" y="1050"/>
                  </a:lnTo>
                  <a:lnTo>
                    <a:pt x="1283" y="1053"/>
                  </a:lnTo>
                  <a:lnTo>
                    <a:pt x="1283" y="1059"/>
                  </a:lnTo>
                  <a:lnTo>
                    <a:pt x="1283" y="1065"/>
                  </a:lnTo>
                  <a:lnTo>
                    <a:pt x="1283" y="1067"/>
                  </a:lnTo>
                  <a:lnTo>
                    <a:pt x="1283" y="1071"/>
                  </a:lnTo>
                  <a:lnTo>
                    <a:pt x="1283" y="1076"/>
                  </a:lnTo>
                  <a:lnTo>
                    <a:pt x="1283" y="1082"/>
                  </a:lnTo>
                  <a:lnTo>
                    <a:pt x="1280" y="1082"/>
                  </a:lnTo>
                  <a:lnTo>
                    <a:pt x="1278" y="1082"/>
                  </a:lnTo>
                  <a:lnTo>
                    <a:pt x="1277" y="1082"/>
                  </a:lnTo>
                  <a:lnTo>
                    <a:pt x="1275" y="1082"/>
                  </a:lnTo>
                  <a:lnTo>
                    <a:pt x="1275" y="1083"/>
                  </a:lnTo>
                  <a:lnTo>
                    <a:pt x="1274" y="1083"/>
                  </a:lnTo>
                  <a:lnTo>
                    <a:pt x="1273" y="1083"/>
                  </a:lnTo>
                  <a:lnTo>
                    <a:pt x="1272" y="1083"/>
                  </a:lnTo>
                  <a:lnTo>
                    <a:pt x="1271" y="1083"/>
                  </a:lnTo>
                  <a:lnTo>
                    <a:pt x="1269" y="1083"/>
                  </a:lnTo>
                  <a:lnTo>
                    <a:pt x="1268" y="1083"/>
                  </a:lnTo>
                  <a:lnTo>
                    <a:pt x="1259" y="1083"/>
                  </a:lnTo>
                  <a:lnTo>
                    <a:pt x="1257" y="1083"/>
                  </a:lnTo>
                  <a:lnTo>
                    <a:pt x="1255" y="1083"/>
                  </a:lnTo>
                  <a:lnTo>
                    <a:pt x="1252" y="1083"/>
                  </a:lnTo>
                  <a:lnTo>
                    <a:pt x="1238" y="1083"/>
                  </a:lnTo>
                  <a:lnTo>
                    <a:pt x="1234" y="1083"/>
                  </a:lnTo>
                  <a:lnTo>
                    <a:pt x="1232" y="1083"/>
                  </a:lnTo>
                  <a:lnTo>
                    <a:pt x="1231" y="1083"/>
                  </a:lnTo>
                  <a:lnTo>
                    <a:pt x="1230" y="1083"/>
                  </a:lnTo>
                  <a:lnTo>
                    <a:pt x="1226" y="1083"/>
                  </a:lnTo>
                  <a:lnTo>
                    <a:pt x="1216" y="1083"/>
                  </a:lnTo>
                  <a:lnTo>
                    <a:pt x="1208" y="1083"/>
                  </a:lnTo>
                  <a:lnTo>
                    <a:pt x="1206" y="1083"/>
                  </a:lnTo>
                  <a:lnTo>
                    <a:pt x="1205" y="1083"/>
                  </a:lnTo>
                  <a:lnTo>
                    <a:pt x="1204" y="1083"/>
                  </a:lnTo>
                  <a:lnTo>
                    <a:pt x="1203" y="1083"/>
                  </a:lnTo>
                  <a:lnTo>
                    <a:pt x="1202" y="1083"/>
                  </a:lnTo>
                  <a:lnTo>
                    <a:pt x="1200" y="1083"/>
                  </a:lnTo>
                  <a:lnTo>
                    <a:pt x="1199" y="1083"/>
                  </a:lnTo>
                  <a:lnTo>
                    <a:pt x="1196" y="1083"/>
                  </a:lnTo>
                  <a:lnTo>
                    <a:pt x="1195" y="1083"/>
                  </a:lnTo>
                  <a:lnTo>
                    <a:pt x="1191" y="1083"/>
                  </a:lnTo>
                  <a:lnTo>
                    <a:pt x="1190" y="1083"/>
                  </a:lnTo>
                  <a:lnTo>
                    <a:pt x="1188" y="1083"/>
                  </a:lnTo>
                  <a:lnTo>
                    <a:pt x="1187" y="1083"/>
                  </a:lnTo>
                  <a:lnTo>
                    <a:pt x="1186" y="1083"/>
                  </a:lnTo>
                  <a:lnTo>
                    <a:pt x="1185" y="1083"/>
                  </a:lnTo>
                  <a:lnTo>
                    <a:pt x="1183" y="1083"/>
                  </a:lnTo>
                  <a:lnTo>
                    <a:pt x="1181" y="1083"/>
                  </a:lnTo>
                  <a:lnTo>
                    <a:pt x="1180" y="1083"/>
                  </a:lnTo>
                  <a:lnTo>
                    <a:pt x="1179" y="1083"/>
                  </a:lnTo>
                  <a:lnTo>
                    <a:pt x="1178" y="1083"/>
                  </a:lnTo>
                  <a:lnTo>
                    <a:pt x="1177" y="1083"/>
                  </a:lnTo>
                  <a:lnTo>
                    <a:pt x="1176" y="1083"/>
                  </a:lnTo>
                  <a:lnTo>
                    <a:pt x="1174" y="1083"/>
                  </a:lnTo>
                  <a:lnTo>
                    <a:pt x="1172" y="1083"/>
                  </a:lnTo>
                  <a:lnTo>
                    <a:pt x="1171" y="1083"/>
                  </a:lnTo>
                  <a:lnTo>
                    <a:pt x="1170" y="1083"/>
                  </a:lnTo>
                  <a:lnTo>
                    <a:pt x="1169" y="1083"/>
                  </a:lnTo>
                  <a:lnTo>
                    <a:pt x="1168" y="1083"/>
                  </a:lnTo>
                  <a:lnTo>
                    <a:pt x="1166" y="1083"/>
                  </a:lnTo>
                  <a:lnTo>
                    <a:pt x="1165" y="1083"/>
                  </a:lnTo>
                  <a:lnTo>
                    <a:pt x="1164" y="1083"/>
                  </a:lnTo>
                  <a:lnTo>
                    <a:pt x="1163" y="1083"/>
                  </a:lnTo>
                  <a:lnTo>
                    <a:pt x="1162" y="1083"/>
                  </a:lnTo>
                  <a:lnTo>
                    <a:pt x="1161" y="1083"/>
                  </a:lnTo>
                  <a:lnTo>
                    <a:pt x="1157" y="1083"/>
                  </a:lnTo>
                  <a:lnTo>
                    <a:pt x="1156" y="1083"/>
                  </a:lnTo>
                  <a:lnTo>
                    <a:pt x="1155" y="1083"/>
                  </a:lnTo>
                  <a:lnTo>
                    <a:pt x="1153" y="1083"/>
                  </a:lnTo>
                  <a:lnTo>
                    <a:pt x="1151" y="1083"/>
                  </a:lnTo>
                  <a:lnTo>
                    <a:pt x="1150" y="1083"/>
                  </a:lnTo>
                  <a:lnTo>
                    <a:pt x="1148" y="1083"/>
                  </a:lnTo>
                  <a:lnTo>
                    <a:pt x="1147" y="1083"/>
                  </a:lnTo>
                  <a:lnTo>
                    <a:pt x="1146" y="1083"/>
                  </a:lnTo>
                  <a:lnTo>
                    <a:pt x="1144" y="1083"/>
                  </a:lnTo>
                  <a:lnTo>
                    <a:pt x="1143" y="1083"/>
                  </a:lnTo>
                  <a:lnTo>
                    <a:pt x="1142" y="1083"/>
                  </a:lnTo>
                  <a:lnTo>
                    <a:pt x="1140" y="1083"/>
                  </a:lnTo>
                  <a:lnTo>
                    <a:pt x="1139" y="1083"/>
                  </a:lnTo>
                  <a:lnTo>
                    <a:pt x="1137" y="1083"/>
                  </a:lnTo>
                  <a:lnTo>
                    <a:pt x="1136" y="1083"/>
                  </a:lnTo>
                  <a:lnTo>
                    <a:pt x="1134" y="1083"/>
                  </a:lnTo>
                  <a:lnTo>
                    <a:pt x="1133" y="1083"/>
                  </a:lnTo>
                  <a:lnTo>
                    <a:pt x="1131" y="1083"/>
                  </a:lnTo>
                  <a:lnTo>
                    <a:pt x="1130" y="1083"/>
                  </a:lnTo>
                  <a:lnTo>
                    <a:pt x="1126" y="1083"/>
                  </a:lnTo>
                  <a:lnTo>
                    <a:pt x="1122" y="1083"/>
                  </a:lnTo>
                  <a:lnTo>
                    <a:pt x="1120" y="1083"/>
                  </a:lnTo>
                  <a:lnTo>
                    <a:pt x="1119" y="1083"/>
                  </a:lnTo>
                  <a:lnTo>
                    <a:pt x="1113" y="1083"/>
                  </a:lnTo>
                  <a:lnTo>
                    <a:pt x="1107" y="1084"/>
                  </a:lnTo>
                  <a:lnTo>
                    <a:pt x="1104" y="1084"/>
                  </a:lnTo>
                  <a:lnTo>
                    <a:pt x="1103" y="1084"/>
                  </a:lnTo>
                  <a:lnTo>
                    <a:pt x="1102" y="1084"/>
                  </a:lnTo>
                  <a:lnTo>
                    <a:pt x="1101" y="1084"/>
                  </a:lnTo>
                  <a:lnTo>
                    <a:pt x="1100" y="1084"/>
                  </a:lnTo>
                  <a:lnTo>
                    <a:pt x="1099" y="1084"/>
                  </a:lnTo>
                  <a:lnTo>
                    <a:pt x="1095" y="1084"/>
                  </a:lnTo>
                  <a:lnTo>
                    <a:pt x="1094" y="1084"/>
                  </a:lnTo>
                  <a:lnTo>
                    <a:pt x="1093" y="1084"/>
                  </a:lnTo>
                  <a:lnTo>
                    <a:pt x="1092" y="1084"/>
                  </a:lnTo>
                  <a:lnTo>
                    <a:pt x="1091" y="1084"/>
                  </a:lnTo>
                  <a:lnTo>
                    <a:pt x="1090" y="1084"/>
                  </a:lnTo>
                  <a:lnTo>
                    <a:pt x="1088" y="1084"/>
                  </a:lnTo>
                  <a:lnTo>
                    <a:pt x="1087" y="1084"/>
                  </a:lnTo>
                  <a:lnTo>
                    <a:pt x="1086" y="1084"/>
                  </a:lnTo>
                  <a:lnTo>
                    <a:pt x="1084" y="1084"/>
                  </a:lnTo>
                  <a:lnTo>
                    <a:pt x="1082" y="1084"/>
                  </a:lnTo>
                  <a:lnTo>
                    <a:pt x="1081" y="1084"/>
                  </a:lnTo>
                  <a:lnTo>
                    <a:pt x="1079" y="1084"/>
                  </a:lnTo>
                  <a:lnTo>
                    <a:pt x="1077" y="1084"/>
                  </a:lnTo>
                  <a:lnTo>
                    <a:pt x="1076" y="1084"/>
                  </a:lnTo>
                  <a:lnTo>
                    <a:pt x="1075" y="1084"/>
                  </a:lnTo>
                  <a:lnTo>
                    <a:pt x="1074" y="1084"/>
                  </a:lnTo>
                  <a:lnTo>
                    <a:pt x="1073" y="1084"/>
                  </a:lnTo>
                  <a:lnTo>
                    <a:pt x="1071" y="1084"/>
                  </a:lnTo>
                  <a:lnTo>
                    <a:pt x="1070" y="1084"/>
                  </a:lnTo>
                  <a:lnTo>
                    <a:pt x="1069" y="1084"/>
                  </a:lnTo>
                  <a:lnTo>
                    <a:pt x="1068" y="1084"/>
                  </a:lnTo>
                  <a:lnTo>
                    <a:pt x="1066" y="1084"/>
                  </a:lnTo>
                  <a:lnTo>
                    <a:pt x="1065" y="1084"/>
                  </a:lnTo>
                  <a:lnTo>
                    <a:pt x="1062" y="1084"/>
                  </a:lnTo>
                  <a:lnTo>
                    <a:pt x="1061" y="1084"/>
                  </a:lnTo>
                  <a:lnTo>
                    <a:pt x="1060" y="1084"/>
                  </a:lnTo>
                  <a:lnTo>
                    <a:pt x="1059" y="1084"/>
                  </a:lnTo>
                  <a:lnTo>
                    <a:pt x="1058" y="1084"/>
                  </a:lnTo>
                  <a:lnTo>
                    <a:pt x="1057" y="1084"/>
                  </a:lnTo>
                  <a:lnTo>
                    <a:pt x="1056" y="1084"/>
                  </a:lnTo>
                  <a:lnTo>
                    <a:pt x="1054" y="1084"/>
                  </a:lnTo>
                  <a:lnTo>
                    <a:pt x="1053" y="1084"/>
                  </a:lnTo>
                  <a:lnTo>
                    <a:pt x="1052" y="1084"/>
                  </a:lnTo>
                  <a:lnTo>
                    <a:pt x="1051" y="1084"/>
                  </a:lnTo>
                  <a:lnTo>
                    <a:pt x="1050" y="1084"/>
                  </a:lnTo>
                  <a:lnTo>
                    <a:pt x="1049" y="1084"/>
                  </a:lnTo>
                  <a:lnTo>
                    <a:pt x="1048" y="1084"/>
                  </a:lnTo>
                  <a:lnTo>
                    <a:pt x="1043" y="1084"/>
                  </a:lnTo>
                  <a:lnTo>
                    <a:pt x="1040" y="1084"/>
                  </a:lnTo>
                  <a:lnTo>
                    <a:pt x="1038" y="1084"/>
                  </a:lnTo>
                  <a:lnTo>
                    <a:pt x="1036" y="1084"/>
                  </a:lnTo>
                  <a:lnTo>
                    <a:pt x="1035" y="1084"/>
                  </a:lnTo>
                  <a:lnTo>
                    <a:pt x="1034" y="1084"/>
                  </a:lnTo>
                  <a:lnTo>
                    <a:pt x="1032" y="1084"/>
                  </a:lnTo>
                  <a:lnTo>
                    <a:pt x="1031" y="1084"/>
                  </a:lnTo>
                  <a:lnTo>
                    <a:pt x="1024" y="1084"/>
                  </a:lnTo>
                  <a:lnTo>
                    <a:pt x="1021" y="1084"/>
                  </a:lnTo>
                  <a:lnTo>
                    <a:pt x="1019" y="1084"/>
                  </a:lnTo>
                  <a:lnTo>
                    <a:pt x="1018" y="1084"/>
                  </a:lnTo>
                  <a:lnTo>
                    <a:pt x="1015" y="1084"/>
                  </a:lnTo>
                  <a:lnTo>
                    <a:pt x="1014" y="1084"/>
                  </a:lnTo>
                  <a:lnTo>
                    <a:pt x="1013" y="1084"/>
                  </a:lnTo>
                  <a:lnTo>
                    <a:pt x="1011" y="1084"/>
                  </a:lnTo>
                  <a:lnTo>
                    <a:pt x="1010" y="1084"/>
                  </a:lnTo>
                  <a:lnTo>
                    <a:pt x="1009" y="1084"/>
                  </a:lnTo>
                  <a:lnTo>
                    <a:pt x="1007" y="1084"/>
                  </a:lnTo>
                  <a:lnTo>
                    <a:pt x="1006" y="1084"/>
                  </a:lnTo>
                  <a:lnTo>
                    <a:pt x="1005" y="1084"/>
                  </a:lnTo>
                  <a:lnTo>
                    <a:pt x="1004" y="1084"/>
                  </a:lnTo>
                  <a:lnTo>
                    <a:pt x="1002" y="1084"/>
                  </a:lnTo>
                  <a:lnTo>
                    <a:pt x="1001" y="1084"/>
                  </a:lnTo>
                  <a:lnTo>
                    <a:pt x="1000" y="1084"/>
                  </a:lnTo>
                  <a:lnTo>
                    <a:pt x="999" y="1084"/>
                  </a:lnTo>
                  <a:lnTo>
                    <a:pt x="996" y="1084"/>
                  </a:lnTo>
                  <a:lnTo>
                    <a:pt x="995" y="1084"/>
                  </a:lnTo>
                  <a:lnTo>
                    <a:pt x="993" y="1084"/>
                  </a:lnTo>
                  <a:lnTo>
                    <a:pt x="992" y="1084"/>
                  </a:lnTo>
                  <a:lnTo>
                    <a:pt x="990" y="1084"/>
                  </a:lnTo>
                  <a:lnTo>
                    <a:pt x="989" y="1084"/>
                  </a:lnTo>
                  <a:lnTo>
                    <a:pt x="987" y="1084"/>
                  </a:lnTo>
                  <a:lnTo>
                    <a:pt x="985" y="1084"/>
                  </a:lnTo>
                  <a:lnTo>
                    <a:pt x="983" y="1084"/>
                  </a:lnTo>
                  <a:lnTo>
                    <a:pt x="980" y="1084"/>
                  </a:lnTo>
                  <a:lnTo>
                    <a:pt x="979" y="1084"/>
                  </a:lnTo>
                  <a:lnTo>
                    <a:pt x="978" y="1084"/>
                  </a:lnTo>
                  <a:lnTo>
                    <a:pt x="976" y="1084"/>
                  </a:lnTo>
                  <a:lnTo>
                    <a:pt x="974" y="1084"/>
                  </a:lnTo>
                  <a:lnTo>
                    <a:pt x="971" y="1084"/>
                  </a:lnTo>
                  <a:lnTo>
                    <a:pt x="969" y="1084"/>
                  </a:lnTo>
                  <a:lnTo>
                    <a:pt x="967" y="1084"/>
                  </a:lnTo>
                  <a:lnTo>
                    <a:pt x="966" y="1084"/>
                  </a:lnTo>
                  <a:lnTo>
                    <a:pt x="965" y="1084"/>
                  </a:lnTo>
                  <a:lnTo>
                    <a:pt x="964" y="1084"/>
                  </a:lnTo>
                  <a:lnTo>
                    <a:pt x="963" y="1084"/>
                  </a:lnTo>
                  <a:lnTo>
                    <a:pt x="962" y="1084"/>
                  </a:lnTo>
                  <a:lnTo>
                    <a:pt x="961" y="1084"/>
                  </a:lnTo>
                  <a:lnTo>
                    <a:pt x="959" y="1084"/>
                  </a:lnTo>
                  <a:lnTo>
                    <a:pt x="958" y="1084"/>
                  </a:lnTo>
                  <a:lnTo>
                    <a:pt x="954" y="1084"/>
                  </a:lnTo>
                  <a:lnTo>
                    <a:pt x="953" y="1084"/>
                  </a:lnTo>
                  <a:lnTo>
                    <a:pt x="952" y="1084"/>
                  </a:lnTo>
                  <a:lnTo>
                    <a:pt x="950" y="1084"/>
                  </a:lnTo>
                  <a:lnTo>
                    <a:pt x="949" y="1084"/>
                  </a:lnTo>
                  <a:lnTo>
                    <a:pt x="947" y="1084"/>
                  </a:lnTo>
                  <a:lnTo>
                    <a:pt x="945" y="1084"/>
                  </a:lnTo>
                  <a:lnTo>
                    <a:pt x="944" y="1084"/>
                  </a:lnTo>
                  <a:lnTo>
                    <a:pt x="941" y="1084"/>
                  </a:lnTo>
                  <a:lnTo>
                    <a:pt x="940" y="1084"/>
                  </a:lnTo>
                  <a:lnTo>
                    <a:pt x="938" y="1084"/>
                  </a:lnTo>
                  <a:lnTo>
                    <a:pt x="936" y="1084"/>
                  </a:lnTo>
                  <a:lnTo>
                    <a:pt x="933" y="1084"/>
                  </a:lnTo>
                  <a:lnTo>
                    <a:pt x="932" y="1084"/>
                  </a:lnTo>
                  <a:lnTo>
                    <a:pt x="931" y="1084"/>
                  </a:lnTo>
                  <a:lnTo>
                    <a:pt x="929" y="1084"/>
                  </a:lnTo>
                  <a:lnTo>
                    <a:pt x="928" y="1084"/>
                  </a:lnTo>
                  <a:lnTo>
                    <a:pt x="926" y="1084"/>
                  </a:lnTo>
                  <a:lnTo>
                    <a:pt x="924" y="1084"/>
                  </a:lnTo>
                  <a:lnTo>
                    <a:pt x="923" y="1084"/>
                  </a:lnTo>
                  <a:lnTo>
                    <a:pt x="922" y="1084"/>
                  </a:lnTo>
                  <a:lnTo>
                    <a:pt x="921" y="1084"/>
                  </a:lnTo>
                  <a:lnTo>
                    <a:pt x="919" y="1084"/>
                  </a:lnTo>
                  <a:lnTo>
                    <a:pt x="918" y="1084"/>
                  </a:lnTo>
                  <a:lnTo>
                    <a:pt x="916" y="1084"/>
                  </a:lnTo>
                  <a:lnTo>
                    <a:pt x="913" y="1084"/>
                  </a:lnTo>
                  <a:lnTo>
                    <a:pt x="912" y="1084"/>
                  </a:lnTo>
                  <a:lnTo>
                    <a:pt x="909" y="1085"/>
                  </a:lnTo>
                  <a:lnTo>
                    <a:pt x="907" y="1085"/>
                  </a:lnTo>
                  <a:lnTo>
                    <a:pt x="904" y="1085"/>
                  </a:lnTo>
                  <a:lnTo>
                    <a:pt x="903" y="1085"/>
                  </a:lnTo>
                  <a:lnTo>
                    <a:pt x="902" y="1085"/>
                  </a:lnTo>
                  <a:lnTo>
                    <a:pt x="901" y="1085"/>
                  </a:lnTo>
                  <a:lnTo>
                    <a:pt x="897" y="1085"/>
                  </a:lnTo>
                  <a:lnTo>
                    <a:pt x="896" y="1085"/>
                  </a:lnTo>
                  <a:lnTo>
                    <a:pt x="895" y="1085"/>
                  </a:lnTo>
                  <a:lnTo>
                    <a:pt x="894" y="1085"/>
                  </a:lnTo>
                  <a:lnTo>
                    <a:pt x="892" y="1085"/>
                  </a:lnTo>
                  <a:lnTo>
                    <a:pt x="889" y="1085"/>
                  </a:lnTo>
                  <a:lnTo>
                    <a:pt x="887" y="1085"/>
                  </a:lnTo>
                  <a:lnTo>
                    <a:pt x="885" y="1085"/>
                  </a:lnTo>
                  <a:lnTo>
                    <a:pt x="884" y="1085"/>
                  </a:lnTo>
                  <a:lnTo>
                    <a:pt x="883" y="1085"/>
                  </a:lnTo>
                  <a:lnTo>
                    <a:pt x="881" y="1085"/>
                  </a:lnTo>
                  <a:lnTo>
                    <a:pt x="880" y="1085"/>
                  </a:lnTo>
                  <a:lnTo>
                    <a:pt x="879" y="1085"/>
                  </a:lnTo>
                  <a:lnTo>
                    <a:pt x="878" y="1085"/>
                  </a:lnTo>
                  <a:lnTo>
                    <a:pt x="877" y="1085"/>
                  </a:lnTo>
                  <a:lnTo>
                    <a:pt x="876" y="1085"/>
                  </a:lnTo>
                  <a:lnTo>
                    <a:pt x="875" y="1085"/>
                  </a:lnTo>
                  <a:lnTo>
                    <a:pt x="873" y="1085"/>
                  </a:lnTo>
                  <a:lnTo>
                    <a:pt x="872" y="1085"/>
                  </a:lnTo>
                  <a:lnTo>
                    <a:pt x="871" y="1085"/>
                  </a:lnTo>
                  <a:lnTo>
                    <a:pt x="870" y="1085"/>
                  </a:lnTo>
                  <a:lnTo>
                    <a:pt x="869" y="1085"/>
                  </a:lnTo>
                  <a:lnTo>
                    <a:pt x="868" y="1085"/>
                  </a:lnTo>
                  <a:lnTo>
                    <a:pt x="867" y="1085"/>
                  </a:lnTo>
                  <a:lnTo>
                    <a:pt x="866" y="1085"/>
                  </a:lnTo>
                  <a:lnTo>
                    <a:pt x="864" y="1085"/>
                  </a:lnTo>
                  <a:lnTo>
                    <a:pt x="863" y="1085"/>
                  </a:lnTo>
                  <a:lnTo>
                    <a:pt x="862" y="1085"/>
                  </a:lnTo>
                  <a:lnTo>
                    <a:pt x="861" y="1085"/>
                  </a:lnTo>
                  <a:lnTo>
                    <a:pt x="859" y="1085"/>
                  </a:lnTo>
                  <a:lnTo>
                    <a:pt x="857" y="1085"/>
                  </a:lnTo>
                  <a:lnTo>
                    <a:pt x="853" y="1085"/>
                  </a:lnTo>
                  <a:lnTo>
                    <a:pt x="851" y="1085"/>
                  </a:lnTo>
                  <a:lnTo>
                    <a:pt x="850" y="1085"/>
                  </a:lnTo>
                  <a:lnTo>
                    <a:pt x="846" y="1085"/>
                  </a:lnTo>
                  <a:lnTo>
                    <a:pt x="844" y="1085"/>
                  </a:lnTo>
                  <a:lnTo>
                    <a:pt x="840" y="1085"/>
                  </a:lnTo>
                  <a:lnTo>
                    <a:pt x="836" y="1085"/>
                  </a:lnTo>
                  <a:lnTo>
                    <a:pt x="835" y="1085"/>
                  </a:lnTo>
                  <a:lnTo>
                    <a:pt x="834" y="1085"/>
                  </a:lnTo>
                  <a:lnTo>
                    <a:pt x="833" y="1085"/>
                  </a:lnTo>
                  <a:lnTo>
                    <a:pt x="830" y="1085"/>
                  </a:lnTo>
                  <a:lnTo>
                    <a:pt x="828" y="1085"/>
                  </a:lnTo>
                  <a:lnTo>
                    <a:pt x="827" y="1085"/>
                  </a:lnTo>
                  <a:lnTo>
                    <a:pt x="826" y="1085"/>
                  </a:lnTo>
                  <a:lnTo>
                    <a:pt x="825" y="1085"/>
                  </a:lnTo>
                  <a:lnTo>
                    <a:pt x="823" y="1085"/>
                  </a:lnTo>
                  <a:lnTo>
                    <a:pt x="821" y="1085"/>
                  </a:lnTo>
                  <a:lnTo>
                    <a:pt x="820" y="1085"/>
                  </a:lnTo>
                  <a:lnTo>
                    <a:pt x="819" y="1085"/>
                  </a:lnTo>
                  <a:lnTo>
                    <a:pt x="818" y="1085"/>
                  </a:lnTo>
                  <a:lnTo>
                    <a:pt x="816" y="1085"/>
                  </a:lnTo>
                  <a:lnTo>
                    <a:pt x="811" y="1085"/>
                  </a:lnTo>
                  <a:lnTo>
                    <a:pt x="810" y="1085"/>
                  </a:lnTo>
                  <a:lnTo>
                    <a:pt x="808" y="1085"/>
                  </a:lnTo>
                  <a:lnTo>
                    <a:pt x="807" y="1085"/>
                  </a:lnTo>
                  <a:lnTo>
                    <a:pt x="806" y="1085"/>
                  </a:lnTo>
                  <a:lnTo>
                    <a:pt x="804" y="1085"/>
                  </a:lnTo>
                  <a:lnTo>
                    <a:pt x="803" y="1085"/>
                  </a:lnTo>
                  <a:lnTo>
                    <a:pt x="802" y="1085"/>
                  </a:lnTo>
                  <a:lnTo>
                    <a:pt x="801" y="1085"/>
                  </a:lnTo>
                  <a:lnTo>
                    <a:pt x="798" y="1085"/>
                  </a:lnTo>
                  <a:lnTo>
                    <a:pt x="793" y="1085"/>
                  </a:lnTo>
                  <a:lnTo>
                    <a:pt x="790" y="1085"/>
                  </a:lnTo>
                  <a:lnTo>
                    <a:pt x="789" y="1085"/>
                  </a:lnTo>
                  <a:lnTo>
                    <a:pt x="781" y="1085"/>
                  </a:lnTo>
                  <a:lnTo>
                    <a:pt x="777" y="1085"/>
                  </a:lnTo>
                  <a:lnTo>
                    <a:pt x="772" y="1085"/>
                  </a:lnTo>
                  <a:lnTo>
                    <a:pt x="771" y="1085"/>
                  </a:lnTo>
                  <a:lnTo>
                    <a:pt x="752" y="1086"/>
                  </a:lnTo>
                  <a:lnTo>
                    <a:pt x="751" y="1086"/>
                  </a:lnTo>
                  <a:lnTo>
                    <a:pt x="746" y="1086"/>
                  </a:lnTo>
                  <a:lnTo>
                    <a:pt x="745" y="1086"/>
                  </a:lnTo>
                  <a:lnTo>
                    <a:pt x="741" y="1086"/>
                  </a:lnTo>
                  <a:lnTo>
                    <a:pt x="740" y="1086"/>
                  </a:lnTo>
                  <a:lnTo>
                    <a:pt x="739" y="1086"/>
                  </a:lnTo>
                  <a:lnTo>
                    <a:pt x="722" y="1086"/>
                  </a:lnTo>
                  <a:lnTo>
                    <a:pt x="706" y="1086"/>
                  </a:lnTo>
                  <a:lnTo>
                    <a:pt x="687" y="1086"/>
                  </a:lnTo>
                  <a:lnTo>
                    <a:pt x="669" y="1086"/>
                  </a:lnTo>
                  <a:lnTo>
                    <a:pt x="668" y="1086"/>
                  </a:lnTo>
                  <a:lnTo>
                    <a:pt x="651" y="1086"/>
                  </a:lnTo>
                  <a:lnTo>
                    <a:pt x="649" y="1086"/>
                  </a:lnTo>
                  <a:lnTo>
                    <a:pt x="647" y="1086"/>
                  </a:lnTo>
                  <a:lnTo>
                    <a:pt x="646" y="1086"/>
                  </a:lnTo>
                  <a:lnTo>
                    <a:pt x="634" y="1086"/>
                  </a:lnTo>
                  <a:lnTo>
                    <a:pt x="631" y="1086"/>
                  </a:lnTo>
                  <a:lnTo>
                    <a:pt x="623" y="1086"/>
                  </a:lnTo>
                  <a:lnTo>
                    <a:pt x="619" y="1086"/>
                  </a:lnTo>
                  <a:lnTo>
                    <a:pt x="601" y="1086"/>
                  </a:lnTo>
                  <a:lnTo>
                    <a:pt x="594" y="1086"/>
                  </a:lnTo>
                  <a:lnTo>
                    <a:pt x="593" y="1086"/>
                  </a:lnTo>
                  <a:lnTo>
                    <a:pt x="590" y="1086"/>
                  </a:lnTo>
                  <a:lnTo>
                    <a:pt x="584" y="1086"/>
                  </a:lnTo>
                  <a:lnTo>
                    <a:pt x="582" y="1086"/>
                  </a:lnTo>
                  <a:lnTo>
                    <a:pt x="577" y="1086"/>
                  </a:lnTo>
                  <a:lnTo>
                    <a:pt x="570" y="1086"/>
                  </a:lnTo>
                  <a:lnTo>
                    <a:pt x="569" y="1086"/>
                  </a:lnTo>
                  <a:lnTo>
                    <a:pt x="569" y="1088"/>
                  </a:lnTo>
                  <a:lnTo>
                    <a:pt x="539" y="1088"/>
                  </a:lnTo>
                  <a:lnTo>
                    <a:pt x="534" y="1088"/>
                  </a:lnTo>
                  <a:lnTo>
                    <a:pt x="528" y="1088"/>
                  </a:lnTo>
                  <a:lnTo>
                    <a:pt x="527" y="1088"/>
                  </a:lnTo>
                  <a:lnTo>
                    <a:pt x="526" y="1088"/>
                  </a:lnTo>
                  <a:lnTo>
                    <a:pt x="518" y="1088"/>
                  </a:lnTo>
                  <a:lnTo>
                    <a:pt x="517" y="1088"/>
                  </a:lnTo>
                  <a:lnTo>
                    <a:pt x="509" y="1088"/>
                  </a:lnTo>
                  <a:lnTo>
                    <a:pt x="505" y="1088"/>
                  </a:lnTo>
                  <a:lnTo>
                    <a:pt x="501" y="1088"/>
                  </a:lnTo>
                  <a:lnTo>
                    <a:pt x="500" y="1088"/>
                  </a:lnTo>
                  <a:lnTo>
                    <a:pt x="499" y="1088"/>
                  </a:lnTo>
                  <a:lnTo>
                    <a:pt x="494" y="1088"/>
                  </a:lnTo>
                  <a:lnTo>
                    <a:pt x="492" y="1088"/>
                  </a:lnTo>
                  <a:lnTo>
                    <a:pt x="473" y="1088"/>
                  </a:lnTo>
                  <a:lnTo>
                    <a:pt x="464" y="1088"/>
                  </a:lnTo>
                  <a:lnTo>
                    <a:pt x="446" y="1088"/>
                  </a:lnTo>
                  <a:lnTo>
                    <a:pt x="433" y="1088"/>
                  </a:lnTo>
                  <a:lnTo>
                    <a:pt x="429" y="1088"/>
                  </a:lnTo>
                  <a:lnTo>
                    <a:pt x="428" y="1088"/>
                  </a:lnTo>
                  <a:lnTo>
                    <a:pt x="410" y="1088"/>
                  </a:lnTo>
                  <a:lnTo>
                    <a:pt x="402" y="1089"/>
                  </a:lnTo>
                  <a:lnTo>
                    <a:pt x="401" y="1089"/>
                  </a:lnTo>
                  <a:lnTo>
                    <a:pt x="392" y="1089"/>
                  </a:lnTo>
                  <a:lnTo>
                    <a:pt x="375" y="1089"/>
                  </a:lnTo>
                  <a:lnTo>
                    <a:pt x="373" y="1089"/>
                  </a:lnTo>
                  <a:lnTo>
                    <a:pt x="367" y="1089"/>
                  </a:lnTo>
                  <a:lnTo>
                    <a:pt x="356" y="1089"/>
                  </a:lnTo>
                  <a:lnTo>
                    <a:pt x="351" y="1089"/>
                  </a:lnTo>
                  <a:lnTo>
                    <a:pt x="350" y="1089"/>
                  </a:lnTo>
                  <a:lnTo>
                    <a:pt x="338" y="1089"/>
                  </a:lnTo>
                  <a:lnTo>
                    <a:pt x="330" y="1089"/>
                  </a:lnTo>
                  <a:lnTo>
                    <a:pt x="321" y="1089"/>
                  </a:lnTo>
                  <a:lnTo>
                    <a:pt x="320" y="1089"/>
                  </a:lnTo>
                  <a:lnTo>
                    <a:pt x="303" y="1089"/>
                  </a:lnTo>
                  <a:lnTo>
                    <a:pt x="302" y="1089"/>
                  </a:lnTo>
                  <a:lnTo>
                    <a:pt x="284" y="1089"/>
                  </a:lnTo>
                  <a:lnTo>
                    <a:pt x="282" y="1089"/>
                  </a:lnTo>
                  <a:lnTo>
                    <a:pt x="250" y="1089"/>
                  </a:lnTo>
                  <a:lnTo>
                    <a:pt x="248" y="1089"/>
                  </a:lnTo>
                  <a:lnTo>
                    <a:pt x="247" y="1089"/>
                  </a:lnTo>
                  <a:lnTo>
                    <a:pt x="246" y="1089"/>
                  </a:lnTo>
                  <a:lnTo>
                    <a:pt x="214" y="1089"/>
                  </a:lnTo>
                  <a:lnTo>
                    <a:pt x="213" y="1089"/>
                  </a:lnTo>
                  <a:lnTo>
                    <a:pt x="181" y="1089"/>
                  </a:lnTo>
                  <a:lnTo>
                    <a:pt x="178" y="1089"/>
                  </a:lnTo>
                  <a:lnTo>
                    <a:pt x="177" y="1090"/>
                  </a:lnTo>
                  <a:lnTo>
                    <a:pt x="160" y="1090"/>
                  </a:lnTo>
                  <a:lnTo>
                    <a:pt x="155" y="1090"/>
                  </a:lnTo>
                  <a:lnTo>
                    <a:pt x="152" y="1090"/>
                  </a:lnTo>
                  <a:lnTo>
                    <a:pt x="145" y="1090"/>
                  </a:lnTo>
                  <a:lnTo>
                    <a:pt x="138" y="1090"/>
                  </a:lnTo>
                  <a:lnTo>
                    <a:pt x="135" y="1090"/>
                  </a:lnTo>
                  <a:lnTo>
                    <a:pt x="130" y="1090"/>
                  </a:lnTo>
                  <a:lnTo>
                    <a:pt x="126" y="1090"/>
                  </a:lnTo>
                  <a:lnTo>
                    <a:pt x="118" y="1090"/>
                  </a:lnTo>
                  <a:lnTo>
                    <a:pt x="113" y="1090"/>
                  </a:lnTo>
                  <a:lnTo>
                    <a:pt x="110" y="1090"/>
                  </a:lnTo>
                  <a:lnTo>
                    <a:pt x="106" y="1090"/>
                  </a:lnTo>
                  <a:lnTo>
                    <a:pt x="105" y="1090"/>
                  </a:lnTo>
                  <a:lnTo>
                    <a:pt x="104" y="1090"/>
                  </a:lnTo>
                  <a:lnTo>
                    <a:pt x="103" y="1090"/>
                  </a:lnTo>
                  <a:lnTo>
                    <a:pt x="99" y="1090"/>
                  </a:lnTo>
                  <a:lnTo>
                    <a:pt x="97" y="1090"/>
                  </a:lnTo>
                  <a:lnTo>
                    <a:pt x="84" y="1090"/>
                  </a:lnTo>
                  <a:lnTo>
                    <a:pt x="69" y="1090"/>
                  </a:lnTo>
                  <a:lnTo>
                    <a:pt x="41" y="1090"/>
                  </a:lnTo>
                  <a:lnTo>
                    <a:pt x="39" y="1090"/>
                  </a:lnTo>
                  <a:lnTo>
                    <a:pt x="34" y="1090"/>
                  </a:lnTo>
                  <a:lnTo>
                    <a:pt x="33" y="1090"/>
                  </a:lnTo>
                  <a:lnTo>
                    <a:pt x="31" y="1090"/>
                  </a:lnTo>
                  <a:lnTo>
                    <a:pt x="22" y="1090"/>
                  </a:lnTo>
                  <a:lnTo>
                    <a:pt x="14" y="1090"/>
                  </a:lnTo>
                  <a:lnTo>
                    <a:pt x="6" y="1090"/>
                  </a:lnTo>
                  <a:lnTo>
                    <a:pt x="1" y="1090"/>
                  </a:lnTo>
                  <a:lnTo>
                    <a:pt x="0" y="1090"/>
                  </a:lnTo>
                  <a:lnTo>
                    <a:pt x="0" y="1089"/>
                  </a:lnTo>
                  <a:lnTo>
                    <a:pt x="1" y="1089"/>
                  </a:lnTo>
                  <a:lnTo>
                    <a:pt x="2" y="1088"/>
                  </a:lnTo>
                  <a:lnTo>
                    <a:pt x="3" y="1086"/>
                  </a:lnTo>
                  <a:lnTo>
                    <a:pt x="3" y="1085"/>
                  </a:lnTo>
                  <a:lnTo>
                    <a:pt x="5" y="1085"/>
                  </a:lnTo>
                  <a:lnTo>
                    <a:pt x="6" y="1083"/>
                  </a:lnTo>
                  <a:lnTo>
                    <a:pt x="7" y="1082"/>
                  </a:lnTo>
                  <a:lnTo>
                    <a:pt x="7" y="1081"/>
                  </a:lnTo>
                  <a:lnTo>
                    <a:pt x="8" y="1081"/>
                  </a:lnTo>
                  <a:lnTo>
                    <a:pt x="8" y="1080"/>
                  </a:lnTo>
                  <a:lnTo>
                    <a:pt x="8" y="1078"/>
                  </a:lnTo>
                  <a:lnTo>
                    <a:pt x="9" y="1078"/>
                  </a:lnTo>
                  <a:lnTo>
                    <a:pt x="11" y="1076"/>
                  </a:lnTo>
                  <a:lnTo>
                    <a:pt x="13" y="1075"/>
                  </a:lnTo>
                  <a:lnTo>
                    <a:pt x="14" y="1073"/>
                  </a:lnTo>
                  <a:lnTo>
                    <a:pt x="14" y="1072"/>
                  </a:lnTo>
                  <a:lnTo>
                    <a:pt x="14" y="1071"/>
                  </a:lnTo>
                  <a:lnTo>
                    <a:pt x="15" y="1069"/>
                  </a:lnTo>
                  <a:lnTo>
                    <a:pt x="15" y="1068"/>
                  </a:lnTo>
                  <a:lnTo>
                    <a:pt x="15" y="1067"/>
                  </a:lnTo>
                  <a:lnTo>
                    <a:pt x="15" y="1066"/>
                  </a:lnTo>
                  <a:lnTo>
                    <a:pt x="14" y="1066"/>
                  </a:lnTo>
                  <a:lnTo>
                    <a:pt x="14" y="1065"/>
                  </a:lnTo>
                  <a:lnTo>
                    <a:pt x="14" y="1064"/>
                  </a:lnTo>
                  <a:lnTo>
                    <a:pt x="13" y="1064"/>
                  </a:lnTo>
                  <a:lnTo>
                    <a:pt x="13" y="1063"/>
                  </a:lnTo>
                  <a:lnTo>
                    <a:pt x="13" y="1061"/>
                  </a:lnTo>
                  <a:lnTo>
                    <a:pt x="13" y="1060"/>
                  </a:lnTo>
                  <a:lnTo>
                    <a:pt x="13" y="1059"/>
                  </a:lnTo>
                  <a:lnTo>
                    <a:pt x="14" y="1058"/>
                  </a:lnTo>
                  <a:lnTo>
                    <a:pt x="14" y="1057"/>
                  </a:lnTo>
                  <a:lnTo>
                    <a:pt x="13" y="1055"/>
                  </a:lnTo>
                  <a:lnTo>
                    <a:pt x="13" y="1053"/>
                  </a:lnTo>
                  <a:lnTo>
                    <a:pt x="11" y="1051"/>
                  </a:lnTo>
                  <a:lnTo>
                    <a:pt x="11" y="1050"/>
                  </a:lnTo>
                  <a:lnTo>
                    <a:pt x="13" y="1049"/>
                  </a:lnTo>
                  <a:lnTo>
                    <a:pt x="14" y="1049"/>
                  </a:lnTo>
                  <a:lnTo>
                    <a:pt x="15" y="1048"/>
                  </a:lnTo>
                  <a:lnTo>
                    <a:pt x="15" y="1049"/>
                  </a:lnTo>
                  <a:lnTo>
                    <a:pt x="16" y="1049"/>
                  </a:lnTo>
                  <a:lnTo>
                    <a:pt x="17" y="1049"/>
                  </a:lnTo>
                  <a:lnTo>
                    <a:pt x="18" y="1049"/>
                  </a:lnTo>
                  <a:lnTo>
                    <a:pt x="19" y="1049"/>
                  </a:lnTo>
                  <a:lnTo>
                    <a:pt x="20" y="1049"/>
                  </a:lnTo>
                  <a:lnTo>
                    <a:pt x="22" y="1049"/>
                  </a:lnTo>
                  <a:lnTo>
                    <a:pt x="23" y="1049"/>
                  </a:lnTo>
                  <a:lnTo>
                    <a:pt x="24" y="1050"/>
                  </a:lnTo>
                  <a:lnTo>
                    <a:pt x="25" y="1050"/>
                  </a:lnTo>
                  <a:lnTo>
                    <a:pt x="26" y="1050"/>
                  </a:lnTo>
                  <a:lnTo>
                    <a:pt x="26" y="1049"/>
                  </a:lnTo>
                  <a:lnTo>
                    <a:pt x="26" y="1048"/>
                  </a:lnTo>
                  <a:lnTo>
                    <a:pt x="26" y="1047"/>
                  </a:lnTo>
                  <a:lnTo>
                    <a:pt x="26" y="1046"/>
                  </a:lnTo>
                  <a:lnTo>
                    <a:pt x="26" y="1044"/>
                  </a:lnTo>
                  <a:lnTo>
                    <a:pt x="25" y="1043"/>
                  </a:lnTo>
                  <a:lnTo>
                    <a:pt x="25" y="1042"/>
                  </a:lnTo>
                  <a:lnTo>
                    <a:pt x="25" y="1041"/>
                  </a:lnTo>
                  <a:lnTo>
                    <a:pt x="26" y="1041"/>
                  </a:lnTo>
                  <a:lnTo>
                    <a:pt x="26" y="1040"/>
                  </a:lnTo>
                  <a:lnTo>
                    <a:pt x="26" y="1039"/>
                  </a:lnTo>
                  <a:lnTo>
                    <a:pt x="26" y="1038"/>
                  </a:lnTo>
                  <a:lnTo>
                    <a:pt x="26" y="1036"/>
                  </a:lnTo>
                  <a:lnTo>
                    <a:pt x="25" y="1036"/>
                  </a:lnTo>
                  <a:lnTo>
                    <a:pt x="25" y="1035"/>
                  </a:lnTo>
                  <a:lnTo>
                    <a:pt x="26" y="1035"/>
                  </a:lnTo>
                  <a:lnTo>
                    <a:pt x="26" y="1034"/>
                  </a:lnTo>
                  <a:lnTo>
                    <a:pt x="26" y="1033"/>
                  </a:lnTo>
                  <a:lnTo>
                    <a:pt x="26" y="1030"/>
                  </a:lnTo>
                  <a:lnTo>
                    <a:pt x="26" y="1029"/>
                  </a:lnTo>
                  <a:lnTo>
                    <a:pt x="26" y="1027"/>
                  </a:lnTo>
                  <a:lnTo>
                    <a:pt x="26" y="1026"/>
                  </a:lnTo>
                  <a:lnTo>
                    <a:pt x="27" y="1026"/>
                  </a:lnTo>
                  <a:lnTo>
                    <a:pt x="28" y="1026"/>
                  </a:lnTo>
                  <a:lnTo>
                    <a:pt x="28" y="1025"/>
                  </a:lnTo>
                  <a:lnTo>
                    <a:pt x="30" y="1025"/>
                  </a:lnTo>
                  <a:lnTo>
                    <a:pt x="30" y="1024"/>
                  </a:lnTo>
                  <a:lnTo>
                    <a:pt x="31" y="1023"/>
                  </a:lnTo>
                  <a:lnTo>
                    <a:pt x="31" y="1022"/>
                  </a:lnTo>
                  <a:lnTo>
                    <a:pt x="31" y="1019"/>
                  </a:lnTo>
                  <a:lnTo>
                    <a:pt x="31" y="1018"/>
                  </a:lnTo>
                  <a:lnTo>
                    <a:pt x="31" y="1017"/>
                  </a:lnTo>
                  <a:lnTo>
                    <a:pt x="30" y="1017"/>
                  </a:lnTo>
                  <a:lnTo>
                    <a:pt x="30" y="1016"/>
                  </a:lnTo>
                  <a:lnTo>
                    <a:pt x="31" y="1015"/>
                  </a:lnTo>
                  <a:lnTo>
                    <a:pt x="31" y="1014"/>
                  </a:lnTo>
                  <a:lnTo>
                    <a:pt x="32" y="1014"/>
                  </a:lnTo>
                  <a:lnTo>
                    <a:pt x="32" y="1013"/>
                  </a:lnTo>
                  <a:lnTo>
                    <a:pt x="33" y="1013"/>
                  </a:lnTo>
                  <a:lnTo>
                    <a:pt x="34" y="1011"/>
                  </a:lnTo>
                  <a:lnTo>
                    <a:pt x="35" y="1010"/>
                  </a:lnTo>
                  <a:lnTo>
                    <a:pt x="36" y="1009"/>
                  </a:lnTo>
                  <a:lnTo>
                    <a:pt x="36" y="1008"/>
                  </a:lnTo>
                  <a:lnTo>
                    <a:pt x="36" y="1007"/>
                  </a:lnTo>
                  <a:lnTo>
                    <a:pt x="36" y="1006"/>
                  </a:lnTo>
                  <a:lnTo>
                    <a:pt x="37" y="1006"/>
                  </a:lnTo>
                  <a:lnTo>
                    <a:pt x="37" y="1005"/>
                  </a:lnTo>
                  <a:lnTo>
                    <a:pt x="39" y="1005"/>
                  </a:lnTo>
                  <a:lnTo>
                    <a:pt x="39" y="1004"/>
                  </a:lnTo>
                  <a:lnTo>
                    <a:pt x="40" y="1004"/>
                  </a:lnTo>
                  <a:lnTo>
                    <a:pt x="40" y="1002"/>
                  </a:lnTo>
                  <a:lnTo>
                    <a:pt x="41" y="1002"/>
                  </a:lnTo>
                  <a:lnTo>
                    <a:pt x="41" y="1001"/>
                  </a:lnTo>
                  <a:lnTo>
                    <a:pt x="42" y="1000"/>
                  </a:lnTo>
                  <a:lnTo>
                    <a:pt x="42" y="1001"/>
                  </a:lnTo>
                  <a:lnTo>
                    <a:pt x="43" y="1001"/>
                  </a:lnTo>
                  <a:lnTo>
                    <a:pt x="44" y="1001"/>
                  </a:lnTo>
                  <a:lnTo>
                    <a:pt x="44" y="1002"/>
                  </a:lnTo>
                  <a:lnTo>
                    <a:pt x="45" y="1004"/>
                  </a:lnTo>
                  <a:lnTo>
                    <a:pt x="46" y="1004"/>
                  </a:lnTo>
                  <a:lnTo>
                    <a:pt x="48" y="1004"/>
                  </a:lnTo>
                  <a:lnTo>
                    <a:pt x="48" y="1002"/>
                  </a:lnTo>
                  <a:lnTo>
                    <a:pt x="49" y="1001"/>
                  </a:lnTo>
                  <a:lnTo>
                    <a:pt x="49" y="1000"/>
                  </a:lnTo>
                  <a:lnTo>
                    <a:pt x="50" y="1000"/>
                  </a:lnTo>
                  <a:lnTo>
                    <a:pt x="51" y="999"/>
                  </a:lnTo>
                  <a:lnTo>
                    <a:pt x="51" y="998"/>
                  </a:lnTo>
                  <a:lnTo>
                    <a:pt x="52" y="998"/>
                  </a:lnTo>
                  <a:lnTo>
                    <a:pt x="53" y="998"/>
                  </a:lnTo>
                  <a:lnTo>
                    <a:pt x="54" y="997"/>
                  </a:lnTo>
                  <a:lnTo>
                    <a:pt x="56" y="997"/>
                  </a:lnTo>
                  <a:lnTo>
                    <a:pt x="56" y="996"/>
                  </a:lnTo>
                  <a:lnTo>
                    <a:pt x="56" y="994"/>
                  </a:lnTo>
                  <a:lnTo>
                    <a:pt x="56" y="993"/>
                  </a:lnTo>
                  <a:lnTo>
                    <a:pt x="54" y="993"/>
                  </a:lnTo>
                  <a:lnTo>
                    <a:pt x="53" y="992"/>
                  </a:lnTo>
                  <a:lnTo>
                    <a:pt x="52" y="991"/>
                  </a:lnTo>
                  <a:lnTo>
                    <a:pt x="52" y="990"/>
                  </a:lnTo>
                  <a:lnTo>
                    <a:pt x="53" y="989"/>
                  </a:lnTo>
                  <a:lnTo>
                    <a:pt x="53" y="988"/>
                  </a:lnTo>
                  <a:lnTo>
                    <a:pt x="54" y="986"/>
                  </a:lnTo>
                  <a:lnTo>
                    <a:pt x="56" y="985"/>
                  </a:lnTo>
                  <a:lnTo>
                    <a:pt x="57" y="984"/>
                  </a:lnTo>
                  <a:lnTo>
                    <a:pt x="57" y="983"/>
                  </a:lnTo>
                  <a:lnTo>
                    <a:pt x="59" y="982"/>
                  </a:lnTo>
                  <a:lnTo>
                    <a:pt x="61" y="982"/>
                  </a:lnTo>
                  <a:lnTo>
                    <a:pt x="62" y="983"/>
                  </a:lnTo>
                  <a:lnTo>
                    <a:pt x="63" y="983"/>
                  </a:lnTo>
                  <a:lnTo>
                    <a:pt x="63" y="982"/>
                  </a:lnTo>
                  <a:lnTo>
                    <a:pt x="65" y="982"/>
                  </a:lnTo>
                  <a:lnTo>
                    <a:pt x="66" y="982"/>
                  </a:lnTo>
                  <a:lnTo>
                    <a:pt x="67" y="982"/>
                  </a:lnTo>
                  <a:lnTo>
                    <a:pt x="68" y="981"/>
                  </a:lnTo>
                  <a:lnTo>
                    <a:pt x="69" y="980"/>
                  </a:lnTo>
                  <a:lnTo>
                    <a:pt x="68" y="980"/>
                  </a:lnTo>
                  <a:lnTo>
                    <a:pt x="68" y="979"/>
                  </a:lnTo>
                  <a:lnTo>
                    <a:pt x="67" y="979"/>
                  </a:lnTo>
                  <a:lnTo>
                    <a:pt x="66" y="979"/>
                  </a:lnTo>
                  <a:lnTo>
                    <a:pt x="66" y="977"/>
                  </a:lnTo>
                  <a:lnTo>
                    <a:pt x="68" y="976"/>
                  </a:lnTo>
                  <a:lnTo>
                    <a:pt x="69" y="975"/>
                  </a:lnTo>
                  <a:lnTo>
                    <a:pt x="70" y="974"/>
                  </a:lnTo>
                  <a:lnTo>
                    <a:pt x="73" y="973"/>
                  </a:lnTo>
                  <a:lnTo>
                    <a:pt x="74" y="972"/>
                  </a:lnTo>
                  <a:lnTo>
                    <a:pt x="75" y="972"/>
                  </a:lnTo>
                  <a:lnTo>
                    <a:pt x="76" y="971"/>
                  </a:lnTo>
                  <a:lnTo>
                    <a:pt x="77" y="969"/>
                  </a:lnTo>
                  <a:lnTo>
                    <a:pt x="78" y="969"/>
                  </a:lnTo>
                  <a:lnTo>
                    <a:pt x="79" y="968"/>
                  </a:lnTo>
                  <a:lnTo>
                    <a:pt x="79" y="967"/>
                  </a:lnTo>
                  <a:lnTo>
                    <a:pt x="80" y="966"/>
                  </a:lnTo>
                  <a:lnTo>
                    <a:pt x="80" y="965"/>
                  </a:lnTo>
                  <a:lnTo>
                    <a:pt x="80" y="964"/>
                  </a:lnTo>
                  <a:lnTo>
                    <a:pt x="80" y="963"/>
                  </a:lnTo>
                  <a:lnTo>
                    <a:pt x="80" y="961"/>
                  </a:lnTo>
                  <a:lnTo>
                    <a:pt x="80" y="960"/>
                  </a:lnTo>
                  <a:lnTo>
                    <a:pt x="79" y="959"/>
                  </a:lnTo>
                  <a:lnTo>
                    <a:pt x="79" y="958"/>
                  </a:lnTo>
                  <a:lnTo>
                    <a:pt x="78" y="957"/>
                  </a:lnTo>
                  <a:lnTo>
                    <a:pt x="77" y="956"/>
                  </a:lnTo>
                  <a:lnTo>
                    <a:pt x="77" y="955"/>
                  </a:lnTo>
                  <a:lnTo>
                    <a:pt x="77" y="954"/>
                  </a:lnTo>
                  <a:lnTo>
                    <a:pt x="78" y="952"/>
                  </a:lnTo>
                  <a:lnTo>
                    <a:pt x="80" y="951"/>
                  </a:lnTo>
                  <a:lnTo>
                    <a:pt x="83" y="949"/>
                  </a:lnTo>
                  <a:lnTo>
                    <a:pt x="83" y="947"/>
                  </a:lnTo>
                  <a:lnTo>
                    <a:pt x="83" y="943"/>
                  </a:lnTo>
                  <a:lnTo>
                    <a:pt x="83" y="940"/>
                  </a:lnTo>
                  <a:lnTo>
                    <a:pt x="84" y="939"/>
                  </a:lnTo>
                  <a:lnTo>
                    <a:pt x="85" y="937"/>
                  </a:lnTo>
                  <a:lnTo>
                    <a:pt x="85" y="934"/>
                  </a:lnTo>
                  <a:lnTo>
                    <a:pt x="85" y="933"/>
                  </a:lnTo>
                  <a:lnTo>
                    <a:pt x="85" y="931"/>
                  </a:lnTo>
                  <a:lnTo>
                    <a:pt x="85" y="930"/>
                  </a:lnTo>
                  <a:lnTo>
                    <a:pt x="85" y="929"/>
                  </a:lnTo>
                  <a:lnTo>
                    <a:pt x="85" y="926"/>
                  </a:lnTo>
                  <a:lnTo>
                    <a:pt x="86" y="923"/>
                  </a:lnTo>
                  <a:lnTo>
                    <a:pt x="87" y="921"/>
                  </a:lnTo>
                  <a:lnTo>
                    <a:pt x="88" y="917"/>
                  </a:lnTo>
                  <a:lnTo>
                    <a:pt x="88" y="916"/>
                  </a:lnTo>
                  <a:lnTo>
                    <a:pt x="88" y="915"/>
                  </a:lnTo>
                  <a:lnTo>
                    <a:pt x="89" y="913"/>
                  </a:lnTo>
                  <a:lnTo>
                    <a:pt x="92" y="910"/>
                  </a:lnTo>
                  <a:lnTo>
                    <a:pt x="95" y="910"/>
                  </a:lnTo>
                  <a:lnTo>
                    <a:pt x="96" y="910"/>
                  </a:lnTo>
                  <a:lnTo>
                    <a:pt x="99" y="909"/>
                  </a:lnTo>
                  <a:lnTo>
                    <a:pt x="99" y="908"/>
                  </a:lnTo>
                  <a:lnTo>
                    <a:pt x="99" y="906"/>
                  </a:lnTo>
                  <a:lnTo>
                    <a:pt x="100" y="904"/>
                  </a:lnTo>
                  <a:lnTo>
                    <a:pt x="101" y="902"/>
                  </a:lnTo>
                  <a:lnTo>
                    <a:pt x="101" y="901"/>
                  </a:lnTo>
                  <a:lnTo>
                    <a:pt x="101" y="900"/>
                  </a:lnTo>
                  <a:lnTo>
                    <a:pt x="101" y="899"/>
                  </a:lnTo>
                  <a:lnTo>
                    <a:pt x="102" y="897"/>
                  </a:lnTo>
                  <a:lnTo>
                    <a:pt x="103" y="896"/>
                  </a:lnTo>
                  <a:lnTo>
                    <a:pt x="105" y="896"/>
                  </a:lnTo>
                  <a:lnTo>
                    <a:pt x="108" y="896"/>
                  </a:lnTo>
                  <a:lnTo>
                    <a:pt x="109" y="896"/>
                  </a:lnTo>
                  <a:lnTo>
                    <a:pt x="110" y="893"/>
                  </a:lnTo>
                  <a:lnTo>
                    <a:pt x="111" y="893"/>
                  </a:lnTo>
                  <a:lnTo>
                    <a:pt x="111" y="892"/>
                  </a:lnTo>
                  <a:lnTo>
                    <a:pt x="111" y="893"/>
                  </a:lnTo>
                  <a:lnTo>
                    <a:pt x="111" y="892"/>
                  </a:lnTo>
                  <a:lnTo>
                    <a:pt x="112" y="892"/>
                  </a:lnTo>
                  <a:lnTo>
                    <a:pt x="112" y="891"/>
                  </a:lnTo>
                  <a:lnTo>
                    <a:pt x="113" y="891"/>
                  </a:lnTo>
                  <a:lnTo>
                    <a:pt x="114" y="891"/>
                  </a:lnTo>
                  <a:lnTo>
                    <a:pt x="115" y="891"/>
                  </a:lnTo>
                  <a:lnTo>
                    <a:pt x="117" y="891"/>
                  </a:lnTo>
                  <a:lnTo>
                    <a:pt x="117" y="892"/>
                  </a:lnTo>
                  <a:lnTo>
                    <a:pt x="118" y="892"/>
                  </a:lnTo>
                  <a:lnTo>
                    <a:pt x="118" y="891"/>
                  </a:lnTo>
                  <a:lnTo>
                    <a:pt x="119" y="892"/>
                  </a:lnTo>
                  <a:lnTo>
                    <a:pt x="120" y="892"/>
                  </a:lnTo>
                  <a:lnTo>
                    <a:pt x="121" y="892"/>
                  </a:lnTo>
                  <a:lnTo>
                    <a:pt x="122" y="892"/>
                  </a:lnTo>
                  <a:lnTo>
                    <a:pt x="122" y="893"/>
                  </a:lnTo>
                  <a:lnTo>
                    <a:pt x="123" y="893"/>
                  </a:lnTo>
                  <a:lnTo>
                    <a:pt x="125" y="894"/>
                  </a:lnTo>
                  <a:lnTo>
                    <a:pt x="126" y="894"/>
                  </a:lnTo>
                  <a:lnTo>
                    <a:pt x="127" y="894"/>
                  </a:lnTo>
                  <a:lnTo>
                    <a:pt x="127" y="893"/>
                  </a:lnTo>
                  <a:lnTo>
                    <a:pt x="127" y="892"/>
                  </a:lnTo>
                  <a:lnTo>
                    <a:pt x="128" y="892"/>
                  </a:lnTo>
                  <a:lnTo>
                    <a:pt x="128" y="891"/>
                  </a:lnTo>
                  <a:lnTo>
                    <a:pt x="128" y="890"/>
                  </a:lnTo>
                  <a:lnTo>
                    <a:pt x="129" y="890"/>
                  </a:lnTo>
                  <a:lnTo>
                    <a:pt x="130" y="890"/>
                  </a:lnTo>
                  <a:lnTo>
                    <a:pt x="131" y="890"/>
                  </a:lnTo>
                  <a:lnTo>
                    <a:pt x="132" y="889"/>
                  </a:lnTo>
                  <a:lnTo>
                    <a:pt x="132" y="888"/>
                  </a:lnTo>
                  <a:lnTo>
                    <a:pt x="134" y="888"/>
                  </a:lnTo>
                  <a:lnTo>
                    <a:pt x="134" y="887"/>
                  </a:lnTo>
                  <a:lnTo>
                    <a:pt x="134" y="885"/>
                  </a:lnTo>
                  <a:lnTo>
                    <a:pt x="132" y="884"/>
                  </a:lnTo>
                  <a:lnTo>
                    <a:pt x="132" y="883"/>
                  </a:lnTo>
                  <a:lnTo>
                    <a:pt x="132" y="882"/>
                  </a:lnTo>
                  <a:lnTo>
                    <a:pt x="131" y="882"/>
                  </a:lnTo>
                  <a:lnTo>
                    <a:pt x="131" y="881"/>
                  </a:lnTo>
                  <a:lnTo>
                    <a:pt x="130" y="881"/>
                  </a:lnTo>
                  <a:lnTo>
                    <a:pt x="130" y="880"/>
                  </a:lnTo>
                  <a:lnTo>
                    <a:pt x="130" y="879"/>
                  </a:lnTo>
                  <a:lnTo>
                    <a:pt x="130" y="877"/>
                  </a:lnTo>
                  <a:lnTo>
                    <a:pt x="130" y="876"/>
                  </a:lnTo>
                  <a:lnTo>
                    <a:pt x="131" y="876"/>
                  </a:lnTo>
                  <a:lnTo>
                    <a:pt x="131" y="875"/>
                  </a:lnTo>
                  <a:lnTo>
                    <a:pt x="131" y="874"/>
                  </a:lnTo>
                  <a:lnTo>
                    <a:pt x="131" y="873"/>
                  </a:lnTo>
                  <a:lnTo>
                    <a:pt x="131" y="872"/>
                  </a:lnTo>
                  <a:lnTo>
                    <a:pt x="130" y="871"/>
                  </a:lnTo>
                  <a:lnTo>
                    <a:pt x="130" y="869"/>
                  </a:lnTo>
                  <a:lnTo>
                    <a:pt x="129" y="868"/>
                  </a:lnTo>
                  <a:lnTo>
                    <a:pt x="128" y="867"/>
                  </a:lnTo>
                  <a:lnTo>
                    <a:pt x="127" y="866"/>
                  </a:lnTo>
                  <a:lnTo>
                    <a:pt x="127" y="865"/>
                  </a:lnTo>
                  <a:lnTo>
                    <a:pt x="127" y="864"/>
                  </a:lnTo>
                  <a:lnTo>
                    <a:pt x="126" y="863"/>
                  </a:lnTo>
                  <a:lnTo>
                    <a:pt x="126" y="862"/>
                  </a:lnTo>
                  <a:lnTo>
                    <a:pt x="127" y="862"/>
                  </a:lnTo>
                  <a:lnTo>
                    <a:pt x="127" y="860"/>
                  </a:lnTo>
                  <a:lnTo>
                    <a:pt x="128" y="859"/>
                  </a:lnTo>
                  <a:lnTo>
                    <a:pt x="129" y="858"/>
                  </a:lnTo>
                  <a:lnTo>
                    <a:pt x="130" y="858"/>
                  </a:lnTo>
                  <a:lnTo>
                    <a:pt x="130" y="857"/>
                  </a:lnTo>
                  <a:lnTo>
                    <a:pt x="130" y="856"/>
                  </a:lnTo>
                  <a:lnTo>
                    <a:pt x="129" y="856"/>
                  </a:lnTo>
                  <a:lnTo>
                    <a:pt x="129" y="855"/>
                  </a:lnTo>
                  <a:lnTo>
                    <a:pt x="128" y="854"/>
                  </a:lnTo>
                  <a:lnTo>
                    <a:pt x="128" y="852"/>
                  </a:lnTo>
                  <a:lnTo>
                    <a:pt x="129" y="851"/>
                  </a:lnTo>
                  <a:lnTo>
                    <a:pt x="130" y="851"/>
                  </a:lnTo>
                  <a:lnTo>
                    <a:pt x="130" y="850"/>
                  </a:lnTo>
                  <a:lnTo>
                    <a:pt x="130" y="849"/>
                  </a:lnTo>
                  <a:lnTo>
                    <a:pt x="129" y="848"/>
                  </a:lnTo>
                  <a:lnTo>
                    <a:pt x="128" y="847"/>
                  </a:lnTo>
                  <a:lnTo>
                    <a:pt x="127" y="846"/>
                  </a:lnTo>
                  <a:lnTo>
                    <a:pt x="126" y="845"/>
                  </a:lnTo>
                  <a:lnTo>
                    <a:pt x="126" y="843"/>
                  </a:lnTo>
                  <a:lnTo>
                    <a:pt x="126" y="842"/>
                  </a:lnTo>
                  <a:lnTo>
                    <a:pt x="127" y="841"/>
                  </a:lnTo>
                  <a:lnTo>
                    <a:pt x="127" y="840"/>
                  </a:lnTo>
                  <a:lnTo>
                    <a:pt x="128" y="839"/>
                  </a:lnTo>
                  <a:lnTo>
                    <a:pt x="128" y="838"/>
                  </a:lnTo>
                  <a:lnTo>
                    <a:pt x="129" y="838"/>
                  </a:lnTo>
                  <a:lnTo>
                    <a:pt x="129" y="837"/>
                  </a:lnTo>
                  <a:lnTo>
                    <a:pt x="130" y="835"/>
                  </a:lnTo>
                  <a:lnTo>
                    <a:pt x="131" y="835"/>
                  </a:lnTo>
                  <a:lnTo>
                    <a:pt x="131" y="834"/>
                  </a:lnTo>
                  <a:lnTo>
                    <a:pt x="132" y="834"/>
                  </a:lnTo>
                  <a:lnTo>
                    <a:pt x="134" y="834"/>
                  </a:lnTo>
                  <a:lnTo>
                    <a:pt x="135" y="833"/>
                  </a:lnTo>
                  <a:lnTo>
                    <a:pt x="136" y="833"/>
                  </a:lnTo>
                  <a:lnTo>
                    <a:pt x="137" y="833"/>
                  </a:lnTo>
                  <a:lnTo>
                    <a:pt x="137" y="832"/>
                  </a:lnTo>
                  <a:lnTo>
                    <a:pt x="138" y="832"/>
                  </a:lnTo>
                  <a:lnTo>
                    <a:pt x="138" y="831"/>
                  </a:lnTo>
                  <a:lnTo>
                    <a:pt x="138" y="830"/>
                  </a:lnTo>
                  <a:lnTo>
                    <a:pt x="138" y="829"/>
                  </a:lnTo>
                  <a:lnTo>
                    <a:pt x="139" y="829"/>
                  </a:lnTo>
                  <a:lnTo>
                    <a:pt x="139" y="827"/>
                  </a:lnTo>
                  <a:lnTo>
                    <a:pt x="140" y="827"/>
                  </a:lnTo>
                  <a:lnTo>
                    <a:pt x="140" y="826"/>
                  </a:lnTo>
                  <a:lnTo>
                    <a:pt x="142" y="825"/>
                  </a:lnTo>
                  <a:lnTo>
                    <a:pt x="142" y="824"/>
                  </a:lnTo>
                  <a:lnTo>
                    <a:pt x="142" y="823"/>
                  </a:lnTo>
                  <a:lnTo>
                    <a:pt x="143" y="822"/>
                  </a:lnTo>
                  <a:lnTo>
                    <a:pt x="143" y="821"/>
                  </a:lnTo>
                  <a:lnTo>
                    <a:pt x="144" y="821"/>
                  </a:lnTo>
                  <a:lnTo>
                    <a:pt x="144" y="820"/>
                  </a:lnTo>
                  <a:lnTo>
                    <a:pt x="144" y="818"/>
                  </a:lnTo>
                  <a:lnTo>
                    <a:pt x="143" y="817"/>
                  </a:lnTo>
                  <a:lnTo>
                    <a:pt x="143" y="816"/>
                  </a:lnTo>
                  <a:lnTo>
                    <a:pt x="143" y="815"/>
                  </a:lnTo>
                  <a:lnTo>
                    <a:pt x="143" y="814"/>
                  </a:lnTo>
                  <a:lnTo>
                    <a:pt x="144" y="813"/>
                  </a:lnTo>
                  <a:lnTo>
                    <a:pt x="145" y="812"/>
                  </a:lnTo>
                  <a:lnTo>
                    <a:pt x="145" y="810"/>
                  </a:lnTo>
                  <a:lnTo>
                    <a:pt x="145" y="809"/>
                  </a:lnTo>
                  <a:lnTo>
                    <a:pt x="145" y="808"/>
                  </a:lnTo>
                  <a:lnTo>
                    <a:pt x="145" y="807"/>
                  </a:lnTo>
                  <a:lnTo>
                    <a:pt x="146" y="806"/>
                  </a:lnTo>
                  <a:lnTo>
                    <a:pt x="147" y="806"/>
                  </a:lnTo>
                  <a:lnTo>
                    <a:pt x="148" y="806"/>
                  </a:lnTo>
                  <a:lnTo>
                    <a:pt x="148" y="807"/>
                  </a:lnTo>
                  <a:lnTo>
                    <a:pt x="149" y="807"/>
                  </a:lnTo>
                  <a:lnTo>
                    <a:pt x="149" y="808"/>
                  </a:lnTo>
                  <a:lnTo>
                    <a:pt x="151" y="808"/>
                  </a:lnTo>
                  <a:lnTo>
                    <a:pt x="152" y="809"/>
                  </a:lnTo>
                  <a:lnTo>
                    <a:pt x="153" y="809"/>
                  </a:lnTo>
                  <a:lnTo>
                    <a:pt x="153" y="810"/>
                  </a:lnTo>
                  <a:lnTo>
                    <a:pt x="154" y="812"/>
                  </a:lnTo>
                  <a:lnTo>
                    <a:pt x="155" y="813"/>
                  </a:lnTo>
                  <a:lnTo>
                    <a:pt x="156" y="814"/>
                  </a:lnTo>
                  <a:lnTo>
                    <a:pt x="157" y="814"/>
                  </a:lnTo>
                  <a:lnTo>
                    <a:pt x="158" y="814"/>
                  </a:lnTo>
                  <a:lnTo>
                    <a:pt x="160" y="814"/>
                  </a:lnTo>
                  <a:lnTo>
                    <a:pt x="161" y="813"/>
                  </a:lnTo>
                  <a:lnTo>
                    <a:pt x="161" y="812"/>
                  </a:lnTo>
                  <a:lnTo>
                    <a:pt x="163" y="810"/>
                  </a:lnTo>
                  <a:lnTo>
                    <a:pt x="164" y="809"/>
                  </a:lnTo>
                  <a:lnTo>
                    <a:pt x="164" y="808"/>
                  </a:lnTo>
                  <a:lnTo>
                    <a:pt x="165" y="808"/>
                  </a:lnTo>
                  <a:lnTo>
                    <a:pt x="166" y="807"/>
                  </a:lnTo>
                  <a:lnTo>
                    <a:pt x="168" y="807"/>
                  </a:lnTo>
                  <a:lnTo>
                    <a:pt x="169" y="807"/>
                  </a:lnTo>
                  <a:lnTo>
                    <a:pt x="170" y="806"/>
                  </a:lnTo>
                  <a:lnTo>
                    <a:pt x="170" y="805"/>
                  </a:lnTo>
                  <a:lnTo>
                    <a:pt x="171" y="805"/>
                  </a:lnTo>
                  <a:lnTo>
                    <a:pt x="171" y="806"/>
                  </a:lnTo>
                  <a:lnTo>
                    <a:pt x="172" y="806"/>
                  </a:lnTo>
                  <a:lnTo>
                    <a:pt x="174" y="806"/>
                  </a:lnTo>
                  <a:lnTo>
                    <a:pt x="175" y="805"/>
                  </a:lnTo>
                  <a:lnTo>
                    <a:pt x="177" y="805"/>
                  </a:lnTo>
                  <a:lnTo>
                    <a:pt x="179" y="805"/>
                  </a:lnTo>
                  <a:lnTo>
                    <a:pt x="180" y="805"/>
                  </a:lnTo>
                  <a:lnTo>
                    <a:pt x="180" y="804"/>
                  </a:lnTo>
                  <a:lnTo>
                    <a:pt x="180" y="802"/>
                  </a:lnTo>
                  <a:lnTo>
                    <a:pt x="181" y="802"/>
                  </a:lnTo>
                  <a:lnTo>
                    <a:pt x="181" y="801"/>
                  </a:lnTo>
                  <a:lnTo>
                    <a:pt x="182" y="801"/>
                  </a:lnTo>
                  <a:lnTo>
                    <a:pt x="182" y="800"/>
                  </a:lnTo>
                  <a:lnTo>
                    <a:pt x="182" y="799"/>
                  </a:lnTo>
                  <a:lnTo>
                    <a:pt x="182" y="798"/>
                  </a:lnTo>
                  <a:lnTo>
                    <a:pt x="182" y="797"/>
                  </a:lnTo>
                  <a:lnTo>
                    <a:pt x="182" y="796"/>
                  </a:lnTo>
                  <a:lnTo>
                    <a:pt x="181" y="795"/>
                  </a:lnTo>
                  <a:lnTo>
                    <a:pt x="181" y="793"/>
                  </a:lnTo>
                  <a:lnTo>
                    <a:pt x="181" y="792"/>
                  </a:lnTo>
                  <a:lnTo>
                    <a:pt x="181" y="791"/>
                  </a:lnTo>
                  <a:lnTo>
                    <a:pt x="180" y="791"/>
                  </a:lnTo>
                  <a:lnTo>
                    <a:pt x="179" y="791"/>
                  </a:lnTo>
                  <a:lnTo>
                    <a:pt x="178" y="791"/>
                  </a:lnTo>
                  <a:lnTo>
                    <a:pt x="178" y="792"/>
                  </a:lnTo>
                  <a:lnTo>
                    <a:pt x="177" y="792"/>
                  </a:lnTo>
                  <a:lnTo>
                    <a:pt x="177" y="791"/>
                  </a:lnTo>
                  <a:lnTo>
                    <a:pt x="175" y="791"/>
                  </a:lnTo>
                  <a:lnTo>
                    <a:pt x="177" y="791"/>
                  </a:lnTo>
                  <a:lnTo>
                    <a:pt x="175" y="790"/>
                  </a:lnTo>
                  <a:lnTo>
                    <a:pt x="175" y="789"/>
                  </a:lnTo>
                  <a:lnTo>
                    <a:pt x="175" y="788"/>
                  </a:lnTo>
                  <a:lnTo>
                    <a:pt x="177" y="788"/>
                  </a:lnTo>
                  <a:lnTo>
                    <a:pt x="178" y="788"/>
                  </a:lnTo>
                  <a:lnTo>
                    <a:pt x="179" y="788"/>
                  </a:lnTo>
                  <a:lnTo>
                    <a:pt x="180" y="788"/>
                  </a:lnTo>
                  <a:lnTo>
                    <a:pt x="180" y="787"/>
                  </a:lnTo>
                  <a:lnTo>
                    <a:pt x="181" y="787"/>
                  </a:lnTo>
                  <a:lnTo>
                    <a:pt x="182" y="785"/>
                  </a:lnTo>
                  <a:lnTo>
                    <a:pt x="182" y="784"/>
                  </a:lnTo>
                  <a:lnTo>
                    <a:pt x="182" y="783"/>
                  </a:lnTo>
                  <a:lnTo>
                    <a:pt x="181" y="782"/>
                  </a:lnTo>
                  <a:lnTo>
                    <a:pt x="181" y="781"/>
                  </a:lnTo>
                  <a:lnTo>
                    <a:pt x="181" y="779"/>
                  </a:lnTo>
                  <a:lnTo>
                    <a:pt x="181" y="778"/>
                  </a:lnTo>
                  <a:lnTo>
                    <a:pt x="182" y="778"/>
                  </a:lnTo>
                  <a:lnTo>
                    <a:pt x="182" y="776"/>
                  </a:lnTo>
                  <a:lnTo>
                    <a:pt x="182" y="778"/>
                  </a:lnTo>
                  <a:lnTo>
                    <a:pt x="183" y="778"/>
                  </a:lnTo>
                  <a:lnTo>
                    <a:pt x="186" y="780"/>
                  </a:lnTo>
                  <a:lnTo>
                    <a:pt x="187" y="780"/>
                  </a:lnTo>
                  <a:lnTo>
                    <a:pt x="187" y="781"/>
                  </a:lnTo>
                  <a:lnTo>
                    <a:pt x="188" y="781"/>
                  </a:lnTo>
                  <a:lnTo>
                    <a:pt x="189" y="781"/>
                  </a:lnTo>
                  <a:lnTo>
                    <a:pt x="191" y="781"/>
                  </a:lnTo>
                  <a:lnTo>
                    <a:pt x="194" y="781"/>
                  </a:lnTo>
                  <a:lnTo>
                    <a:pt x="195" y="781"/>
                  </a:lnTo>
                  <a:lnTo>
                    <a:pt x="195" y="780"/>
                  </a:lnTo>
                  <a:lnTo>
                    <a:pt x="196" y="780"/>
                  </a:lnTo>
                  <a:lnTo>
                    <a:pt x="195" y="778"/>
                  </a:lnTo>
                  <a:lnTo>
                    <a:pt x="195" y="776"/>
                  </a:lnTo>
                  <a:lnTo>
                    <a:pt x="196" y="775"/>
                  </a:lnTo>
                  <a:lnTo>
                    <a:pt x="196" y="774"/>
                  </a:lnTo>
                  <a:lnTo>
                    <a:pt x="197" y="774"/>
                  </a:lnTo>
                  <a:lnTo>
                    <a:pt x="198" y="775"/>
                  </a:lnTo>
                  <a:lnTo>
                    <a:pt x="199" y="775"/>
                  </a:lnTo>
                  <a:lnTo>
                    <a:pt x="200" y="775"/>
                  </a:lnTo>
                  <a:lnTo>
                    <a:pt x="201" y="775"/>
                  </a:lnTo>
                  <a:lnTo>
                    <a:pt x="203" y="775"/>
                  </a:lnTo>
                  <a:lnTo>
                    <a:pt x="203" y="773"/>
                  </a:lnTo>
                  <a:lnTo>
                    <a:pt x="203" y="772"/>
                  </a:lnTo>
                  <a:lnTo>
                    <a:pt x="203" y="771"/>
                  </a:lnTo>
                  <a:lnTo>
                    <a:pt x="203" y="770"/>
                  </a:lnTo>
                  <a:lnTo>
                    <a:pt x="203" y="768"/>
                  </a:lnTo>
                  <a:lnTo>
                    <a:pt x="201" y="767"/>
                  </a:lnTo>
                  <a:lnTo>
                    <a:pt x="199" y="766"/>
                  </a:lnTo>
                  <a:lnTo>
                    <a:pt x="199" y="765"/>
                  </a:lnTo>
                  <a:lnTo>
                    <a:pt x="199" y="764"/>
                  </a:lnTo>
                  <a:lnTo>
                    <a:pt x="200" y="764"/>
                  </a:lnTo>
                  <a:lnTo>
                    <a:pt x="201" y="764"/>
                  </a:lnTo>
                  <a:lnTo>
                    <a:pt x="203" y="764"/>
                  </a:lnTo>
                  <a:lnTo>
                    <a:pt x="205" y="765"/>
                  </a:lnTo>
                  <a:lnTo>
                    <a:pt x="206" y="765"/>
                  </a:lnTo>
                  <a:lnTo>
                    <a:pt x="207" y="765"/>
                  </a:lnTo>
                  <a:lnTo>
                    <a:pt x="208" y="766"/>
                  </a:lnTo>
                  <a:lnTo>
                    <a:pt x="209" y="766"/>
                  </a:lnTo>
                  <a:lnTo>
                    <a:pt x="211" y="766"/>
                  </a:lnTo>
                  <a:lnTo>
                    <a:pt x="212" y="766"/>
                  </a:lnTo>
                  <a:lnTo>
                    <a:pt x="213" y="766"/>
                  </a:lnTo>
                  <a:lnTo>
                    <a:pt x="214" y="765"/>
                  </a:lnTo>
                  <a:lnTo>
                    <a:pt x="214" y="764"/>
                  </a:lnTo>
                  <a:lnTo>
                    <a:pt x="215" y="764"/>
                  </a:lnTo>
                  <a:lnTo>
                    <a:pt x="215" y="763"/>
                  </a:lnTo>
                  <a:lnTo>
                    <a:pt x="215" y="762"/>
                  </a:lnTo>
                  <a:lnTo>
                    <a:pt x="214" y="762"/>
                  </a:lnTo>
                  <a:lnTo>
                    <a:pt x="214" y="760"/>
                  </a:lnTo>
                  <a:lnTo>
                    <a:pt x="214" y="759"/>
                  </a:lnTo>
                  <a:lnTo>
                    <a:pt x="214" y="758"/>
                  </a:lnTo>
                  <a:lnTo>
                    <a:pt x="214" y="757"/>
                  </a:lnTo>
                  <a:lnTo>
                    <a:pt x="214" y="756"/>
                  </a:lnTo>
                  <a:lnTo>
                    <a:pt x="213" y="756"/>
                  </a:lnTo>
                  <a:lnTo>
                    <a:pt x="213" y="755"/>
                  </a:lnTo>
                  <a:lnTo>
                    <a:pt x="212" y="754"/>
                  </a:lnTo>
                  <a:lnTo>
                    <a:pt x="212" y="753"/>
                  </a:lnTo>
                  <a:lnTo>
                    <a:pt x="212" y="750"/>
                  </a:lnTo>
                  <a:lnTo>
                    <a:pt x="213" y="749"/>
                  </a:lnTo>
                  <a:lnTo>
                    <a:pt x="212" y="748"/>
                  </a:lnTo>
                  <a:lnTo>
                    <a:pt x="211" y="747"/>
                  </a:lnTo>
                  <a:lnTo>
                    <a:pt x="209" y="747"/>
                  </a:lnTo>
                  <a:lnTo>
                    <a:pt x="208" y="746"/>
                  </a:lnTo>
                  <a:lnTo>
                    <a:pt x="208" y="745"/>
                  </a:lnTo>
                  <a:lnTo>
                    <a:pt x="208" y="743"/>
                  </a:lnTo>
                  <a:lnTo>
                    <a:pt x="208" y="742"/>
                  </a:lnTo>
                  <a:lnTo>
                    <a:pt x="209" y="741"/>
                  </a:lnTo>
                  <a:lnTo>
                    <a:pt x="211" y="740"/>
                  </a:lnTo>
                  <a:lnTo>
                    <a:pt x="211" y="739"/>
                  </a:lnTo>
                  <a:lnTo>
                    <a:pt x="212" y="739"/>
                  </a:lnTo>
                  <a:lnTo>
                    <a:pt x="213" y="739"/>
                  </a:lnTo>
                  <a:lnTo>
                    <a:pt x="213" y="738"/>
                  </a:lnTo>
                  <a:lnTo>
                    <a:pt x="214" y="737"/>
                  </a:lnTo>
                  <a:lnTo>
                    <a:pt x="215" y="737"/>
                  </a:lnTo>
                  <a:lnTo>
                    <a:pt x="216" y="737"/>
                  </a:lnTo>
                  <a:lnTo>
                    <a:pt x="216" y="735"/>
                  </a:lnTo>
                  <a:lnTo>
                    <a:pt x="217" y="735"/>
                  </a:lnTo>
                  <a:lnTo>
                    <a:pt x="217" y="734"/>
                  </a:lnTo>
                  <a:lnTo>
                    <a:pt x="218" y="734"/>
                  </a:lnTo>
                  <a:lnTo>
                    <a:pt x="218" y="733"/>
                  </a:lnTo>
                  <a:lnTo>
                    <a:pt x="217" y="732"/>
                  </a:lnTo>
                  <a:lnTo>
                    <a:pt x="215" y="731"/>
                  </a:lnTo>
                  <a:lnTo>
                    <a:pt x="214" y="730"/>
                  </a:lnTo>
                  <a:lnTo>
                    <a:pt x="214" y="729"/>
                  </a:lnTo>
                  <a:lnTo>
                    <a:pt x="215" y="728"/>
                  </a:lnTo>
                  <a:lnTo>
                    <a:pt x="216" y="726"/>
                  </a:lnTo>
                  <a:lnTo>
                    <a:pt x="216" y="725"/>
                  </a:lnTo>
                  <a:lnTo>
                    <a:pt x="217" y="725"/>
                  </a:lnTo>
                  <a:lnTo>
                    <a:pt x="217" y="724"/>
                  </a:lnTo>
                  <a:lnTo>
                    <a:pt x="217" y="723"/>
                  </a:lnTo>
                  <a:lnTo>
                    <a:pt x="216" y="722"/>
                  </a:lnTo>
                  <a:lnTo>
                    <a:pt x="216" y="721"/>
                  </a:lnTo>
                  <a:lnTo>
                    <a:pt x="217" y="720"/>
                  </a:lnTo>
                  <a:lnTo>
                    <a:pt x="218" y="720"/>
                  </a:lnTo>
                  <a:lnTo>
                    <a:pt x="220" y="720"/>
                  </a:lnTo>
                  <a:lnTo>
                    <a:pt x="221" y="720"/>
                  </a:lnTo>
                  <a:lnTo>
                    <a:pt x="221" y="718"/>
                  </a:lnTo>
                  <a:lnTo>
                    <a:pt x="222" y="718"/>
                  </a:lnTo>
                  <a:lnTo>
                    <a:pt x="222" y="717"/>
                  </a:lnTo>
                  <a:lnTo>
                    <a:pt x="222" y="716"/>
                  </a:lnTo>
                  <a:lnTo>
                    <a:pt x="223" y="716"/>
                  </a:lnTo>
                  <a:lnTo>
                    <a:pt x="223" y="715"/>
                  </a:lnTo>
                  <a:lnTo>
                    <a:pt x="224" y="715"/>
                  </a:lnTo>
                  <a:lnTo>
                    <a:pt x="225" y="714"/>
                  </a:lnTo>
                  <a:lnTo>
                    <a:pt x="226" y="713"/>
                  </a:lnTo>
                  <a:lnTo>
                    <a:pt x="225" y="712"/>
                  </a:lnTo>
                  <a:lnTo>
                    <a:pt x="225" y="710"/>
                  </a:lnTo>
                  <a:lnTo>
                    <a:pt x="226" y="709"/>
                  </a:lnTo>
                  <a:lnTo>
                    <a:pt x="226" y="708"/>
                  </a:lnTo>
                  <a:lnTo>
                    <a:pt x="225" y="708"/>
                  </a:lnTo>
                  <a:lnTo>
                    <a:pt x="225" y="707"/>
                  </a:lnTo>
                  <a:lnTo>
                    <a:pt x="224" y="706"/>
                  </a:lnTo>
                  <a:lnTo>
                    <a:pt x="224" y="705"/>
                  </a:lnTo>
                  <a:lnTo>
                    <a:pt x="224" y="704"/>
                  </a:lnTo>
                  <a:lnTo>
                    <a:pt x="224" y="703"/>
                  </a:lnTo>
                  <a:lnTo>
                    <a:pt x="225" y="701"/>
                  </a:lnTo>
                  <a:lnTo>
                    <a:pt x="225" y="700"/>
                  </a:lnTo>
                  <a:lnTo>
                    <a:pt x="226" y="700"/>
                  </a:lnTo>
                  <a:lnTo>
                    <a:pt x="226" y="699"/>
                  </a:lnTo>
                  <a:lnTo>
                    <a:pt x="227" y="698"/>
                  </a:lnTo>
                  <a:lnTo>
                    <a:pt x="227" y="697"/>
                  </a:lnTo>
                  <a:lnTo>
                    <a:pt x="229" y="696"/>
                  </a:lnTo>
                  <a:lnTo>
                    <a:pt x="230" y="696"/>
                  </a:lnTo>
                  <a:lnTo>
                    <a:pt x="230" y="695"/>
                  </a:lnTo>
                  <a:lnTo>
                    <a:pt x="231" y="695"/>
                  </a:lnTo>
                  <a:lnTo>
                    <a:pt x="231" y="693"/>
                  </a:lnTo>
                  <a:lnTo>
                    <a:pt x="232" y="692"/>
                  </a:lnTo>
                  <a:lnTo>
                    <a:pt x="232" y="691"/>
                  </a:lnTo>
                  <a:lnTo>
                    <a:pt x="231" y="690"/>
                  </a:lnTo>
                  <a:lnTo>
                    <a:pt x="231" y="689"/>
                  </a:lnTo>
                  <a:lnTo>
                    <a:pt x="231" y="688"/>
                  </a:lnTo>
                  <a:lnTo>
                    <a:pt x="232" y="688"/>
                  </a:lnTo>
                  <a:lnTo>
                    <a:pt x="232" y="687"/>
                  </a:lnTo>
                  <a:lnTo>
                    <a:pt x="233" y="687"/>
                  </a:lnTo>
                  <a:lnTo>
                    <a:pt x="233" y="688"/>
                  </a:lnTo>
                  <a:lnTo>
                    <a:pt x="233" y="689"/>
                  </a:lnTo>
                  <a:lnTo>
                    <a:pt x="234" y="689"/>
                  </a:lnTo>
                  <a:lnTo>
                    <a:pt x="235" y="689"/>
                  </a:lnTo>
                  <a:lnTo>
                    <a:pt x="237" y="688"/>
                  </a:lnTo>
                  <a:lnTo>
                    <a:pt x="237" y="687"/>
                  </a:lnTo>
                  <a:lnTo>
                    <a:pt x="237" y="686"/>
                  </a:lnTo>
                  <a:lnTo>
                    <a:pt x="235" y="684"/>
                  </a:lnTo>
                  <a:lnTo>
                    <a:pt x="234" y="683"/>
                  </a:lnTo>
                  <a:lnTo>
                    <a:pt x="234" y="682"/>
                  </a:lnTo>
                  <a:lnTo>
                    <a:pt x="234" y="681"/>
                  </a:lnTo>
                  <a:lnTo>
                    <a:pt x="235" y="681"/>
                  </a:lnTo>
                  <a:lnTo>
                    <a:pt x="237" y="681"/>
                  </a:lnTo>
                  <a:lnTo>
                    <a:pt x="238" y="681"/>
                  </a:lnTo>
                  <a:lnTo>
                    <a:pt x="239" y="682"/>
                  </a:lnTo>
                  <a:lnTo>
                    <a:pt x="240" y="683"/>
                  </a:lnTo>
                  <a:lnTo>
                    <a:pt x="241" y="683"/>
                  </a:lnTo>
                  <a:lnTo>
                    <a:pt x="242" y="683"/>
                  </a:lnTo>
                  <a:lnTo>
                    <a:pt x="242" y="682"/>
                  </a:lnTo>
                  <a:lnTo>
                    <a:pt x="243" y="682"/>
                  </a:lnTo>
                  <a:lnTo>
                    <a:pt x="243" y="681"/>
                  </a:lnTo>
                  <a:lnTo>
                    <a:pt x="242" y="680"/>
                  </a:lnTo>
                  <a:lnTo>
                    <a:pt x="242" y="679"/>
                  </a:lnTo>
                  <a:lnTo>
                    <a:pt x="241" y="679"/>
                  </a:lnTo>
                  <a:lnTo>
                    <a:pt x="240" y="679"/>
                  </a:lnTo>
                  <a:lnTo>
                    <a:pt x="239" y="679"/>
                  </a:lnTo>
                  <a:lnTo>
                    <a:pt x="238" y="679"/>
                  </a:lnTo>
                  <a:lnTo>
                    <a:pt x="237" y="679"/>
                  </a:lnTo>
                  <a:lnTo>
                    <a:pt x="235" y="678"/>
                  </a:lnTo>
                  <a:lnTo>
                    <a:pt x="235" y="676"/>
                  </a:lnTo>
                  <a:lnTo>
                    <a:pt x="234" y="676"/>
                  </a:lnTo>
                  <a:lnTo>
                    <a:pt x="234" y="675"/>
                  </a:lnTo>
                  <a:lnTo>
                    <a:pt x="233" y="674"/>
                  </a:lnTo>
                  <a:lnTo>
                    <a:pt x="233" y="673"/>
                  </a:lnTo>
                  <a:lnTo>
                    <a:pt x="233" y="672"/>
                  </a:lnTo>
                  <a:lnTo>
                    <a:pt x="233" y="671"/>
                  </a:lnTo>
                  <a:lnTo>
                    <a:pt x="233" y="670"/>
                  </a:lnTo>
                  <a:lnTo>
                    <a:pt x="234" y="668"/>
                  </a:lnTo>
                  <a:lnTo>
                    <a:pt x="234" y="667"/>
                  </a:lnTo>
                  <a:lnTo>
                    <a:pt x="235" y="667"/>
                  </a:lnTo>
                  <a:lnTo>
                    <a:pt x="237" y="667"/>
                  </a:lnTo>
                  <a:lnTo>
                    <a:pt x="238" y="666"/>
                  </a:lnTo>
                  <a:lnTo>
                    <a:pt x="239" y="666"/>
                  </a:lnTo>
                  <a:lnTo>
                    <a:pt x="240" y="666"/>
                  </a:lnTo>
                  <a:lnTo>
                    <a:pt x="241" y="667"/>
                  </a:lnTo>
                  <a:lnTo>
                    <a:pt x="243" y="667"/>
                  </a:lnTo>
                  <a:lnTo>
                    <a:pt x="244" y="667"/>
                  </a:lnTo>
                  <a:lnTo>
                    <a:pt x="246" y="667"/>
                  </a:lnTo>
                  <a:lnTo>
                    <a:pt x="246" y="666"/>
                  </a:lnTo>
                  <a:lnTo>
                    <a:pt x="246" y="665"/>
                  </a:lnTo>
                  <a:lnTo>
                    <a:pt x="244" y="664"/>
                  </a:lnTo>
                  <a:lnTo>
                    <a:pt x="246" y="664"/>
                  </a:lnTo>
                  <a:lnTo>
                    <a:pt x="246" y="663"/>
                  </a:lnTo>
                  <a:lnTo>
                    <a:pt x="246" y="662"/>
                  </a:lnTo>
                  <a:lnTo>
                    <a:pt x="247" y="662"/>
                  </a:lnTo>
                  <a:lnTo>
                    <a:pt x="247" y="661"/>
                  </a:lnTo>
                  <a:lnTo>
                    <a:pt x="248" y="661"/>
                  </a:lnTo>
                  <a:lnTo>
                    <a:pt x="249" y="661"/>
                  </a:lnTo>
                  <a:lnTo>
                    <a:pt x="250" y="661"/>
                  </a:lnTo>
                  <a:lnTo>
                    <a:pt x="251" y="662"/>
                  </a:lnTo>
                  <a:lnTo>
                    <a:pt x="252" y="662"/>
                  </a:lnTo>
                  <a:lnTo>
                    <a:pt x="254" y="662"/>
                  </a:lnTo>
                  <a:lnTo>
                    <a:pt x="255" y="662"/>
                  </a:lnTo>
                  <a:lnTo>
                    <a:pt x="255" y="661"/>
                  </a:lnTo>
                  <a:lnTo>
                    <a:pt x="256" y="659"/>
                  </a:lnTo>
                  <a:lnTo>
                    <a:pt x="255" y="659"/>
                  </a:lnTo>
                  <a:lnTo>
                    <a:pt x="255" y="658"/>
                  </a:lnTo>
                  <a:lnTo>
                    <a:pt x="255" y="657"/>
                  </a:lnTo>
                  <a:lnTo>
                    <a:pt x="255" y="656"/>
                  </a:lnTo>
                  <a:lnTo>
                    <a:pt x="254" y="656"/>
                  </a:lnTo>
                  <a:lnTo>
                    <a:pt x="251" y="654"/>
                  </a:lnTo>
                  <a:lnTo>
                    <a:pt x="251" y="653"/>
                  </a:lnTo>
                  <a:lnTo>
                    <a:pt x="251" y="651"/>
                  </a:lnTo>
                  <a:lnTo>
                    <a:pt x="252" y="651"/>
                  </a:lnTo>
                  <a:lnTo>
                    <a:pt x="252" y="650"/>
                  </a:lnTo>
                  <a:lnTo>
                    <a:pt x="252" y="649"/>
                  </a:lnTo>
                  <a:lnTo>
                    <a:pt x="252" y="648"/>
                  </a:lnTo>
                  <a:lnTo>
                    <a:pt x="254" y="648"/>
                  </a:lnTo>
                  <a:lnTo>
                    <a:pt x="254" y="647"/>
                  </a:lnTo>
                  <a:lnTo>
                    <a:pt x="254" y="646"/>
                  </a:lnTo>
                  <a:lnTo>
                    <a:pt x="254" y="645"/>
                  </a:lnTo>
                  <a:lnTo>
                    <a:pt x="251" y="643"/>
                  </a:lnTo>
                  <a:lnTo>
                    <a:pt x="250" y="642"/>
                  </a:lnTo>
                  <a:lnTo>
                    <a:pt x="250" y="641"/>
                  </a:lnTo>
                  <a:lnTo>
                    <a:pt x="250" y="640"/>
                  </a:lnTo>
                  <a:lnTo>
                    <a:pt x="251" y="640"/>
                  </a:lnTo>
                  <a:lnTo>
                    <a:pt x="252" y="639"/>
                  </a:lnTo>
                  <a:lnTo>
                    <a:pt x="254" y="638"/>
                  </a:lnTo>
                  <a:lnTo>
                    <a:pt x="255" y="637"/>
                  </a:lnTo>
                  <a:lnTo>
                    <a:pt x="256" y="637"/>
                  </a:lnTo>
                  <a:lnTo>
                    <a:pt x="257" y="636"/>
                  </a:lnTo>
                  <a:lnTo>
                    <a:pt x="258" y="634"/>
                  </a:lnTo>
                  <a:lnTo>
                    <a:pt x="259" y="634"/>
                  </a:lnTo>
                  <a:lnTo>
                    <a:pt x="260" y="634"/>
                  </a:lnTo>
                  <a:lnTo>
                    <a:pt x="261" y="634"/>
                  </a:lnTo>
                  <a:lnTo>
                    <a:pt x="261" y="633"/>
                  </a:lnTo>
                  <a:lnTo>
                    <a:pt x="263" y="633"/>
                  </a:lnTo>
                  <a:lnTo>
                    <a:pt x="263" y="632"/>
                  </a:lnTo>
                  <a:lnTo>
                    <a:pt x="263" y="631"/>
                  </a:lnTo>
                  <a:lnTo>
                    <a:pt x="264" y="630"/>
                  </a:lnTo>
                  <a:lnTo>
                    <a:pt x="265" y="629"/>
                  </a:lnTo>
                  <a:lnTo>
                    <a:pt x="265" y="628"/>
                  </a:lnTo>
                  <a:lnTo>
                    <a:pt x="265" y="626"/>
                  </a:lnTo>
                  <a:lnTo>
                    <a:pt x="266" y="626"/>
                  </a:lnTo>
                  <a:lnTo>
                    <a:pt x="266" y="625"/>
                  </a:lnTo>
                  <a:lnTo>
                    <a:pt x="267" y="625"/>
                  </a:lnTo>
                  <a:lnTo>
                    <a:pt x="267" y="624"/>
                  </a:lnTo>
                  <a:lnTo>
                    <a:pt x="268" y="624"/>
                  </a:lnTo>
                  <a:lnTo>
                    <a:pt x="269" y="623"/>
                  </a:lnTo>
                  <a:lnTo>
                    <a:pt x="269" y="622"/>
                  </a:lnTo>
                  <a:lnTo>
                    <a:pt x="269" y="621"/>
                  </a:lnTo>
                  <a:lnTo>
                    <a:pt x="268" y="620"/>
                  </a:lnTo>
                  <a:lnTo>
                    <a:pt x="268" y="619"/>
                  </a:lnTo>
                  <a:lnTo>
                    <a:pt x="268" y="617"/>
                  </a:lnTo>
                  <a:lnTo>
                    <a:pt x="268" y="616"/>
                  </a:lnTo>
                  <a:lnTo>
                    <a:pt x="268" y="615"/>
                  </a:lnTo>
                  <a:lnTo>
                    <a:pt x="268" y="614"/>
                  </a:lnTo>
                  <a:lnTo>
                    <a:pt x="269" y="613"/>
                  </a:lnTo>
                  <a:lnTo>
                    <a:pt x="269" y="612"/>
                  </a:lnTo>
                  <a:lnTo>
                    <a:pt x="269" y="611"/>
                  </a:lnTo>
                  <a:lnTo>
                    <a:pt x="270" y="609"/>
                  </a:lnTo>
                  <a:lnTo>
                    <a:pt x="272" y="608"/>
                  </a:lnTo>
                  <a:lnTo>
                    <a:pt x="273" y="608"/>
                  </a:lnTo>
                  <a:lnTo>
                    <a:pt x="274" y="608"/>
                  </a:lnTo>
                  <a:lnTo>
                    <a:pt x="274" y="607"/>
                  </a:lnTo>
                  <a:lnTo>
                    <a:pt x="275" y="606"/>
                  </a:lnTo>
                  <a:lnTo>
                    <a:pt x="275" y="605"/>
                  </a:lnTo>
                  <a:lnTo>
                    <a:pt x="274" y="604"/>
                  </a:lnTo>
                  <a:lnTo>
                    <a:pt x="274" y="603"/>
                  </a:lnTo>
                  <a:lnTo>
                    <a:pt x="274" y="601"/>
                  </a:lnTo>
                  <a:lnTo>
                    <a:pt x="274" y="600"/>
                  </a:lnTo>
                  <a:lnTo>
                    <a:pt x="273" y="600"/>
                  </a:lnTo>
                  <a:lnTo>
                    <a:pt x="273" y="599"/>
                  </a:lnTo>
                  <a:lnTo>
                    <a:pt x="272" y="599"/>
                  </a:lnTo>
                  <a:lnTo>
                    <a:pt x="270" y="599"/>
                  </a:lnTo>
                  <a:lnTo>
                    <a:pt x="269" y="598"/>
                  </a:lnTo>
                  <a:lnTo>
                    <a:pt x="269" y="597"/>
                  </a:lnTo>
                  <a:lnTo>
                    <a:pt x="270" y="596"/>
                  </a:lnTo>
                  <a:lnTo>
                    <a:pt x="272" y="596"/>
                  </a:lnTo>
                  <a:lnTo>
                    <a:pt x="273" y="596"/>
                  </a:lnTo>
                  <a:lnTo>
                    <a:pt x="274" y="596"/>
                  </a:lnTo>
                  <a:lnTo>
                    <a:pt x="275" y="595"/>
                  </a:lnTo>
                  <a:lnTo>
                    <a:pt x="276" y="594"/>
                  </a:lnTo>
                  <a:lnTo>
                    <a:pt x="277" y="594"/>
                  </a:lnTo>
                  <a:lnTo>
                    <a:pt x="278" y="594"/>
                  </a:lnTo>
                  <a:lnTo>
                    <a:pt x="280" y="594"/>
                  </a:lnTo>
                  <a:lnTo>
                    <a:pt x="281" y="592"/>
                  </a:lnTo>
                  <a:lnTo>
                    <a:pt x="282" y="591"/>
                  </a:lnTo>
                  <a:lnTo>
                    <a:pt x="282" y="590"/>
                  </a:lnTo>
                  <a:lnTo>
                    <a:pt x="282" y="589"/>
                  </a:lnTo>
                  <a:lnTo>
                    <a:pt x="282" y="588"/>
                  </a:lnTo>
                  <a:lnTo>
                    <a:pt x="281" y="588"/>
                  </a:lnTo>
                  <a:lnTo>
                    <a:pt x="280" y="587"/>
                  </a:lnTo>
                  <a:lnTo>
                    <a:pt x="278" y="587"/>
                  </a:lnTo>
                  <a:lnTo>
                    <a:pt x="278" y="586"/>
                  </a:lnTo>
                  <a:lnTo>
                    <a:pt x="277" y="586"/>
                  </a:lnTo>
                  <a:lnTo>
                    <a:pt x="275" y="584"/>
                  </a:lnTo>
                  <a:lnTo>
                    <a:pt x="275" y="583"/>
                  </a:lnTo>
                  <a:lnTo>
                    <a:pt x="274" y="583"/>
                  </a:lnTo>
                  <a:lnTo>
                    <a:pt x="273" y="583"/>
                  </a:lnTo>
                  <a:lnTo>
                    <a:pt x="272" y="583"/>
                  </a:lnTo>
                  <a:lnTo>
                    <a:pt x="270" y="582"/>
                  </a:lnTo>
                  <a:lnTo>
                    <a:pt x="270" y="581"/>
                  </a:lnTo>
                  <a:lnTo>
                    <a:pt x="272" y="580"/>
                  </a:lnTo>
                  <a:lnTo>
                    <a:pt x="273" y="580"/>
                  </a:lnTo>
                  <a:lnTo>
                    <a:pt x="274" y="580"/>
                  </a:lnTo>
                  <a:lnTo>
                    <a:pt x="275" y="580"/>
                  </a:lnTo>
                  <a:lnTo>
                    <a:pt x="276" y="579"/>
                  </a:lnTo>
                  <a:lnTo>
                    <a:pt x="277" y="579"/>
                  </a:lnTo>
                  <a:lnTo>
                    <a:pt x="277" y="578"/>
                  </a:lnTo>
                  <a:lnTo>
                    <a:pt x="278" y="578"/>
                  </a:lnTo>
                  <a:lnTo>
                    <a:pt x="278" y="576"/>
                  </a:lnTo>
                  <a:lnTo>
                    <a:pt x="278" y="575"/>
                  </a:lnTo>
                  <a:lnTo>
                    <a:pt x="280" y="575"/>
                  </a:lnTo>
                  <a:lnTo>
                    <a:pt x="280" y="574"/>
                  </a:lnTo>
                  <a:lnTo>
                    <a:pt x="281" y="573"/>
                  </a:lnTo>
                  <a:lnTo>
                    <a:pt x="281" y="572"/>
                  </a:lnTo>
                  <a:lnTo>
                    <a:pt x="281" y="571"/>
                  </a:lnTo>
                  <a:lnTo>
                    <a:pt x="282" y="570"/>
                  </a:lnTo>
                  <a:lnTo>
                    <a:pt x="283" y="570"/>
                  </a:lnTo>
                  <a:lnTo>
                    <a:pt x="284" y="569"/>
                  </a:lnTo>
                  <a:lnTo>
                    <a:pt x="285" y="569"/>
                  </a:lnTo>
                  <a:lnTo>
                    <a:pt x="286" y="569"/>
                  </a:lnTo>
                  <a:lnTo>
                    <a:pt x="286" y="567"/>
                  </a:lnTo>
                  <a:lnTo>
                    <a:pt x="287" y="566"/>
                  </a:lnTo>
                  <a:lnTo>
                    <a:pt x="287" y="565"/>
                  </a:lnTo>
                  <a:lnTo>
                    <a:pt x="287" y="564"/>
                  </a:lnTo>
                  <a:lnTo>
                    <a:pt x="289" y="564"/>
                  </a:lnTo>
                  <a:lnTo>
                    <a:pt x="287" y="563"/>
                  </a:lnTo>
                  <a:lnTo>
                    <a:pt x="287" y="562"/>
                  </a:lnTo>
                  <a:lnTo>
                    <a:pt x="286" y="561"/>
                  </a:lnTo>
                  <a:lnTo>
                    <a:pt x="286" y="559"/>
                  </a:lnTo>
                  <a:lnTo>
                    <a:pt x="286" y="558"/>
                  </a:lnTo>
                  <a:lnTo>
                    <a:pt x="287" y="558"/>
                  </a:lnTo>
                  <a:lnTo>
                    <a:pt x="287" y="557"/>
                  </a:lnTo>
                  <a:lnTo>
                    <a:pt x="289" y="557"/>
                  </a:lnTo>
                  <a:lnTo>
                    <a:pt x="290" y="557"/>
                  </a:lnTo>
                  <a:lnTo>
                    <a:pt x="290" y="556"/>
                  </a:lnTo>
                  <a:lnTo>
                    <a:pt x="291" y="555"/>
                  </a:lnTo>
                  <a:lnTo>
                    <a:pt x="291" y="553"/>
                  </a:lnTo>
                  <a:lnTo>
                    <a:pt x="291" y="551"/>
                  </a:lnTo>
                  <a:lnTo>
                    <a:pt x="292" y="550"/>
                  </a:lnTo>
                  <a:lnTo>
                    <a:pt x="292" y="549"/>
                  </a:lnTo>
                  <a:lnTo>
                    <a:pt x="292" y="548"/>
                  </a:lnTo>
                  <a:lnTo>
                    <a:pt x="292" y="547"/>
                  </a:lnTo>
                  <a:lnTo>
                    <a:pt x="291" y="545"/>
                  </a:lnTo>
                  <a:lnTo>
                    <a:pt x="291" y="544"/>
                  </a:lnTo>
                  <a:lnTo>
                    <a:pt x="291" y="542"/>
                  </a:lnTo>
                  <a:lnTo>
                    <a:pt x="292" y="542"/>
                  </a:lnTo>
                  <a:lnTo>
                    <a:pt x="293" y="541"/>
                  </a:lnTo>
                  <a:lnTo>
                    <a:pt x="294" y="541"/>
                  </a:lnTo>
                  <a:lnTo>
                    <a:pt x="294" y="540"/>
                  </a:lnTo>
                  <a:lnTo>
                    <a:pt x="295" y="540"/>
                  </a:lnTo>
                  <a:lnTo>
                    <a:pt x="297" y="539"/>
                  </a:lnTo>
                  <a:lnTo>
                    <a:pt x="297" y="538"/>
                  </a:lnTo>
                  <a:lnTo>
                    <a:pt x="298" y="537"/>
                  </a:lnTo>
                  <a:lnTo>
                    <a:pt x="299" y="537"/>
                  </a:lnTo>
                  <a:lnTo>
                    <a:pt x="299" y="536"/>
                  </a:lnTo>
                  <a:lnTo>
                    <a:pt x="300" y="536"/>
                  </a:lnTo>
                  <a:lnTo>
                    <a:pt x="300" y="534"/>
                  </a:lnTo>
                  <a:lnTo>
                    <a:pt x="301" y="534"/>
                  </a:lnTo>
                  <a:lnTo>
                    <a:pt x="301" y="533"/>
                  </a:lnTo>
                  <a:lnTo>
                    <a:pt x="301" y="532"/>
                  </a:lnTo>
                  <a:lnTo>
                    <a:pt x="301" y="531"/>
                  </a:lnTo>
                  <a:lnTo>
                    <a:pt x="301" y="530"/>
                  </a:lnTo>
                  <a:lnTo>
                    <a:pt x="300" y="529"/>
                  </a:lnTo>
                  <a:lnTo>
                    <a:pt x="300" y="528"/>
                  </a:lnTo>
                  <a:lnTo>
                    <a:pt x="300" y="527"/>
                  </a:lnTo>
                  <a:lnTo>
                    <a:pt x="301" y="525"/>
                  </a:lnTo>
                  <a:lnTo>
                    <a:pt x="301" y="524"/>
                  </a:lnTo>
                  <a:lnTo>
                    <a:pt x="302" y="523"/>
                  </a:lnTo>
                  <a:lnTo>
                    <a:pt x="303" y="523"/>
                  </a:lnTo>
                  <a:lnTo>
                    <a:pt x="303" y="522"/>
                  </a:lnTo>
                  <a:lnTo>
                    <a:pt x="304" y="522"/>
                  </a:lnTo>
                  <a:lnTo>
                    <a:pt x="304" y="521"/>
                  </a:lnTo>
                  <a:lnTo>
                    <a:pt x="306" y="520"/>
                  </a:lnTo>
                  <a:lnTo>
                    <a:pt x="307" y="520"/>
                  </a:lnTo>
                  <a:lnTo>
                    <a:pt x="308" y="520"/>
                  </a:lnTo>
                  <a:lnTo>
                    <a:pt x="309" y="519"/>
                  </a:lnTo>
                  <a:lnTo>
                    <a:pt x="309" y="517"/>
                  </a:lnTo>
                  <a:lnTo>
                    <a:pt x="309" y="516"/>
                  </a:lnTo>
                  <a:lnTo>
                    <a:pt x="309" y="515"/>
                  </a:lnTo>
                  <a:lnTo>
                    <a:pt x="310" y="515"/>
                  </a:lnTo>
                  <a:lnTo>
                    <a:pt x="310" y="514"/>
                  </a:lnTo>
                  <a:lnTo>
                    <a:pt x="311" y="513"/>
                  </a:lnTo>
                  <a:lnTo>
                    <a:pt x="311" y="512"/>
                  </a:lnTo>
                  <a:lnTo>
                    <a:pt x="311" y="511"/>
                  </a:lnTo>
                  <a:lnTo>
                    <a:pt x="311" y="509"/>
                  </a:lnTo>
                  <a:lnTo>
                    <a:pt x="311" y="508"/>
                  </a:lnTo>
                  <a:lnTo>
                    <a:pt x="311" y="506"/>
                  </a:lnTo>
                  <a:lnTo>
                    <a:pt x="310" y="506"/>
                  </a:lnTo>
                  <a:lnTo>
                    <a:pt x="310" y="505"/>
                  </a:lnTo>
                  <a:lnTo>
                    <a:pt x="309" y="504"/>
                  </a:lnTo>
                  <a:lnTo>
                    <a:pt x="309" y="503"/>
                  </a:lnTo>
                  <a:lnTo>
                    <a:pt x="309" y="502"/>
                  </a:lnTo>
                  <a:lnTo>
                    <a:pt x="309" y="500"/>
                  </a:lnTo>
                  <a:lnTo>
                    <a:pt x="308" y="500"/>
                  </a:lnTo>
                  <a:lnTo>
                    <a:pt x="308" y="499"/>
                  </a:lnTo>
                  <a:lnTo>
                    <a:pt x="307" y="499"/>
                  </a:lnTo>
                  <a:lnTo>
                    <a:pt x="307" y="498"/>
                  </a:lnTo>
                  <a:lnTo>
                    <a:pt x="307" y="497"/>
                  </a:lnTo>
                  <a:lnTo>
                    <a:pt x="307" y="496"/>
                  </a:lnTo>
                  <a:lnTo>
                    <a:pt x="306" y="495"/>
                  </a:lnTo>
                  <a:lnTo>
                    <a:pt x="307" y="494"/>
                  </a:lnTo>
                  <a:lnTo>
                    <a:pt x="307" y="492"/>
                  </a:lnTo>
                  <a:lnTo>
                    <a:pt x="308" y="491"/>
                  </a:lnTo>
                  <a:lnTo>
                    <a:pt x="309" y="491"/>
                  </a:lnTo>
                  <a:lnTo>
                    <a:pt x="309" y="490"/>
                  </a:lnTo>
                  <a:lnTo>
                    <a:pt x="309" y="489"/>
                  </a:lnTo>
                  <a:lnTo>
                    <a:pt x="310" y="488"/>
                  </a:lnTo>
                  <a:lnTo>
                    <a:pt x="310" y="487"/>
                  </a:lnTo>
                  <a:lnTo>
                    <a:pt x="310" y="486"/>
                  </a:lnTo>
                  <a:lnTo>
                    <a:pt x="309" y="484"/>
                  </a:lnTo>
                  <a:lnTo>
                    <a:pt x="309" y="483"/>
                  </a:lnTo>
                  <a:lnTo>
                    <a:pt x="309" y="482"/>
                  </a:lnTo>
                  <a:lnTo>
                    <a:pt x="308" y="482"/>
                  </a:lnTo>
                  <a:lnTo>
                    <a:pt x="308" y="481"/>
                  </a:lnTo>
                  <a:lnTo>
                    <a:pt x="307" y="481"/>
                  </a:lnTo>
                  <a:lnTo>
                    <a:pt x="304" y="481"/>
                  </a:lnTo>
                  <a:lnTo>
                    <a:pt x="303" y="480"/>
                  </a:lnTo>
                  <a:lnTo>
                    <a:pt x="303" y="479"/>
                  </a:lnTo>
                  <a:lnTo>
                    <a:pt x="303" y="478"/>
                  </a:lnTo>
                  <a:lnTo>
                    <a:pt x="302" y="478"/>
                  </a:lnTo>
                  <a:lnTo>
                    <a:pt x="302" y="477"/>
                  </a:lnTo>
                  <a:lnTo>
                    <a:pt x="301" y="477"/>
                  </a:lnTo>
                  <a:lnTo>
                    <a:pt x="300" y="475"/>
                  </a:lnTo>
                  <a:lnTo>
                    <a:pt x="300" y="474"/>
                  </a:lnTo>
                  <a:lnTo>
                    <a:pt x="299" y="473"/>
                  </a:lnTo>
                  <a:lnTo>
                    <a:pt x="299" y="472"/>
                  </a:lnTo>
                  <a:lnTo>
                    <a:pt x="300" y="471"/>
                  </a:lnTo>
                  <a:lnTo>
                    <a:pt x="301" y="470"/>
                  </a:lnTo>
                  <a:lnTo>
                    <a:pt x="302" y="470"/>
                  </a:lnTo>
                  <a:lnTo>
                    <a:pt x="302" y="469"/>
                  </a:lnTo>
                  <a:lnTo>
                    <a:pt x="302" y="467"/>
                  </a:lnTo>
                  <a:lnTo>
                    <a:pt x="303" y="467"/>
                  </a:lnTo>
                  <a:lnTo>
                    <a:pt x="303" y="466"/>
                  </a:lnTo>
                  <a:lnTo>
                    <a:pt x="304" y="466"/>
                  </a:lnTo>
                  <a:lnTo>
                    <a:pt x="306" y="466"/>
                  </a:lnTo>
                  <a:lnTo>
                    <a:pt x="306" y="465"/>
                  </a:lnTo>
                  <a:lnTo>
                    <a:pt x="304" y="465"/>
                  </a:lnTo>
                  <a:lnTo>
                    <a:pt x="304" y="464"/>
                  </a:lnTo>
                  <a:lnTo>
                    <a:pt x="303" y="463"/>
                  </a:lnTo>
                  <a:lnTo>
                    <a:pt x="303" y="462"/>
                  </a:lnTo>
                  <a:lnTo>
                    <a:pt x="302" y="462"/>
                  </a:lnTo>
                  <a:lnTo>
                    <a:pt x="301" y="462"/>
                  </a:lnTo>
                  <a:lnTo>
                    <a:pt x="300" y="462"/>
                  </a:lnTo>
                  <a:lnTo>
                    <a:pt x="299" y="462"/>
                  </a:lnTo>
                  <a:lnTo>
                    <a:pt x="298" y="462"/>
                  </a:lnTo>
                  <a:lnTo>
                    <a:pt x="298" y="461"/>
                  </a:lnTo>
                  <a:lnTo>
                    <a:pt x="298" y="459"/>
                  </a:lnTo>
                  <a:lnTo>
                    <a:pt x="298" y="458"/>
                  </a:lnTo>
                  <a:lnTo>
                    <a:pt x="298" y="457"/>
                  </a:lnTo>
                  <a:lnTo>
                    <a:pt x="299" y="457"/>
                  </a:lnTo>
                  <a:lnTo>
                    <a:pt x="299" y="456"/>
                  </a:lnTo>
                  <a:lnTo>
                    <a:pt x="298" y="455"/>
                  </a:lnTo>
                  <a:lnTo>
                    <a:pt x="299" y="455"/>
                  </a:lnTo>
                  <a:lnTo>
                    <a:pt x="299" y="454"/>
                  </a:lnTo>
                  <a:lnTo>
                    <a:pt x="299" y="453"/>
                  </a:lnTo>
                  <a:lnTo>
                    <a:pt x="300" y="453"/>
                  </a:lnTo>
                  <a:lnTo>
                    <a:pt x="301" y="452"/>
                  </a:lnTo>
                  <a:lnTo>
                    <a:pt x="301" y="450"/>
                  </a:lnTo>
                  <a:lnTo>
                    <a:pt x="302" y="450"/>
                  </a:lnTo>
                  <a:lnTo>
                    <a:pt x="302" y="449"/>
                  </a:lnTo>
                  <a:lnTo>
                    <a:pt x="302" y="448"/>
                  </a:lnTo>
                  <a:lnTo>
                    <a:pt x="303" y="448"/>
                  </a:lnTo>
                  <a:lnTo>
                    <a:pt x="303" y="447"/>
                  </a:lnTo>
                  <a:lnTo>
                    <a:pt x="304" y="446"/>
                  </a:lnTo>
                  <a:lnTo>
                    <a:pt x="304" y="445"/>
                  </a:lnTo>
                  <a:lnTo>
                    <a:pt x="306" y="444"/>
                  </a:lnTo>
                  <a:lnTo>
                    <a:pt x="307" y="444"/>
                  </a:lnTo>
                  <a:lnTo>
                    <a:pt x="308" y="444"/>
                  </a:lnTo>
                  <a:lnTo>
                    <a:pt x="308" y="442"/>
                  </a:lnTo>
                  <a:lnTo>
                    <a:pt x="309" y="442"/>
                  </a:lnTo>
                  <a:lnTo>
                    <a:pt x="309" y="441"/>
                  </a:lnTo>
                  <a:lnTo>
                    <a:pt x="310" y="441"/>
                  </a:lnTo>
                  <a:lnTo>
                    <a:pt x="310" y="440"/>
                  </a:lnTo>
                  <a:lnTo>
                    <a:pt x="311" y="440"/>
                  </a:lnTo>
                  <a:lnTo>
                    <a:pt x="312" y="439"/>
                  </a:lnTo>
                  <a:lnTo>
                    <a:pt x="313" y="439"/>
                  </a:lnTo>
                  <a:lnTo>
                    <a:pt x="315" y="439"/>
                  </a:lnTo>
                  <a:lnTo>
                    <a:pt x="316" y="439"/>
                  </a:lnTo>
                  <a:lnTo>
                    <a:pt x="316" y="438"/>
                  </a:lnTo>
                  <a:lnTo>
                    <a:pt x="315" y="438"/>
                  </a:lnTo>
                  <a:lnTo>
                    <a:pt x="315" y="437"/>
                  </a:lnTo>
                  <a:lnTo>
                    <a:pt x="315" y="436"/>
                  </a:lnTo>
                  <a:lnTo>
                    <a:pt x="313" y="436"/>
                  </a:lnTo>
                  <a:lnTo>
                    <a:pt x="313" y="435"/>
                  </a:lnTo>
                  <a:lnTo>
                    <a:pt x="313" y="433"/>
                  </a:lnTo>
                  <a:lnTo>
                    <a:pt x="313" y="432"/>
                  </a:lnTo>
                  <a:lnTo>
                    <a:pt x="312" y="432"/>
                  </a:lnTo>
                  <a:lnTo>
                    <a:pt x="311" y="432"/>
                  </a:lnTo>
                  <a:lnTo>
                    <a:pt x="310" y="432"/>
                  </a:lnTo>
                  <a:lnTo>
                    <a:pt x="310" y="431"/>
                  </a:lnTo>
                  <a:lnTo>
                    <a:pt x="309" y="430"/>
                  </a:lnTo>
                  <a:lnTo>
                    <a:pt x="309" y="429"/>
                  </a:lnTo>
                  <a:lnTo>
                    <a:pt x="309" y="428"/>
                  </a:lnTo>
                  <a:lnTo>
                    <a:pt x="309" y="427"/>
                  </a:lnTo>
                  <a:lnTo>
                    <a:pt x="309" y="424"/>
                  </a:lnTo>
                  <a:lnTo>
                    <a:pt x="309" y="423"/>
                  </a:lnTo>
                  <a:lnTo>
                    <a:pt x="310" y="423"/>
                  </a:lnTo>
                  <a:lnTo>
                    <a:pt x="310" y="422"/>
                  </a:lnTo>
                  <a:lnTo>
                    <a:pt x="310" y="421"/>
                  </a:lnTo>
                  <a:lnTo>
                    <a:pt x="310" y="419"/>
                  </a:lnTo>
                  <a:lnTo>
                    <a:pt x="310" y="417"/>
                  </a:lnTo>
                  <a:lnTo>
                    <a:pt x="309" y="417"/>
                  </a:lnTo>
                  <a:lnTo>
                    <a:pt x="308" y="417"/>
                  </a:lnTo>
                  <a:lnTo>
                    <a:pt x="308" y="416"/>
                  </a:lnTo>
                  <a:lnTo>
                    <a:pt x="307" y="415"/>
                  </a:lnTo>
                  <a:lnTo>
                    <a:pt x="306" y="413"/>
                  </a:lnTo>
                  <a:lnTo>
                    <a:pt x="304" y="412"/>
                  </a:lnTo>
                  <a:lnTo>
                    <a:pt x="304" y="411"/>
                  </a:lnTo>
                  <a:lnTo>
                    <a:pt x="306" y="410"/>
                  </a:lnTo>
                  <a:lnTo>
                    <a:pt x="304" y="408"/>
                  </a:lnTo>
                  <a:lnTo>
                    <a:pt x="304" y="407"/>
                  </a:lnTo>
                  <a:lnTo>
                    <a:pt x="303" y="407"/>
                  </a:lnTo>
                  <a:lnTo>
                    <a:pt x="303" y="406"/>
                  </a:lnTo>
                  <a:lnTo>
                    <a:pt x="303" y="405"/>
                  </a:lnTo>
                  <a:lnTo>
                    <a:pt x="302" y="404"/>
                  </a:lnTo>
                  <a:lnTo>
                    <a:pt x="302" y="403"/>
                  </a:lnTo>
                  <a:lnTo>
                    <a:pt x="302" y="402"/>
                  </a:lnTo>
                  <a:lnTo>
                    <a:pt x="302" y="400"/>
                  </a:lnTo>
                  <a:lnTo>
                    <a:pt x="302" y="399"/>
                  </a:lnTo>
                  <a:lnTo>
                    <a:pt x="303" y="398"/>
                  </a:lnTo>
                  <a:lnTo>
                    <a:pt x="302" y="398"/>
                  </a:lnTo>
                  <a:lnTo>
                    <a:pt x="303" y="397"/>
                  </a:lnTo>
                  <a:lnTo>
                    <a:pt x="304" y="396"/>
                  </a:lnTo>
                  <a:lnTo>
                    <a:pt x="306" y="395"/>
                  </a:lnTo>
                  <a:lnTo>
                    <a:pt x="307" y="396"/>
                  </a:lnTo>
                  <a:lnTo>
                    <a:pt x="308" y="396"/>
                  </a:lnTo>
                  <a:lnTo>
                    <a:pt x="309" y="396"/>
                  </a:lnTo>
                  <a:lnTo>
                    <a:pt x="310" y="396"/>
                  </a:lnTo>
                  <a:lnTo>
                    <a:pt x="311" y="396"/>
                  </a:lnTo>
                  <a:lnTo>
                    <a:pt x="312" y="395"/>
                  </a:lnTo>
                  <a:lnTo>
                    <a:pt x="313" y="394"/>
                  </a:lnTo>
                  <a:lnTo>
                    <a:pt x="313" y="392"/>
                  </a:lnTo>
                  <a:lnTo>
                    <a:pt x="315" y="391"/>
                  </a:lnTo>
                  <a:lnTo>
                    <a:pt x="315" y="390"/>
                  </a:lnTo>
                  <a:lnTo>
                    <a:pt x="316" y="390"/>
                  </a:lnTo>
                  <a:lnTo>
                    <a:pt x="317" y="389"/>
                  </a:lnTo>
                  <a:lnTo>
                    <a:pt x="318" y="388"/>
                  </a:lnTo>
                  <a:lnTo>
                    <a:pt x="319" y="387"/>
                  </a:lnTo>
                  <a:lnTo>
                    <a:pt x="319" y="386"/>
                  </a:lnTo>
                  <a:lnTo>
                    <a:pt x="319" y="385"/>
                  </a:lnTo>
                  <a:lnTo>
                    <a:pt x="320" y="383"/>
                  </a:lnTo>
                  <a:lnTo>
                    <a:pt x="321" y="383"/>
                  </a:lnTo>
                  <a:lnTo>
                    <a:pt x="321" y="382"/>
                  </a:lnTo>
                  <a:lnTo>
                    <a:pt x="323" y="382"/>
                  </a:lnTo>
                  <a:lnTo>
                    <a:pt x="324" y="382"/>
                  </a:lnTo>
                  <a:lnTo>
                    <a:pt x="325" y="382"/>
                  </a:lnTo>
                  <a:lnTo>
                    <a:pt x="327" y="382"/>
                  </a:lnTo>
                  <a:lnTo>
                    <a:pt x="328" y="382"/>
                  </a:lnTo>
                  <a:lnTo>
                    <a:pt x="329" y="382"/>
                  </a:lnTo>
                  <a:lnTo>
                    <a:pt x="330" y="383"/>
                  </a:lnTo>
                  <a:lnTo>
                    <a:pt x="332" y="383"/>
                  </a:lnTo>
                  <a:lnTo>
                    <a:pt x="332" y="382"/>
                  </a:lnTo>
                  <a:lnTo>
                    <a:pt x="333" y="382"/>
                  </a:lnTo>
                  <a:lnTo>
                    <a:pt x="334" y="382"/>
                  </a:lnTo>
                  <a:lnTo>
                    <a:pt x="334" y="381"/>
                  </a:lnTo>
                  <a:lnTo>
                    <a:pt x="335" y="381"/>
                  </a:lnTo>
                  <a:lnTo>
                    <a:pt x="336" y="380"/>
                  </a:lnTo>
                  <a:lnTo>
                    <a:pt x="337" y="380"/>
                  </a:lnTo>
                  <a:lnTo>
                    <a:pt x="338" y="379"/>
                  </a:lnTo>
                  <a:lnTo>
                    <a:pt x="339" y="379"/>
                  </a:lnTo>
                  <a:lnTo>
                    <a:pt x="339" y="378"/>
                  </a:lnTo>
                  <a:lnTo>
                    <a:pt x="339" y="377"/>
                  </a:lnTo>
                  <a:lnTo>
                    <a:pt x="341" y="377"/>
                  </a:lnTo>
                  <a:lnTo>
                    <a:pt x="342" y="375"/>
                  </a:lnTo>
                  <a:lnTo>
                    <a:pt x="343" y="374"/>
                  </a:lnTo>
                  <a:lnTo>
                    <a:pt x="344" y="373"/>
                  </a:lnTo>
                  <a:lnTo>
                    <a:pt x="345" y="372"/>
                  </a:lnTo>
                  <a:lnTo>
                    <a:pt x="346" y="372"/>
                  </a:lnTo>
                  <a:lnTo>
                    <a:pt x="347" y="372"/>
                  </a:lnTo>
                  <a:lnTo>
                    <a:pt x="349" y="371"/>
                  </a:lnTo>
                  <a:lnTo>
                    <a:pt x="350" y="371"/>
                  </a:lnTo>
                  <a:lnTo>
                    <a:pt x="351" y="371"/>
                  </a:lnTo>
                  <a:lnTo>
                    <a:pt x="352" y="371"/>
                  </a:lnTo>
                  <a:lnTo>
                    <a:pt x="352" y="370"/>
                  </a:lnTo>
                  <a:lnTo>
                    <a:pt x="353" y="370"/>
                  </a:lnTo>
                  <a:lnTo>
                    <a:pt x="354" y="369"/>
                  </a:lnTo>
                  <a:lnTo>
                    <a:pt x="354" y="368"/>
                  </a:lnTo>
                  <a:lnTo>
                    <a:pt x="355" y="368"/>
                  </a:lnTo>
                  <a:lnTo>
                    <a:pt x="356" y="368"/>
                  </a:lnTo>
                  <a:lnTo>
                    <a:pt x="358" y="366"/>
                  </a:lnTo>
                  <a:lnTo>
                    <a:pt x="358" y="365"/>
                  </a:lnTo>
                  <a:lnTo>
                    <a:pt x="359" y="365"/>
                  </a:lnTo>
                  <a:lnTo>
                    <a:pt x="359" y="364"/>
                  </a:lnTo>
                  <a:lnTo>
                    <a:pt x="360" y="364"/>
                  </a:lnTo>
                  <a:lnTo>
                    <a:pt x="360" y="363"/>
                  </a:lnTo>
                  <a:lnTo>
                    <a:pt x="360" y="362"/>
                  </a:lnTo>
                  <a:lnTo>
                    <a:pt x="361" y="362"/>
                  </a:lnTo>
                  <a:lnTo>
                    <a:pt x="362" y="361"/>
                  </a:lnTo>
                  <a:lnTo>
                    <a:pt x="363" y="361"/>
                  </a:lnTo>
                  <a:lnTo>
                    <a:pt x="364" y="361"/>
                  </a:lnTo>
                  <a:lnTo>
                    <a:pt x="364" y="360"/>
                  </a:lnTo>
                  <a:lnTo>
                    <a:pt x="366" y="360"/>
                  </a:lnTo>
                  <a:lnTo>
                    <a:pt x="366" y="358"/>
                  </a:lnTo>
                  <a:lnTo>
                    <a:pt x="366" y="357"/>
                  </a:lnTo>
                  <a:lnTo>
                    <a:pt x="367" y="356"/>
                  </a:lnTo>
                  <a:lnTo>
                    <a:pt x="368" y="354"/>
                  </a:lnTo>
                  <a:lnTo>
                    <a:pt x="368" y="353"/>
                  </a:lnTo>
                  <a:lnTo>
                    <a:pt x="369" y="352"/>
                  </a:lnTo>
                  <a:lnTo>
                    <a:pt x="370" y="352"/>
                  </a:lnTo>
                  <a:lnTo>
                    <a:pt x="370" y="350"/>
                  </a:lnTo>
                  <a:lnTo>
                    <a:pt x="371" y="350"/>
                  </a:lnTo>
                  <a:lnTo>
                    <a:pt x="372" y="350"/>
                  </a:lnTo>
                  <a:lnTo>
                    <a:pt x="373" y="350"/>
                  </a:lnTo>
                  <a:lnTo>
                    <a:pt x="373" y="349"/>
                  </a:lnTo>
                  <a:lnTo>
                    <a:pt x="375" y="349"/>
                  </a:lnTo>
                  <a:lnTo>
                    <a:pt x="375" y="348"/>
                  </a:lnTo>
                  <a:lnTo>
                    <a:pt x="376" y="348"/>
                  </a:lnTo>
                  <a:lnTo>
                    <a:pt x="376" y="347"/>
                  </a:lnTo>
                  <a:lnTo>
                    <a:pt x="377" y="346"/>
                  </a:lnTo>
                  <a:lnTo>
                    <a:pt x="378" y="345"/>
                  </a:lnTo>
                  <a:lnTo>
                    <a:pt x="379" y="344"/>
                  </a:lnTo>
                  <a:lnTo>
                    <a:pt x="380" y="343"/>
                  </a:lnTo>
                  <a:lnTo>
                    <a:pt x="381" y="341"/>
                  </a:lnTo>
                  <a:lnTo>
                    <a:pt x="381" y="340"/>
                  </a:lnTo>
                  <a:lnTo>
                    <a:pt x="382" y="340"/>
                  </a:lnTo>
                  <a:lnTo>
                    <a:pt x="382" y="339"/>
                  </a:lnTo>
                  <a:lnTo>
                    <a:pt x="384" y="338"/>
                  </a:lnTo>
                  <a:lnTo>
                    <a:pt x="385" y="338"/>
                  </a:lnTo>
                  <a:lnTo>
                    <a:pt x="386" y="337"/>
                  </a:lnTo>
                  <a:lnTo>
                    <a:pt x="387" y="337"/>
                  </a:lnTo>
                  <a:lnTo>
                    <a:pt x="387" y="336"/>
                  </a:lnTo>
                  <a:lnTo>
                    <a:pt x="388" y="336"/>
                  </a:lnTo>
                  <a:lnTo>
                    <a:pt x="388" y="335"/>
                  </a:lnTo>
                  <a:lnTo>
                    <a:pt x="389" y="335"/>
                  </a:lnTo>
                  <a:lnTo>
                    <a:pt x="390" y="333"/>
                  </a:lnTo>
                  <a:lnTo>
                    <a:pt x="392" y="333"/>
                  </a:lnTo>
                  <a:lnTo>
                    <a:pt x="393" y="332"/>
                  </a:lnTo>
                  <a:lnTo>
                    <a:pt x="393" y="331"/>
                  </a:lnTo>
                  <a:lnTo>
                    <a:pt x="392" y="329"/>
                  </a:lnTo>
                  <a:lnTo>
                    <a:pt x="390" y="328"/>
                  </a:lnTo>
                  <a:lnTo>
                    <a:pt x="390" y="327"/>
                  </a:lnTo>
                  <a:lnTo>
                    <a:pt x="390" y="325"/>
                  </a:lnTo>
                  <a:lnTo>
                    <a:pt x="390" y="324"/>
                  </a:lnTo>
                  <a:lnTo>
                    <a:pt x="389" y="322"/>
                  </a:lnTo>
                  <a:lnTo>
                    <a:pt x="389" y="321"/>
                  </a:lnTo>
                  <a:lnTo>
                    <a:pt x="388" y="320"/>
                  </a:lnTo>
                  <a:lnTo>
                    <a:pt x="388" y="319"/>
                  </a:lnTo>
                  <a:lnTo>
                    <a:pt x="388" y="318"/>
                  </a:lnTo>
                  <a:lnTo>
                    <a:pt x="388" y="316"/>
                  </a:lnTo>
                  <a:lnTo>
                    <a:pt x="389" y="315"/>
                  </a:lnTo>
                  <a:lnTo>
                    <a:pt x="389" y="314"/>
                  </a:lnTo>
                  <a:lnTo>
                    <a:pt x="389" y="313"/>
                  </a:lnTo>
                  <a:lnTo>
                    <a:pt x="390" y="312"/>
                  </a:lnTo>
                  <a:lnTo>
                    <a:pt x="390" y="311"/>
                  </a:lnTo>
                  <a:lnTo>
                    <a:pt x="390" y="310"/>
                  </a:lnTo>
                  <a:lnTo>
                    <a:pt x="390" y="308"/>
                  </a:lnTo>
                  <a:lnTo>
                    <a:pt x="390" y="307"/>
                  </a:lnTo>
                  <a:lnTo>
                    <a:pt x="392" y="305"/>
                  </a:lnTo>
                  <a:lnTo>
                    <a:pt x="392" y="304"/>
                  </a:lnTo>
                  <a:lnTo>
                    <a:pt x="393" y="303"/>
                  </a:lnTo>
                  <a:lnTo>
                    <a:pt x="393" y="302"/>
                  </a:lnTo>
                  <a:lnTo>
                    <a:pt x="393" y="300"/>
                  </a:lnTo>
                  <a:lnTo>
                    <a:pt x="392" y="299"/>
                  </a:lnTo>
                  <a:lnTo>
                    <a:pt x="393" y="299"/>
                  </a:lnTo>
                  <a:lnTo>
                    <a:pt x="393" y="298"/>
                  </a:lnTo>
                  <a:lnTo>
                    <a:pt x="394" y="298"/>
                  </a:lnTo>
                  <a:lnTo>
                    <a:pt x="394" y="297"/>
                  </a:lnTo>
                  <a:lnTo>
                    <a:pt x="394" y="296"/>
                  </a:lnTo>
                  <a:lnTo>
                    <a:pt x="393" y="296"/>
                  </a:lnTo>
                  <a:lnTo>
                    <a:pt x="393" y="295"/>
                  </a:lnTo>
                  <a:lnTo>
                    <a:pt x="393" y="294"/>
                  </a:lnTo>
                  <a:lnTo>
                    <a:pt x="394" y="293"/>
                  </a:lnTo>
                  <a:lnTo>
                    <a:pt x="394" y="291"/>
                  </a:lnTo>
                  <a:lnTo>
                    <a:pt x="394" y="290"/>
                  </a:lnTo>
                  <a:lnTo>
                    <a:pt x="394" y="289"/>
                  </a:lnTo>
                  <a:lnTo>
                    <a:pt x="393" y="288"/>
                  </a:lnTo>
                  <a:lnTo>
                    <a:pt x="393" y="287"/>
                  </a:lnTo>
                  <a:lnTo>
                    <a:pt x="393" y="286"/>
                  </a:lnTo>
                  <a:lnTo>
                    <a:pt x="392" y="283"/>
                  </a:lnTo>
                  <a:lnTo>
                    <a:pt x="392" y="282"/>
                  </a:lnTo>
                  <a:lnTo>
                    <a:pt x="392" y="281"/>
                  </a:lnTo>
                  <a:lnTo>
                    <a:pt x="392" y="280"/>
                  </a:lnTo>
                  <a:lnTo>
                    <a:pt x="390" y="279"/>
                  </a:lnTo>
                  <a:lnTo>
                    <a:pt x="390" y="278"/>
                  </a:lnTo>
                  <a:lnTo>
                    <a:pt x="390" y="277"/>
                  </a:lnTo>
                  <a:lnTo>
                    <a:pt x="389" y="277"/>
                  </a:lnTo>
                  <a:lnTo>
                    <a:pt x="388" y="276"/>
                  </a:lnTo>
                  <a:lnTo>
                    <a:pt x="387" y="276"/>
                  </a:lnTo>
                  <a:lnTo>
                    <a:pt x="387" y="274"/>
                  </a:lnTo>
                  <a:lnTo>
                    <a:pt x="386" y="274"/>
                  </a:lnTo>
                  <a:lnTo>
                    <a:pt x="386" y="273"/>
                  </a:lnTo>
                  <a:lnTo>
                    <a:pt x="386" y="272"/>
                  </a:lnTo>
                  <a:lnTo>
                    <a:pt x="385" y="272"/>
                  </a:lnTo>
                  <a:lnTo>
                    <a:pt x="385" y="271"/>
                  </a:lnTo>
                  <a:lnTo>
                    <a:pt x="382" y="271"/>
                  </a:lnTo>
                  <a:lnTo>
                    <a:pt x="381" y="270"/>
                  </a:lnTo>
                  <a:lnTo>
                    <a:pt x="379" y="270"/>
                  </a:lnTo>
                  <a:lnTo>
                    <a:pt x="379" y="269"/>
                  </a:lnTo>
                  <a:lnTo>
                    <a:pt x="378" y="268"/>
                  </a:lnTo>
                  <a:lnTo>
                    <a:pt x="377" y="266"/>
                  </a:lnTo>
                  <a:lnTo>
                    <a:pt x="376" y="266"/>
                  </a:lnTo>
                  <a:lnTo>
                    <a:pt x="376" y="265"/>
                  </a:lnTo>
                  <a:lnTo>
                    <a:pt x="375" y="264"/>
                  </a:lnTo>
                  <a:lnTo>
                    <a:pt x="375" y="263"/>
                  </a:lnTo>
                  <a:lnTo>
                    <a:pt x="375" y="262"/>
                  </a:lnTo>
                  <a:lnTo>
                    <a:pt x="375" y="261"/>
                  </a:lnTo>
                  <a:lnTo>
                    <a:pt x="375" y="260"/>
                  </a:lnTo>
                  <a:lnTo>
                    <a:pt x="376" y="260"/>
                  </a:lnTo>
                  <a:lnTo>
                    <a:pt x="376" y="258"/>
                  </a:lnTo>
                  <a:lnTo>
                    <a:pt x="376" y="257"/>
                  </a:lnTo>
                  <a:lnTo>
                    <a:pt x="375" y="257"/>
                  </a:lnTo>
                  <a:lnTo>
                    <a:pt x="375" y="256"/>
                  </a:lnTo>
                  <a:lnTo>
                    <a:pt x="375" y="255"/>
                  </a:lnTo>
                  <a:lnTo>
                    <a:pt x="375" y="254"/>
                  </a:lnTo>
                  <a:lnTo>
                    <a:pt x="375" y="253"/>
                  </a:lnTo>
                  <a:lnTo>
                    <a:pt x="375" y="252"/>
                  </a:lnTo>
                  <a:lnTo>
                    <a:pt x="375" y="251"/>
                  </a:lnTo>
                  <a:lnTo>
                    <a:pt x="376" y="249"/>
                  </a:lnTo>
                  <a:lnTo>
                    <a:pt x="376" y="248"/>
                  </a:lnTo>
                  <a:lnTo>
                    <a:pt x="375" y="248"/>
                  </a:lnTo>
                  <a:lnTo>
                    <a:pt x="373" y="247"/>
                  </a:lnTo>
                  <a:lnTo>
                    <a:pt x="373" y="246"/>
                  </a:lnTo>
                  <a:lnTo>
                    <a:pt x="372" y="244"/>
                  </a:lnTo>
                  <a:lnTo>
                    <a:pt x="371" y="244"/>
                  </a:lnTo>
                  <a:lnTo>
                    <a:pt x="371" y="243"/>
                  </a:lnTo>
                  <a:lnTo>
                    <a:pt x="371" y="241"/>
                  </a:lnTo>
                  <a:lnTo>
                    <a:pt x="371" y="240"/>
                  </a:lnTo>
                  <a:lnTo>
                    <a:pt x="372" y="239"/>
                  </a:lnTo>
                  <a:lnTo>
                    <a:pt x="373" y="238"/>
                  </a:lnTo>
                  <a:lnTo>
                    <a:pt x="375" y="238"/>
                  </a:lnTo>
                  <a:lnTo>
                    <a:pt x="376" y="237"/>
                  </a:lnTo>
                  <a:lnTo>
                    <a:pt x="377" y="237"/>
                  </a:lnTo>
                  <a:lnTo>
                    <a:pt x="378" y="236"/>
                  </a:lnTo>
                  <a:lnTo>
                    <a:pt x="379" y="235"/>
                  </a:lnTo>
                  <a:lnTo>
                    <a:pt x="379" y="233"/>
                  </a:lnTo>
                  <a:lnTo>
                    <a:pt x="380" y="233"/>
                  </a:lnTo>
                  <a:lnTo>
                    <a:pt x="380" y="232"/>
                  </a:lnTo>
                  <a:lnTo>
                    <a:pt x="381" y="231"/>
                  </a:lnTo>
                  <a:lnTo>
                    <a:pt x="381" y="230"/>
                  </a:lnTo>
                  <a:lnTo>
                    <a:pt x="382" y="230"/>
                  </a:lnTo>
                  <a:lnTo>
                    <a:pt x="382" y="229"/>
                  </a:lnTo>
                  <a:lnTo>
                    <a:pt x="382" y="228"/>
                  </a:lnTo>
                  <a:lnTo>
                    <a:pt x="382" y="227"/>
                  </a:lnTo>
                  <a:lnTo>
                    <a:pt x="382" y="226"/>
                  </a:lnTo>
                  <a:lnTo>
                    <a:pt x="384" y="226"/>
                  </a:lnTo>
                  <a:lnTo>
                    <a:pt x="384" y="224"/>
                  </a:lnTo>
                  <a:lnTo>
                    <a:pt x="385" y="224"/>
                  </a:lnTo>
                  <a:lnTo>
                    <a:pt x="385" y="223"/>
                  </a:lnTo>
                  <a:lnTo>
                    <a:pt x="386" y="223"/>
                  </a:lnTo>
                  <a:lnTo>
                    <a:pt x="387" y="222"/>
                  </a:lnTo>
                  <a:lnTo>
                    <a:pt x="388" y="221"/>
                  </a:lnTo>
                  <a:lnTo>
                    <a:pt x="390" y="220"/>
                  </a:lnTo>
                  <a:lnTo>
                    <a:pt x="392" y="219"/>
                  </a:lnTo>
                  <a:lnTo>
                    <a:pt x="393" y="218"/>
                  </a:lnTo>
                  <a:lnTo>
                    <a:pt x="394" y="216"/>
                  </a:lnTo>
                  <a:lnTo>
                    <a:pt x="396" y="215"/>
                  </a:lnTo>
                  <a:lnTo>
                    <a:pt x="397" y="215"/>
                  </a:lnTo>
                  <a:lnTo>
                    <a:pt x="398" y="215"/>
                  </a:lnTo>
                  <a:lnTo>
                    <a:pt x="401" y="218"/>
                  </a:lnTo>
                  <a:lnTo>
                    <a:pt x="402" y="218"/>
                  </a:lnTo>
                  <a:lnTo>
                    <a:pt x="403" y="218"/>
                  </a:lnTo>
                  <a:lnTo>
                    <a:pt x="405" y="216"/>
                  </a:lnTo>
                  <a:lnTo>
                    <a:pt x="406" y="215"/>
                  </a:lnTo>
                  <a:lnTo>
                    <a:pt x="406" y="214"/>
                  </a:lnTo>
                  <a:lnTo>
                    <a:pt x="407" y="214"/>
                  </a:lnTo>
                  <a:lnTo>
                    <a:pt x="407" y="213"/>
                  </a:lnTo>
                  <a:lnTo>
                    <a:pt x="407" y="212"/>
                  </a:lnTo>
                  <a:lnTo>
                    <a:pt x="406" y="212"/>
                  </a:lnTo>
                  <a:lnTo>
                    <a:pt x="405" y="212"/>
                  </a:lnTo>
                  <a:lnTo>
                    <a:pt x="404" y="212"/>
                  </a:lnTo>
                  <a:lnTo>
                    <a:pt x="403" y="212"/>
                  </a:lnTo>
                  <a:lnTo>
                    <a:pt x="403" y="211"/>
                  </a:lnTo>
                  <a:lnTo>
                    <a:pt x="403" y="210"/>
                  </a:lnTo>
                  <a:lnTo>
                    <a:pt x="403" y="209"/>
                  </a:lnTo>
                  <a:lnTo>
                    <a:pt x="403" y="207"/>
                  </a:lnTo>
                  <a:lnTo>
                    <a:pt x="403" y="206"/>
                  </a:lnTo>
                  <a:lnTo>
                    <a:pt x="403" y="205"/>
                  </a:lnTo>
                  <a:lnTo>
                    <a:pt x="404" y="205"/>
                  </a:lnTo>
                  <a:lnTo>
                    <a:pt x="405" y="204"/>
                  </a:lnTo>
                  <a:lnTo>
                    <a:pt x="406" y="204"/>
                  </a:lnTo>
                  <a:lnTo>
                    <a:pt x="407" y="204"/>
                  </a:lnTo>
                  <a:lnTo>
                    <a:pt x="409" y="204"/>
                  </a:lnTo>
                  <a:lnTo>
                    <a:pt x="410" y="204"/>
                  </a:lnTo>
                  <a:lnTo>
                    <a:pt x="410" y="205"/>
                  </a:lnTo>
                  <a:lnTo>
                    <a:pt x="410" y="206"/>
                  </a:lnTo>
                  <a:lnTo>
                    <a:pt x="411" y="207"/>
                  </a:lnTo>
                  <a:lnTo>
                    <a:pt x="412" y="209"/>
                  </a:lnTo>
                  <a:lnTo>
                    <a:pt x="413" y="209"/>
                  </a:lnTo>
                  <a:lnTo>
                    <a:pt x="413" y="210"/>
                  </a:lnTo>
                  <a:lnTo>
                    <a:pt x="414" y="210"/>
                  </a:lnTo>
                  <a:lnTo>
                    <a:pt x="415" y="210"/>
                  </a:lnTo>
                  <a:lnTo>
                    <a:pt x="416" y="210"/>
                  </a:lnTo>
                  <a:lnTo>
                    <a:pt x="418" y="210"/>
                  </a:lnTo>
                  <a:lnTo>
                    <a:pt x="419" y="209"/>
                  </a:lnTo>
                  <a:lnTo>
                    <a:pt x="422" y="207"/>
                  </a:lnTo>
                  <a:lnTo>
                    <a:pt x="423" y="207"/>
                  </a:lnTo>
                  <a:lnTo>
                    <a:pt x="423" y="206"/>
                  </a:lnTo>
                  <a:lnTo>
                    <a:pt x="424" y="206"/>
                  </a:lnTo>
                  <a:lnTo>
                    <a:pt x="425" y="206"/>
                  </a:lnTo>
                  <a:lnTo>
                    <a:pt x="427" y="206"/>
                  </a:lnTo>
                  <a:lnTo>
                    <a:pt x="428" y="206"/>
                  </a:lnTo>
                  <a:lnTo>
                    <a:pt x="429" y="206"/>
                  </a:lnTo>
                  <a:lnTo>
                    <a:pt x="430" y="206"/>
                  </a:lnTo>
                  <a:lnTo>
                    <a:pt x="431" y="206"/>
                  </a:lnTo>
                  <a:lnTo>
                    <a:pt x="432" y="206"/>
                  </a:lnTo>
                  <a:lnTo>
                    <a:pt x="435" y="206"/>
                  </a:lnTo>
                  <a:lnTo>
                    <a:pt x="436" y="205"/>
                  </a:lnTo>
                  <a:lnTo>
                    <a:pt x="437" y="205"/>
                  </a:lnTo>
                  <a:lnTo>
                    <a:pt x="438" y="205"/>
                  </a:lnTo>
                  <a:lnTo>
                    <a:pt x="439" y="205"/>
                  </a:lnTo>
                  <a:lnTo>
                    <a:pt x="440" y="205"/>
                  </a:lnTo>
                  <a:lnTo>
                    <a:pt x="441" y="204"/>
                  </a:lnTo>
                  <a:lnTo>
                    <a:pt x="442" y="204"/>
                  </a:lnTo>
                  <a:lnTo>
                    <a:pt x="442" y="203"/>
                  </a:lnTo>
                  <a:lnTo>
                    <a:pt x="444" y="203"/>
                  </a:lnTo>
                  <a:lnTo>
                    <a:pt x="445" y="202"/>
                  </a:lnTo>
                  <a:lnTo>
                    <a:pt x="446" y="201"/>
                  </a:lnTo>
                  <a:lnTo>
                    <a:pt x="447" y="201"/>
                  </a:lnTo>
                  <a:lnTo>
                    <a:pt x="447" y="199"/>
                  </a:lnTo>
                  <a:lnTo>
                    <a:pt x="448" y="199"/>
                  </a:lnTo>
                  <a:lnTo>
                    <a:pt x="449" y="198"/>
                  </a:lnTo>
                  <a:lnTo>
                    <a:pt x="450" y="198"/>
                  </a:lnTo>
                  <a:lnTo>
                    <a:pt x="451" y="198"/>
                  </a:lnTo>
                  <a:lnTo>
                    <a:pt x="451" y="197"/>
                  </a:lnTo>
                  <a:lnTo>
                    <a:pt x="453" y="196"/>
                  </a:lnTo>
                  <a:lnTo>
                    <a:pt x="454" y="195"/>
                  </a:lnTo>
                  <a:lnTo>
                    <a:pt x="455" y="194"/>
                  </a:lnTo>
                  <a:lnTo>
                    <a:pt x="456" y="193"/>
                  </a:lnTo>
                  <a:lnTo>
                    <a:pt x="456" y="191"/>
                  </a:lnTo>
                  <a:lnTo>
                    <a:pt x="457" y="190"/>
                  </a:lnTo>
                  <a:lnTo>
                    <a:pt x="458" y="188"/>
                  </a:lnTo>
                  <a:lnTo>
                    <a:pt x="459" y="188"/>
                  </a:lnTo>
                  <a:lnTo>
                    <a:pt x="459" y="187"/>
                  </a:lnTo>
                  <a:lnTo>
                    <a:pt x="461" y="187"/>
                  </a:lnTo>
                  <a:lnTo>
                    <a:pt x="462" y="186"/>
                  </a:lnTo>
                  <a:lnTo>
                    <a:pt x="463" y="185"/>
                  </a:lnTo>
                  <a:lnTo>
                    <a:pt x="464" y="184"/>
                  </a:lnTo>
                  <a:lnTo>
                    <a:pt x="464" y="182"/>
                  </a:lnTo>
                  <a:lnTo>
                    <a:pt x="464" y="181"/>
                  </a:lnTo>
                  <a:lnTo>
                    <a:pt x="464" y="180"/>
                  </a:lnTo>
                  <a:lnTo>
                    <a:pt x="463" y="179"/>
                  </a:lnTo>
                  <a:lnTo>
                    <a:pt x="462" y="178"/>
                  </a:lnTo>
                  <a:lnTo>
                    <a:pt x="462" y="177"/>
                  </a:lnTo>
                  <a:lnTo>
                    <a:pt x="462" y="176"/>
                  </a:lnTo>
                  <a:lnTo>
                    <a:pt x="463" y="176"/>
                  </a:lnTo>
                  <a:lnTo>
                    <a:pt x="464" y="174"/>
                  </a:lnTo>
                  <a:lnTo>
                    <a:pt x="464" y="173"/>
                  </a:lnTo>
                  <a:lnTo>
                    <a:pt x="464" y="172"/>
                  </a:lnTo>
                  <a:lnTo>
                    <a:pt x="463" y="171"/>
                  </a:lnTo>
                  <a:lnTo>
                    <a:pt x="464" y="170"/>
                  </a:lnTo>
                  <a:lnTo>
                    <a:pt x="464" y="169"/>
                  </a:lnTo>
                  <a:lnTo>
                    <a:pt x="466" y="166"/>
                  </a:lnTo>
                  <a:lnTo>
                    <a:pt x="466" y="165"/>
                  </a:lnTo>
                  <a:lnTo>
                    <a:pt x="466" y="164"/>
                  </a:lnTo>
                  <a:lnTo>
                    <a:pt x="466" y="163"/>
                  </a:lnTo>
                  <a:lnTo>
                    <a:pt x="466" y="161"/>
                  </a:lnTo>
                  <a:lnTo>
                    <a:pt x="465" y="160"/>
                  </a:lnTo>
                  <a:lnTo>
                    <a:pt x="466" y="159"/>
                  </a:lnTo>
                  <a:lnTo>
                    <a:pt x="466" y="157"/>
                  </a:lnTo>
                  <a:lnTo>
                    <a:pt x="466" y="156"/>
                  </a:lnTo>
                  <a:lnTo>
                    <a:pt x="466" y="155"/>
                  </a:lnTo>
                  <a:lnTo>
                    <a:pt x="466" y="154"/>
                  </a:lnTo>
                  <a:lnTo>
                    <a:pt x="466" y="152"/>
                  </a:lnTo>
                  <a:lnTo>
                    <a:pt x="467" y="151"/>
                  </a:lnTo>
                  <a:lnTo>
                    <a:pt x="468" y="149"/>
                  </a:lnTo>
                  <a:lnTo>
                    <a:pt x="470" y="148"/>
                  </a:lnTo>
                  <a:lnTo>
                    <a:pt x="471" y="147"/>
                  </a:lnTo>
                  <a:lnTo>
                    <a:pt x="472" y="146"/>
                  </a:lnTo>
                  <a:lnTo>
                    <a:pt x="473" y="145"/>
                  </a:lnTo>
                  <a:lnTo>
                    <a:pt x="474" y="144"/>
                  </a:lnTo>
                  <a:lnTo>
                    <a:pt x="476" y="144"/>
                  </a:lnTo>
                  <a:lnTo>
                    <a:pt x="478" y="143"/>
                  </a:lnTo>
                  <a:lnTo>
                    <a:pt x="479" y="141"/>
                  </a:lnTo>
                  <a:lnTo>
                    <a:pt x="479" y="140"/>
                  </a:lnTo>
                  <a:lnTo>
                    <a:pt x="479" y="138"/>
                  </a:lnTo>
                  <a:lnTo>
                    <a:pt x="479" y="137"/>
                  </a:lnTo>
                  <a:lnTo>
                    <a:pt x="478" y="137"/>
                  </a:lnTo>
                  <a:lnTo>
                    <a:pt x="478" y="136"/>
                  </a:lnTo>
                  <a:lnTo>
                    <a:pt x="478" y="135"/>
                  </a:lnTo>
                  <a:lnTo>
                    <a:pt x="479" y="135"/>
                  </a:lnTo>
                  <a:lnTo>
                    <a:pt x="479" y="134"/>
                  </a:lnTo>
                  <a:lnTo>
                    <a:pt x="479" y="132"/>
                  </a:lnTo>
                  <a:lnTo>
                    <a:pt x="479" y="131"/>
                  </a:lnTo>
                  <a:lnTo>
                    <a:pt x="479" y="130"/>
                  </a:lnTo>
                  <a:lnTo>
                    <a:pt x="479" y="129"/>
                  </a:lnTo>
                  <a:lnTo>
                    <a:pt x="479" y="128"/>
                  </a:lnTo>
                  <a:lnTo>
                    <a:pt x="480" y="126"/>
                  </a:lnTo>
                  <a:lnTo>
                    <a:pt x="480" y="124"/>
                  </a:lnTo>
                  <a:lnTo>
                    <a:pt x="479" y="124"/>
                  </a:lnTo>
                  <a:lnTo>
                    <a:pt x="479" y="123"/>
                  </a:lnTo>
                  <a:lnTo>
                    <a:pt x="479" y="122"/>
                  </a:lnTo>
                  <a:lnTo>
                    <a:pt x="478" y="122"/>
                  </a:lnTo>
                  <a:lnTo>
                    <a:pt x="478" y="121"/>
                  </a:lnTo>
                  <a:lnTo>
                    <a:pt x="478" y="120"/>
                  </a:lnTo>
                  <a:lnTo>
                    <a:pt x="478" y="119"/>
                  </a:lnTo>
                  <a:lnTo>
                    <a:pt x="476" y="119"/>
                  </a:lnTo>
                  <a:lnTo>
                    <a:pt x="476" y="118"/>
                  </a:lnTo>
                  <a:lnTo>
                    <a:pt x="476" y="117"/>
                  </a:lnTo>
                  <a:lnTo>
                    <a:pt x="476" y="115"/>
                  </a:lnTo>
                  <a:lnTo>
                    <a:pt x="476" y="114"/>
                  </a:lnTo>
                  <a:lnTo>
                    <a:pt x="475" y="113"/>
                  </a:lnTo>
                  <a:lnTo>
                    <a:pt x="475" y="112"/>
                  </a:lnTo>
                  <a:lnTo>
                    <a:pt x="475" y="111"/>
                  </a:lnTo>
                  <a:lnTo>
                    <a:pt x="476" y="110"/>
                  </a:lnTo>
                  <a:lnTo>
                    <a:pt x="476" y="109"/>
                  </a:lnTo>
                  <a:lnTo>
                    <a:pt x="476" y="107"/>
                  </a:lnTo>
                  <a:lnTo>
                    <a:pt x="476" y="104"/>
                  </a:lnTo>
                  <a:lnTo>
                    <a:pt x="482" y="90"/>
                  </a:lnTo>
                  <a:lnTo>
                    <a:pt x="482" y="88"/>
                  </a:lnTo>
                  <a:lnTo>
                    <a:pt x="483" y="87"/>
                  </a:lnTo>
                  <a:lnTo>
                    <a:pt x="482" y="81"/>
                  </a:lnTo>
                  <a:lnTo>
                    <a:pt x="480" y="79"/>
                  </a:lnTo>
                  <a:lnTo>
                    <a:pt x="480" y="77"/>
                  </a:lnTo>
                  <a:lnTo>
                    <a:pt x="481" y="73"/>
                  </a:lnTo>
                  <a:lnTo>
                    <a:pt x="482" y="69"/>
                  </a:lnTo>
                  <a:lnTo>
                    <a:pt x="484" y="67"/>
                  </a:lnTo>
                  <a:lnTo>
                    <a:pt x="485" y="65"/>
                  </a:lnTo>
                  <a:lnTo>
                    <a:pt x="485" y="62"/>
                  </a:lnTo>
                  <a:lnTo>
                    <a:pt x="485" y="61"/>
                  </a:lnTo>
                  <a:lnTo>
                    <a:pt x="487" y="60"/>
                  </a:lnTo>
                  <a:lnTo>
                    <a:pt x="487" y="59"/>
                  </a:lnTo>
                  <a:lnTo>
                    <a:pt x="489" y="56"/>
                  </a:lnTo>
                  <a:lnTo>
                    <a:pt x="489" y="55"/>
                  </a:lnTo>
                  <a:lnTo>
                    <a:pt x="490" y="55"/>
                  </a:lnTo>
                  <a:lnTo>
                    <a:pt x="490" y="54"/>
                  </a:lnTo>
                  <a:lnTo>
                    <a:pt x="492" y="53"/>
                  </a:lnTo>
                  <a:lnTo>
                    <a:pt x="493" y="49"/>
                  </a:lnTo>
                  <a:lnTo>
                    <a:pt x="500" y="43"/>
                  </a:lnTo>
                  <a:lnTo>
                    <a:pt x="501" y="42"/>
                  </a:lnTo>
                  <a:lnTo>
                    <a:pt x="502" y="36"/>
                  </a:lnTo>
                  <a:lnTo>
                    <a:pt x="505" y="35"/>
                  </a:lnTo>
                  <a:lnTo>
                    <a:pt x="506" y="34"/>
                  </a:lnTo>
                  <a:lnTo>
                    <a:pt x="506" y="32"/>
                  </a:lnTo>
                  <a:lnTo>
                    <a:pt x="505" y="31"/>
                  </a:lnTo>
                  <a:lnTo>
                    <a:pt x="506" y="31"/>
                  </a:lnTo>
                  <a:lnTo>
                    <a:pt x="511" y="27"/>
                  </a:lnTo>
                  <a:lnTo>
                    <a:pt x="513" y="25"/>
                  </a:lnTo>
                  <a:lnTo>
                    <a:pt x="511" y="19"/>
                  </a:lnTo>
                  <a:lnTo>
                    <a:pt x="513" y="19"/>
                  </a:lnTo>
                  <a:lnTo>
                    <a:pt x="517" y="19"/>
                  </a:lnTo>
                  <a:lnTo>
                    <a:pt x="518" y="13"/>
                  </a:lnTo>
                  <a:lnTo>
                    <a:pt x="522" y="13"/>
                  </a:lnTo>
                  <a:lnTo>
                    <a:pt x="524" y="12"/>
                  </a:lnTo>
                  <a:lnTo>
                    <a:pt x="525" y="12"/>
                  </a:lnTo>
                  <a:lnTo>
                    <a:pt x="526" y="11"/>
                  </a:lnTo>
                  <a:lnTo>
                    <a:pt x="530" y="11"/>
                  </a:lnTo>
                  <a:lnTo>
                    <a:pt x="532" y="7"/>
                  </a:lnTo>
                  <a:lnTo>
                    <a:pt x="534" y="5"/>
                  </a:lnTo>
                  <a:lnTo>
                    <a:pt x="534" y="4"/>
                  </a:lnTo>
                  <a:lnTo>
                    <a:pt x="535" y="4"/>
                  </a:lnTo>
                  <a:lnTo>
                    <a:pt x="542" y="4"/>
                  </a:lnTo>
                  <a:lnTo>
                    <a:pt x="543" y="4"/>
                  </a:lnTo>
                  <a:lnTo>
                    <a:pt x="549" y="4"/>
                  </a:lnTo>
                  <a:lnTo>
                    <a:pt x="550" y="4"/>
                  </a:lnTo>
                  <a:lnTo>
                    <a:pt x="551" y="4"/>
                  </a:lnTo>
                  <a:lnTo>
                    <a:pt x="552" y="4"/>
                  </a:lnTo>
                  <a:lnTo>
                    <a:pt x="554" y="4"/>
                  </a:lnTo>
                  <a:lnTo>
                    <a:pt x="556" y="4"/>
                  </a:lnTo>
                  <a:lnTo>
                    <a:pt x="557" y="4"/>
                  </a:lnTo>
                  <a:lnTo>
                    <a:pt x="558" y="4"/>
                  </a:lnTo>
                  <a:lnTo>
                    <a:pt x="559" y="4"/>
                  </a:lnTo>
                  <a:lnTo>
                    <a:pt x="560" y="4"/>
                  </a:lnTo>
                  <a:lnTo>
                    <a:pt x="561" y="4"/>
                  </a:lnTo>
                  <a:lnTo>
                    <a:pt x="562" y="4"/>
                  </a:lnTo>
                  <a:lnTo>
                    <a:pt x="563" y="4"/>
                  </a:lnTo>
                  <a:lnTo>
                    <a:pt x="565" y="4"/>
                  </a:lnTo>
                  <a:lnTo>
                    <a:pt x="566" y="4"/>
                  </a:lnTo>
                  <a:lnTo>
                    <a:pt x="567" y="4"/>
                  </a:lnTo>
                  <a:lnTo>
                    <a:pt x="569" y="4"/>
                  </a:lnTo>
                  <a:lnTo>
                    <a:pt x="570" y="4"/>
                  </a:lnTo>
                  <a:lnTo>
                    <a:pt x="573" y="4"/>
                  </a:lnTo>
                  <a:lnTo>
                    <a:pt x="574" y="4"/>
                  </a:lnTo>
                  <a:lnTo>
                    <a:pt x="578" y="4"/>
                  </a:lnTo>
                  <a:lnTo>
                    <a:pt x="580" y="4"/>
                  </a:lnTo>
                  <a:lnTo>
                    <a:pt x="585" y="4"/>
                  </a:lnTo>
                  <a:lnTo>
                    <a:pt x="586" y="4"/>
                  </a:lnTo>
                  <a:lnTo>
                    <a:pt x="587" y="4"/>
                  </a:lnTo>
                  <a:lnTo>
                    <a:pt x="590" y="4"/>
                  </a:lnTo>
                  <a:lnTo>
                    <a:pt x="594" y="4"/>
                  </a:lnTo>
                  <a:lnTo>
                    <a:pt x="595" y="4"/>
                  </a:lnTo>
                  <a:lnTo>
                    <a:pt x="600" y="3"/>
                  </a:lnTo>
                  <a:lnTo>
                    <a:pt x="604" y="3"/>
                  </a:lnTo>
                  <a:lnTo>
                    <a:pt x="613" y="3"/>
                  </a:lnTo>
                  <a:lnTo>
                    <a:pt x="614" y="3"/>
                  </a:lnTo>
                  <a:lnTo>
                    <a:pt x="618" y="3"/>
                  </a:lnTo>
                  <a:lnTo>
                    <a:pt x="619" y="3"/>
                  </a:lnTo>
                  <a:lnTo>
                    <a:pt x="621" y="3"/>
                  </a:lnTo>
                  <a:lnTo>
                    <a:pt x="622" y="3"/>
                  </a:lnTo>
                  <a:lnTo>
                    <a:pt x="625" y="3"/>
                  </a:lnTo>
                  <a:lnTo>
                    <a:pt x="626" y="3"/>
                  </a:lnTo>
                  <a:lnTo>
                    <a:pt x="628" y="3"/>
                  </a:lnTo>
                  <a:lnTo>
                    <a:pt x="635" y="3"/>
                  </a:lnTo>
                  <a:lnTo>
                    <a:pt x="638" y="3"/>
                  </a:lnTo>
                  <a:lnTo>
                    <a:pt x="640" y="3"/>
                  </a:lnTo>
                  <a:lnTo>
                    <a:pt x="642" y="3"/>
                  </a:lnTo>
                  <a:lnTo>
                    <a:pt x="643" y="3"/>
                  </a:lnTo>
                  <a:lnTo>
                    <a:pt x="645" y="3"/>
                  </a:lnTo>
                  <a:lnTo>
                    <a:pt x="646" y="3"/>
                  </a:lnTo>
                  <a:lnTo>
                    <a:pt x="647" y="3"/>
                  </a:lnTo>
                  <a:lnTo>
                    <a:pt x="649" y="3"/>
                  </a:lnTo>
                  <a:lnTo>
                    <a:pt x="651" y="3"/>
                  </a:lnTo>
                  <a:lnTo>
                    <a:pt x="653" y="3"/>
                  </a:lnTo>
                  <a:lnTo>
                    <a:pt x="654" y="3"/>
                  </a:lnTo>
                  <a:lnTo>
                    <a:pt x="655" y="3"/>
                  </a:lnTo>
                  <a:lnTo>
                    <a:pt x="659" y="3"/>
                  </a:lnTo>
                  <a:lnTo>
                    <a:pt x="660" y="3"/>
                  </a:lnTo>
                  <a:lnTo>
                    <a:pt x="661" y="3"/>
                  </a:lnTo>
                  <a:lnTo>
                    <a:pt x="662" y="3"/>
                  </a:lnTo>
                  <a:lnTo>
                    <a:pt x="663" y="3"/>
                  </a:lnTo>
                  <a:lnTo>
                    <a:pt x="664" y="3"/>
                  </a:lnTo>
                  <a:lnTo>
                    <a:pt x="665" y="3"/>
                  </a:lnTo>
                  <a:lnTo>
                    <a:pt x="666" y="3"/>
                  </a:lnTo>
                  <a:lnTo>
                    <a:pt x="668" y="3"/>
                  </a:lnTo>
                  <a:lnTo>
                    <a:pt x="669" y="3"/>
                  </a:lnTo>
                  <a:lnTo>
                    <a:pt x="671" y="3"/>
                  </a:lnTo>
                  <a:lnTo>
                    <a:pt x="672" y="3"/>
                  </a:lnTo>
                  <a:lnTo>
                    <a:pt x="673" y="3"/>
                  </a:lnTo>
                  <a:lnTo>
                    <a:pt x="679" y="3"/>
                  </a:lnTo>
                  <a:lnTo>
                    <a:pt x="680" y="3"/>
                  </a:lnTo>
                  <a:lnTo>
                    <a:pt x="682" y="3"/>
                  </a:lnTo>
                  <a:lnTo>
                    <a:pt x="685" y="3"/>
                  </a:lnTo>
                  <a:lnTo>
                    <a:pt x="686" y="3"/>
                  </a:lnTo>
                  <a:lnTo>
                    <a:pt x="687" y="3"/>
                  </a:lnTo>
                  <a:lnTo>
                    <a:pt x="690" y="3"/>
                  </a:lnTo>
                  <a:lnTo>
                    <a:pt x="697" y="3"/>
                  </a:lnTo>
                  <a:lnTo>
                    <a:pt x="703" y="3"/>
                  </a:lnTo>
                  <a:lnTo>
                    <a:pt x="704" y="3"/>
                  </a:lnTo>
                  <a:lnTo>
                    <a:pt x="706" y="3"/>
                  </a:lnTo>
                  <a:lnTo>
                    <a:pt x="708" y="3"/>
                  </a:lnTo>
                  <a:lnTo>
                    <a:pt x="712" y="3"/>
                  </a:lnTo>
                  <a:lnTo>
                    <a:pt x="713" y="3"/>
                  </a:lnTo>
                  <a:lnTo>
                    <a:pt x="714" y="3"/>
                  </a:lnTo>
                  <a:lnTo>
                    <a:pt x="717" y="3"/>
                  </a:lnTo>
                  <a:lnTo>
                    <a:pt x="718" y="3"/>
                  </a:lnTo>
                  <a:lnTo>
                    <a:pt x="720" y="3"/>
                  </a:lnTo>
                  <a:lnTo>
                    <a:pt x="721" y="3"/>
                  </a:lnTo>
                  <a:lnTo>
                    <a:pt x="723" y="3"/>
                  </a:lnTo>
                  <a:lnTo>
                    <a:pt x="724" y="3"/>
                  </a:lnTo>
                  <a:lnTo>
                    <a:pt x="726" y="3"/>
                  </a:lnTo>
                  <a:lnTo>
                    <a:pt x="728" y="3"/>
                  </a:lnTo>
                  <a:lnTo>
                    <a:pt x="730" y="3"/>
                  </a:lnTo>
                  <a:lnTo>
                    <a:pt x="731" y="3"/>
                  </a:lnTo>
                  <a:lnTo>
                    <a:pt x="732" y="3"/>
                  </a:lnTo>
                  <a:lnTo>
                    <a:pt x="733" y="3"/>
                  </a:lnTo>
                  <a:lnTo>
                    <a:pt x="739" y="3"/>
                  </a:lnTo>
                  <a:lnTo>
                    <a:pt x="740" y="3"/>
                  </a:lnTo>
                  <a:lnTo>
                    <a:pt x="750" y="3"/>
                  </a:lnTo>
                  <a:lnTo>
                    <a:pt x="752" y="3"/>
                  </a:lnTo>
                  <a:lnTo>
                    <a:pt x="755" y="3"/>
                  </a:lnTo>
                  <a:lnTo>
                    <a:pt x="756" y="3"/>
                  </a:lnTo>
                  <a:lnTo>
                    <a:pt x="757" y="3"/>
                  </a:lnTo>
                  <a:lnTo>
                    <a:pt x="759" y="3"/>
                  </a:lnTo>
                  <a:lnTo>
                    <a:pt x="760" y="3"/>
                  </a:lnTo>
                  <a:lnTo>
                    <a:pt x="761" y="3"/>
                  </a:lnTo>
                  <a:lnTo>
                    <a:pt x="764" y="3"/>
                  </a:lnTo>
                  <a:lnTo>
                    <a:pt x="772" y="3"/>
                  </a:lnTo>
                  <a:lnTo>
                    <a:pt x="775" y="3"/>
                  </a:lnTo>
                  <a:lnTo>
                    <a:pt x="776" y="3"/>
                  </a:lnTo>
                  <a:lnTo>
                    <a:pt x="778" y="3"/>
                  </a:lnTo>
                  <a:lnTo>
                    <a:pt x="786" y="3"/>
                  </a:lnTo>
                  <a:lnTo>
                    <a:pt x="787" y="3"/>
                  </a:lnTo>
                  <a:lnTo>
                    <a:pt x="791" y="3"/>
                  </a:lnTo>
                  <a:lnTo>
                    <a:pt x="792" y="3"/>
                  </a:lnTo>
                  <a:lnTo>
                    <a:pt x="793" y="3"/>
                  </a:lnTo>
                  <a:lnTo>
                    <a:pt x="794" y="3"/>
                  </a:lnTo>
                  <a:lnTo>
                    <a:pt x="795" y="3"/>
                  </a:lnTo>
                  <a:lnTo>
                    <a:pt x="797" y="3"/>
                  </a:lnTo>
                  <a:lnTo>
                    <a:pt x="800" y="3"/>
                  </a:lnTo>
                  <a:lnTo>
                    <a:pt x="802" y="3"/>
                  </a:lnTo>
                  <a:lnTo>
                    <a:pt x="803" y="3"/>
                  </a:lnTo>
                  <a:lnTo>
                    <a:pt x="807" y="3"/>
                  </a:lnTo>
                  <a:lnTo>
                    <a:pt x="809" y="3"/>
                  </a:lnTo>
                  <a:lnTo>
                    <a:pt x="810" y="3"/>
                  </a:lnTo>
                  <a:lnTo>
                    <a:pt x="811" y="3"/>
                  </a:lnTo>
                  <a:lnTo>
                    <a:pt x="812" y="3"/>
                  </a:lnTo>
                  <a:lnTo>
                    <a:pt x="814" y="3"/>
                  </a:lnTo>
                  <a:lnTo>
                    <a:pt x="815" y="3"/>
                  </a:lnTo>
                  <a:lnTo>
                    <a:pt x="816" y="3"/>
                  </a:lnTo>
                  <a:lnTo>
                    <a:pt x="818" y="3"/>
                  </a:lnTo>
                  <a:lnTo>
                    <a:pt x="819" y="3"/>
                  </a:lnTo>
                  <a:lnTo>
                    <a:pt x="820" y="3"/>
                  </a:lnTo>
                  <a:lnTo>
                    <a:pt x="821" y="3"/>
                  </a:lnTo>
                  <a:lnTo>
                    <a:pt x="823" y="3"/>
                  </a:lnTo>
                  <a:lnTo>
                    <a:pt x="825" y="3"/>
                  </a:lnTo>
                  <a:lnTo>
                    <a:pt x="827" y="3"/>
                  </a:lnTo>
                  <a:lnTo>
                    <a:pt x="828" y="3"/>
                  </a:lnTo>
                  <a:lnTo>
                    <a:pt x="829" y="3"/>
                  </a:lnTo>
                  <a:lnTo>
                    <a:pt x="830" y="3"/>
                  </a:lnTo>
                  <a:lnTo>
                    <a:pt x="832" y="3"/>
                  </a:lnTo>
                  <a:lnTo>
                    <a:pt x="833" y="3"/>
                  </a:lnTo>
                  <a:lnTo>
                    <a:pt x="834" y="3"/>
                  </a:lnTo>
                  <a:lnTo>
                    <a:pt x="835" y="3"/>
                  </a:lnTo>
                  <a:lnTo>
                    <a:pt x="836" y="3"/>
                  </a:lnTo>
                  <a:lnTo>
                    <a:pt x="837" y="3"/>
                  </a:lnTo>
                  <a:lnTo>
                    <a:pt x="838" y="3"/>
                  </a:lnTo>
                  <a:lnTo>
                    <a:pt x="841" y="3"/>
                  </a:lnTo>
                  <a:lnTo>
                    <a:pt x="842" y="3"/>
                  </a:lnTo>
                  <a:lnTo>
                    <a:pt x="843" y="3"/>
                  </a:lnTo>
                  <a:lnTo>
                    <a:pt x="844" y="3"/>
                  </a:lnTo>
                  <a:lnTo>
                    <a:pt x="845" y="3"/>
                  </a:lnTo>
                  <a:lnTo>
                    <a:pt x="846" y="3"/>
                  </a:lnTo>
                  <a:lnTo>
                    <a:pt x="847" y="3"/>
                  </a:lnTo>
                  <a:lnTo>
                    <a:pt x="850" y="3"/>
                  </a:lnTo>
                  <a:lnTo>
                    <a:pt x="851" y="3"/>
                  </a:lnTo>
                  <a:lnTo>
                    <a:pt x="852" y="3"/>
                  </a:lnTo>
                  <a:lnTo>
                    <a:pt x="853" y="3"/>
                  </a:lnTo>
                  <a:lnTo>
                    <a:pt x="855" y="3"/>
                  </a:lnTo>
                  <a:lnTo>
                    <a:pt x="857" y="3"/>
                  </a:lnTo>
                  <a:lnTo>
                    <a:pt x="858" y="3"/>
                  </a:lnTo>
                  <a:lnTo>
                    <a:pt x="859" y="2"/>
                  </a:lnTo>
                  <a:lnTo>
                    <a:pt x="864" y="2"/>
                  </a:lnTo>
                  <a:lnTo>
                    <a:pt x="866" y="2"/>
                  </a:lnTo>
                  <a:lnTo>
                    <a:pt x="867" y="2"/>
                  </a:lnTo>
                  <a:lnTo>
                    <a:pt x="869" y="2"/>
                  </a:lnTo>
                  <a:lnTo>
                    <a:pt x="870" y="2"/>
                  </a:lnTo>
                  <a:lnTo>
                    <a:pt x="871" y="2"/>
                  </a:lnTo>
                  <a:lnTo>
                    <a:pt x="872" y="2"/>
                  </a:lnTo>
                  <a:lnTo>
                    <a:pt x="873" y="2"/>
                  </a:lnTo>
                  <a:lnTo>
                    <a:pt x="876" y="2"/>
                  </a:lnTo>
                  <a:lnTo>
                    <a:pt x="877" y="2"/>
                  </a:lnTo>
                  <a:lnTo>
                    <a:pt x="878" y="2"/>
                  </a:lnTo>
                  <a:lnTo>
                    <a:pt x="879" y="2"/>
                  </a:lnTo>
                  <a:lnTo>
                    <a:pt x="883" y="2"/>
                  </a:lnTo>
                  <a:lnTo>
                    <a:pt x="884" y="2"/>
                  </a:lnTo>
                  <a:lnTo>
                    <a:pt x="885" y="2"/>
                  </a:lnTo>
                  <a:lnTo>
                    <a:pt x="887" y="2"/>
                  </a:lnTo>
                  <a:lnTo>
                    <a:pt x="893" y="2"/>
                  </a:lnTo>
                  <a:lnTo>
                    <a:pt x="895" y="2"/>
                  </a:lnTo>
                  <a:lnTo>
                    <a:pt x="901" y="2"/>
                  </a:lnTo>
                  <a:lnTo>
                    <a:pt x="902" y="2"/>
                  </a:lnTo>
                  <a:lnTo>
                    <a:pt x="903" y="2"/>
                  </a:lnTo>
                  <a:lnTo>
                    <a:pt x="904" y="2"/>
                  </a:lnTo>
                  <a:lnTo>
                    <a:pt x="905" y="2"/>
                  </a:lnTo>
                  <a:lnTo>
                    <a:pt x="907" y="2"/>
                  </a:lnTo>
                  <a:lnTo>
                    <a:pt x="910" y="2"/>
                  </a:lnTo>
                  <a:lnTo>
                    <a:pt x="914" y="2"/>
                  </a:lnTo>
                  <a:lnTo>
                    <a:pt x="915" y="2"/>
                  </a:lnTo>
                  <a:lnTo>
                    <a:pt x="919" y="2"/>
                  </a:lnTo>
                  <a:lnTo>
                    <a:pt x="920" y="2"/>
                  </a:lnTo>
                  <a:lnTo>
                    <a:pt x="921" y="2"/>
                  </a:lnTo>
                  <a:lnTo>
                    <a:pt x="922" y="2"/>
                  </a:lnTo>
                  <a:lnTo>
                    <a:pt x="923" y="2"/>
                  </a:lnTo>
                  <a:lnTo>
                    <a:pt x="924" y="2"/>
                  </a:lnTo>
                  <a:lnTo>
                    <a:pt x="927" y="2"/>
                  </a:lnTo>
                  <a:lnTo>
                    <a:pt x="928" y="2"/>
                  </a:lnTo>
                  <a:lnTo>
                    <a:pt x="929" y="2"/>
                  </a:lnTo>
                  <a:lnTo>
                    <a:pt x="930" y="2"/>
                  </a:lnTo>
                  <a:lnTo>
                    <a:pt x="931" y="2"/>
                  </a:lnTo>
                  <a:lnTo>
                    <a:pt x="935" y="2"/>
                  </a:lnTo>
                  <a:lnTo>
                    <a:pt x="936" y="2"/>
                  </a:lnTo>
                  <a:lnTo>
                    <a:pt x="937" y="2"/>
                  </a:lnTo>
                  <a:lnTo>
                    <a:pt x="941" y="2"/>
                  </a:lnTo>
                  <a:lnTo>
                    <a:pt x="942" y="2"/>
                  </a:lnTo>
                  <a:lnTo>
                    <a:pt x="945" y="2"/>
                  </a:lnTo>
                  <a:lnTo>
                    <a:pt x="947" y="2"/>
                  </a:lnTo>
                  <a:lnTo>
                    <a:pt x="948" y="2"/>
                  </a:lnTo>
                  <a:lnTo>
                    <a:pt x="949" y="2"/>
                  </a:lnTo>
                  <a:lnTo>
                    <a:pt x="953" y="2"/>
                  </a:lnTo>
                  <a:lnTo>
                    <a:pt x="954" y="2"/>
                  </a:lnTo>
                  <a:lnTo>
                    <a:pt x="956" y="2"/>
                  </a:lnTo>
                  <a:lnTo>
                    <a:pt x="965" y="2"/>
                  </a:lnTo>
                  <a:lnTo>
                    <a:pt x="967" y="2"/>
                  </a:lnTo>
                  <a:lnTo>
                    <a:pt x="971" y="2"/>
                  </a:lnTo>
                  <a:lnTo>
                    <a:pt x="981" y="2"/>
                  </a:lnTo>
                  <a:lnTo>
                    <a:pt x="982" y="2"/>
                  </a:lnTo>
                  <a:lnTo>
                    <a:pt x="984" y="2"/>
                  </a:lnTo>
                  <a:lnTo>
                    <a:pt x="985" y="2"/>
                  </a:lnTo>
                  <a:lnTo>
                    <a:pt x="987" y="2"/>
                  </a:lnTo>
                  <a:lnTo>
                    <a:pt x="989" y="2"/>
                  </a:lnTo>
                  <a:lnTo>
                    <a:pt x="991" y="2"/>
                  </a:lnTo>
                  <a:lnTo>
                    <a:pt x="992" y="2"/>
                  </a:lnTo>
                  <a:lnTo>
                    <a:pt x="993" y="2"/>
                  </a:lnTo>
                  <a:lnTo>
                    <a:pt x="995" y="2"/>
                  </a:lnTo>
                  <a:lnTo>
                    <a:pt x="996" y="2"/>
                  </a:lnTo>
                  <a:lnTo>
                    <a:pt x="997" y="2"/>
                  </a:lnTo>
                  <a:lnTo>
                    <a:pt x="998" y="2"/>
                  </a:lnTo>
                  <a:lnTo>
                    <a:pt x="1000" y="2"/>
                  </a:lnTo>
                  <a:lnTo>
                    <a:pt x="1006" y="2"/>
                  </a:lnTo>
                  <a:lnTo>
                    <a:pt x="1008" y="2"/>
                  </a:lnTo>
                  <a:lnTo>
                    <a:pt x="1009" y="2"/>
                  </a:lnTo>
                  <a:lnTo>
                    <a:pt x="1010" y="2"/>
                  </a:lnTo>
                  <a:lnTo>
                    <a:pt x="1011" y="2"/>
                  </a:lnTo>
                  <a:lnTo>
                    <a:pt x="1013" y="2"/>
                  </a:lnTo>
                  <a:lnTo>
                    <a:pt x="1014" y="2"/>
                  </a:lnTo>
                  <a:lnTo>
                    <a:pt x="1016" y="1"/>
                  </a:lnTo>
                  <a:lnTo>
                    <a:pt x="1019" y="1"/>
                  </a:lnTo>
                  <a:lnTo>
                    <a:pt x="1022" y="1"/>
                  </a:lnTo>
                  <a:lnTo>
                    <a:pt x="1023" y="1"/>
                  </a:lnTo>
                  <a:lnTo>
                    <a:pt x="1025" y="1"/>
                  </a:lnTo>
                  <a:lnTo>
                    <a:pt x="1027" y="1"/>
                  </a:lnTo>
                  <a:lnTo>
                    <a:pt x="1030" y="1"/>
                  </a:lnTo>
                  <a:lnTo>
                    <a:pt x="1036" y="1"/>
                  </a:lnTo>
                  <a:lnTo>
                    <a:pt x="1039" y="1"/>
                  </a:lnTo>
                  <a:lnTo>
                    <a:pt x="1040" y="1"/>
                  </a:lnTo>
                  <a:lnTo>
                    <a:pt x="1043" y="1"/>
                  </a:lnTo>
                  <a:lnTo>
                    <a:pt x="1052" y="1"/>
                  </a:lnTo>
                  <a:lnTo>
                    <a:pt x="1054" y="1"/>
                  </a:lnTo>
                  <a:lnTo>
                    <a:pt x="1059" y="1"/>
                  </a:lnTo>
                  <a:lnTo>
                    <a:pt x="1060" y="1"/>
                  </a:lnTo>
                  <a:lnTo>
                    <a:pt x="1061" y="1"/>
                  </a:lnTo>
                  <a:lnTo>
                    <a:pt x="1069" y="1"/>
                  </a:lnTo>
                  <a:lnTo>
                    <a:pt x="1073" y="1"/>
                  </a:lnTo>
                  <a:lnTo>
                    <a:pt x="1075" y="1"/>
                  </a:lnTo>
                  <a:lnTo>
                    <a:pt x="1076" y="1"/>
                  </a:lnTo>
                  <a:lnTo>
                    <a:pt x="1077" y="1"/>
                  </a:lnTo>
                  <a:lnTo>
                    <a:pt x="1081" y="1"/>
                  </a:lnTo>
                  <a:lnTo>
                    <a:pt x="1082" y="1"/>
                  </a:lnTo>
                  <a:lnTo>
                    <a:pt x="1083" y="1"/>
                  </a:lnTo>
                  <a:lnTo>
                    <a:pt x="1087" y="1"/>
                  </a:lnTo>
                  <a:lnTo>
                    <a:pt x="1088" y="1"/>
                  </a:lnTo>
                  <a:lnTo>
                    <a:pt x="1093" y="1"/>
                  </a:lnTo>
                  <a:lnTo>
                    <a:pt x="1103" y="1"/>
                  </a:lnTo>
                  <a:lnTo>
                    <a:pt x="1107" y="1"/>
                  </a:lnTo>
                  <a:lnTo>
                    <a:pt x="1108" y="1"/>
                  </a:lnTo>
                  <a:lnTo>
                    <a:pt x="1113" y="1"/>
                  </a:lnTo>
                  <a:lnTo>
                    <a:pt x="1114" y="1"/>
                  </a:lnTo>
                  <a:lnTo>
                    <a:pt x="1117" y="1"/>
                  </a:lnTo>
                  <a:lnTo>
                    <a:pt x="1118" y="1"/>
                  </a:lnTo>
                  <a:lnTo>
                    <a:pt x="1119" y="1"/>
                  </a:lnTo>
                  <a:lnTo>
                    <a:pt x="1121" y="1"/>
                  </a:lnTo>
                  <a:lnTo>
                    <a:pt x="1122" y="1"/>
                  </a:lnTo>
                  <a:lnTo>
                    <a:pt x="1123" y="1"/>
                  </a:lnTo>
                  <a:lnTo>
                    <a:pt x="1125" y="1"/>
                  </a:lnTo>
                  <a:lnTo>
                    <a:pt x="1126" y="1"/>
                  </a:lnTo>
                  <a:lnTo>
                    <a:pt x="1127" y="1"/>
                  </a:lnTo>
                  <a:lnTo>
                    <a:pt x="1128" y="1"/>
                  </a:lnTo>
                  <a:lnTo>
                    <a:pt x="1131" y="1"/>
                  </a:lnTo>
                  <a:lnTo>
                    <a:pt x="1133" y="1"/>
                  </a:lnTo>
                  <a:lnTo>
                    <a:pt x="1134" y="1"/>
                  </a:lnTo>
                  <a:lnTo>
                    <a:pt x="1135" y="1"/>
                  </a:lnTo>
                  <a:lnTo>
                    <a:pt x="1136" y="1"/>
                  </a:lnTo>
                  <a:lnTo>
                    <a:pt x="1138" y="1"/>
                  </a:lnTo>
                  <a:lnTo>
                    <a:pt x="1139" y="1"/>
                  </a:lnTo>
                  <a:lnTo>
                    <a:pt x="1150" y="1"/>
                  </a:lnTo>
                  <a:lnTo>
                    <a:pt x="1154" y="1"/>
                  </a:lnTo>
                  <a:lnTo>
                    <a:pt x="1160" y="1"/>
                  </a:lnTo>
                  <a:lnTo>
                    <a:pt x="1162" y="1"/>
                  </a:lnTo>
                  <a:lnTo>
                    <a:pt x="1163" y="1"/>
                  </a:lnTo>
                  <a:lnTo>
                    <a:pt x="1165" y="0"/>
                  </a:lnTo>
                  <a:lnTo>
                    <a:pt x="1168" y="0"/>
                  </a:lnTo>
                  <a:lnTo>
                    <a:pt x="1169" y="0"/>
                  </a:lnTo>
                  <a:lnTo>
                    <a:pt x="1170" y="0"/>
                  </a:lnTo>
                  <a:lnTo>
                    <a:pt x="1173" y="0"/>
                  </a:lnTo>
                  <a:lnTo>
                    <a:pt x="1178" y="0"/>
                  </a:lnTo>
                  <a:lnTo>
                    <a:pt x="1180" y="0"/>
                  </a:lnTo>
                  <a:lnTo>
                    <a:pt x="1183" y="0"/>
                  </a:lnTo>
                  <a:lnTo>
                    <a:pt x="1185" y="0"/>
                  </a:lnTo>
                  <a:lnTo>
                    <a:pt x="1187" y="0"/>
                  </a:lnTo>
                  <a:lnTo>
                    <a:pt x="1188" y="0"/>
                  </a:lnTo>
                  <a:lnTo>
                    <a:pt x="1189" y="0"/>
                  </a:lnTo>
                  <a:lnTo>
                    <a:pt x="1216" y="0"/>
                  </a:lnTo>
                  <a:lnTo>
                    <a:pt x="1220" y="0"/>
                  </a:lnTo>
                  <a:lnTo>
                    <a:pt x="1223" y="0"/>
                  </a:lnTo>
                  <a:lnTo>
                    <a:pt x="1228" y="0"/>
                  </a:lnTo>
                  <a:lnTo>
                    <a:pt x="1229" y="0"/>
                  </a:lnTo>
                  <a:lnTo>
                    <a:pt x="1238" y="0"/>
                  </a:lnTo>
                  <a:lnTo>
                    <a:pt x="1241" y="0"/>
                  </a:lnTo>
                  <a:lnTo>
                    <a:pt x="1242" y="0"/>
                  </a:lnTo>
                  <a:lnTo>
                    <a:pt x="1248" y="0"/>
                  </a:lnTo>
                  <a:lnTo>
                    <a:pt x="1251" y="0"/>
                  </a:lnTo>
                  <a:lnTo>
                    <a:pt x="1255" y="0"/>
                  </a:lnTo>
                  <a:lnTo>
                    <a:pt x="1256" y="0"/>
                  </a:lnTo>
                  <a:lnTo>
                    <a:pt x="1259" y="0"/>
                  </a:lnTo>
                  <a:lnTo>
                    <a:pt x="1260" y="0"/>
                  </a:lnTo>
                  <a:lnTo>
                    <a:pt x="1268" y="0"/>
                  </a:lnTo>
                  <a:lnTo>
                    <a:pt x="1271" y="0"/>
                  </a:lnTo>
                  <a:lnTo>
                    <a:pt x="1277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58" name="Freeform 53">
              <a:extLst>
                <a:ext uri="{FF2B5EF4-FFF2-40B4-BE49-F238E27FC236}">
                  <a16:creationId xmlns:a16="http://schemas.microsoft.com/office/drawing/2014/main" id="{99C1F0C0-A744-B309-9110-D223282E28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1913" y="2179638"/>
              <a:ext cx="2916238" cy="2767013"/>
            </a:xfrm>
            <a:custGeom>
              <a:avLst/>
              <a:gdLst>
                <a:gd name="T0" fmla="*/ 1816 w 1837"/>
                <a:gd name="T1" fmla="*/ 205 h 1743"/>
                <a:gd name="T2" fmla="*/ 1819 w 1837"/>
                <a:gd name="T3" fmla="*/ 427 h 1743"/>
                <a:gd name="T4" fmla="*/ 1824 w 1837"/>
                <a:gd name="T5" fmla="*/ 637 h 1743"/>
                <a:gd name="T6" fmla="*/ 1826 w 1837"/>
                <a:gd name="T7" fmla="*/ 730 h 1743"/>
                <a:gd name="T8" fmla="*/ 1831 w 1837"/>
                <a:gd name="T9" fmla="*/ 943 h 1743"/>
                <a:gd name="T10" fmla="*/ 1823 w 1837"/>
                <a:gd name="T11" fmla="*/ 1087 h 1743"/>
                <a:gd name="T12" fmla="*/ 1824 w 1837"/>
                <a:gd name="T13" fmla="*/ 1228 h 1743"/>
                <a:gd name="T14" fmla="*/ 1830 w 1837"/>
                <a:gd name="T15" fmla="*/ 1500 h 1743"/>
                <a:gd name="T16" fmla="*/ 1729 w 1837"/>
                <a:gd name="T17" fmla="*/ 1739 h 1743"/>
                <a:gd name="T18" fmla="*/ 1565 w 1837"/>
                <a:gd name="T19" fmla="*/ 1741 h 1743"/>
                <a:gd name="T20" fmla="*/ 1373 w 1837"/>
                <a:gd name="T21" fmla="*/ 1741 h 1743"/>
                <a:gd name="T22" fmla="*/ 1188 w 1837"/>
                <a:gd name="T23" fmla="*/ 1743 h 1743"/>
                <a:gd name="T24" fmla="*/ 1188 w 1837"/>
                <a:gd name="T25" fmla="*/ 1625 h 1743"/>
                <a:gd name="T26" fmla="*/ 1189 w 1837"/>
                <a:gd name="T27" fmla="*/ 1520 h 1743"/>
                <a:gd name="T28" fmla="*/ 1186 w 1837"/>
                <a:gd name="T29" fmla="*/ 1378 h 1743"/>
                <a:gd name="T30" fmla="*/ 1185 w 1837"/>
                <a:gd name="T31" fmla="*/ 1270 h 1743"/>
                <a:gd name="T32" fmla="*/ 1185 w 1837"/>
                <a:gd name="T33" fmla="*/ 1135 h 1743"/>
                <a:gd name="T34" fmla="*/ 1115 w 1837"/>
                <a:gd name="T35" fmla="*/ 1101 h 1743"/>
                <a:gd name="T36" fmla="*/ 1016 w 1837"/>
                <a:gd name="T37" fmla="*/ 1101 h 1743"/>
                <a:gd name="T38" fmla="*/ 931 w 1837"/>
                <a:gd name="T39" fmla="*/ 1102 h 1743"/>
                <a:gd name="T40" fmla="*/ 842 w 1837"/>
                <a:gd name="T41" fmla="*/ 1104 h 1743"/>
                <a:gd name="T42" fmla="*/ 756 w 1837"/>
                <a:gd name="T43" fmla="*/ 1105 h 1743"/>
                <a:gd name="T44" fmla="*/ 682 w 1837"/>
                <a:gd name="T45" fmla="*/ 1105 h 1743"/>
                <a:gd name="T46" fmla="*/ 556 w 1837"/>
                <a:gd name="T47" fmla="*/ 1106 h 1743"/>
                <a:gd name="T48" fmla="*/ 429 w 1837"/>
                <a:gd name="T49" fmla="*/ 1107 h 1743"/>
                <a:gd name="T50" fmla="*/ 357 w 1837"/>
                <a:gd name="T51" fmla="*/ 1107 h 1743"/>
                <a:gd name="T52" fmla="*/ 217 w 1837"/>
                <a:gd name="T53" fmla="*/ 1110 h 1743"/>
                <a:gd name="T54" fmla="*/ 111 w 1837"/>
                <a:gd name="T55" fmla="*/ 1111 h 1743"/>
                <a:gd name="T56" fmla="*/ 68 w 1837"/>
                <a:gd name="T57" fmla="*/ 1111 h 1743"/>
                <a:gd name="T58" fmla="*/ 31 w 1837"/>
                <a:gd name="T59" fmla="*/ 1111 h 1743"/>
                <a:gd name="T60" fmla="*/ 7 w 1837"/>
                <a:gd name="T61" fmla="*/ 1063 h 1743"/>
                <a:gd name="T62" fmla="*/ 6 w 1837"/>
                <a:gd name="T63" fmla="*/ 983 h 1743"/>
                <a:gd name="T64" fmla="*/ 5 w 1837"/>
                <a:gd name="T65" fmla="*/ 851 h 1743"/>
                <a:gd name="T66" fmla="*/ 2 w 1837"/>
                <a:gd name="T67" fmla="*/ 696 h 1743"/>
                <a:gd name="T68" fmla="*/ 1 w 1837"/>
                <a:gd name="T69" fmla="*/ 512 h 1743"/>
                <a:gd name="T70" fmla="*/ 1 w 1837"/>
                <a:gd name="T71" fmla="*/ 423 h 1743"/>
                <a:gd name="T72" fmla="*/ 1 w 1837"/>
                <a:gd name="T73" fmla="*/ 301 h 1743"/>
                <a:gd name="T74" fmla="*/ 0 w 1837"/>
                <a:gd name="T75" fmla="*/ 230 h 1743"/>
                <a:gd name="T76" fmla="*/ 1 w 1837"/>
                <a:gd name="T77" fmla="*/ 198 h 1743"/>
                <a:gd name="T78" fmla="*/ 1 w 1837"/>
                <a:gd name="T79" fmla="*/ 158 h 1743"/>
                <a:gd name="T80" fmla="*/ 1 w 1837"/>
                <a:gd name="T81" fmla="*/ 99 h 1743"/>
                <a:gd name="T82" fmla="*/ 23 w 1837"/>
                <a:gd name="T83" fmla="*/ 27 h 1743"/>
                <a:gd name="T84" fmla="*/ 84 w 1837"/>
                <a:gd name="T85" fmla="*/ 27 h 1743"/>
                <a:gd name="T86" fmla="*/ 169 w 1837"/>
                <a:gd name="T87" fmla="*/ 27 h 1743"/>
                <a:gd name="T88" fmla="*/ 236 w 1837"/>
                <a:gd name="T89" fmla="*/ 29 h 1743"/>
                <a:gd name="T90" fmla="*/ 284 w 1837"/>
                <a:gd name="T91" fmla="*/ 29 h 1743"/>
                <a:gd name="T92" fmla="*/ 332 w 1837"/>
                <a:gd name="T93" fmla="*/ 29 h 1743"/>
                <a:gd name="T94" fmla="*/ 404 w 1837"/>
                <a:gd name="T95" fmla="*/ 29 h 1743"/>
                <a:gd name="T96" fmla="*/ 493 w 1837"/>
                <a:gd name="T97" fmla="*/ 27 h 1743"/>
                <a:gd name="T98" fmla="*/ 555 w 1837"/>
                <a:gd name="T99" fmla="*/ 26 h 1743"/>
                <a:gd name="T100" fmla="*/ 652 w 1837"/>
                <a:gd name="T101" fmla="*/ 24 h 1743"/>
                <a:gd name="T102" fmla="*/ 724 w 1837"/>
                <a:gd name="T103" fmla="*/ 23 h 1743"/>
                <a:gd name="T104" fmla="*/ 813 w 1837"/>
                <a:gd name="T105" fmla="*/ 21 h 1743"/>
                <a:gd name="T106" fmla="*/ 900 w 1837"/>
                <a:gd name="T107" fmla="*/ 18 h 1743"/>
                <a:gd name="T108" fmla="*/ 970 w 1837"/>
                <a:gd name="T109" fmla="*/ 17 h 1743"/>
                <a:gd name="T110" fmla="*/ 1059 w 1837"/>
                <a:gd name="T111" fmla="*/ 15 h 1743"/>
                <a:gd name="T112" fmla="*/ 1122 w 1837"/>
                <a:gd name="T113" fmla="*/ 14 h 1743"/>
                <a:gd name="T114" fmla="*/ 1225 w 1837"/>
                <a:gd name="T115" fmla="*/ 11 h 1743"/>
                <a:gd name="T116" fmla="*/ 1309 w 1837"/>
                <a:gd name="T117" fmla="*/ 9 h 1743"/>
                <a:gd name="T118" fmla="*/ 1425 w 1837"/>
                <a:gd name="T119" fmla="*/ 7 h 1743"/>
                <a:gd name="T120" fmla="*/ 1499 w 1837"/>
                <a:gd name="T121" fmla="*/ 6 h 1743"/>
                <a:gd name="T122" fmla="*/ 1678 w 1837"/>
                <a:gd name="T123" fmla="*/ 2 h 1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37" h="1743">
                  <a:moveTo>
                    <a:pt x="1813" y="0"/>
                  </a:moveTo>
                  <a:lnTo>
                    <a:pt x="1814" y="26"/>
                  </a:lnTo>
                  <a:lnTo>
                    <a:pt x="1814" y="27"/>
                  </a:lnTo>
                  <a:lnTo>
                    <a:pt x="1814" y="43"/>
                  </a:lnTo>
                  <a:lnTo>
                    <a:pt x="1814" y="47"/>
                  </a:lnTo>
                  <a:lnTo>
                    <a:pt x="1814" y="49"/>
                  </a:lnTo>
                  <a:lnTo>
                    <a:pt x="1814" y="55"/>
                  </a:lnTo>
                  <a:lnTo>
                    <a:pt x="1814" y="80"/>
                  </a:lnTo>
                  <a:lnTo>
                    <a:pt x="1814" y="81"/>
                  </a:lnTo>
                  <a:lnTo>
                    <a:pt x="1815" y="96"/>
                  </a:lnTo>
                  <a:lnTo>
                    <a:pt x="1815" y="102"/>
                  </a:lnTo>
                  <a:lnTo>
                    <a:pt x="1815" y="123"/>
                  </a:lnTo>
                  <a:lnTo>
                    <a:pt x="1815" y="136"/>
                  </a:lnTo>
                  <a:lnTo>
                    <a:pt x="1815" y="138"/>
                  </a:lnTo>
                  <a:lnTo>
                    <a:pt x="1816" y="151"/>
                  </a:lnTo>
                  <a:lnTo>
                    <a:pt x="1816" y="152"/>
                  </a:lnTo>
                  <a:lnTo>
                    <a:pt x="1816" y="165"/>
                  </a:lnTo>
                  <a:lnTo>
                    <a:pt x="1816" y="185"/>
                  </a:lnTo>
                  <a:lnTo>
                    <a:pt x="1816" y="188"/>
                  </a:lnTo>
                  <a:lnTo>
                    <a:pt x="1816" y="201"/>
                  </a:lnTo>
                  <a:lnTo>
                    <a:pt x="1816" y="202"/>
                  </a:lnTo>
                  <a:lnTo>
                    <a:pt x="1817" y="202"/>
                  </a:lnTo>
                  <a:lnTo>
                    <a:pt x="1816" y="202"/>
                  </a:lnTo>
                  <a:lnTo>
                    <a:pt x="1816" y="203"/>
                  </a:lnTo>
                  <a:lnTo>
                    <a:pt x="1816" y="205"/>
                  </a:lnTo>
                  <a:lnTo>
                    <a:pt x="1817" y="224"/>
                  </a:lnTo>
                  <a:lnTo>
                    <a:pt x="1817" y="233"/>
                  </a:lnTo>
                  <a:lnTo>
                    <a:pt x="1817" y="245"/>
                  </a:lnTo>
                  <a:lnTo>
                    <a:pt x="1817" y="259"/>
                  </a:lnTo>
                  <a:lnTo>
                    <a:pt x="1817" y="266"/>
                  </a:lnTo>
                  <a:lnTo>
                    <a:pt x="1817" y="267"/>
                  </a:lnTo>
                  <a:lnTo>
                    <a:pt x="1817" y="268"/>
                  </a:lnTo>
                  <a:lnTo>
                    <a:pt x="1817" y="277"/>
                  </a:lnTo>
                  <a:lnTo>
                    <a:pt x="1817" y="294"/>
                  </a:lnTo>
                  <a:lnTo>
                    <a:pt x="1817" y="297"/>
                  </a:lnTo>
                  <a:lnTo>
                    <a:pt x="1818" y="314"/>
                  </a:lnTo>
                  <a:lnTo>
                    <a:pt x="1818" y="315"/>
                  </a:lnTo>
                  <a:lnTo>
                    <a:pt x="1818" y="318"/>
                  </a:lnTo>
                  <a:lnTo>
                    <a:pt x="1818" y="329"/>
                  </a:lnTo>
                  <a:lnTo>
                    <a:pt x="1818" y="332"/>
                  </a:lnTo>
                  <a:lnTo>
                    <a:pt x="1818" y="333"/>
                  </a:lnTo>
                  <a:lnTo>
                    <a:pt x="1818" y="344"/>
                  </a:lnTo>
                  <a:lnTo>
                    <a:pt x="1818" y="345"/>
                  </a:lnTo>
                  <a:lnTo>
                    <a:pt x="1818" y="368"/>
                  </a:lnTo>
                  <a:lnTo>
                    <a:pt x="1819" y="395"/>
                  </a:lnTo>
                  <a:lnTo>
                    <a:pt x="1819" y="404"/>
                  </a:lnTo>
                  <a:lnTo>
                    <a:pt x="1819" y="415"/>
                  </a:lnTo>
                  <a:lnTo>
                    <a:pt x="1819" y="417"/>
                  </a:lnTo>
                  <a:lnTo>
                    <a:pt x="1819" y="426"/>
                  </a:lnTo>
                  <a:lnTo>
                    <a:pt x="1819" y="427"/>
                  </a:lnTo>
                  <a:lnTo>
                    <a:pt x="1819" y="440"/>
                  </a:lnTo>
                  <a:lnTo>
                    <a:pt x="1821" y="462"/>
                  </a:lnTo>
                  <a:lnTo>
                    <a:pt x="1821" y="474"/>
                  </a:lnTo>
                  <a:lnTo>
                    <a:pt x="1821" y="475"/>
                  </a:lnTo>
                  <a:lnTo>
                    <a:pt x="1821" y="476"/>
                  </a:lnTo>
                  <a:lnTo>
                    <a:pt x="1822" y="478"/>
                  </a:lnTo>
                  <a:lnTo>
                    <a:pt x="1822" y="499"/>
                  </a:lnTo>
                  <a:lnTo>
                    <a:pt x="1822" y="508"/>
                  </a:lnTo>
                  <a:lnTo>
                    <a:pt x="1822" y="515"/>
                  </a:lnTo>
                  <a:lnTo>
                    <a:pt x="1822" y="516"/>
                  </a:lnTo>
                  <a:lnTo>
                    <a:pt x="1823" y="532"/>
                  </a:lnTo>
                  <a:lnTo>
                    <a:pt x="1823" y="533"/>
                  </a:lnTo>
                  <a:lnTo>
                    <a:pt x="1823" y="538"/>
                  </a:lnTo>
                  <a:lnTo>
                    <a:pt x="1823" y="546"/>
                  </a:lnTo>
                  <a:lnTo>
                    <a:pt x="1823" y="548"/>
                  </a:lnTo>
                  <a:lnTo>
                    <a:pt x="1823" y="551"/>
                  </a:lnTo>
                  <a:lnTo>
                    <a:pt x="1823" y="578"/>
                  </a:lnTo>
                  <a:lnTo>
                    <a:pt x="1823" y="579"/>
                  </a:lnTo>
                  <a:lnTo>
                    <a:pt x="1823" y="580"/>
                  </a:lnTo>
                  <a:lnTo>
                    <a:pt x="1823" y="584"/>
                  </a:lnTo>
                  <a:lnTo>
                    <a:pt x="1823" y="588"/>
                  </a:lnTo>
                  <a:lnTo>
                    <a:pt x="1824" y="601"/>
                  </a:lnTo>
                  <a:lnTo>
                    <a:pt x="1824" y="621"/>
                  </a:lnTo>
                  <a:lnTo>
                    <a:pt x="1824" y="636"/>
                  </a:lnTo>
                  <a:lnTo>
                    <a:pt x="1824" y="637"/>
                  </a:lnTo>
                  <a:lnTo>
                    <a:pt x="1824" y="638"/>
                  </a:lnTo>
                  <a:lnTo>
                    <a:pt x="1824" y="640"/>
                  </a:lnTo>
                  <a:lnTo>
                    <a:pt x="1824" y="655"/>
                  </a:lnTo>
                  <a:lnTo>
                    <a:pt x="1824" y="670"/>
                  </a:lnTo>
                  <a:lnTo>
                    <a:pt x="1824" y="671"/>
                  </a:lnTo>
                  <a:lnTo>
                    <a:pt x="1824" y="672"/>
                  </a:lnTo>
                  <a:lnTo>
                    <a:pt x="1824" y="674"/>
                  </a:lnTo>
                  <a:lnTo>
                    <a:pt x="1825" y="675"/>
                  </a:lnTo>
                  <a:lnTo>
                    <a:pt x="1825" y="684"/>
                  </a:lnTo>
                  <a:lnTo>
                    <a:pt x="1825" y="691"/>
                  </a:lnTo>
                  <a:lnTo>
                    <a:pt x="1825" y="693"/>
                  </a:lnTo>
                  <a:lnTo>
                    <a:pt x="1825" y="694"/>
                  </a:lnTo>
                  <a:lnTo>
                    <a:pt x="1825" y="696"/>
                  </a:lnTo>
                  <a:lnTo>
                    <a:pt x="1825" y="697"/>
                  </a:lnTo>
                  <a:lnTo>
                    <a:pt x="1826" y="705"/>
                  </a:lnTo>
                  <a:lnTo>
                    <a:pt x="1826" y="709"/>
                  </a:lnTo>
                  <a:lnTo>
                    <a:pt x="1826" y="710"/>
                  </a:lnTo>
                  <a:lnTo>
                    <a:pt x="1826" y="711"/>
                  </a:lnTo>
                  <a:lnTo>
                    <a:pt x="1826" y="716"/>
                  </a:lnTo>
                  <a:lnTo>
                    <a:pt x="1826" y="717"/>
                  </a:lnTo>
                  <a:lnTo>
                    <a:pt x="1826" y="725"/>
                  </a:lnTo>
                  <a:lnTo>
                    <a:pt x="1826" y="726"/>
                  </a:lnTo>
                  <a:lnTo>
                    <a:pt x="1826" y="727"/>
                  </a:lnTo>
                  <a:lnTo>
                    <a:pt x="1826" y="728"/>
                  </a:lnTo>
                  <a:lnTo>
                    <a:pt x="1826" y="730"/>
                  </a:lnTo>
                  <a:lnTo>
                    <a:pt x="1826" y="733"/>
                  </a:lnTo>
                  <a:lnTo>
                    <a:pt x="1826" y="734"/>
                  </a:lnTo>
                  <a:lnTo>
                    <a:pt x="1826" y="736"/>
                  </a:lnTo>
                  <a:lnTo>
                    <a:pt x="1826" y="738"/>
                  </a:lnTo>
                  <a:lnTo>
                    <a:pt x="1826" y="739"/>
                  </a:lnTo>
                  <a:lnTo>
                    <a:pt x="1826" y="742"/>
                  </a:lnTo>
                  <a:lnTo>
                    <a:pt x="1826" y="743"/>
                  </a:lnTo>
                  <a:lnTo>
                    <a:pt x="1826" y="744"/>
                  </a:lnTo>
                  <a:lnTo>
                    <a:pt x="1826" y="746"/>
                  </a:lnTo>
                  <a:lnTo>
                    <a:pt x="1826" y="749"/>
                  </a:lnTo>
                  <a:lnTo>
                    <a:pt x="1826" y="750"/>
                  </a:lnTo>
                  <a:lnTo>
                    <a:pt x="1826" y="751"/>
                  </a:lnTo>
                  <a:lnTo>
                    <a:pt x="1826" y="752"/>
                  </a:lnTo>
                  <a:lnTo>
                    <a:pt x="1826" y="764"/>
                  </a:lnTo>
                  <a:lnTo>
                    <a:pt x="1827" y="785"/>
                  </a:lnTo>
                  <a:lnTo>
                    <a:pt x="1827" y="791"/>
                  </a:lnTo>
                  <a:lnTo>
                    <a:pt x="1827" y="800"/>
                  </a:lnTo>
                  <a:lnTo>
                    <a:pt x="1827" y="801"/>
                  </a:lnTo>
                  <a:lnTo>
                    <a:pt x="1828" y="836"/>
                  </a:lnTo>
                  <a:lnTo>
                    <a:pt x="1828" y="837"/>
                  </a:lnTo>
                  <a:lnTo>
                    <a:pt x="1828" y="871"/>
                  </a:lnTo>
                  <a:lnTo>
                    <a:pt x="1828" y="891"/>
                  </a:lnTo>
                  <a:lnTo>
                    <a:pt x="1828" y="892"/>
                  </a:lnTo>
                  <a:lnTo>
                    <a:pt x="1830" y="906"/>
                  </a:lnTo>
                  <a:lnTo>
                    <a:pt x="1831" y="943"/>
                  </a:lnTo>
                  <a:lnTo>
                    <a:pt x="1831" y="945"/>
                  </a:lnTo>
                  <a:lnTo>
                    <a:pt x="1831" y="954"/>
                  </a:lnTo>
                  <a:lnTo>
                    <a:pt x="1831" y="961"/>
                  </a:lnTo>
                  <a:lnTo>
                    <a:pt x="1831" y="963"/>
                  </a:lnTo>
                  <a:lnTo>
                    <a:pt x="1831" y="968"/>
                  </a:lnTo>
                  <a:lnTo>
                    <a:pt x="1831" y="976"/>
                  </a:lnTo>
                  <a:lnTo>
                    <a:pt x="1831" y="979"/>
                  </a:lnTo>
                  <a:lnTo>
                    <a:pt x="1831" y="980"/>
                  </a:lnTo>
                  <a:lnTo>
                    <a:pt x="1831" y="981"/>
                  </a:lnTo>
                  <a:lnTo>
                    <a:pt x="1831" y="985"/>
                  </a:lnTo>
                  <a:lnTo>
                    <a:pt x="1831" y="986"/>
                  </a:lnTo>
                  <a:lnTo>
                    <a:pt x="1831" y="988"/>
                  </a:lnTo>
                  <a:lnTo>
                    <a:pt x="1831" y="992"/>
                  </a:lnTo>
                  <a:lnTo>
                    <a:pt x="1831" y="994"/>
                  </a:lnTo>
                  <a:lnTo>
                    <a:pt x="1831" y="998"/>
                  </a:lnTo>
                  <a:lnTo>
                    <a:pt x="1831" y="1008"/>
                  </a:lnTo>
                  <a:lnTo>
                    <a:pt x="1831" y="1012"/>
                  </a:lnTo>
                  <a:lnTo>
                    <a:pt x="1831" y="1014"/>
                  </a:lnTo>
                  <a:lnTo>
                    <a:pt x="1832" y="1070"/>
                  </a:lnTo>
                  <a:lnTo>
                    <a:pt x="1832" y="1072"/>
                  </a:lnTo>
                  <a:lnTo>
                    <a:pt x="1832" y="1075"/>
                  </a:lnTo>
                  <a:lnTo>
                    <a:pt x="1833" y="1082"/>
                  </a:lnTo>
                  <a:lnTo>
                    <a:pt x="1833" y="1086"/>
                  </a:lnTo>
                  <a:lnTo>
                    <a:pt x="1833" y="1087"/>
                  </a:lnTo>
                  <a:lnTo>
                    <a:pt x="1823" y="1087"/>
                  </a:lnTo>
                  <a:lnTo>
                    <a:pt x="1822" y="1087"/>
                  </a:lnTo>
                  <a:lnTo>
                    <a:pt x="1822" y="1088"/>
                  </a:lnTo>
                  <a:lnTo>
                    <a:pt x="1822" y="1094"/>
                  </a:lnTo>
                  <a:lnTo>
                    <a:pt x="1822" y="1096"/>
                  </a:lnTo>
                  <a:lnTo>
                    <a:pt x="1822" y="1102"/>
                  </a:lnTo>
                  <a:lnTo>
                    <a:pt x="1823" y="1109"/>
                  </a:lnTo>
                  <a:lnTo>
                    <a:pt x="1823" y="1114"/>
                  </a:lnTo>
                  <a:lnTo>
                    <a:pt x="1823" y="1118"/>
                  </a:lnTo>
                  <a:lnTo>
                    <a:pt x="1823" y="1125"/>
                  </a:lnTo>
                  <a:lnTo>
                    <a:pt x="1823" y="1126"/>
                  </a:lnTo>
                  <a:lnTo>
                    <a:pt x="1823" y="1130"/>
                  </a:lnTo>
                  <a:lnTo>
                    <a:pt x="1823" y="1134"/>
                  </a:lnTo>
                  <a:lnTo>
                    <a:pt x="1823" y="1135"/>
                  </a:lnTo>
                  <a:lnTo>
                    <a:pt x="1823" y="1136"/>
                  </a:lnTo>
                  <a:lnTo>
                    <a:pt x="1823" y="1143"/>
                  </a:lnTo>
                  <a:lnTo>
                    <a:pt x="1824" y="1161"/>
                  </a:lnTo>
                  <a:lnTo>
                    <a:pt x="1823" y="1178"/>
                  </a:lnTo>
                  <a:lnTo>
                    <a:pt x="1822" y="1189"/>
                  </a:lnTo>
                  <a:lnTo>
                    <a:pt x="1822" y="1193"/>
                  </a:lnTo>
                  <a:lnTo>
                    <a:pt x="1822" y="1194"/>
                  </a:lnTo>
                  <a:lnTo>
                    <a:pt x="1822" y="1195"/>
                  </a:lnTo>
                  <a:lnTo>
                    <a:pt x="1822" y="1196"/>
                  </a:lnTo>
                  <a:lnTo>
                    <a:pt x="1822" y="1197"/>
                  </a:lnTo>
                  <a:lnTo>
                    <a:pt x="1823" y="1209"/>
                  </a:lnTo>
                  <a:lnTo>
                    <a:pt x="1824" y="1228"/>
                  </a:lnTo>
                  <a:lnTo>
                    <a:pt x="1824" y="1231"/>
                  </a:lnTo>
                  <a:lnTo>
                    <a:pt x="1824" y="1249"/>
                  </a:lnTo>
                  <a:lnTo>
                    <a:pt x="1825" y="1269"/>
                  </a:lnTo>
                  <a:lnTo>
                    <a:pt x="1825" y="1277"/>
                  </a:lnTo>
                  <a:lnTo>
                    <a:pt x="1826" y="1291"/>
                  </a:lnTo>
                  <a:lnTo>
                    <a:pt x="1826" y="1301"/>
                  </a:lnTo>
                  <a:lnTo>
                    <a:pt x="1826" y="1306"/>
                  </a:lnTo>
                  <a:lnTo>
                    <a:pt x="1826" y="1322"/>
                  </a:lnTo>
                  <a:lnTo>
                    <a:pt x="1826" y="1323"/>
                  </a:lnTo>
                  <a:lnTo>
                    <a:pt x="1826" y="1331"/>
                  </a:lnTo>
                  <a:lnTo>
                    <a:pt x="1827" y="1341"/>
                  </a:lnTo>
                  <a:lnTo>
                    <a:pt x="1827" y="1379"/>
                  </a:lnTo>
                  <a:lnTo>
                    <a:pt x="1827" y="1383"/>
                  </a:lnTo>
                  <a:lnTo>
                    <a:pt x="1827" y="1397"/>
                  </a:lnTo>
                  <a:lnTo>
                    <a:pt x="1827" y="1406"/>
                  </a:lnTo>
                  <a:lnTo>
                    <a:pt x="1827" y="1413"/>
                  </a:lnTo>
                  <a:lnTo>
                    <a:pt x="1827" y="1427"/>
                  </a:lnTo>
                  <a:lnTo>
                    <a:pt x="1827" y="1428"/>
                  </a:lnTo>
                  <a:lnTo>
                    <a:pt x="1828" y="1439"/>
                  </a:lnTo>
                  <a:lnTo>
                    <a:pt x="1828" y="1440"/>
                  </a:lnTo>
                  <a:lnTo>
                    <a:pt x="1828" y="1449"/>
                  </a:lnTo>
                  <a:lnTo>
                    <a:pt x="1828" y="1464"/>
                  </a:lnTo>
                  <a:lnTo>
                    <a:pt x="1830" y="1478"/>
                  </a:lnTo>
                  <a:lnTo>
                    <a:pt x="1830" y="1499"/>
                  </a:lnTo>
                  <a:lnTo>
                    <a:pt x="1830" y="1500"/>
                  </a:lnTo>
                  <a:lnTo>
                    <a:pt x="1831" y="1528"/>
                  </a:lnTo>
                  <a:lnTo>
                    <a:pt x="1832" y="1557"/>
                  </a:lnTo>
                  <a:lnTo>
                    <a:pt x="1832" y="1558"/>
                  </a:lnTo>
                  <a:lnTo>
                    <a:pt x="1832" y="1561"/>
                  </a:lnTo>
                  <a:lnTo>
                    <a:pt x="1832" y="1563"/>
                  </a:lnTo>
                  <a:lnTo>
                    <a:pt x="1832" y="1565"/>
                  </a:lnTo>
                  <a:lnTo>
                    <a:pt x="1832" y="1566"/>
                  </a:lnTo>
                  <a:lnTo>
                    <a:pt x="1832" y="1574"/>
                  </a:lnTo>
                  <a:lnTo>
                    <a:pt x="1833" y="1592"/>
                  </a:lnTo>
                  <a:lnTo>
                    <a:pt x="1834" y="1640"/>
                  </a:lnTo>
                  <a:lnTo>
                    <a:pt x="1834" y="1646"/>
                  </a:lnTo>
                  <a:lnTo>
                    <a:pt x="1835" y="1674"/>
                  </a:lnTo>
                  <a:lnTo>
                    <a:pt x="1836" y="1703"/>
                  </a:lnTo>
                  <a:lnTo>
                    <a:pt x="1837" y="1713"/>
                  </a:lnTo>
                  <a:lnTo>
                    <a:pt x="1837" y="1716"/>
                  </a:lnTo>
                  <a:lnTo>
                    <a:pt x="1837" y="1737"/>
                  </a:lnTo>
                  <a:lnTo>
                    <a:pt x="1822" y="1737"/>
                  </a:lnTo>
                  <a:lnTo>
                    <a:pt x="1778" y="1739"/>
                  </a:lnTo>
                  <a:lnTo>
                    <a:pt x="1765" y="1739"/>
                  </a:lnTo>
                  <a:lnTo>
                    <a:pt x="1764" y="1739"/>
                  </a:lnTo>
                  <a:lnTo>
                    <a:pt x="1763" y="1739"/>
                  </a:lnTo>
                  <a:lnTo>
                    <a:pt x="1754" y="1739"/>
                  </a:lnTo>
                  <a:lnTo>
                    <a:pt x="1753" y="1739"/>
                  </a:lnTo>
                  <a:lnTo>
                    <a:pt x="1749" y="1739"/>
                  </a:lnTo>
                  <a:lnTo>
                    <a:pt x="1729" y="1739"/>
                  </a:lnTo>
                  <a:lnTo>
                    <a:pt x="1727" y="1739"/>
                  </a:lnTo>
                  <a:lnTo>
                    <a:pt x="1725" y="1739"/>
                  </a:lnTo>
                  <a:lnTo>
                    <a:pt x="1722" y="1739"/>
                  </a:lnTo>
                  <a:lnTo>
                    <a:pt x="1709" y="1739"/>
                  </a:lnTo>
                  <a:lnTo>
                    <a:pt x="1702" y="1739"/>
                  </a:lnTo>
                  <a:lnTo>
                    <a:pt x="1701" y="1739"/>
                  </a:lnTo>
                  <a:lnTo>
                    <a:pt x="1699" y="1739"/>
                  </a:lnTo>
                  <a:lnTo>
                    <a:pt x="1699" y="1740"/>
                  </a:lnTo>
                  <a:lnTo>
                    <a:pt x="1698" y="1740"/>
                  </a:lnTo>
                  <a:lnTo>
                    <a:pt x="1698" y="1739"/>
                  </a:lnTo>
                  <a:lnTo>
                    <a:pt x="1696" y="1739"/>
                  </a:lnTo>
                  <a:lnTo>
                    <a:pt x="1694" y="1739"/>
                  </a:lnTo>
                  <a:lnTo>
                    <a:pt x="1658" y="1740"/>
                  </a:lnTo>
                  <a:lnTo>
                    <a:pt x="1656" y="1740"/>
                  </a:lnTo>
                  <a:lnTo>
                    <a:pt x="1645" y="1740"/>
                  </a:lnTo>
                  <a:lnTo>
                    <a:pt x="1621" y="1740"/>
                  </a:lnTo>
                  <a:lnTo>
                    <a:pt x="1618" y="1740"/>
                  </a:lnTo>
                  <a:lnTo>
                    <a:pt x="1607" y="1741"/>
                  </a:lnTo>
                  <a:lnTo>
                    <a:pt x="1582" y="1741"/>
                  </a:lnTo>
                  <a:lnTo>
                    <a:pt x="1581" y="1741"/>
                  </a:lnTo>
                  <a:lnTo>
                    <a:pt x="1573" y="1741"/>
                  </a:lnTo>
                  <a:lnTo>
                    <a:pt x="1572" y="1741"/>
                  </a:lnTo>
                  <a:lnTo>
                    <a:pt x="1569" y="1741"/>
                  </a:lnTo>
                  <a:lnTo>
                    <a:pt x="1568" y="1741"/>
                  </a:lnTo>
                  <a:lnTo>
                    <a:pt x="1565" y="1741"/>
                  </a:lnTo>
                  <a:lnTo>
                    <a:pt x="1564" y="1741"/>
                  </a:lnTo>
                  <a:lnTo>
                    <a:pt x="1564" y="1742"/>
                  </a:lnTo>
                  <a:lnTo>
                    <a:pt x="1563" y="1742"/>
                  </a:lnTo>
                  <a:lnTo>
                    <a:pt x="1561" y="1741"/>
                  </a:lnTo>
                  <a:lnTo>
                    <a:pt x="1560" y="1741"/>
                  </a:lnTo>
                  <a:lnTo>
                    <a:pt x="1558" y="1741"/>
                  </a:lnTo>
                  <a:lnTo>
                    <a:pt x="1557" y="1741"/>
                  </a:lnTo>
                  <a:lnTo>
                    <a:pt x="1555" y="1741"/>
                  </a:lnTo>
                  <a:lnTo>
                    <a:pt x="1552" y="1741"/>
                  </a:lnTo>
                  <a:lnTo>
                    <a:pt x="1546" y="1741"/>
                  </a:lnTo>
                  <a:lnTo>
                    <a:pt x="1530" y="1741"/>
                  </a:lnTo>
                  <a:lnTo>
                    <a:pt x="1529" y="1741"/>
                  </a:lnTo>
                  <a:lnTo>
                    <a:pt x="1528" y="1741"/>
                  </a:lnTo>
                  <a:lnTo>
                    <a:pt x="1525" y="1741"/>
                  </a:lnTo>
                  <a:lnTo>
                    <a:pt x="1517" y="1741"/>
                  </a:lnTo>
                  <a:lnTo>
                    <a:pt x="1512" y="1741"/>
                  </a:lnTo>
                  <a:lnTo>
                    <a:pt x="1500" y="1741"/>
                  </a:lnTo>
                  <a:lnTo>
                    <a:pt x="1474" y="1741"/>
                  </a:lnTo>
                  <a:lnTo>
                    <a:pt x="1458" y="1741"/>
                  </a:lnTo>
                  <a:lnTo>
                    <a:pt x="1443" y="1741"/>
                  </a:lnTo>
                  <a:lnTo>
                    <a:pt x="1410" y="1741"/>
                  </a:lnTo>
                  <a:lnTo>
                    <a:pt x="1402" y="1741"/>
                  </a:lnTo>
                  <a:lnTo>
                    <a:pt x="1401" y="1741"/>
                  </a:lnTo>
                  <a:lnTo>
                    <a:pt x="1394" y="1741"/>
                  </a:lnTo>
                  <a:lnTo>
                    <a:pt x="1373" y="1741"/>
                  </a:lnTo>
                  <a:lnTo>
                    <a:pt x="1368" y="1741"/>
                  </a:lnTo>
                  <a:lnTo>
                    <a:pt x="1340" y="1741"/>
                  </a:lnTo>
                  <a:lnTo>
                    <a:pt x="1333" y="1741"/>
                  </a:lnTo>
                  <a:lnTo>
                    <a:pt x="1332" y="1741"/>
                  </a:lnTo>
                  <a:lnTo>
                    <a:pt x="1331" y="1741"/>
                  </a:lnTo>
                  <a:lnTo>
                    <a:pt x="1320" y="1741"/>
                  </a:lnTo>
                  <a:lnTo>
                    <a:pt x="1297" y="1741"/>
                  </a:lnTo>
                  <a:lnTo>
                    <a:pt x="1294" y="1742"/>
                  </a:lnTo>
                  <a:lnTo>
                    <a:pt x="1293" y="1742"/>
                  </a:lnTo>
                  <a:lnTo>
                    <a:pt x="1291" y="1742"/>
                  </a:lnTo>
                  <a:lnTo>
                    <a:pt x="1279" y="1742"/>
                  </a:lnTo>
                  <a:lnTo>
                    <a:pt x="1261" y="1742"/>
                  </a:lnTo>
                  <a:lnTo>
                    <a:pt x="1255" y="1742"/>
                  </a:lnTo>
                  <a:lnTo>
                    <a:pt x="1246" y="1742"/>
                  </a:lnTo>
                  <a:lnTo>
                    <a:pt x="1229" y="1742"/>
                  </a:lnTo>
                  <a:lnTo>
                    <a:pt x="1228" y="1742"/>
                  </a:lnTo>
                  <a:lnTo>
                    <a:pt x="1225" y="1742"/>
                  </a:lnTo>
                  <a:lnTo>
                    <a:pt x="1224" y="1742"/>
                  </a:lnTo>
                  <a:lnTo>
                    <a:pt x="1221" y="1743"/>
                  </a:lnTo>
                  <a:lnTo>
                    <a:pt x="1216" y="1743"/>
                  </a:lnTo>
                  <a:lnTo>
                    <a:pt x="1207" y="1743"/>
                  </a:lnTo>
                  <a:lnTo>
                    <a:pt x="1206" y="1743"/>
                  </a:lnTo>
                  <a:lnTo>
                    <a:pt x="1193" y="1743"/>
                  </a:lnTo>
                  <a:lnTo>
                    <a:pt x="1189" y="1743"/>
                  </a:lnTo>
                  <a:lnTo>
                    <a:pt x="1188" y="1743"/>
                  </a:lnTo>
                  <a:lnTo>
                    <a:pt x="1188" y="1742"/>
                  </a:lnTo>
                  <a:lnTo>
                    <a:pt x="1188" y="1737"/>
                  </a:lnTo>
                  <a:lnTo>
                    <a:pt x="1188" y="1736"/>
                  </a:lnTo>
                  <a:lnTo>
                    <a:pt x="1188" y="1728"/>
                  </a:lnTo>
                  <a:lnTo>
                    <a:pt x="1188" y="1726"/>
                  </a:lnTo>
                  <a:lnTo>
                    <a:pt x="1188" y="1725"/>
                  </a:lnTo>
                  <a:lnTo>
                    <a:pt x="1188" y="1721"/>
                  </a:lnTo>
                  <a:lnTo>
                    <a:pt x="1188" y="1718"/>
                  </a:lnTo>
                  <a:lnTo>
                    <a:pt x="1188" y="1716"/>
                  </a:lnTo>
                  <a:lnTo>
                    <a:pt x="1188" y="1712"/>
                  </a:lnTo>
                  <a:lnTo>
                    <a:pt x="1188" y="1707"/>
                  </a:lnTo>
                  <a:lnTo>
                    <a:pt x="1188" y="1705"/>
                  </a:lnTo>
                  <a:lnTo>
                    <a:pt x="1188" y="1700"/>
                  </a:lnTo>
                  <a:lnTo>
                    <a:pt x="1188" y="1673"/>
                  </a:lnTo>
                  <a:lnTo>
                    <a:pt x="1188" y="1667"/>
                  </a:lnTo>
                  <a:lnTo>
                    <a:pt x="1188" y="1666"/>
                  </a:lnTo>
                  <a:lnTo>
                    <a:pt x="1188" y="1665"/>
                  </a:lnTo>
                  <a:lnTo>
                    <a:pt x="1188" y="1664"/>
                  </a:lnTo>
                  <a:lnTo>
                    <a:pt x="1188" y="1663"/>
                  </a:lnTo>
                  <a:lnTo>
                    <a:pt x="1188" y="1650"/>
                  </a:lnTo>
                  <a:lnTo>
                    <a:pt x="1188" y="1646"/>
                  </a:lnTo>
                  <a:lnTo>
                    <a:pt x="1188" y="1642"/>
                  </a:lnTo>
                  <a:lnTo>
                    <a:pt x="1188" y="1640"/>
                  </a:lnTo>
                  <a:lnTo>
                    <a:pt x="1188" y="1638"/>
                  </a:lnTo>
                  <a:lnTo>
                    <a:pt x="1188" y="1625"/>
                  </a:lnTo>
                  <a:lnTo>
                    <a:pt x="1188" y="1624"/>
                  </a:lnTo>
                  <a:lnTo>
                    <a:pt x="1188" y="1622"/>
                  </a:lnTo>
                  <a:lnTo>
                    <a:pt x="1189" y="1604"/>
                  </a:lnTo>
                  <a:lnTo>
                    <a:pt x="1189" y="1597"/>
                  </a:lnTo>
                  <a:lnTo>
                    <a:pt x="1189" y="1573"/>
                  </a:lnTo>
                  <a:lnTo>
                    <a:pt x="1189" y="1571"/>
                  </a:lnTo>
                  <a:lnTo>
                    <a:pt x="1189" y="1569"/>
                  </a:lnTo>
                  <a:lnTo>
                    <a:pt x="1189" y="1564"/>
                  </a:lnTo>
                  <a:lnTo>
                    <a:pt x="1189" y="1562"/>
                  </a:lnTo>
                  <a:lnTo>
                    <a:pt x="1189" y="1557"/>
                  </a:lnTo>
                  <a:lnTo>
                    <a:pt x="1189" y="1556"/>
                  </a:lnTo>
                  <a:lnTo>
                    <a:pt x="1189" y="1554"/>
                  </a:lnTo>
                  <a:lnTo>
                    <a:pt x="1189" y="1552"/>
                  </a:lnTo>
                  <a:lnTo>
                    <a:pt x="1189" y="1549"/>
                  </a:lnTo>
                  <a:lnTo>
                    <a:pt x="1189" y="1546"/>
                  </a:lnTo>
                  <a:lnTo>
                    <a:pt x="1189" y="1540"/>
                  </a:lnTo>
                  <a:lnTo>
                    <a:pt x="1189" y="1539"/>
                  </a:lnTo>
                  <a:lnTo>
                    <a:pt x="1189" y="1536"/>
                  </a:lnTo>
                  <a:lnTo>
                    <a:pt x="1189" y="1535"/>
                  </a:lnTo>
                  <a:lnTo>
                    <a:pt x="1189" y="1532"/>
                  </a:lnTo>
                  <a:lnTo>
                    <a:pt x="1189" y="1530"/>
                  </a:lnTo>
                  <a:lnTo>
                    <a:pt x="1189" y="1527"/>
                  </a:lnTo>
                  <a:lnTo>
                    <a:pt x="1189" y="1525"/>
                  </a:lnTo>
                  <a:lnTo>
                    <a:pt x="1189" y="1523"/>
                  </a:lnTo>
                  <a:lnTo>
                    <a:pt x="1189" y="1520"/>
                  </a:lnTo>
                  <a:lnTo>
                    <a:pt x="1189" y="1515"/>
                  </a:lnTo>
                  <a:lnTo>
                    <a:pt x="1188" y="1489"/>
                  </a:lnTo>
                  <a:lnTo>
                    <a:pt x="1188" y="1480"/>
                  </a:lnTo>
                  <a:lnTo>
                    <a:pt x="1188" y="1462"/>
                  </a:lnTo>
                  <a:lnTo>
                    <a:pt x="1187" y="1457"/>
                  </a:lnTo>
                  <a:lnTo>
                    <a:pt x="1187" y="1456"/>
                  </a:lnTo>
                  <a:lnTo>
                    <a:pt x="1187" y="1455"/>
                  </a:lnTo>
                  <a:lnTo>
                    <a:pt x="1187" y="1438"/>
                  </a:lnTo>
                  <a:lnTo>
                    <a:pt x="1187" y="1421"/>
                  </a:lnTo>
                  <a:lnTo>
                    <a:pt x="1187" y="1418"/>
                  </a:lnTo>
                  <a:lnTo>
                    <a:pt x="1187" y="1416"/>
                  </a:lnTo>
                  <a:lnTo>
                    <a:pt x="1187" y="1412"/>
                  </a:lnTo>
                  <a:lnTo>
                    <a:pt x="1187" y="1407"/>
                  </a:lnTo>
                  <a:lnTo>
                    <a:pt x="1187" y="1404"/>
                  </a:lnTo>
                  <a:lnTo>
                    <a:pt x="1186" y="1400"/>
                  </a:lnTo>
                  <a:lnTo>
                    <a:pt x="1186" y="1399"/>
                  </a:lnTo>
                  <a:lnTo>
                    <a:pt x="1186" y="1397"/>
                  </a:lnTo>
                  <a:lnTo>
                    <a:pt x="1186" y="1395"/>
                  </a:lnTo>
                  <a:lnTo>
                    <a:pt x="1186" y="1394"/>
                  </a:lnTo>
                  <a:lnTo>
                    <a:pt x="1186" y="1393"/>
                  </a:lnTo>
                  <a:lnTo>
                    <a:pt x="1186" y="1389"/>
                  </a:lnTo>
                  <a:lnTo>
                    <a:pt x="1186" y="1387"/>
                  </a:lnTo>
                  <a:lnTo>
                    <a:pt x="1186" y="1385"/>
                  </a:lnTo>
                  <a:lnTo>
                    <a:pt x="1186" y="1383"/>
                  </a:lnTo>
                  <a:lnTo>
                    <a:pt x="1186" y="1378"/>
                  </a:lnTo>
                  <a:lnTo>
                    <a:pt x="1186" y="1358"/>
                  </a:lnTo>
                  <a:lnTo>
                    <a:pt x="1186" y="1352"/>
                  </a:lnTo>
                  <a:lnTo>
                    <a:pt x="1186" y="1344"/>
                  </a:lnTo>
                  <a:lnTo>
                    <a:pt x="1186" y="1343"/>
                  </a:lnTo>
                  <a:lnTo>
                    <a:pt x="1185" y="1340"/>
                  </a:lnTo>
                  <a:lnTo>
                    <a:pt x="1185" y="1335"/>
                  </a:lnTo>
                  <a:lnTo>
                    <a:pt x="1185" y="1330"/>
                  </a:lnTo>
                  <a:lnTo>
                    <a:pt x="1185" y="1326"/>
                  </a:lnTo>
                  <a:lnTo>
                    <a:pt x="1185" y="1323"/>
                  </a:lnTo>
                  <a:lnTo>
                    <a:pt x="1185" y="1321"/>
                  </a:lnTo>
                  <a:lnTo>
                    <a:pt x="1185" y="1316"/>
                  </a:lnTo>
                  <a:lnTo>
                    <a:pt x="1185" y="1313"/>
                  </a:lnTo>
                  <a:lnTo>
                    <a:pt x="1185" y="1308"/>
                  </a:lnTo>
                  <a:lnTo>
                    <a:pt x="1185" y="1305"/>
                  </a:lnTo>
                  <a:lnTo>
                    <a:pt x="1185" y="1302"/>
                  </a:lnTo>
                  <a:lnTo>
                    <a:pt x="1185" y="1298"/>
                  </a:lnTo>
                  <a:lnTo>
                    <a:pt x="1185" y="1296"/>
                  </a:lnTo>
                  <a:lnTo>
                    <a:pt x="1185" y="1290"/>
                  </a:lnTo>
                  <a:lnTo>
                    <a:pt x="1185" y="1288"/>
                  </a:lnTo>
                  <a:lnTo>
                    <a:pt x="1185" y="1285"/>
                  </a:lnTo>
                  <a:lnTo>
                    <a:pt x="1185" y="1279"/>
                  </a:lnTo>
                  <a:lnTo>
                    <a:pt x="1185" y="1278"/>
                  </a:lnTo>
                  <a:lnTo>
                    <a:pt x="1185" y="1277"/>
                  </a:lnTo>
                  <a:lnTo>
                    <a:pt x="1185" y="1274"/>
                  </a:lnTo>
                  <a:lnTo>
                    <a:pt x="1185" y="1270"/>
                  </a:lnTo>
                  <a:lnTo>
                    <a:pt x="1185" y="1263"/>
                  </a:lnTo>
                  <a:lnTo>
                    <a:pt x="1185" y="1262"/>
                  </a:lnTo>
                  <a:lnTo>
                    <a:pt x="1185" y="1249"/>
                  </a:lnTo>
                  <a:lnTo>
                    <a:pt x="1185" y="1248"/>
                  </a:lnTo>
                  <a:lnTo>
                    <a:pt x="1185" y="1243"/>
                  </a:lnTo>
                  <a:lnTo>
                    <a:pt x="1185" y="1241"/>
                  </a:lnTo>
                  <a:lnTo>
                    <a:pt x="1185" y="1229"/>
                  </a:lnTo>
                  <a:lnTo>
                    <a:pt x="1185" y="1206"/>
                  </a:lnTo>
                  <a:lnTo>
                    <a:pt x="1185" y="1201"/>
                  </a:lnTo>
                  <a:lnTo>
                    <a:pt x="1185" y="1194"/>
                  </a:lnTo>
                  <a:lnTo>
                    <a:pt x="1185" y="1186"/>
                  </a:lnTo>
                  <a:lnTo>
                    <a:pt x="1185" y="1184"/>
                  </a:lnTo>
                  <a:lnTo>
                    <a:pt x="1185" y="1181"/>
                  </a:lnTo>
                  <a:lnTo>
                    <a:pt x="1185" y="1180"/>
                  </a:lnTo>
                  <a:lnTo>
                    <a:pt x="1185" y="1177"/>
                  </a:lnTo>
                  <a:lnTo>
                    <a:pt x="1185" y="1172"/>
                  </a:lnTo>
                  <a:lnTo>
                    <a:pt x="1185" y="1171"/>
                  </a:lnTo>
                  <a:lnTo>
                    <a:pt x="1185" y="1169"/>
                  </a:lnTo>
                  <a:lnTo>
                    <a:pt x="1185" y="1165"/>
                  </a:lnTo>
                  <a:lnTo>
                    <a:pt x="1185" y="1163"/>
                  </a:lnTo>
                  <a:lnTo>
                    <a:pt x="1185" y="1161"/>
                  </a:lnTo>
                  <a:lnTo>
                    <a:pt x="1185" y="1157"/>
                  </a:lnTo>
                  <a:lnTo>
                    <a:pt x="1185" y="1152"/>
                  </a:lnTo>
                  <a:lnTo>
                    <a:pt x="1185" y="1144"/>
                  </a:lnTo>
                  <a:lnTo>
                    <a:pt x="1185" y="1135"/>
                  </a:lnTo>
                  <a:lnTo>
                    <a:pt x="1185" y="1127"/>
                  </a:lnTo>
                  <a:lnTo>
                    <a:pt x="1185" y="1126"/>
                  </a:lnTo>
                  <a:lnTo>
                    <a:pt x="1185" y="1123"/>
                  </a:lnTo>
                  <a:lnTo>
                    <a:pt x="1185" y="1106"/>
                  </a:lnTo>
                  <a:lnTo>
                    <a:pt x="1185" y="1105"/>
                  </a:lnTo>
                  <a:lnTo>
                    <a:pt x="1185" y="1102"/>
                  </a:lnTo>
                  <a:lnTo>
                    <a:pt x="1185" y="1100"/>
                  </a:lnTo>
                  <a:lnTo>
                    <a:pt x="1184" y="1100"/>
                  </a:lnTo>
                  <a:lnTo>
                    <a:pt x="1182" y="1100"/>
                  </a:lnTo>
                  <a:lnTo>
                    <a:pt x="1175" y="1100"/>
                  </a:lnTo>
                  <a:lnTo>
                    <a:pt x="1171" y="1100"/>
                  </a:lnTo>
                  <a:lnTo>
                    <a:pt x="1170" y="1100"/>
                  </a:lnTo>
                  <a:lnTo>
                    <a:pt x="1161" y="1100"/>
                  </a:lnTo>
                  <a:lnTo>
                    <a:pt x="1160" y="1100"/>
                  </a:lnTo>
                  <a:lnTo>
                    <a:pt x="1156" y="1100"/>
                  </a:lnTo>
                  <a:lnTo>
                    <a:pt x="1151" y="1100"/>
                  </a:lnTo>
                  <a:lnTo>
                    <a:pt x="1144" y="1100"/>
                  </a:lnTo>
                  <a:lnTo>
                    <a:pt x="1139" y="1100"/>
                  </a:lnTo>
                  <a:lnTo>
                    <a:pt x="1138" y="1100"/>
                  </a:lnTo>
                  <a:lnTo>
                    <a:pt x="1135" y="1100"/>
                  </a:lnTo>
                  <a:lnTo>
                    <a:pt x="1130" y="1100"/>
                  </a:lnTo>
                  <a:lnTo>
                    <a:pt x="1119" y="1101"/>
                  </a:lnTo>
                  <a:lnTo>
                    <a:pt x="1117" y="1101"/>
                  </a:lnTo>
                  <a:lnTo>
                    <a:pt x="1116" y="1101"/>
                  </a:lnTo>
                  <a:lnTo>
                    <a:pt x="1115" y="1101"/>
                  </a:lnTo>
                  <a:lnTo>
                    <a:pt x="1113" y="1101"/>
                  </a:lnTo>
                  <a:lnTo>
                    <a:pt x="1109" y="1101"/>
                  </a:lnTo>
                  <a:lnTo>
                    <a:pt x="1103" y="1101"/>
                  </a:lnTo>
                  <a:lnTo>
                    <a:pt x="1093" y="1101"/>
                  </a:lnTo>
                  <a:lnTo>
                    <a:pt x="1087" y="1101"/>
                  </a:lnTo>
                  <a:lnTo>
                    <a:pt x="1086" y="1101"/>
                  </a:lnTo>
                  <a:lnTo>
                    <a:pt x="1085" y="1101"/>
                  </a:lnTo>
                  <a:lnTo>
                    <a:pt x="1084" y="1101"/>
                  </a:lnTo>
                  <a:lnTo>
                    <a:pt x="1083" y="1101"/>
                  </a:lnTo>
                  <a:lnTo>
                    <a:pt x="1082" y="1101"/>
                  </a:lnTo>
                  <a:lnTo>
                    <a:pt x="1081" y="1101"/>
                  </a:lnTo>
                  <a:lnTo>
                    <a:pt x="1077" y="1101"/>
                  </a:lnTo>
                  <a:lnTo>
                    <a:pt x="1073" y="1101"/>
                  </a:lnTo>
                  <a:lnTo>
                    <a:pt x="1056" y="1101"/>
                  </a:lnTo>
                  <a:lnTo>
                    <a:pt x="1050" y="1100"/>
                  </a:lnTo>
                  <a:lnTo>
                    <a:pt x="1043" y="1100"/>
                  </a:lnTo>
                  <a:lnTo>
                    <a:pt x="1043" y="1101"/>
                  </a:lnTo>
                  <a:lnTo>
                    <a:pt x="1042" y="1101"/>
                  </a:lnTo>
                  <a:lnTo>
                    <a:pt x="1040" y="1101"/>
                  </a:lnTo>
                  <a:lnTo>
                    <a:pt x="1039" y="1101"/>
                  </a:lnTo>
                  <a:lnTo>
                    <a:pt x="1038" y="1101"/>
                  </a:lnTo>
                  <a:lnTo>
                    <a:pt x="1033" y="1101"/>
                  </a:lnTo>
                  <a:lnTo>
                    <a:pt x="1022" y="1101"/>
                  </a:lnTo>
                  <a:lnTo>
                    <a:pt x="1017" y="1101"/>
                  </a:lnTo>
                  <a:lnTo>
                    <a:pt x="1016" y="1101"/>
                  </a:lnTo>
                  <a:lnTo>
                    <a:pt x="1015" y="1101"/>
                  </a:lnTo>
                  <a:lnTo>
                    <a:pt x="1014" y="1101"/>
                  </a:lnTo>
                  <a:lnTo>
                    <a:pt x="1013" y="1101"/>
                  </a:lnTo>
                  <a:lnTo>
                    <a:pt x="1012" y="1101"/>
                  </a:lnTo>
                  <a:lnTo>
                    <a:pt x="1007" y="1101"/>
                  </a:lnTo>
                  <a:lnTo>
                    <a:pt x="1006" y="1101"/>
                  </a:lnTo>
                  <a:lnTo>
                    <a:pt x="1000" y="1102"/>
                  </a:lnTo>
                  <a:lnTo>
                    <a:pt x="992" y="1102"/>
                  </a:lnTo>
                  <a:lnTo>
                    <a:pt x="982" y="1102"/>
                  </a:lnTo>
                  <a:lnTo>
                    <a:pt x="977" y="1102"/>
                  </a:lnTo>
                  <a:lnTo>
                    <a:pt x="974" y="1102"/>
                  </a:lnTo>
                  <a:lnTo>
                    <a:pt x="963" y="1102"/>
                  </a:lnTo>
                  <a:lnTo>
                    <a:pt x="961" y="1102"/>
                  </a:lnTo>
                  <a:lnTo>
                    <a:pt x="955" y="1103"/>
                  </a:lnTo>
                  <a:lnTo>
                    <a:pt x="953" y="1103"/>
                  </a:lnTo>
                  <a:lnTo>
                    <a:pt x="952" y="1103"/>
                  </a:lnTo>
                  <a:lnTo>
                    <a:pt x="949" y="1103"/>
                  </a:lnTo>
                  <a:lnTo>
                    <a:pt x="948" y="1103"/>
                  </a:lnTo>
                  <a:lnTo>
                    <a:pt x="947" y="1103"/>
                  </a:lnTo>
                  <a:lnTo>
                    <a:pt x="945" y="1103"/>
                  </a:lnTo>
                  <a:lnTo>
                    <a:pt x="939" y="1102"/>
                  </a:lnTo>
                  <a:lnTo>
                    <a:pt x="938" y="1102"/>
                  </a:lnTo>
                  <a:lnTo>
                    <a:pt x="937" y="1102"/>
                  </a:lnTo>
                  <a:lnTo>
                    <a:pt x="936" y="1102"/>
                  </a:lnTo>
                  <a:lnTo>
                    <a:pt x="931" y="1102"/>
                  </a:lnTo>
                  <a:lnTo>
                    <a:pt x="929" y="1102"/>
                  </a:lnTo>
                  <a:lnTo>
                    <a:pt x="926" y="1102"/>
                  </a:lnTo>
                  <a:lnTo>
                    <a:pt x="923" y="1102"/>
                  </a:lnTo>
                  <a:lnTo>
                    <a:pt x="922" y="1102"/>
                  </a:lnTo>
                  <a:lnTo>
                    <a:pt x="920" y="1103"/>
                  </a:lnTo>
                  <a:lnTo>
                    <a:pt x="908" y="1103"/>
                  </a:lnTo>
                  <a:lnTo>
                    <a:pt x="906" y="1103"/>
                  </a:lnTo>
                  <a:lnTo>
                    <a:pt x="901" y="1103"/>
                  </a:lnTo>
                  <a:lnTo>
                    <a:pt x="900" y="1103"/>
                  </a:lnTo>
                  <a:lnTo>
                    <a:pt x="895" y="1103"/>
                  </a:lnTo>
                  <a:lnTo>
                    <a:pt x="894" y="1103"/>
                  </a:lnTo>
                  <a:lnTo>
                    <a:pt x="891" y="1103"/>
                  </a:lnTo>
                  <a:lnTo>
                    <a:pt x="887" y="1103"/>
                  </a:lnTo>
                  <a:lnTo>
                    <a:pt x="884" y="1103"/>
                  </a:lnTo>
                  <a:lnTo>
                    <a:pt x="882" y="1103"/>
                  </a:lnTo>
                  <a:lnTo>
                    <a:pt x="879" y="1103"/>
                  </a:lnTo>
                  <a:lnTo>
                    <a:pt x="869" y="1103"/>
                  </a:lnTo>
                  <a:lnTo>
                    <a:pt x="865" y="1103"/>
                  </a:lnTo>
                  <a:lnTo>
                    <a:pt x="863" y="1103"/>
                  </a:lnTo>
                  <a:lnTo>
                    <a:pt x="861" y="1103"/>
                  </a:lnTo>
                  <a:lnTo>
                    <a:pt x="859" y="1103"/>
                  </a:lnTo>
                  <a:lnTo>
                    <a:pt x="849" y="1103"/>
                  </a:lnTo>
                  <a:lnTo>
                    <a:pt x="848" y="1103"/>
                  </a:lnTo>
                  <a:lnTo>
                    <a:pt x="844" y="1104"/>
                  </a:lnTo>
                  <a:lnTo>
                    <a:pt x="842" y="1104"/>
                  </a:lnTo>
                  <a:lnTo>
                    <a:pt x="837" y="1104"/>
                  </a:lnTo>
                  <a:lnTo>
                    <a:pt x="835" y="1104"/>
                  </a:lnTo>
                  <a:lnTo>
                    <a:pt x="831" y="1104"/>
                  </a:lnTo>
                  <a:lnTo>
                    <a:pt x="829" y="1104"/>
                  </a:lnTo>
                  <a:lnTo>
                    <a:pt x="827" y="1104"/>
                  </a:lnTo>
                  <a:lnTo>
                    <a:pt x="822" y="1104"/>
                  </a:lnTo>
                  <a:lnTo>
                    <a:pt x="819" y="1104"/>
                  </a:lnTo>
                  <a:lnTo>
                    <a:pt x="818" y="1104"/>
                  </a:lnTo>
                  <a:lnTo>
                    <a:pt x="811" y="1104"/>
                  </a:lnTo>
                  <a:lnTo>
                    <a:pt x="809" y="1104"/>
                  </a:lnTo>
                  <a:lnTo>
                    <a:pt x="808" y="1104"/>
                  </a:lnTo>
                  <a:lnTo>
                    <a:pt x="803" y="1104"/>
                  </a:lnTo>
                  <a:lnTo>
                    <a:pt x="801" y="1104"/>
                  </a:lnTo>
                  <a:lnTo>
                    <a:pt x="800" y="1104"/>
                  </a:lnTo>
                  <a:lnTo>
                    <a:pt x="794" y="1104"/>
                  </a:lnTo>
                  <a:lnTo>
                    <a:pt x="793" y="1104"/>
                  </a:lnTo>
                  <a:lnTo>
                    <a:pt x="790" y="1104"/>
                  </a:lnTo>
                  <a:lnTo>
                    <a:pt x="786" y="1104"/>
                  </a:lnTo>
                  <a:lnTo>
                    <a:pt x="779" y="1104"/>
                  </a:lnTo>
                  <a:lnTo>
                    <a:pt x="775" y="1104"/>
                  </a:lnTo>
                  <a:lnTo>
                    <a:pt x="774" y="1104"/>
                  </a:lnTo>
                  <a:lnTo>
                    <a:pt x="772" y="1104"/>
                  </a:lnTo>
                  <a:lnTo>
                    <a:pt x="765" y="1105"/>
                  </a:lnTo>
                  <a:lnTo>
                    <a:pt x="760" y="1105"/>
                  </a:lnTo>
                  <a:lnTo>
                    <a:pt x="756" y="1105"/>
                  </a:lnTo>
                  <a:lnTo>
                    <a:pt x="754" y="1105"/>
                  </a:lnTo>
                  <a:lnTo>
                    <a:pt x="753" y="1105"/>
                  </a:lnTo>
                  <a:lnTo>
                    <a:pt x="747" y="1105"/>
                  </a:lnTo>
                  <a:lnTo>
                    <a:pt x="732" y="1105"/>
                  </a:lnTo>
                  <a:lnTo>
                    <a:pt x="727" y="1105"/>
                  </a:lnTo>
                  <a:lnTo>
                    <a:pt x="725" y="1105"/>
                  </a:lnTo>
                  <a:lnTo>
                    <a:pt x="724" y="1105"/>
                  </a:lnTo>
                  <a:lnTo>
                    <a:pt x="723" y="1105"/>
                  </a:lnTo>
                  <a:lnTo>
                    <a:pt x="722" y="1105"/>
                  </a:lnTo>
                  <a:lnTo>
                    <a:pt x="721" y="1105"/>
                  </a:lnTo>
                  <a:lnTo>
                    <a:pt x="719" y="1105"/>
                  </a:lnTo>
                  <a:lnTo>
                    <a:pt x="717" y="1105"/>
                  </a:lnTo>
                  <a:lnTo>
                    <a:pt x="713" y="1105"/>
                  </a:lnTo>
                  <a:lnTo>
                    <a:pt x="711" y="1105"/>
                  </a:lnTo>
                  <a:lnTo>
                    <a:pt x="708" y="1105"/>
                  </a:lnTo>
                  <a:lnTo>
                    <a:pt x="703" y="1105"/>
                  </a:lnTo>
                  <a:lnTo>
                    <a:pt x="702" y="1105"/>
                  </a:lnTo>
                  <a:lnTo>
                    <a:pt x="701" y="1105"/>
                  </a:lnTo>
                  <a:lnTo>
                    <a:pt x="699" y="1105"/>
                  </a:lnTo>
                  <a:lnTo>
                    <a:pt x="696" y="1105"/>
                  </a:lnTo>
                  <a:lnTo>
                    <a:pt x="695" y="1105"/>
                  </a:lnTo>
                  <a:lnTo>
                    <a:pt x="693" y="1105"/>
                  </a:lnTo>
                  <a:lnTo>
                    <a:pt x="688" y="1105"/>
                  </a:lnTo>
                  <a:lnTo>
                    <a:pt x="686" y="1105"/>
                  </a:lnTo>
                  <a:lnTo>
                    <a:pt x="682" y="1105"/>
                  </a:lnTo>
                  <a:lnTo>
                    <a:pt x="680" y="1105"/>
                  </a:lnTo>
                  <a:lnTo>
                    <a:pt x="677" y="1105"/>
                  </a:lnTo>
                  <a:lnTo>
                    <a:pt x="671" y="1105"/>
                  </a:lnTo>
                  <a:lnTo>
                    <a:pt x="668" y="1105"/>
                  </a:lnTo>
                  <a:lnTo>
                    <a:pt x="665" y="1105"/>
                  </a:lnTo>
                  <a:lnTo>
                    <a:pt x="656" y="1105"/>
                  </a:lnTo>
                  <a:lnTo>
                    <a:pt x="654" y="1105"/>
                  </a:lnTo>
                  <a:lnTo>
                    <a:pt x="653" y="1105"/>
                  </a:lnTo>
                  <a:lnTo>
                    <a:pt x="651" y="1105"/>
                  </a:lnTo>
                  <a:lnTo>
                    <a:pt x="650" y="1105"/>
                  </a:lnTo>
                  <a:lnTo>
                    <a:pt x="643" y="1105"/>
                  </a:lnTo>
                  <a:lnTo>
                    <a:pt x="634" y="1106"/>
                  </a:lnTo>
                  <a:lnTo>
                    <a:pt x="622" y="1106"/>
                  </a:lnTo>
                  <a:lnTo>
                    <a:pt x="621" y="1106"/>
                  </a:lnTo>
                  <a:lnTo>
                    <a:pt x="615" y="1106"/>
                  </a:lnTo>
                  <a:lnTo>
                    <a:pt x="613" y="1106"/>
                  </a:lnTo>
                  <a:lnTo>
                    <a:pt x="602" y="1106"/>
                  </a:lnTo>
                  <a:lnTo>
                    <a:pt x="589" y="1106"/>
                  </a:lnTo>
                  <a:lnTo>
                    <a:pt x="574" y="1106"/>
                  </a:lnTo>
                  <a:lnTo>
                    <a:pt x="570" y="1106"/>
                  </a:lnTo>
                  <a:lnTo>
                    <a:pt x="568" y="1106"/>
                  </a:lnTo>
                  <a:lnTo>
                    <a:pt x="564" y="1106"/>
                  </a:lnTo>
                  <a:lnTo>
                    <a:pt x="561" y="1106"/>
                  </a:lnTo>
                  <a:lnTo>
                    <a:pt x="559" y="1106"/>
                  </a:lnTo>
                  <a:lnTo>
                    <a:pt x="556" y="1106"/>
                  </a:lnTo>
                  <a:lnTo>
                    <a:pt x="544" y="1106"/>
                  </a:lnTo>
                  <a:lnTo>
                    <a:pt x="543" y="1106"/>
                  </a:lnTo>
                  <a:lnTo>
                    <a:pt x="542" y="1106"/>
                  </a:lnTo>
                  <a:lnTo>
                    <a:pt x="541" y="1106"/>
                  </a:lnTo>
                  <a:lnTo>
                    <a:pt x="539" y="1106"/>
                  </a:lnTo>
                  <a:lnTo>
                    <a:pt x="535" y="1106"/>
                  </a:lnTo>
                  <a:lnTo>
                    <a:pt x="533" y="1106"/>
                  </a:lnTo>
                  <a:lnTo>
                    <a:pt x="531" y="1106"/>
                  </a:lnTo>
                  <a:lnTo>
                    <a:pt x="530" y="1106"/>
                  </a:lnTo>
                  <a:lnTo>
                    <a:pt x="527" y="1106"/>
                  </a:lnTo>
                  <a:lnTo>
                    <a:pt x="525" y="1106"/>
                  </a:lnTo>
                  <a:lnTo>
                    <a:pt x="518" y="1106"/>
                  </a:lnTo>
                  <a:lnTo>
                    <a:pt x="512" y="1106"/>
                  </a:lnTo>
                  <a:lnTo>
                    <a:pt x="510" y="1106"/>
                  </a:lnTo>
                  <a:lnTo>
                    <a:pt x="505" y="1106"/>
                  </a:lnTo>
                  <a:lnTo>
                    <a:pt x="497" y="1106"/>
                  </a:lnTo>
                  <a:lnTo>
                    <a:pt x="493" y="1106"/>
                  </a:lnTo>
                  <a:lnTo>
                    <a:pt x="491" y="1106"/>
                  </a:lnTo>
                  <a:lnTo>
                    <a:pt x="462" y="1107"/>
                  </a:lnTo>
                  <a:lnTo>
                    <a:pt x="453" y="1107"/>
                  </a:lnTo>
                  <a:lnTo>
                    <a:pt x="439" y="1107"/>
                  </a:lnTo>
                  <a:lnTo>
                    <a:pt x="438" y="1107"/>
                  </a:lnTo>
                  <a:lnTo>
                    <a:pt x="434" y="1107"/>
                  </a:lnTo>
                  <a:lnTo>
                    <a:pt x="432" y="1107"/>
                  </a:lnTo>
                  <a:lnTo>
                    <a:pt x="429" y="1107"/>
                  </a:lnTo>
                  <a:lnTo>
                    <a:pt x="420" y="1107"/>
                  </a:lnTo>
                  <a:lnTo>
                    <a:pt x="417" y="1107"/>
                  </a:lnTo>
                  <a:lnTo>
                    <a:pt x="415" y="1107"/>
                  </a:lnTo>
                  <a:lnTo>
                    <a:pt x="412" y="1107"/>
                  </a:lnTo>
                  <a:lnTo>
                    <a:pt x="400" y="1107"/>
                  </a:lnTo>
                  <a:lnTo>
                    <a:pt x="397" y="1107"/>
                  </a:lnTo>
                  <a:lnTo>
                    <a:pt x="396" y="1107"/>
                  </a:lnTo>
                  <a:lnTo>
                    <a:pt x="395" y="1107"/>
                  </a:lnTo>
                  <a:lnTo>
                    <a:pt x="394" y="1106"/>
                  </a:lnTo>
                  <a:lnTo>
                    <a:pt x="393" y="1106"/>
                  </a:lnTo>
                  <a:lnTo>
                    <a:pt x="392" y="1106"/>
                  </a:lnTo>
                  <a:lnTo>
                    <a:pt x="391" y="1106"/>
                  </a:lnTo>
                  <a:lnTo>
                    <a:pt x="389" y="1107"/>
                  </a:lnTo>
                  <a:lnTo>
                    <a:pt x="386" y="1107"/>
                  </a:lnTo>
                  <a:lnTo>
                    <a:pt x="385" y="1107"/>
                  </a:lnTo>
                  <a:lnTo>
                    <a:pt x="384" y="1107"/>
                  </a:lnTo>
                  <a:lnTo>
                    <a:pt x="379" y="1107"/>
                  </a:lnTo>
                  <a:lnTo>
                    <a:pt x="376" y="1107"/>
                  </a:lnTo>
                  <a:lnTo>
                    <a:pt x="374" y="1107"/>
                  </a:lnTo>
                  <a:lnTo>
                    <a:pt x="371" y="1107"/>
                  </a:lnTo>
                  <a:lnTo>
                    <a:pt x="368" y="1107"/>
                  </a:lnTo>
                  <a:lnTo>
                    <a:pt x="366" y="1107"/>
                  </a:lnTo>
                  <a:lnTo>
                    <a:pt x="365" y="1107"/>
                  </a:lnTo>
                  <a:lnTo>
                    <a:pt x="358" y="1107"/>
                  </a:lnTo>
                  <a:lnTo>
                    <a:pt x="357" y="1107"/>
                  </a:lnTo>
                  <a:lnTo>
                    <a:pt x="352" y="1107"/>
                  </a:lnTo>
                  <a:lnTo>
                    <a:pt x="345" y="1107"/>
                  </a:lnTo>
                  <a:lnTo>
                    <a:pt x="344" y="1107"/>
                  </a:lnTo>
                  <a:lnTo>
                    <a:pt x="334" y="1107"/>
                  </a:lnTo>
                  <a:lnTo>
                    <a:pt x="329" y="1107"/>
                  </a:lnTo>
                  <a:lnTo>
                    <a:pt x="327" y="1107"/>
                  </a:lnTo>
                  <a:lnTo>
                    <a:pt x="326" y="1107"/>
                  </a:lnTo>
                  <a:lnTo>
                    <a:pt x="326" y="1109"/>
                  </a:lnTo>
                  <a:lnTo>
                    <a:pt x="323" y="1109"/>
                  </a:lnTo>
                  <a:lnTo>
                    <a:pt x="322" y="1109"/>
                  </a:lnTo>
                  <a:lnTo>
                    <a:pt x="320" y="1109"/>
                  </a:lnTo>
                  <a:lnTo>
                    <a:pt x="315" y="1109"/>
                  </a:lnTo>
                  <a:lnTo>
                    <a:pt x="314" y="1109"/>
                  </a:lnTo>
                  <a:lnTo>
                    <a:pt x="311" y="1109"/>
                  </a:lnTo>
                  <a:lnTo>
                    <a:pt x="309" y="1109"/>
                  </a:lnTo>
                  <a:lnTo>
                    <a:pt x="308" y="1109"/>
                  </a:lnTo>
                  <a:lnTo>
                    <a:pt x="292" y="1109"/>
                  </a:lnTo>
                  <a:lnTo>
                    <a:pt x="269" y="1109"/>
                  </a:lnTo>
                  <a:lnTo>
                    <a:pt x="245" y="1110"/>
                  </a:lnTo>
                  <a:lnTo>
                    <a:pt x="242" y="1110"/>
                  </a:lnTo>
                  <a:lnTo>
                    <a:pt x="231" y="1110"/>
                  </a:lnTo>
                  <a:lnTo>
                    <a:pt x="225" y="1110"/>
                  </a:lnTo>
                  <a:lnTo>
                    <a:pt x="224" y="1110"/>
                  </a:lnTo>
                  <a:lnTo>
                    <a:pt x="222" y="1110"/>
                  </a:lnTo>
                  <a:lnTo>
                    <a:pt x="217" y="1110"/>
                  </a:lnTo>
                  <a:lnTo>
                    <a:pt x="204" y="1110"/>
                  </a:lnTo>
                  <a:lnTo>
                    <a:pt x="203" y="1110"/>
                  </a:lnTo>
                  <a:lnTo>
                    <a:pt x="200" y="1110"/>
                  </a:lnTo>
                  <a:lnTo>
                    <a:pt x="191" y="1110"/>
                  </a:lnTo>
                  <a:lnTo>
                    <a:pt x="177" y="1110"/>
                  </a:lnTo>
                  <a:lnTo>
                    <a:pt x="168" y="1110"/>
                  </a:lnTo>
                  <a:lnTo>
                    <a:pt x="162" y="1110"/>
                  </a:lnTo>
                  <a:lnTo>
                    <a:pt x="155" y="1110"/>
                  </a:lnTo>
                  <a:lnTo>
                    <a:pt x="152" y="1110"/>
                  </a:lnTo>
                  <a:lnTo>
                    <a:pt x="150" y="1111"/>
                  </a:lnTo>
                  <a:lnTo>
                    <a:pt x="145" y="1111"/>
                  </a:lnTo>
                  <a:lnTo>
                    <a:pt x="141" y="1111"/>
                  </a:lnTo>
                  <a:lnTo>
                    <a:pt x="139" y="1111"/>
                  </a:lnTo>
                  <a:lnTo>
                    <a:pt x="136" y="1111"/>
                  </a:lnTo>
                  <a:lnTo>
                    <a:pt x="127" y="1111"/>
                  </a:lnTo>
                  <a:lnTo>
                    <a:pt x="125" y="1111"/>
                  </a:lnTo>
                  <a:lnTo>
                    <a:pt x="124" y="1111"/>
                  </a:lnTo>
                  <a:lnTo>
                    <a:pt x="122" y="1111"/>
                  </a:lnTo>
                  <a:lnTo>
                    <a:pt x="121" y="1111"/>
                  </a:lnTo>
                  <a:lnTo>
                    <a:pt x="120" y="1111"/>
                  </a:lnTo>
                  <a:lnTo>
                    <a:pt x="117" y="1111"/>
                  </a:lnTo>
                  <a:lnTo>
                    <a:pt x="116" y="1111"/>
                  </a:lnTo>
                  <a:lnTo>
                    <a:pt x="114" y="1111"/>
                  </a:lnTo>
                  <a:lnTo>
                    <a:pt x="113" y="1111"/>
                  </a:lnTo>
                  <a:lnTo>
                    <a:pt x="111" y="1111"/>
                  </a:lnTo>
                  <a:lnTo>
                    <a:pt x="110" y="1111"/>
                  </a:lnTo>
                  <a:lnTo>
                    <a:pt x="109" y="1111"/>
                  </a:lnTo>
                  <a:lnTo>
                    <a:pt x="108" y="1111"/>
                  </a:lnTo>
                  <a:lnTo>
                    <a:pt x="105" y="1111"/>
                  </a:lnTo>
                  <a:lnTo>
                    <a:pt x="104" y="1111"/>
                  </a:lnTo>
                  <a:lnTo>
                    <a:pt x="103" y="1111"/>
                  </a:lnTo>
                  <a:lnTo>
                    <a:pt x="101" y="1111"/>
                  </a:lnTo>
                  <a:lnTo>
                    <a:pt x="94" y="1111"/>
                  </a:lnTo>
                  <a:lnTo>
                    <a:pt x="93" y="1110"/>
                  </a:lnTo>
                  <a:lnTo>
                    <a:pt x="90" y="1110"/>
                  </a:lnTo>
                  <a:lnTo>
                    <a:pt x="87" y="1110"/>
                  </a:lnTo>
                  <a:lnTo>
                    <a:pt x="86" y="1110"/>
                  </a:lnTo>
                  <a:lnTo>
                    <a:pt x="85" y="1110"/>
                  </a:lnTo>
                  <a:lnTo>
                    <a:pt x="83" y="1111"/>
                  </a:lnTo>
                  <a:lnTo>
                    <a:pt x="82" y="1111"/>
                  </a:lnTo>
                  <a:lnTo>
                    <a:pt x="81" y="1111"/>
                  </a:lnTo>
                  <a:lnTo>
                    <a:pt x="79" y="1111"/>
                  </a:lnTo>
                  <a:lnTo>
                    <a:pt x="78" y="1111"/>
                  </a:lnTo>
                  <a:lnTo>
                    <a:pt x="77" y="1111"/>
                  </a:lnTo>
                  <a:lnTo>
                    <a:pt x="76" y="1111"/>
                  </a:lnTo>
                  <a:lnTo>
                    <a:pt x="75" y="1111"/>
                  </a:lnTo>
                  <a:lnTo>
                    <a:pt x="74" y="1111"/>
                  </a:lnTo>
                  <a:lnTo>
                    <a:pt x="71" y="1111"/>
                  </a:lnTo>
                  <a:lnTo>
                    <a:pt x="70" y="1111"/>
                  </a:lnTo>
                  <a:lnTo>
                    <a:pt x="68" y="1111"/>
                  </a:lnTo>
                  <a:lnTo>
                    <a:pt x="66" y="1111"/>
                  </a:lnTo>
                  <a:lnTo>
                    <a:pt x="64" y="1111"/>
                  </a:lnTo>
                  <a:lnTo>
                    <a:pt x="62" y="1111"/>
                  </a:lnTo>
                  <a:lnTo>
                    <a:pt x="61" y="1111"/>
                  </a:lnTo>
                  <a:lnTo>
                    <a:pt x="60" y="1111"/>
                  </a:lnTo>
                  <a:lnTo>
                    <a:pt x="59" y="1111"/>
                  </a:lnTo>
                  <a:lnTo>
                    <a:pt x="58" y="1111"/>
                  </a:lnTo>
                  <a:lnTo>
                    <a:pt x="57" y="1111"/>
                  </a:lnTo>
                  <a:lnTo>
                    <a:pt x="56" y="1111"/>
                  </a:lnTo>
                  <a:lnTo>
                    <a:pt x="55" y="1111"/>
                  </a:lnTo>
                  <a:lnTo>
                    <a:pt x="52" y="1111"/>
                  </a:lnTo>
                  <a:lnTo>
                    <a:pt x="51" y="1111"/>
                  </a:lnTo>
                  <a:lnTo>
                    <a:pt x="50" y="1111"/>
                  </a:lnTo>
                  <a:lnTo>
                    <a:pt x="45" y="1111"/>
                  </a:lnTo>
                  <a:lnTo>
                    <a:pt x="44" y="1111"/>
                  </a:lnTo>
                  <a:lnTo>
                    <a:pt x="43" y="1111"/>
                  </a:lnTo>
                  <a:lnTo>
                    <a:pt x="42" y="1111"/>
                  </a:lnTo>
                  <a:lnTo>
                    <a:pt x="41" y="1111"/>
                  </a:lnTo>
                  <a:lnTo>
                    <a:pt x="40" y="1111"/>
                  </a:lnTo>
                  <a:lnTo>
                    <a:pt x="39" y="1111"/>
                  </a:lnTo>
                  <a:lnTo>
                    <a:pt x="36" y="1111"/>
                  </a:lnTo>
                  <a:lnTo>
                    <a:pt x="35" y="1111"/>
                  </a:lnTo>
                  <a:lnTo>
                    <a:pt x="33" y="1111"/>
                  </a:lnTo>
                  <a:lnTo>
                    <a:pt x="32" y="1111"/>
                  </a:lnTo>
                  <a:lnTo>
                    <a:pt x="31" y="1111"/>
                  </a:lnTo>
                  <a:lnTo>
                    <a:pt x="27" y="1111"/>
                  </a:lnTo>
                  <a:lnTo>
                    <a:pt x="26" y="1111"/>
                  </a:lnTo>
                  <a:lnTo>
                    <a:pt x="25" y="1111"/>
                  </a:lnTo>
                  <a:lnTo>
                    <a:pt x="24" y="1111"/>
                  </a:lnTo>
                  <a:lnTo>
                    <a:pt x="22" y="1111"/>
                  </a:lnTo>
                  <a:lnTo>
                    <a:pt x="19" y="1111"/>
                  </a:lnTo>
                  <a:lnTo>
                    <a:pt x="18" y="1111"/>
                  </a:lnTo>
                  <a:lnTo>
                    <a:pt x="14" y="1111"/>
                  </a:lnTo>
                  <a:lnTo>
                    <a:pt x="13" y="1111"/>
                  </a:lnTo>
                  <a:lnTo>
                    <a:pt x="10" y="1111"/>
                  </a:lnTo>
                  <a:lnTo>
                    <a:pt x="9" y="1111"/>
                  </a:lnTo>
                  <a:lnTo>
                    <a:pt x="8" y="1111"/>
                  </a:lnTo>
                  <a:lnTo>
                    <a:pt x="7" y="1111"/>
                  </a:lnTo>
                  <a:lnTo>
                    <a:pt x="7" y="1105"/>
                  </a:lnTo>
                  <a:lnTo>
                    <a:pt x="7" y="1100"/>
                  </a:lnTo>
                  <a:lnTo>
                    <a:pt x="7" y="1096"/>
                  </a:lnTo>
                  <a:lnTo>
                    <a:pt x="7" y="1094"/>
                  </a:lnTo>
                  <a:lnTo>
                    <a:pt x="7" y="1088"/>
                  </a:lnTo>
                  <a:lnTo>
                    <a:pt x="7" y="1082"/>
                  </a:lnTo>
                  <a:lnTo>
                    <a:pt x="7" y="1079"/>
                  </a:lnTo>
                  <a:lnTo>
                    <a:pt x="7" y="1077"/>
                  </a:lnTo>
                  <a:lnTo>
                    <a:pt x="7" y="1070"/>
                  </a:lnTo>
                  <a:lnTo>
                    <a:pt x="7" y="1067"/>
                  </a:lnTo>
                  <a:lnTo>
                    <a:pt x="7" y="1064"/>
                  </a:lnTo>
                  <a:lnTo>
                    <a:pt x="7" y="1063"/>
                  </a:lnTo>
                  <a:lnTo>
                    <a:pt x="7" y="1062"/>
                  </a:lnTo>
                  <a:lnTo>
                    <a:pt x="7" y="1060"/>
                  </a:lnTo>
                  <a:lnTo>
                    <a:pt x="7" y="1052"/>
                  </a:lnTo>
                  <a:lnTo>
                    <a:pt x="7" y="1051"/>
                  </a:lnTo>
                  <a:lnTo>
                    <a:pt x="7" y="1048"/>
                  </a:lnTo>
                  <a:lnTo>
                    <a:pt x="7" y="1046"/>
                  </a:lnTo>
                  <a:lnTo>
                    <a:pt x="7" y="1045"/>
                  </a:lnTo>
                  <a:lnTo>
                    <a:pt x="7" y="1040"/>
                  </a:lnTo>
                  <a:lnTo>
                    <a:pt x="7" y="1039"/>
                  </a:lnTo>
                  <a:lnTo>
                    <a:pt x="7" y="1038"/>
                  </a:lnTo>
                  <a:lnTo>
                    <a:pt x="7" y="1036"/>
                  </a:lnTo>
                  <a:lnTo>
                    <a:pt x="7" y="1034"/>
                  </a:lnTo>
                  <a:lnTo>
                    <a:pt x="7" y="1031"/>
                  </a:lnTo>
                  <a:lnTo>
                    <a:pt x="7" y="1026"/>
                  </a:lnTo>
                  <a:lnTo>
                    <a:pt x="7" y="1020"/>
                  </a:lnTo>
                  <a:lnTo>
                    <a:pt x="7" y="1014"/>
                  </a:lnTo>
                  <a:lnTo>
                    <a:pt x="7" y="1010"/>
                  </a:lnTo>
                  <a:lnTo>
                    <a:pt x="7" y="1009"/>
                  </a:lnTo>
                  <a:lnTo>
                    <a:pt x="7" y="1003"/>
                  </a:lnTo>
                  <a:lnTo>
                    <a:pt x="6" y="1003"/>
                  </a:lnTo>
                  <a:lnTo>
                    <a:pt x="6" y="998"/>
                  </a:lnTo>
                  <a:lnTo>
                    <a:pt x="6" y="997"/>
                  </a:lnTo>
                  <a:lnTo>
                    <a:pt x="6" y="992"/>
                  </a:lnTo>
                  <a:lnTo>
                    <a:pt x="6" y="985"/>
                  </a:lnTo>
                  <a:lnTo>
                    <a:pt x="6" y="983"/>
                  </a:lnTo>
                  <a:lnTo>
                    <a:pt x="6" y="979"/>
                  </a:lnTo>
                  <a:lnTo>
                    <a:pt x="6" y="978"/>
                  </a:lnTo>
                  <a:lnTo>
                    <a:pt x="6" y="976"/>
                  </a:lnTo>
                  <a:lnTo>
                    <a:pt x="6" y="970"/>
                  </a:lnTo>
                  <a:lnTo>
                    <a:pt x="6" y="968"/>
                  </a:lnTo>
                  <a:lnTo>
                    <a:pt x="6" y="966"/>
                  </a:lnTo>
                  <a:lnTo>
                    <a:pt x="6" y="960"/>
                  </a:lnTo>
                  <a:lnTo>
                    <a:pt x="6" y="959"/>
                  </a:lnTo>
                  <a:lnTo>
                    <a:pt x="6" y="958"/>
                  </a:lnTo>
                  <a:lnTo>
                    <a:pt x="6" y="955"/>
                  </a:lnTo>
                  <a:lnTo>
                    <a:pt x="6" y="954"/>
                  </a:lnTo>
                  <a:lnTo>
                    <a:pt x="6" y="953"/>
                  </a:lnTo>
                  <a:lnTo>
                    <a:pt x="6" y="950"/>
                  </a:lnTo>
                  <a:lnTo>
                    <a:pt x="6" y="948"/>
                  </a:lnTo>
                  <a:lnTo>
                    <a:pt x="6" y="942"/>
                  </a:lnTo>
                  <a:lnTo>
                    <a:pt x="6" y="923"/>
                  </a:lnTo>
                  <a:lnTo>
                    <a:pt x="6" y="918"/>
                  </a:lnTo>
                  <a:lnTo>
                    <a:pt x="6" y="911"/>
                  </a:lnTo>
                  <a:lnTo>
                    <a:pt x="6" y="910"/>
                  </a:lnTo>
                  <a:lnTo>
                    <a:pt x="6" y="897"/>
                  </a:lnTo>
                  <a:lnTo>
                    <a:pt x="6" y="895"/>
                  </a:lnTo>
                  <a:lnTo>
                    <a:pt x="5" y="895"/>
                  </a:lnTo>
                  <a:lnTo>
                    <a:pt x="5" y="886"/>
                  </a:lnTo>
                  <a:lnTo>
                    <a:pt x="5" y="860"/>
                  </a:lnTo>
                  <a:lnTo>
                    <a:pt x="5" y="851"/>
                  </a:lnTo>
                  <a:lnTo>
                    <a:pt x="5" y="850"/>
                  </a:lnTo>
                  <a:lnTo>
                    <a:pt x="5" y="844"/>
                  </a:lnTo>
                  <a:lnTo>
                    <a:pt x="5" y="828"/>
                  </a:lnTo>
                  <a:lnTo>
                    <a:pt x="5" y="822"/>
                  </a:lnTo>
                  <a:lnTo>
                    <a:pt x="5" y="821"/>
                  </a:lnTo>
                  <a:lnTo>
                    <a:pt x="5" y="816"/>
                  </a:lnTo>
                  <a:lnTo>
                    <a:pt x="5" y="813"/>
                  </a:lnTo>
                  <a:lnTo>
                    <a:pt x="5" y="812"/>
                  </a:lnTo>
                  <a:lnTo>
                    <a:pt x="5" y="811"/>
                  </a:lnTo>
                  <a:lnTo>
                    <a:pt x="5" y="808"/>
                  </a:lnTo>
                  <a:lnTo>
                    <a:pt x="5" y="807"/>
                  </a:lnTo>
                  <a:lnTo>
                    <a:pt x="5" y="805"/>
                  </a:lnTo>
                  <a:lnTo>
                    <a:pt x="4" y="799"/>
                  </a:lnTo>
                  <a:lnTo>
                    <a:pt x="4" y="788"/>
                  </a:lnTo>
                  <a:lnTo>
                    <a:pt x="4" y="787"/>
                  </a:lnTo>
                  <a:lnTo>
                    <a:pt x="4" y="780"/>
                  </a:lnTo>
                  <a:lnTo>
                    <a:pt x="4" y="758"/>
                  </a:lnTo>
                  <a:lnTo>
                    <a:pt x="4" y="742"/>
                  </a:lnTo>
                  <a:lnTo>
                    <a:pt x="4" y="735"/>
                  </a:lnTo>
                  <a:lnTo>
                    <a:pt x="4" y="733"/>
                  </a:lnTo>
                  <a:lnTo>
                    <a:pt x="4" y="715"/>
                  </a:lnTo>
                  <a:lnTo>
                    <a:pt x="4" y="711"/>
                  </a:lnTo>
                  <a:lnTo>
                    <a:pt x="4" y="710"/>
                  </a:lnTo>
                  <a:lnTo>
                    <a:pt x="2" y="700"/>
                  </a:lnTo>
                  <a:lnTo>
                    <a:pt x="2" y="696"/>
                  </a:lnTo>
                  <a:lnTo>
                    <a:pt x="2" y="693"/>
                  </a:lnTo>
                  <a:lnTo>
                    <a:pt x="2" y="682"/>
                  </a:lnTo>
                  <a:lnTo>
                    <a:pt x="2" y="678"/>
                  </a:lnTo>
                  <a:lnTo>
                    <a:pt x="2" y="671"/>
                  </a:lnTo>
                  <a:lnTo>
                    <a:pt x="2" y="655"/>
                  </a:lnTo>
                  <a:lnTo>
                    <a:pt x="2" y="650"/>
                  </a:lnTo>
                  <a:lnTo>
                    <a:pt x="2" y="643"/>
                  </a:lnTo>
                  <a:lnTo>
                    <a:pt x="2" y="638"/>
                  </a:lnTo>
                  <a:lnTo>
                    <a:pt x="2" y="627"/>
                  </a:lnTo>
                  <a:lnTo>
                    <a:pt x="2" y="624"/>
                  </a:lnTo>
                  <a:lnTo>
                    <a:pt x="2" y="615"/>
                  </a:lnTo>
                  <a:lnTo>
                    <a:pt x="2" y="607"/>
                  </a:lnTo>
                  <a:lnTo>
                    <a:pt x="2" y="590"/>
                  </a:lnTo>
                  <a:lnTo>
                    <a:pt x="1" y="580"/>
                  </a:lnTo>
                  <a:lnTo>
                    <a:pt x="1" y="577"/>
                  </a:lnTo>
                  <a:lnTo>
                    <a:pt x="1" y="568"/>
                  </a:lnTo>
                  <a:lnTo>
                    <a:pt x="1" y="565"/>
                  </a:lnTo>
                  <a:lnTo>
                    <a:pt x="1" y="563"/>
                  </a:lnTo>
                  <a:lnTo>
                    <a:pt x="1" y="562"/>
                  </a:lnTo>
                  <a:lnTo>
                    <a:pt x="1" y="544"/>
                  </a:lnTo>
                  <a:lnTo>
                    <a:pt x="1" y="534"/>
                  </a:lnTo>
                  <a:lnTo>
                    <a:pt x="1" y="527"/>
                  </a:lnTo>
                  <a:lnTo>
                    <a:pt x="1" y="526"/>
                  </a:lnTo>
                  <a:lnTo>
                    <a:pt x="1" y="521"/>
                  </a:lnTo>
                  <a:lnTo>
                    <a:pt x="1" y="512"/>
                  </a:lnTo>
                  <a:lnTo>
                    <a:pt x="1" y="507"/>
                  </a:lnTo>
                  <a:lnTo>
                    <a:pt x="1" y="504"/>
                  </a:lnTo>
                  <a:lnTo>
                    <a:pt x="1" y="502"/>
                  </a:lnTo>
                  <a:lnTo>
                    <a:pt x="1" y="501"/>
                  </a:lnTo>
                  <a:lnTo>
                    <a:pt x="1" y="485"/>
                  </a:lnTo>
                  <a:lnTo>
                    <a:pt x="1" y="481"/>
                  </a:lnTo>
                  <a:lnTo>
                    <a:pt x="1" y="479"/>
                  </a:lnTo>
                  <a:lnTo>
                    <a:pt x="1" y="478"/>
                  </a:lnTo>
                  <a:lnTo>
                    <a:pt x="1" y="476"/>
                  </a:lnTo>
                  <a:lnTo>
                    <a:pt x="1" y="475"/>
                  </a:lnTo>
                  <a:lnTo>
                    <a:pt x="1" y="473"/>
                  </a:lnTo>
                  <a:lnTo>
                    <a:pt x="1" y="465"/>
                  </a:lnTo>
                  <a:lnTo>
                    <a:pt x="1" y="462"/>
                  </a:lnTo>
                  <a:lnTo>
                    <a:pt x="1" y="461"/>
                  </a:lnTo>
                  <a:lnTo>
                    <a:pt x="1" y="457"/>
                  </a:lnTo>
                  <a:lnTo>
                    <a:pt x="1" y="456"/>
                  </a:lnTo>
                  <a:lnTo>
                    <a:pt x="1" y="454"/>
                  </a:lnTo>
                  <a:lnTo>
                    <a:pt x="1" y="453"/>
                  </a:lnTo>
                  <a:lnTo>
                    <a:pt x="1" y="452"/>
                  </a:lnTo>
                  <a:lnTo>
                    <a:pt x="1" y="451"/>
                  </a:lnTo>
                  <a:lnTo>
                    <a:pt x="1" y="444"/>
                  </a:lnTo>
                  <a:lnTo>
                    <a:pt x="1" y="441"/>
                  </a:lnTo>
                  <a:lnTo>
                    <a:pt x="1" y="434"/>
                  </a:lnTo>
                  <a:lnTo>
                    <a:pt x="1" y="425"/>
                  </a:lnTo>
                  <a:lnTo>
                    <a:pt x="1" y="423"/>
                  </a:lnTo>
                  <a:lnTo>
                    <a:pt x="1" y="418"/>
                  </a:lnTo>
                  <a:lnTo>
                    <a:pt x="1" y="417"/>
                  </a:lnTo>
                  <a:lnTo>
                    <a:pt x="1" y="416"/>
                  </a:lnTo>
                  <a:lnTo>
                    <a:pt x="1" y="415"/>
                  </a:lnTo>
                  <a:lnTo>
                    <a:pt x="1" y="411"/>
                  </a:lnTo>
                  <a:lnTo>
                    <a:pt x="1" y="400"/>
                  </a:lnTo>
                  <a:lnTo>
                    <a:pt x="1" y="395"/>
                  </a:lnTo>
                  <a:lnTo>
                    <a:pt x="1" y="391"/>
                  </a:lnTo>
                  <a:lnTo>
                    <a:pt x="1" y="379"/>
                  </a:lnTo>
                  <a:lnTo>
                    <a:pt x="1" y="376"/>
                  </a:lnTo>
                  <a:lnTo>
                    <a:pt x="1" y="372"/>
                  </a:lnTo>
                  <a:lnTo>
                    <a:pt x="1" y="370"/>
                  </a:lnTo>
                  <a:lnTo>
                    <a:pt x="1" y="367"/>
                  </a:lnTo>
                  <a:lnTo>
                    <a:pt x="1" y="366"/>
                  </a:lnTo>
                  <a:lnTo>
                    <a:pt x="1" y="365"/>
                  </a:lnTo>
                  <a:lnTo>
                    <a:pt x="1" y="364"/>
                  </a:lnTo>
                  <a:lnTo>
                    <a:pt x="1" y="362"/>
                  </a:lnTo>
                  <a:lnTo>
                    <a:pt x="1" y="357"/>
                  </a:lnTo>
                  <a:lnTo>
                    <a:pt x="0" y="356"/>
                  </a:lnTo>
                  <a:lnTo>
                    <a:pt x="0" y="354"/>
                  </a:lnTo>
                  <a:lnTo>
                    <a:pt x="0" y="348"/>
                  </a:lnTo>
                  <a:lnTo>
                    <a:pt x="0" y="339"/>
                  </a:lnTo>
                  <a:lnTo>
                    <a:pt x="0" y="326"/>
                  </a:lnTo>
                  <a:lnTo>
                    <a:pt x="0" y="318"/>
                  </a:lnTo>
                  <a:lnTo>
                    <a:pt x="1" y="301"/>
                  </a:lnTo>
                  <a:lnTo>
                    <a:pt x="1" y="282"/>
                  </a:lnTo>
                  <a:lnTo>
                    <a:pt x="1" y="281"/>
                  </a:lnTo>
                  <a:lnTo>
                    <a:pt x="1" y="276"/>
                  </a:lnTo>
                  <a:lnTo>
                    <a:pt x="1" y="275"/>
                  </a:lnTo>
                  <a:lnTo>
                    <a:pt x="1" y="273"/>
                  </a:lnTo>
                  <a:lnTo>
                    <a:pt x="1" y="272"/>
                  </a:lnTo>
                  <a:lnTo>
                    <a:pt x="1" y="267"/>
                  </a:lnTo>
                  <a:lnTo>
                    <a:pt x="1" y="265"/>
                  </a:lnTo>
                  <a:lnTo>
                    <a:pt x="1" y="261"/>
                  </a:lnTo>
                  <a:lnTo>
                    <a:pt x="1" y="258"/>
                  </a:lnTo>
                  <a:lnTo>
                    <a:pt x="1" y="256"/>
                  </a:lnTo>
                  <a:lnTo>
                    <a:pt x="1" y="251"/>
                  </a:lnTo>
                  <a:lnTo>
                    <a:pt x="1" y="249"/>
                  </a:lnTo>
                  <a:lnTo>
                    <a:pt x="1" y="247"/>
                  </a:lnTo>
                  <a:lnTo>
                    <a:pt x="1" y="245"/>
                  </a:lnTo>
                  <a:lnTo>
                    <a:pt x="1" y="244"/>
                  </a:lnTo>
                  <a:lnTo>
                    <a:pt x="0" y="242"/>
                  </a:lnTo>
                  <a:lnTo>
                    <a:pt x="0" y="241"/>
                  </a:lnTo>
                  <a:lnTo>
                    <a:pt x="0" y="240"/>
                  </a:lnTo>
                  <a:lnTo>
                    <a:pt x="0" y="238"/>
                  </a:lnTo>
                  <a:lnTo>
                    <a:pt x="0" y="236"/>
                  </a:lnTo>
                  <a:lnTo>
                    <a:pt x="0" y="235"/>
                  </a:lnTo>
                  <a:lnTo>
                    <a:pt x="0" y="232"/>
                  </a:lnTo>
                  <a:lnTo>
                    <a:pt x="0" y="231"/>
                  </a:lnTo>
                  <a:lnTo>
                    <a:pt x="0" y="230"/>
                  </a:lnTo>
                  <a:lnTo>
                    <a:pt x="0" y="228"/>
                  </a:lnTo>
                  <a:lnTo>
                    <a:pt x="0" y="226"/>
                  </a:lnTo>
                  <a:lnTo>
                    <a:pt x="0" y="225"/>
                  </a:lnTo>
                  <a:lnTo>
                    <a:pt x="1" y="224"/>
                  </a:lnTo>
                  <a:lnTo>
                    <a:pt x="1" y="223"/>
                  </a:lnTo>
                  <a:lnTo>
                    <a:pt x="1" y="220"/>
                  </a:lnTo>
                  <a:lnTo>
                    <a:pt x="1" y="219"/>
                  </a:lnTo>
                  <a:lnTo>
                    <a:pt x="1" y="218"/>
                  </a:lnTo>
                  <a:lnTo>
                    <a:pt x="1" y="217"/>
                  </a:lnTo>
                  <a:lnTo>
                    <a:pt x="1" y="216"/>
                  </a:lnTo>
                  <a:lnTo>
                    <a:pt x="1" y="215"/>
                  </a:lnTo>
                  <a:lnTo>
                    <a:pt x="1" y="214"/>
                  </a:lnTo>
                  <a:lnTo>
                    <a:pt x="1" y="213"/>
                  </a:lnTo>
                  <a:lnTo>
                    <a:pt x="1" y="211"/>
                  </a:lnTo>
                  <a:lnTo>
                    <a:pt x="1" y="210"/>
                  </a:lnTo>
                  <a:lnTo>
                    <a:pt x="1" y="209"/>
                  </a:lnTo>
                  <a:lnTo>
                    <a:pt x="1" y="208"/>
                  </a:lnTo>
                  <a:lnTo>
                    <a:pt x="1" y="207"/>
                  </a:lnTo>
                  <a:lnTo>
                    <a:pt x="1" y="206"/>
                  </a:lnTo>
                  <a:lnTo>
                    <a:pt x="1" y="205"/>
                  </a:lnTo>
                  <a:lnTo>
                    <a:pt x="1" y="203"/>
                  </a:lnTo>
                  <a:lnTo>
                    <a:pt x="1" y="202"/>
                  </a:lnTo>
                  <a:lnTo>
                    <a:pt x="1" y="201"/>
                  </a:lnTo>
                  <a:lnTo>
                    <a:pt x="1" y="200"/>
                  </a:lnTo>
                  <a:lnTo>
                    <a:pt x="1" y="198"/>
                  </a:lnTo>
                  <a:lnTo>
                    <a:pt x="1" y="197"/>
                  </a:lnTo>
                  <a:lnTo>
                    <a:pt x="1" y="195"/>
                  </a:lnTo>
                  <a:lnTo>
                    <a:pt x="1" y="194"/>
                  </a:lnTo>
                  <a:lnTo>
                    <a:pt x="1" y="193"/>
                  </a:lnTo>
                  <a:lnTo>
                    <a:pt x="1" y="192"/>
                  </a:lnTo>
                  <a:lnTo>
                    <a:pt x="1" y="191"/>
                  </a:lnTo>
                  <a:lnTo>
                    <a:pt x="1" y="190"/>
                  </a:lnTo>
                  <a:lnTo>
                    <a:pt x="1" y="188"/>
                  </a:lnTo>
                  <a:lnTo>
                    <a:pt x="1" y="186"/>
                  </a:lnTo>
                  <a:lnTo>
                    <a:pt x="1" y="185"/>
                  </a:lnTo>
                  <a:lnTo>
                    <a:pt x="1" y="184"/>
                  </a:lnTo>
                  <a:lnTo>
                    <a:pt x="1" y="183"/>
                  </a:lnTo>
                  <a:lnTo>
                    <a:pt x="1" y="178"/>
                  </a:lnTo>
                  <a:lnTo>
                    <a:pt x="1" y="177"/>
                  </a:lnTo>
                  <a:lnTo>
                    <a:pt x="1" y="176"/>
                  </a:lnTo>
                  <a:lnTo>
                    <a:pt x="1" y="175"/>
                  </a:lnTo>
                  <a:lnTo>
                    <a:pt x="1" y="174"/>
                  </a:lnTo>
                  <a:lnTo>
                    <a:pt x="1" y="173"/>
                  </a:lnTo>
                  <a:lnTo>
                    <a:pt x="1" y="166"/>
                  </a:lnTo>
                  <a:lnTo>
                    <a:pt x="1" y="165"/>
                  </a:lnTo>
                  <a:lnTo>
                    <a:pt x="1" y="164"/>
                  </a:lnTo>
                  <a:lnTo>
                    <a:pt x="1" y="163"/>
                  </a:lnTo>
                  <a:lnTo>
                    <a:pt x="1" y="161"/>
                  </a:lnTo>
                  <a:lnTo>
                    <a:pt x="1" y="160"/>
                  </a:lnTo>
                  <a:lnTo>
                    <a:pt x="1" y="158"/>
                  </a:lnTo>
                  <a:lnTo>
                    <a:pt x="1" y="157"/>
                  </a:lnTo>
                  <a:lnTo>
                    <a:pt x="1" y="156"/>
                  </a:lnTo>
                  <a:lnTo>
                    <a:pt x="1" y="153"/>
                  </a:lnTo>
                  <a:lnTo>
                    <a:pt x="1" y="152"/>
                  </a:lnTo>
                  <a:lnTo>
                    <a:pt x="1" y="150"/>
                  </a:lnTo>
                  <a:lnTo>
                    <a:pt x="1" y="144"/>
                  </a:lnTo>
                  <a:lnTo>
                    <a:pt x="1" y="141"/>
                  </a:lnTo>
                  <a:lnTo>
                    <a:pt x="1" y="139"/>
                  </a:lnTo>
                  <a:lnTo>
                    <a:pt x="1" y="136"/>
                  </a:lnTo>
                  <a:lnTo>
                    <a:pt x="1" y="132"/>
                  </a:lnTo>
                  <a:lnTo>
                    <a:pt x="1" y="131"/>
                  </a:lnTo>
                  <a:lnTo>
                    <a:pt x="1" y="130"/>
                  </a:lnTo>
                  <a:lnTo>
                    <a:pt x="1" y="128"/>
                  </a:lnTo>
                  <a:lnTo>
                    <a:pt x="1" y="127"/>
                  </a:lnTo>
                  <a:lnTo>
                    <a:pt x="1" y="126"/>
                  </a:lnTo>
                  <a:lnTo>
                    <a:pt x="1" y="124"/>
                  </a:lnTo>
                  <a:lnTo>
                    <a:pt x="1" y="123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1" y="113"/>
                  </a:lnTo>
                  <a:lnTo>
                    <a:pt x="1" y="106"/>
                  </a:lnTo>
                  <a:lnTo>
                    <a:pt x="1" y="105"/>
                  </a:lnTo>
                  <a:lnTo>
                    <a:pt x="1" y="103"/>
                  </a:lnTo>
                  <a:lnTo>
                    <a:pt x="1" y="102"/>
                  </a:lnTo>
                  <a:lnTo>
                    <a:pt x="1" y="99"/>
                  </a:lnTo>
                  <a:lnTo>
                    <a:pt x="1" y="97"/>
                  </a:lnTo>
                  <a:lnTo>
                    <a:pt x="1" y="91"/>
                  </a:lnTo>
                  <a:lnTo>
                    <a:pt x="1" y="90"/>
                  </a:lnTo>
                  <a:lnTo>
                    <a:pt x="1" y="89"/>
                  </a:lnTo>
                  <a:lnTo>
                    <a:pt x="1" y="81"/>
                  </a:lnTo>
                  <a:lnTo>
                    <a:pt x="1" y="78"/>
                  </a:lnTo>
                  <a:lnTo>
                    <a:pt x="1" y="73"/>
                  </a:lnTo>
                  <a:lnTo>
                    <a:pt x="1" y="71"/>
                  </a:lnTo>
                  <a:lnTo>
                    <a:pt x="1" y="66"/>
                  </a:lnTo>
                  <a:lnTo>
                    <a:pt x="1" y="63"/>
                  </a:lnTo>
                  <a:lnTo>
                    <a:pt x="2" y="58"/>
                  </a:lnTo>
                  <a:lnTo>
                    <a:pt x="2" y="57"/>
                  </a:lnTo>
                  <a:lnTo>
                    <a:pt x="2" y="56"/>
                  </a:lnTo>
                  <a:lnTo>
                    <a:pt x="1" y="54"/>
                  </a:lnTo>
                  <a:lnTo>
                    <a:pt x="1" y="50"/>
                  </a:lnTo>
                  <a:lnTo>
                    <a:pt x="1" y="46"/>
                  </a:lnTo>
                  <a:lnTo>
                    <a:pt x="1" y="41"/>
                  </a:lnTo>
                  <a:lnTo>
                    <a:pt x="1" y="40"/>
                  </a:lnTo>
                  <a:lnTo>
                    <a:pt x="1" y="29"/>
                  </a:lnTo>
                  <a:lnTo>
                    <a:pt x="2" y="29"/>
                  </a:lnTo>
                  <a:lnTo>
                    <a:pt x="7" y="29"/>
                  </a:lnTo>
                  <a:lnTo>
                    <a:pt x="9" y="27"/>
                  </a:lnTo>
                  <a:lnTo>
                    <a:pt x="14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31" y="27"/>
                  </a:lnTo>
                  <a:lnTo>
                    <a:pt x="35" y="27"/>
                  </a:lnTo>
                  <a:lnTo>
                    <a:pt x="36" y="27"/>
                  </a:lnTo>
                  <a:lnTo>
                    <a:pt x="38" y="27"/>
                  </a:lnTo>
                  <a:lnTo>
                    <a:pt x="39" y="27"/>
                  </a:lnTo>
                  <a:lnTo>
                    <a:pt x="41" y="27"/>
                  </a:lnTo>
                  <a:lnTo>
                    <a:pt x="43" y="27"/>
                  </a:lnTo>
                  <a:lnTo>
                    <a:pt x="47" y="27"/>
                  </a:lnTo>
                  <a:lnTo>
                    <a:pt x="48" y="27"/>
                  </a:lnTo>
                  <a:lnTo>
                    <a:pt x="49" y="27"/>
                  </a:lnTo>
                  <a:lnTo>
                    <a:pt x="50" y="27"/>
                  </a:lnTo>
                  <a:lnTo>
                    <a:pt x="51" y="27"/>
                  </a:lnTo>
                  <a:lnTo>
                    <a:pt x="52" y="27"/>
                  </a:lnTo>
                  <a:lnTo>
                    <a:pt x="57" y="27"/>
                  </a:lnTo>
                  <a:lnTo>
                    <a:pt x="58" y="27"/>
                  </a:lnTo>
                  <a:lnTo>
                    <a:pt x="59" y="27"/>
                  </a:lnTo>
                  <a:lnTo>
                    <a:pt x="66" y="27"/>
                  </a:lnTo>
                  <a:lnTo>
                    <a:pt x="67" y="27"/>
                  </a:lnTo>
                  <a:lnTo>
                    <a:pt x="68" y="27"/>
                  </a:lnTo>
                  <a:lnTo>
                    <a:pt x="73" y="27"/>
                  </a:lnTo>
                  <a:lnTo>
                    <a:pt x="74" y="27"/>
                  </a:lnTo>
                  <a:lnTo>
                    <a:pt x="75" y="27"/>
                  </a:lnTo>
                  <a:lnTo>
                    <a:pt x="79" y="27"/>
                  </a:lnTo>
                  <a:lnTo>
                    <a:pt x="83" y="27"/>
                  </a:lnTo>
                  <a:lnTo>
                    <a:pt x="84" y="27"/>
                  </a:lnTo>
                  <a:lnTo>
                    <a:pt x="88" y="27"/>
                  </a:lnTo>
                  <a:lnTo>
                    <a:pt x="91" y="27"/>
                  </a:lnTo>
                  <a:lnTo>
                    <a:pt x="92" y="27"/>
                  </a:lnTo>
                  <a:lnTo>
                    <a:pt x="94" y="27"/>
                  </a:lnTo>
                  <a:lnTo>
                    <a:pt x="98" y="27"/>
                  </a:lnTo>
                  <a:lnTo>
                    <a:pt x="99" y="27"/>
                  </a:lnTo>
                  <a:lnTo>
                    <a:pt x="102" y="27"/>
                  </a:lnTo>
                  <a:lnTo>
                    <a:pt x="108" y="27"/>
                  </a:lnTo>
                  <a:lnTo>
                    <a:pt x="109" y="27"/>
                  </a:lnTo>
                  <a:lnTo>
                    <a:pt x="116" y="27"/>
                  </a:lnTo>
                  <a:lnTo>
                    <a:pt x="118" y="27"/>
                  </a:lnTo>
                  <a:lnTo>
                    <a:pt x="121" y="27"/>
                  </a:lnTo>
                  <a:lnTo>
                    <a:pt x="122" y="27"/>
                  </a:lnTo>
                  <a:lnTo>
                    <a:pt x="126" y="27"/>
                  </a:lnTo>
                  <a:lnTo>
                    <a:pt x="137" y="27"/>
                  </a:lnTo>
                  <a:lnTo>
                    <a:pt x="142" y="27"/>
                  </a:lnTo>
                  <a:lnTo>
                    <a:pt x="143" y="27"/>
                  </a:lnTo>
                  <a:lnTo>
                    <a:pt x="147" y="27"/>
                  </a:lnTo>
                  <a:lnTo>
                    <a:pt x="150" y="27"/>
                  </a:lnTo>
                  <a:lnTo>
                    <a:pt x="152" y="27"/>
                  </a:lnTo>
                  <a:lnTo>
                    <a:pt x="153" y="27"/>
                  </a:lnTo>
                  <a:lnTo>
                    <a:pt x="162" y="27"/>
                  </a:lnTo>
                  <a:lnTo>
                    <a:pt x="165" y="27"/>
                  </a:lnTo>
                  <a:lnTo>
                    <a:pt x="168" y="27"/>
                  </a:lnTo>
                  <a:lnTo>
                    <a:pt x="169" y="27"/>
                  </a:lnTo>
                  <a:lnTo>
                    <a:pt x="174" y="27"/>
                  </a:lnTo>
                  <a:lnTo>
                    <a:pt x="177" y="27"/>
                  </a:lnTo>
                  <a:lnTo>
                    <a:pt x="178" y="27"/>
                  </a:lnTo>
                  <a:lnTo>
                    <a:pt x="179" y="27"/>
                  </a:lnTo>
                  <a:lnTo>
                    <a:pt x="180" y="27"/>
                  </a:lnTo>
                  <a:lnTo>
                    <a:pt x="186" y="27"/>
                  </a:lnTo>
                  <a:lnTo>
                    <a:pt x="189" y="27"/>
                  </a:lnTo>
                  <a:lnTo>
                    <a:pt x="195" y="29"/>
                  </a:lnTo>
                  <a:lnTo>
                    <a:pt x="199" y="29"/>
                  </a:lnTo>
                  <a:lnTo>
                    <a:pt x="203" y="29"/>
                  </a:lnTo>
                  <a:lnTo>
                    <a:pt x="204" y="29"/>
                  </a:lnTo>
                  <a:lnTo>
                    <a:pt x="210" y="29"/>
                  </a:lnTo>
                  <a:lnTo>
                    <a:pt x="212" y="29"/>
                  </a:lnTo>
                  <a:lnTo>
                    <a:pt x="219" y="29"/>
                  </a:lnTo>
                  <a:lnTo>
                    <a:pt x="221" y="29"/>
                  </a:lnTo>
                  <a:lnTo>
                    <a:pt x="222" y="29"/>
                  </a:lnTo>
                  <a:lnTo>
                    <a:pt x="223" y="29"/>
                  </a:lnTo>
                  <a:lnTo>
                    <a:pt x="224" y="29"/>
                  </a:lnTo>
                  <a:lnTo>
                    <a:pt x="226" y="29"/>
                  </a:lnTo>
                  <a:lnTo>
                    <a:pt x="228" y="29"/>
                  </a:lnTo>
                  <a:lnTo>
                    <a:pt x="229" y="29"/>
                  </a:lnTo>
                  <a:lnTo>
                    <a:pt x="231" y="29"/>
                  </a:lnTo>
                  <a:lnTo>
                    <a:pt x="233" y="29"/>
                  </a:lnTo>
                  <a:lnTo>
                    <a:pt x="234" y="29"/>
                  </a:lnTo>
                  <a:lnTo>
                    <a:pt x="236" y="29"/>
                  </a:lnTo>
                  <a:lnTo>
                    <a:pt x="237" y="29"/>
                  </a:lnTo>
                  <a:lnTo>
                    <a:pt x="238" y="29"/>
                  </a:lnTo>
                  <a:lnTo>
                    <a:pt x="241" y="29"/>
                  </a:lnTo>
                  <a:lnTo>
                    <a:pt x="242" y="29"/>
                  </a:lnTo>
                  <a:lnTo>
                    <a:pt x="243" y="29"/>
                  </a:lnTo>
                  <a:lnTo>
                    <a:pt x="247" y="29"/>
                  </a:lnTo>
                  <a:lnTo>
                    <a:pt x="248" y="29"/>
                  </a:lnTo>
                  <a:lnTo>
                    <a:pt x="251" y="29"/>
                  </a:lnTo>
                  <a:lnTo>
                    <a:pt x="258" y="29"/>
                  </a:lnTo>
                  <a:lnTo>
                    <a:pt x="260" y="29"/>
                  </a:lnTo>
                  <a:lnTo>
                    <a:pt x="263" y="29"/>
                  </a:lnTo>
                  <a:lnTo>
                    <a:pt x="264" y="29"/>
                  </a:lnTo>
                  <a:lnTo>
                    <a:pt x="265" y="29"/>
                  </a:lnTo>
                  <a:lnTo>
                    <a:pt x="266" y="29"/>
                  </a:lnTo>
                  <a:lnTo>
                    <a:pt x="268" y="29"/>
                  </a:lnTo>
                  <a:lnTo>
                    <a:pt x="269" y="29"/>
                  </a:lnTo>
                  <a:lnTo>
                    <a:pt x="271" y="29"/>
                  </a:lnTo>
                  <a:lnTo>
                    <a:pt x="272" y="29"/>
                  </a:lnTo>
                  <a:lnTo>
                    <a:pt x="275" y="29"/>
                  </a:lnTo>
                  <a:lnTo>
                    <a:pt x="277" y="29"/>
                  </a:lnTo>
                  <a:lnTo>
                    <a:pt x="279" y="29"/>
                  </a:lnTo>
                  <a:lnTo>
                    <a:pt x="280" y="29"/>
                  </a:lnTo>
                  <a:lnTo>
                    <a:pt x="281" y="29"/>
                  </a:lnTo>
                  <a:lnTo>
                    <a:pt x="283" y="29"/>
                  </a:lnTo>
                  <a:lnTo>
                    <a:pt x="284" y="29"/>
                  </a:lnTo>
                  <a:lnTo>
                    <a:pt x="285" y="29"/>
                  </a:lnTo>
                  <a:lnTo>
                    <a:pt x="286" y="29"/>
                  </a:lnTo>
                  <a:lnTo>
                    <a:pt x="290" y="29"/>
                  </a:lnTo>
                  <a:lnTo>
                    <a:pt x="291" y="29"/>
                  </a:lnTo>
                  <a:lnTo>
                    <a:pt x="292" y="29"/>
                  </a:lnTo>
                  <a:lnTo>
                    <a:pt x="293" y="29"/>
                  </a:lnTo>
                  <a:lnTo>
                    <a:pt x="299" y="29"/>
                  </a:lnTo>
                  <a:lnTo>
                    <a:pt x="301" y="29"/>
                  </a:lnTo>
                  <a:lnTo>
                    <a:pt x="302" y="29"/>
                  </a:lnTo>
                  <a:lnTo>
                    <a:pt x="303" y="29"/>
                  </a:lnTo>
                  <a:lnTo>
                    <a:pt x="305" y="29"/>
                  </a:lnTo>
                  <a:lnTo>
                    <a:pt x="307" y="29"/>
                  </a:lnTo>
                  <a:lnTo>
                    <a:pt x="308" y="29"/>
                  </a:lnTo>
                  <a:lnTo>
                    <a:pt x="309" y="29"/>
                  </a:lnTo>
                  <a:lnTo>
                    <a:pt x="310" y="30"/>
                  </a:lnTo>
                  <a:lnTo>
                    <a:pt x="312" y="30"/>
                  </a:lnTo>
                  <a:lnTo>
                    <a:pt x="314" y="30"/>
                  </a:lnTo>
                  <a:lnTo>
                    <a:pt x="315" y="30"/>
                  </a:lnTo>
                  <a:lnTo>
                    <a:pt x="317" y="30"/>
                  </a:lnTo>
                  <a:lnTo>
                    <a:pt x="318" y="30"/>
                  </a:lnTo>
                  <a:lnTo>
                    <a:pt x="319" y="30"/>
                  </a:lnTo>
                  <a:lnTo>
                    <a:pt x="320" y="30"/>
                  </a:lnTo>
                  <a:lnTo>
                    <a:pt x="323" y="30"/>
                  </a:lnTo>
                  <a:lnTo>
                    <a:pt x="328" y="30"/>
                  </a:lnTo>
                  <a:lnTo>
                    <a:pt x="332" y="29"/>
                  </a:lnTo>
                  <a:lnTo>
                    <a:pt x="335" y="29"/>
                  </a:lnTo>
                  <a:lnTo>
                    <a:pt x="336" y="29"/>
                  </a:lnTo>
                  <a:lnTo>
                    <a:pt x="337" y="29"/>
                  </a:lnTo>
                  <a:lnTo>
                    <a:pt x="340" y="29"/>
                  </a:lnTo>
                  <a:lnTo>
                    <a:pt x="341" y="29"/>
                  </a:lnTo>
                  <a:lnTo>
                    <a:pt x="343" y="29"/>
                  </a:lnTo>
                  <a:lnTo>
                    <a:pt x="344" y="29"/>
                  </a:lnTo>
                  <a:lnTo>
                    <a:pt x="351" y="29"/>
                  </a:lnTo>
                  <a:lnTo>
                    <a:pt x="355" y="29"/>
                  </a:lnTo>
                  <a:lnTo>
                    <a:pt x="357" y="29"/>
                  </a:lnTo>
                  <a:lnTo>
                    <a:pt x="358" y="29"/>
                  </a:lnTo>
                  <a:lnTo>
                    <a:pt x="359" y="29"/>
                  </a:lnTo>
                  <a:lnTo>
                    <a:pt x="360" y="29"/>
                  </a:lnTo>
                  <a:lnTo>
                    <a:pt x="361" y="29"/>
                  </a:lnTo>
                  <a:lnTo>
                    <a:pt x="366" y="29"/>
                  </a:lnTo>
                  <a:lnTo>
                    <a:pt x="367" y="29"/>
                  </a:lnTo>
                  <a:lnTo>
                    <a:pt x="368" y="29"/>
                  </a:lnTo>
                  <a:lnTo>
                    <a:pt x="374" y="29"/>
                  </a:lnTo>
                  <a:lnTo>
                    <a:pt x="380" y="29"/>
                  </a:lnTo>
                  <a:lnTo>
                    <a:pt x="385" y="29"/>
                  </a:lnTo>
                  <a:lnTo>
                    <a:pt x="391" y="29"/>
                  </a:lnTo>
                  <a:lnTo>
                    <a:pt x="393" y="29"/>
                  </a:lnTo>
                  <a:lnTo>
                    <a:pt x="394" y="29"/>
                  </a:lnTo>
                  <a:lnTo>
                    <a:pt x="403" y="29"/>
                  </a:lnTo>
                  <a:lnTo>
                    <a:pt x="404" y="29"/>
                  </a:lnTo>
                  <a:lnTo>
                    <a:pt x="406" y="29"/>
                  </a:lnTo>
                  <a:lnTo>
                    <a:pt x="410" y="29"/>
                  </a:lnTo>
                  <a:lnTo>
                    <a:pt x="419" y="29"/>
                  </a:lnTo>
                  <a:lnTo>
                    <a:pt x="421" y="29"/>
                  </a:lnTo>
                  <a:lnTo>
                    <a:pt x="422" y="29"/>
                  </a:lnTo>
                  <a:lnTo>
                    <a:pt x="424" y="29"/>
                  </a:lnTo>
                  <a:lnTo>
                    <a:pt x="431" y="29"/>
                  </a:lnTo>
                  <a:lnTo>
                    <a:pt x="434" y="29"/>
                  </a:lnTo>
                  <a:lnTo>
                    <a:pt x="435" y="29"/>
                  </a:lnTo>
                  <a:lnTo>
                    <a:pt x="448" y="29"/>
                  </a:lnTo>
                  <a:lnTo>
                    <a:pt x="457" y="29"/>
                  </a:lnTo>
                  <a:lnTo>
                    <a:pt x="458" y="29"/>
                  </a:lnTo>
                  <a:lnTo>
                    <a:pt x="460" y="29"/>
                  </a:lnTo>
                  <a:lnTo>
                    <a:pt x="461" y="29"/>
                  </a:lnTo>
                  <a:lnTo>
                    <a:pt x="463" y="29"/>
                  </a:lnTo>
                  <a:lnTo>
                    <a:pt x="464" y="29"/>
                  </a:lnTo>
                  <a:lnTo>
                    <a:pt x="465" y="29"/>
                  </a:lnTo>
                  <a:lnTo>
                    <a:pt x="466" y="29"/>
                  </a:lnTo>
                  <a:lnTo>
                    <a:pt x="467" y="29"/>
                  </a:lnTo>
                  <a:lnTo>
                    <a:pt x="470" y="29"/>
                  </a:lnTo>
                  <a:lnTo>
                    <a:pt x="480" y="29"/>
                  </a:lnTo>
                  <a:lnTo>
                    <a:pt x="483" y="27"/>
                  </a:lnTo>
                  <a:lnTo>
                    <a:pt x="488" y="27"/>
                  </a:lnTo>
                  <a:lnTo>
                    <a:pt x="489" y="27"/>
                  </a:lnTo>
                  <a:lnTo>
                    <a:pt x="493" y="27"/>
                  </a:lnTo>
                  <a:lnTo>
                    <a:pt x="495" y="27"/>
                  </a:lnTo>
                  <a:lnTo>
                    <a:pt x="499" y="27"/>
                  </a:lnTo>
                  <a:lnTo>
                    <a:pt x="503" y="27"/>
                  </a:lnTo>
                  <a:lnTo>
                    <a:pt x="506" y="27"/>
                  </a:lnTo>
                  <a:lnTo>
                    <a:pt x="507" y="27"/>
                  </a:lnTo>
                  <a:lnTo>
                    <a:pt x="509" y="27"/>
                  </a:lnTo>
                  <a:lnTo>
                    <a:pt x="518" y="27"/>
                  </a:lnTo>
                  <a:lnTo>
                    <a:pt x="522" y="27"/>
                  </a:lnTo>
                  <a:lnTo>
                    <a:pt x="525" y="27"/>
                  </a:lnTo>
                  <a:lnTo>
                    <a:pt x="529" y="26"/>
                  </a:lnTo>
                  <a:lnTo>
                    <a:pt x="533" y="26"/>
                  </a:lnTo>
                  <a:lnTo>
                    <a:pt x="535" y="26"/>
                  </a:lnTo>
                  <a:lnTo>
                    <a:pt x="536" y="26"/>
                  </a:lnTo>
                  <a:lnTo>
                    <a:pt x="538" y="26"/>
                  </a:lnTo>
                  <a:lnTo>
                    <a:pt x="539" y="26"/>
                  </a:lnTo>
                  <a:lnTo>
                    <a:pt x="541" y="26"/>
                  </a:lnTo>
                  <a:lnTo>
                    <a:pt x="542" y="26"/>
                  </a:lnTo>
                  <a:lnTo>
                    <a:pt x="543" y="26"/>
                  </a:lnTo>
                  <a:lnTo>
                    <a:pt x="546" y="27"/>
                  </a:lnTo>
                  <a:lnTo>
                    <a:pt x="547" y="27"/>
                  </a:lnTo>
                  <a:lnTo>
                    <a:pt x="547" y="26"/>
                  </a:lnTo>
                  <a:lnTo>
                    <a:pt x="548" y="26"/>
                  </a:lnTo>
                  <a:lnTo>
                    <a:pt x="549" y="26"/>
                  </a:lnTo>
                  <a:lnTo>
                    <a:pt x="551" y="26"/>
                  </a:lnTo>
                  <a:lnTo>
                    <a:pt x="555" y="26"/>
                  </a:lnTo>
                  <a:lnTo>
                    <a:pt x="557" y="26"/>
                  </a:lnTo>
                  <a:lnTo>
                    <a:pt x="560" y="26"/>
                  </a:lnTo>
                  <a:lnTo>
                    <a:pt x="565" y="26"/>
                  </a:lnTo>
                  <a:lnTo>
                    <a:pt x="566" y="26"/>
                  </a:lnTo>
                  <a:lnTo>
                    <a:pt x="568" y="26"/>
                  </a:lnTo>
                  <a:lnTo>
                    <a:pt x="569" y="26"/>
                  </a:lnTo>
                  <a:lnTo>
                    <a:pt x="569" y="25"/>
                  </a:lnTo>
                  <a:lnTo>
                    <a:pt x="574" y="25"/>
                  </a:lnTo>
                  <a:lnTo>
                    <a:pt x="601" y="25"/>
                  </a:lnTo>
                  <a:lnTo>
                    <a:pt x="602" y="25"/>
                  </a:lnTo>
                  <a:lnTo>
                    <a:pt x="603" y="25"/>
                  </a:lnTo>
                  <a:lnTo>
                    <a:pt x="604" y="25"/>
                  </a:lnTo>
                  <a:lnTo>
                    <a:pt x="605" y="25"/>
                  </a:lnTo>
                  <a:lnTo>
                    <a:pt x="607" y="25"/>
                  </a:lnTo>
                  <a:lnTo>
                    <a:pt x="609" y="25"/>
                  </a:lnTo>
                  <a:lnTo>
                    <a:pt x="610" y="25"/>
                  </a:lnTo>
                  <a:lnTo>
                    <a:pt x="622" y="25"/>
                  </a:lnTo>
                  <a:lnTo>
                    <a:pt x="626" y="25"/>
                  </a:lnTo>
                  <a:lnTo>
                    <a:pt x="629" y="25"/>
                  </a:lnTo>
                  <a:lnTo>
                    <a:pt x="638" y="24"/>
                  </a:lnTo>
                  <a:lnTo>
                    <a:pt x="641" y="24"/>
                  </a:lnTo>
                  <a:lnTo>
                    <a:pt x="644" y="24"/>
                  </a:lnTo>
                  <a:lnTo>
                    <a:pt x="647" y="24"/>
                  </a:lnTo>
                  <a:lnTo>
                    <a:pt x="648" y="24"/>
                  </a:lnTo>
                  <a:lnTo>
                    <a:pt x="652" y="24"/>
                  </a:lnTo>
                  <a:lnTo>
                    <a:pt x="662" y="24"/>
                  </a:lnTo>
                  <a:lnTo>
                    <a:pt x="667" y="24"/>
                  </a:lnTo>
                  <a:lnTo>
                    <a:pt x="670" y="24"/>
                  </a:lnTo>
                  <a:lnTo>
                    <a:pt x="680" y="24"/>
                  </a:lnTo>
                  <a:lnTo>
                    <a:pt x="684" y="24"/>
                  </a:lnTo>
                  <a:lnTo>
                    <a:pt x="689" y="23"/>
                  </a:lnTo>
                  <a:lnTo>
                    <a:pt x="690" y="23"/>
                  </a:lnTo>
                  <a:lnTo>
                    <a:pt x="691" y="23"/>
                  </a:lnTo>
                  <a:lnTo>
                    <a:pt x="693" y="23"/>
                  </a:lnTo>
                  <a:lnTo>
                    <a:pt x="697" y="23"/>
                  </a:lnTo>
                  <a:lnTo>
                    <a:pt x="699" y="23"/>
                  </a:lnTo>
                  <a:lnTo>
                    <a:pt x="703" y="23"/>
                  </a:lnTo>
                  <a:lnTo>
                    <a:pt x="706" y="23"/>
                  </a:lnTo>
                  <a:lnTo>
                    <a:pt x="707" y="23"/>
                  </a:lnTo>
                  <a:lnTo>
                    <a:pt x="708" y="23"/>
                  </a:lnTo>
                  <a:lnTo>
                    <a:pt x="710" y="23"/>
                  </a:lnTo>
                  <a:lnTo>
                    <a:pt x="711" y="23"/>
                  </a:lnTo>
                  <a:lnTo>
                    <a:pt x="712" y="23"/>
                  </a:lnTo>
                  <a:lnTo>
                    <a:pt x="713" y="23"/>
                  </a:lnTo>
                  <a:lnTo>
                    <a:pt x="714" y="23"/>
                  </a:lnTo>
                  <a:lnTo>
                    <a:pt x="715" y="23"/>
                  </a:lnTo>
                  <a:lnTo>
                    <a:pt x="719" y="23"/>
                  </a:lnTo>
                  <a:lnTo>
                    <a:pt x="720" y="23"/>
                  </a:lnTo>
                  <a:lnTo>
                    <a:pt x="721" y="23"/>
                  </a:lnTo>
                  <a:lnTo>
                    <a:pt x="724" y="23"/>
                  </a:lnTo>
                  <a:lnTo>
                    <a:pt x="733" y="23"/>
                  </a:lnTo>
                  <a:lnTo>
                    <a:pt x="737" y="23"/>
                  </a:lnTo>
                  <a:lnTo>
                    <a:pt x="738" y="23"/>
                  </a:lnTo>
                  <a:lnTo>
                    <a:pt x="740" y="23"/>
                  </a:lnTo>
                  <a:lnTo>
                    <a:pt x="748" y="22"/>
                  </a:lnTo>
                  <a:lnTo>
                    <a:pt x="751" y="22"/>
                  </a:lnTo>
                  <a:lnTo>
                    <a:pt x="754" y="22"/>
                  </a:lnTo>
                  <a:lnTo>
                    <a:pt x="759" y="22"/>
                  </a:lnTo>
                  <a:lnTo>
                    <a:pt x="762" y="22"/>
                  </a:lnTo>
                  <a:lnTo>
                    <a:pt x="764" y="22"/>
                  </a:lnTo>
                  <a:lnTo>
                    <a:pt x="780" y="22"/>
                  </a:lnTo>
                  <a:lnTo>
                    <a:pt x="782" y="22"/>
                  </a:lnTo>
                  <a:lnTo>
                    <a:pt x="785" y="21"/>
                  </a:lnTo>
                  <a:lnTo>
                    <a:pt x="790" y="21"/>
                  </a:lnTo>
                  <a:lnTo>
                    <a:pt x="793" y="21"/>
                  </a:lnTo>
                  <a:lnTo>
                    <a:pt x="794" y="21"/>
                  </a:lnTo>
                  <a:lnTo>
                    <a:pt x="796" y="21"/>
                  </a:lnTo>
                  <a:lnTo>
                    <a:pt x="797" y="21"/>
                  </a:lnTo>
                  <a:lnTo>
                    <a:pt x="799" y="21"/>
                  </a:lnTo>
                  <a:lnTo>
                    <a:pt x="803" y="21"/>
                  </a:lnTo>
                  <a:lnTo>
                    <a:pt x="805" y="21"/>
                  </a:lnTo>
                  <a:lnTo>
                    <a:pt x="808" y="21"/>
                  </a:lnTo>
                  <a:lnTo>
                    <a:pt x="809" y="21"/>
                  </a:lnTo>
                  <a:lnTo>
                    <a:pt x="810" y="21"/>
                  </a:lnTo>
                  <a:lnTo>
                    <a:pt x="813" y="21"/>
                  </a:lnTo>
                  <a:lnTo>
                    <a:pt x="815" y="21"/>
                  </a:lnTo>
                  <a:lnTo>
                    <a:pt x="817" y="21"/>
                  </a:lnTo>
                  <a:lnTo>
                    <a:pt x="824" y="21"/>
                  </a:lnTo>
                  <a:lnTo>
                    <a:pt x="829" y="21"/>
                  </a:lnTo>
                  <a:lnTo>
                    <a:pt x="836" y="21"/>
                  </a:lnTo>
                  <a:lnTo>
                    <a:pt x="837" y="21"/>
                  </a:lnTo>
                  <a:lnTo>
                    <a:pt x="840" y="19"/>
                  </a:lnTo>
                  <a:lnTo>
                    <a:pt x="844" y="19"/>
                  </a:lnTo>
                  <a:lnTo>
                    <a:pt x="846" y="19"/>
                  </a:lnTo>
                  <a:lnTo>
                    <a:pt x="848" y="19"/>
                  </a:lnTo>
                  <a:lnTo>
                    <a:pt x="851" y="19"/>
                  </a:lnTo>
                  <a:lnTo>
                    <a:pt x="853" y="19"/>
                  </a:lnTo>
                  <a:lnTo>
                    <a:pt x="857" y="19"/>
                  </a:lnTo>
                  <a:lnTo>
                    <a:pt x="859" y="19"/>
                  </a:lnTo>
                  <a:lnTo>
                    <a:pt x="861" y="19"/>
                  </a:lnTo>
                  <a:lnTo>
                    <a:pt x="867" y="19"/>
                  </a:lnTo>
                  <a:lnTo>
                    <a:pt x="869" y="19"/>
                  </a:lnTo>
                  <a:lnTo>
                    <a:pt x="872" y="19"/>
                  </a:lnTo>
                  <a:lnTo>
                    <a:pt x="884" y="19"/>
                  </a:lnTo>
                  <a:lnTo>
                    <a:pt x="887" y="19"/>
                  </a:lnTo>
                  <a:lnTo>
                    <a:pt x="888" y="19"/>
                  </a:lnTo>
                  <a:lnTo>
                    <a:pt x="894" y="19"/>
                  </a:lnTo>
                  <a:lnTo>
                    <a:pt x="895" y="18"/>
                  </a:lnTo>
                  <a:lnTo>
                    <a:pt x="896" y="18"/>
                  </a:lnTo>
                  <a:lnTo>
                    <a:pt x="900" y="18"/>
                  </a:lnTo>
                  <a:lnTo>
                    <a:pt x="911" y="18"/>
                  </a:lnTo>
                  <a:lnTo>
                    <a:pt x="915" y="18"/>
                  </a:lnTo>
                  <a:lnTo>
                    <a:pt x="917" y="18"/>
                  </a:lnTo>
                  <a:lnTo>
                    <a:pt x="919" y="18"/>
                  </a:lnTo>
                  <a:lnTo>
                    <a:pt x="920" y="18"/>
                  </a:lnTo>
                  <a:lnTo>
                    <a:pt x="921" y="18"/>
                  </a:lnTo>
                  <a:lnTo>
                    <a:pt x="922" y="18"/>
                  </a:lnTo>
                  <a:lnTo>
                    <a:pt x="923" y="18"/>
                  </a:lnTo>
                  <a:lnTo>
                    <a:pt x="925" y="18"/>
                  </a:lnTo>
                  <a:lnTo>
                    <a:pt x="926" y="18"/>
                  </a:lnTo>
                  <a:lnTo>
                    <a:pt x="927" y="18"/>
                  </a:lnTo>
                  <a:lnTo>
                    <a:pt x="928" y="18"/>
                  </a:lnTo>
                  <a:lnTo>
                    <a:pt x="929" y="18"/>
                  </a:lnTo>
                  <a:lnTo>
                    <a:pt x="931" y="18"/>
                  </a:lnTo>
                  <a:lnTo>
                    <a:pt x="932" y="18"/>
                  </a:lnTo>
                  <a:lnTo>
                    <a:pt x="935" y="18"/>
                  </a:lnTo>
                  <a:lnTo>
                    <a:pt x="937" y="18"/>
                  </a:lnTo>
                  <a:lnTo>
                    <a:pt x="945" y="18"/>
                  </a:lnTo>
                  <a:lnTo>
                    <a:pt x="947" y="18"/>
                  </a:lnTo>
                  <a:lnTo>
                    <a:pt x="951" y="18"/>
                  </a:lnTo>
                  <a:lnTo>
                    <a:pt x="962" y="17"/>
                  </a:lnTo>
                  <a:lnTo>
                    <a:pt x="965" y="17"/>
                  </a:lnTo>
                  <a:lnTo>
                    <a:pt x="966" y="17"/>
                  </a:lnTo>
                  <a:lnTo>
                    <a:pt x="968" y="17"/>
                  </a:lnTo>
                  <a:lnTo>
                    <a:pt x="970" y="17"/>
                  </a:lnTo>
                  <a:lnTo>
                    <a:pt x="971" y="17"/>
                  </a:lnTo>
                  <a:lnTo>
                    <a:pt x="972" y="17"/>
                  </a:lnTo>
                  <a:lnTo>
                    <a:pt x="977" y="17"/>
                  </a:lnTo>
                  <a:lnTo>
                    <a:pt x="979" y="17"/>
                  </a:lnTo>
                  <a:lnTo>
                    <a:pt x="980" y="17"/>
                  </a:lnTo>
                  <a:lnTo>
                    <a:pt x="982" y="17"/>
                  </a:lnTo>
                  <a:lnTo>
                    <a:pt x="983" y="17"/>
                  </a:lnTo>
                  <a:lnTo>
                    <a:pt x="987" y="17"/>
                  </a:lnTo>
                  <a:lnTo>
                    <a:pt x="995" y="17"/>
                  </a:lnTo>
                  <a:lnTo>
                    <a:pt x="998" y="17"/>
                  </a:lnTo>
                  <a:lnTo>
                    <a:pt x="1000" y="17"/>
                  </a:lnTo>
                  <a:lnTo>
                    <a:pt x="1008" y="17"/>
                  </a:lnTo>
                  <a:lnTo>
                    <a:pt x="1010" y="16"/>
                  </a:lnTo>
                  <a:lnTo>
                    <a:pt x="1012" y="16"/>
                  </a:lnTo>
                  <a:lnTo>
                    <a:pt x="1017" y="16"/>
                  </a:lnTo>
                  <a:lnTo>
                    <a:pt x="1020" y="16"/>
                  </a:lnTo>
                  <a:lnTo>
                    <a:pt x="1024" y="16"/>
                  </a:lnTo>
                  <a:lnTo>
                    <a:pt x="1026" y="16"/>
                  </a:lnTo>
                  <a:lnTo>
                    <a:pt x="1038" y="16"/>
                  </a:lnTo>
                  <a:lnTo>
                    <a:pt x="1042" y="16"/>
                  </a:lnTo>
                  <a:lnTo>
                    <a:pt x="1043" y="16"/>
                  </a:lnTo>
                  <a:lnTo>
                    <a:pt x="1046" y="16"/>
                  </a:lnTo>
                  <a:lnTo>
                    <a:pt x="1049" y="16"/>
                  </a:lnTo>
                  <a:lnTo>
                    <a:pt x="1053" y="16"/>
                  </a:lnTo>
                  <a:lnTo>
                    <a:pt x="1059" y="15"/>
                  </a:lnTo>
                  <a:lnTo>
                    <a:pt x="1063" y="15"/>
                  </a:lnTo>
                  <a:lnTo>
                    <a:pt x="1064" y="15"/>
                  </a:lnTo>
                  <a:lnTo>
                    <a:pt x="1068" y="15"/>
                  </a:lnTo>
                  <a:lnTo>
                    <a:pt x="1070" y="15"/>
                  </a:lnTo>
                  <a:lnTo>
                    <a:pt x="1074" y="15"/>
                  </a:lnTo>
                  <a:lnTo>
                    <a:pt x="1075" y="15"/>
                  </a:lnTo>
                  <a:lnTo>
                    <a:pt x="1078" y="15"/>
                  </a:lnTo>
                  <a:lnTo>
                    <a:pt x="1091" y="15"/>
                  </a:lnTo>
                  <a:lnTo>
                    <a:pt x="1095" y="15"/>
                  </a:lnTo>
                  <a:lnTo>
                    <a:pt x="1098" y="15"/>
                  </a:lnTo>
                  <a:lnTo>
                    <a:pt x="1102" y="15"/>
                  </a:lnTo>
                  <a:lnTo>
                    <a:pt x="1103" y="15"/>
                  </a:lnTo>
                  <a:lnTo>
                    <a:pt x="1104" y="15"/>
                  </a:lnTo>
                  <a:lnTo>
                    <a:pt x="1106" y="15"/>
                  </a:lnTo>
                  <a:lnTo>
                    <a:pt x="1107" y="14"/>
                  </a:lnTo>
                  <a:lnTo>
                    <a:pt x="1110" y="14"/>
                  </a:lnTo>
                  <a:lnTo>
                    <a:pt x="1111" y="14"/>
                  </a:lnTo>
                  <a:lnTo>
                    <a:pt x="1112" y="14"/>
                  </a:lnTo>
                  <a:lnTo>
                    <a:pt x="1113" y="14"/>
                  </a:lnTo>
                  <a:lnTo>
                    <a:pt x="1115" y="14"/>
                  </a:lnTo>
                  <a:lnTo>
                    <a:pt x="1116" y="14"/>
                  </a:lnTo>
                  <a:lnTo>
                    <a:pt x="1117" y="14"/>
                  </a:lnTo>
                  <a:lnTo>
                    <a:pt x="1118" y="14"/>
                  </a:lnTo>
                  <a:lnTo>
                    <a:pt x="1121" y="14"/>
                  </a:lnTo>
                  <a:lnTo>
                    <a:pt x="1122" y="14"/>
                  </a:lnTo>
                  <a:lnTo>
                    <a:pt x="1125" y="14"/>
                  </a:lnTo>
                  <a:lnTo>
                    <a:pt x="1128" y="14"/>
                  </a:lnTo>
                  <a:lnTo>
                    <a:pt x="1134" y="14"/>
                  </a:lnTo>
                  <a:lnTo>
                    <a:pt x="1136" y="14"/>
                  </a:lnTo>
                  <a:lnTo>
                    <a:pt x="1137" y="14"/>
                  </a:lnTo>
                  <a:lnTo>
                    <a:pt x="1141" y="14"/>
                  </a:lnTo>
                  <a:lnTo>
                    <a:pt x="1142" y="14"/>
                  </a:lnTo>
                  <a:lnTo>
                    <a:pt x="1143" y="14"/>
                  </a:lnTo>
                  <a:lnTo>
                    <a:pt x="1144" y="14"/>
                  </a:lnTo>
                  <a:lnTo>
                    <a:pt x="1146" y="14"/>
                  </a:lnTo>
                  <a:lnTo>
                    <a:pt x="1149" y="14"/>
                  </a:lnTo>
                  <a:lnTo>
                    <a:pt x="1155" y="13"/>
                  </a:lnTo>
                  <a:lnTo>
                    <a:pt x="1158" y="13"/>
                  </a:lnTo>
                  <a:lnTo>
                    <a:pt x="1163" y="13"/>
                  </a:lnTo>
                  <a:lnTo>
                    <a:pt x="1181" y="13"/>
                  </a:lnTo>
                  <a:lnTo>
                    <a:pt x="1188" y="13"/>
                  </a:lnTo>
                  <a:lnTo>
                    <a:pt x="1190" y="13"/>
                  </a:lnTo>
                  <a:lnTo>
                    <a:pt x="1201" y="13"/>
                  </a:lnTo>
                  <a:lnTo>
                    <a:pt x="1204" y="13"/>
                  </a:lnTo>
                  <a:lnTo>
                    <a:pt x="1205" y="13"/>
                  </a:lnTo>
                  <a:lnTo>
                    <a:pt x="1207" y="13"/>
                  </a:lnTo>
                  <a:lnTo>
                    <a:pt x="1208" y="13"/>
                  </a:lnTo>
                  <a:lnTo>
                    <a:pt x="1212" y="13"/>
                  </a:lnTo>
                  <a:lnTo>
                    <a:pt x="1213" y="13"/>
                  </a:lnTo>
                  <a:lnTo>
                    <a:pt x="1225" y="11"/>
                  </a:lnTo>
                  <a:lnTo>
                    <a:pt x="1229" y="11"/>
                  </a:lnTo>
                  <a:lnTo>
                    <a:pt x="1230" y="11"/>
                  </a:lnTo>
                  <a:lnTo>
                    <a:pt x="1231" y="11"/>
                  </a:lnTo>
                  <a:lnTo>
                    <a:pt x="1232" y="11"/>
                  </a:lnTo>
                  <a:lnTo>
                    <a:pt x="1233" y="11"/>
                  </a:lnTo>
                  <a:lnTo>
                    <a:pt x="1234" y="11"/>
                  </a:lnTo>
                  <a:lnTo>
                    <a:pt x="1236" y="11"/>
                  </a:lnTo>
                  <a:lnTo>
                    <a:pt x="1237" y="11"/>
                  </a:lnTo>
                  <a:lnTo>
                    <a:pt x="1238" y="11"/>
                  </a:lnTo>
                  <a:lnTo>
                    <a:pt x="1239" y="11"/>
                  </a:lnTo>
                  <a:lnTo>
                    <a:pt x="1240" y="11"/>
                  </a:lnTo>
                  <a:lnTo>
                    <a:pt x="1244" y="11"/>
                  </a:lnTo>
                  <a:lnTo>
                    <a:pt x="1249" y="11"/>
                  </a:lnTo>
                  <a:lnTo>
                    <a:pt x="1267" y="10"/>
                  </a:lnTo>
                  <a:lnTo>
                    <a:pt x="1281" y="10"/>
                  </a:lnTo>
                  <a:lnTo>
                    <a:pt x="1291" y="10"/>
                  </a:lnTo>
                  <a:lnTo>
                    <a:pt x="1293" y="10"/>
                  </a:lnTo>
                  <a:lnTo>
                    <a:pt x="1294" y="10"/>
                  </a:lnTo>
                  <a:lnTo>
                    <a:pt x="1296" y="10"/>
                  </a:lnTo>
                  <a:lnTo>
                    <a:pt x="1299" y="10"/>
                  </a:lnTo>
                  <a:lnTo>
                    <a:pt x="1300" y="10"/>
                  </a:lnTo>
                  <a:lnTo>
                    <a:pt x="1302" y="9"/>
                  </a:lnTo>
                  <a:lnTo>
                    <a:pt x="1306" y="9"/>
                  </a:lnTo>
                  <a:lnTo>
                    <a:pt x="1307" y="9"/>
                  </a:lnTo>
                  <a:lnTo>
                    <a:pt x="1309" y="9"/>
                  </a:lnTo>
                  <a:lnTo>
                    <a:pt x="1315" y="9"/>
                  </a:lnTo>
                  <a:lnTo>
                    <a:pt x="1317" y="9"/>
                  </a:lnTo>
                  <a:lnTo>
                    <a:pt x="1318" y="9"/>
                  </a:lnTo>
                  <a:lnTo>
                    <a:pt x="1323" y="9"/>
                  </a:lnTo>
                  <a:lnTo>
                    <a:pt x="1324" y="9"/>
                  </a:lnTo>
                  <a:lnTo>
                    <a:pt x="1327" y="9"/>
                  </a:lnTo>
                  <a:lnTo>
                    <a:pt x="1340" y="9"/>
                  </a:lnTo>
                  <a:lnTo>
                    <a:pt x="1343" y="9"/>
                  </a:lnTo>
                  <a:lnTo>
                    <a:pt x="1346" y="9"/>
                  </a:lnTo>
                  <a:lnTo>
                    <a:pt x="1357" y="9"/>
                  </a:lnTo>
                  <a:lnTo>
                    <a:pt x="1360" y="9"/>
                  </a:lnTo>
                  <a:lnTo>
                    <a:pt x="1361" y="9"/>
                  </a:lnTo>
                  <a:lnTo>
                    <a:pt x="1363" y="9"/>
                  </a:lnTo>
                  <a:lnTo>
                    <a:pt x="1366" y="9"/>
                  </a:lnTo>
                  <a:lnTo>
                    <a:pt x="1371" y="8"/>
                  </a:lnTo>
                  <a:lnTo>
                    <a:pt x="1374" y="8"/>
                  </a:lnTo>
                  <a:lnTo>
                    <a:pt x="1376" y="8"/>
                  </a:lnTo>
                  <a:lnTo>
                    <a:pt x="1384" y="8"/>
                  </a:lnTo>
                  <a:lnTo>
                    <a:pt x="1386" y="8"/>
                  </a:lnTo>
                  <a:lnTo>
                    <a:pt x="1392" y="8"/>
                  </a:lnTo>
                  <a:lnTo>
                    <a:pt x="1406" y="8"/>
                  </a:lnTo>
                  <a:lnTo>
                    <a:pt x="1412" y="8"/>
                  </a:lnTo>
                  <a:lnTo>
                    <a:pt x="1414" y="8"/>
                  </a:lnTo>
                  <a:lnTo>
                    <a:pt x="1422" y="7"/>
                  </a:lnTo>
                  <a:lnTo>
                    <a:pt x="1425" y="7"/>
                  </a:lnTo>
                  <a:lnTo>
                    <a:pt x="1426" y="7"/>
                  </a:lnTo>
                  <a:lnTo>
                    <a:pt x="1428" y="7"/>
                  </a:lnTo>
                  <a:lnTo>
                    <a:pt x="1429" y="7"/>
                  </a:lnTo>
                  <a:lnTo>
                    <a:pt x="1432" y="7"/>
                  </a:lnTo>
                  <a:lnTo>
                    <a:pt x="1434" y="7"/>
                  </a:lnTo>
                  <a:lnTo>
                    <a:pt x="1436" y="7"/>
                  </a:lnTo>
                  <a:lnTo>
                    <a:pt x="1437" y="7"/>
                  </a:lnTo>
                  <a:lnTo>
                    <a:pt x="1438" y="7"/>
                  </a:lnTo>
                  <a:lnTo>
                    <a:pt x="1440" y="7"/>
                  </a:lnTo>
                  <a:lnTo>
                    <a:pt x="1442" y="7"/>
                  </a:lnTo>
                  <a:lnTo>
                    <a:pt x="1446" y="7"/>
                  </a:lnTo>
                  <a:lnTo>
                    <a:pt x="1456" y="7"/>
                  </a:lnTo>
                  <a:lnTo>
                    <a:pt x="1461" y="7"/>
                  </a:lnTo>
                  <a:lnTo>
                    <a:pt x="1463" y="7"/>
                  </a:lnTo>
                  <a:lnTo>
                    <a:pt x="1469" y="6"/>
                  </a:lnTo>
                  <a:lnTo>
                    <a:pt x="1471" y="6"/>
                  </a:lnTo>
                  <a:lnTo>
                    <a:pt x="1472" y="6"/>
                  </a:lnTo>
                  <a:lnTo>
                    <a:pt x="1475" y="6"/>
                  </a:lnTo>
                  <a:lnTo>
                    <a:pt x="1477" y="6"/>
                  </a:lnTo>
                  <a:lnTo>
                    <a:pt x="1479" y="6"/>
                  </a:lnTo>
                  <a:lnTo>
                    <a:pt x="1481" y="6"/>
                  </a:lnTo>
                  <a:lnTo>
                    <a:pt x="1488" y="6"/>
                  </a:lnTo>
                  <a:lnTo>
                    <a:pt x="1491" y="6"/>
                  </a:lnTo>
                  <a:lnTo>
                    <a:pt x="1492" y="6"/>
                  </a:lnTo>
                  <a:lnTo>
                    <a:pt x="1499" y="6"/>
                  </a:lnTo>
                  <a:lnTo>
                    <a:pt x="1500" y="6"/>
                  </a:lnTo>
                  <a:lnTo>
                    <a:pt x="1504" y="6"/>
                  </a:lnTo>
                  <a:lnTo>
                    <a:pt x="1507" y="5"/>
                  </a:lnTo>
                  <a:lnTo>
                    <a:pt x="1528" y="5"/>
                  </a:lnTo>
                  <a:lnTo>
                    <a:pt x="1534" y="5"/>
                  </a:lnTo>
                  <a:lnTo>
                    <a:pt x="1541" y="5"/>
                  </a:lnTo>
                  <a:lnTo>
                    <a:pt x="1560" y="5"/>
                  </a:lnTo>
                  <a:lnTo>
                    <a:pt x="1567" y="5"/>
                  </a:lnTo>
                  <a:lnTo>
                    <a:pt x="1568" y="5"/>
                  </a:lnTo>
                  <a:lnTo>
                    <a:pt x="1572" y="5"/>
                  </a:lnTo>
                  <a:lnTo>
                    <a:pt x="1573" y="5"/>
                  </a:lnTo>
                  <a:lnTo>
                    <a:pt x="1574" y="5"/>
                  </a:lnTo>
                  <a:lnTo>
                    <a:pt x="1576" y="4"/>
                  </a:lnTo>
                  <a:lnTo>
                    <a:pt x="1577" y="4"/>
                  </a:lnTo>
                  <a:lnTo>
                    <a:pt x="1578" y="4"/>
                  </a:lnTo>
                  <a:lnTo>
                    <a:pt x="1582" y="4"/>
                  </a:lnTo>
                  <a:lnTo>
                    <a:pt x="1591" y="4"/>
                  </a:lnTo>
                  <a:lnTo>
                    <a:pt x="1594" y="4"/>
                  </a:lnTo>
                  <a:lnTo>
                    <a:pt x="1598" y="4"/>
                  </a:lnTo>
                  <a:lnTo>
                    <a:pt x="1619" y="4"/>
                  </a:lnTo>
                  <a:lnTo>
                    <a:pt x="1621" y="4"/>
                  </a:lnTo>
                  <a:lnTo>
                    <a:pt x="1638" y="2"/>
                  </a:lnTo>
                  <a:lnTo>
                    <a:pt x="1667" y="2"/>
                  </a:lnTo>
                  <a:lnTo>
                    <a:pt x="1669" y="2"/>
                  </a:lnTo>
                  <a:lnTo>
                    <a:pt x="1678" y="2"/>
                  </a:lnTo>
                  <a:lnTo>
                    <a:pt x="1680" y="2"/>
                  </a:lnTo>
                  <a:lnTo>
                    <a:pt x="1681" y="2"/>
                  </a:lnTo>
                  <a:lnTo>
                    <a:pt x="1685" y="2"/>
                  </a:lnTo>
                  <a:lnTo>
                    <a:pt x="1686" y="2"/>
                  </a:lnTo>
                  <a:lnTo>
                    <a:pt x="1709" y="1"/>
                  </a:lnTo>
                  <a:lnTo>
                    <a:pt x="1719" y="1"/>
                  </a:lnTo>
                  <a:lnTo>
                    <a:pt x="1740" y="1"/>
                  </a:lnTo>
                  <a:lnTo>
                    <a:pt x="1742" y="1"/>
                  </a:lnTo>
                  <a:lnTo>
                    <a:pt x="1744" y="1"/>
                  </a:lnTo>
                  <a:lnTo>
                    <a:pt x="1749" y="1"/>
                  </a:lnTo>
                  <a:lnTo>
                    <a:pt x="1750" y="1"/>
                  </a:lnTo>
                  <a:lnTo>
                    <a:pt x="1757" y="1"/>
                  </a:lnTo>
                  <a:lnTo>
                    <a:pt x="1779" y="0"/>
                  </a:lnTo>
                  <a:lnTo>
                    <a:pt x="1785" y="0"/>
                  </a:lnTo>
                  <a:lnTo>
                    <a:pt x="1788" y="0"/>
                  </a:lnTo>
                  <a:lnTo>
                    <a:pt x="1797" y="0"/>
                  </a:lnTo>
                  <a:lnTo>
                    <a:pt x="1800" y="0"/>
                  </a:lnTo>
                  <a:lnTo>
                    <a:pt x="1802" y="0"/>
                  </a:lnTo>
                  <a:lnTo>
                    <a:pt x="1810" y="0"/>
                  </a:lnTo>
                  <a:lnTo>
                    <a:pt x="1813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68" name="Freeform 63">
              <a:extLst>
                <a:ext uri="{FF2B5EF4-FFF2-40B4-BE49-F238E27FC236}">
                  <a16:creationId xmlns:a16="http://schemas.microsoft.com/office/drawing/2014/main" id="{D639C7C5-5EF1-7FBC-B7B7-E3BA883569C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30363" y="860425"/>
              <a:ext cx="1065213" cy="3095625"/>
            </a:xfrm>
            <a:custGeom>
              <a:avLst/>
              <a:gdLst>
                <a:gd name="T0" fmla="*/ 659 w 671"/>
                <a:gd name="T1" fmla="*/ 683 h 1950"/>
                <a:gd name="T2" fmla="*/ 171 w 671"/>
                <a:gd name="T3" fmla="*/ 2 h 1950"/>
                <a:gd name="T4" fmla="*/ 477 w 671"/>
                <a:gd name="T5" fmla="*/ 2 h 1950"/>
                <a:gd name="T6" fmla="*/ 445 w 671"/>
                <a:gd name="T7" fmla="*/ 58 h 1950"/>
                <a:gd name="T8" fmla="*/ 497 w 671"/>
                <a:gd name="T9" fmla="*/ 36 h 1950"/>
                <a:gd name="T10" fmla="*/ 523 w 671"/>
                <a:gd name="T11" fmla="*/ 1 h 1950"/>
                <a:gd name="T12" fmla="*/ 603 w 671"/>
                <a:gd name="T13" fmla="*/ 36 h 1950"/>
                <a:gd name="T14" fmla="*/ 658 w 671"/>
                <a:gd name="T15" fmla="*/ 1 h 1950"/>
                <a:gd name="T16" fmla="*/ 659 w 671"/>
                <a:gd name="T17" fmla="*/ 103 h 1950"/>
                <a:gd name="T18" fmla="*/ 659 w 671"/>
                <a:gd name="T19" fmla="*/ 186 h 1950"/>
                <a:gd name="T20" fmla="*/ 660 w 671"/>
                <a:gd name="T21" fmla="*/ 277 h 1950"/>
                <a:gd name="T22" fmla="*/ 642 w 671"/>
                <a:gd name="T23" fmla="*/ 312 h 1950"/>
                <a:gd name="T24" fmla="*/ 660 w 671"/>
                <a:gd name="T25" fmla="*/ 369 h 1950"/>
                <a:gd name="T26" fmla="*/ 660 w 671"/>
                <a:gd name="T27" fmla="*/ 443 h 1950"/>
                <a:gd name="T28" fmla="*/ 660 w 671"/>
                <a:gd name="T29" fmla="*/ 512 h 1950"/>
                <a:gd name="T30" fmla="*/ 652 w 671"/>
                <a:gd name="T31" fmla="*/ 585 h 1950"/>
                <a:gd name="T32" fmla="*/ 634 w 671"/>
                <a:gd name="T33" fmla="*/ 612 h 1950"/>
                <a:gd name="T34" fmla="*/ 616 w 671"/>
                <a:gd name="T35" fmla="*/ 632 h 1950"/>
                <a:gd name="T36" fmla="*/ 660 w 671"/>
                <a:gd name="T37" fmla="*/ 653 h 1950"/>
                <a:gd name="T38" fmla="*/ 610 w 671"/>
                <a:gd name="T39" fmla="*/ 690 h 1950"/>
                <a:gd name="T40" fmla="*/ 561 w 671"/>
                <a:gd name="T41" fmla="*/ 720 h 1950"/>
                <a:gd name="T42" fmla="*/ 610 w 671"/>
                <a:gd name="T43" fmla="*/ 707 h 1950"/>
                <a:gd name="T44" fmla="*/ 577 w 671"/>
                <a:gd name="T45" fmla="*/ 745 h 1950"/>
                <a:gd name="T46" fmla="*/ 661 w 671"/>
                <a:gd name="T47" fmla="*/ 765 h 1950"/>
                <a:gd name="T48" fmla="*/ 668 w 671"/>
                <a:gd name="T49" fmla="*/ 864 h 1950"/>
                <a:gd name="T50" fmla="*/ 612 w 671"/>
                <a:gd name="T51" fmla="*/ 967 h 1950"/>
                <a:gd name="T52" fmla="*/ 602 w 671"/>
                <a:gd name="T53" fmla="*/ 1016 h 1950"/>
                <a:gd name="T54" fmla="*/ 578 w 671"/>
                <a:gd name="T55" fmla="*/ 1063 h 1950"/>
                <a:gd name="T56" fmla="*/ 542 w 671"/>
                <a:gd name="T57" fmla="*/ 1072 h 1950"/>
                <a:gd name="T58" fmla="*/ 509 w 671"/>
                <a:gd name="T59" fmla="*/ 1106 h 1950"/>
                <a:gd name="T60" fmla="*/ 529 w 671"/>
                <a:gd name="T61" fmla="*/ 1148 h 1950"/>
                <a:gd name="T62" fmla="*/ 523 w 671"/>
                <a:gd name="T63" fmla="*/ 1197 h 1950"/>
                <a:gd name="T64" fmla="*/ 488 w 671"/>
                <a:gd name="T65" fmla="*/ 1230 h 1950"/>
                <a:gd name="T66" fmla="*/ 446 w 671"/>
                <a:gd name="T67" fmla="*/ 1256 h 1950"/>
                <a:gd name="T68" fmla="*/ 451 w 671"/>
                <a:gd name="T69" fmla="*/ 1296 h 1950"/>
                <a:gd name="T70" fmla="*/ 442 w 671"/>
                <a:gd name="T71" fmla="*/ 1325 h 1950"/>
                <a:gd name="T72" fmla="*/ 445 w 671"/>
                <a:gd name="T73" fmla="*/ 1364 h 1950"/>
                <a:gd name="T74" fmla="*/ 427 w 671"/>
                <a:gd name="T75" fmla="*/ 1404 h 1950"/>
                <a:gd name="T76" fmla="*/ 408 w 671"/>
                <a:gd name="T77" fmla="*/ 1443 h 1950"/>
                <a:gd name="T78" fmla="*/ 404 w 671"/>
                <a:gd name="T79" fmla="*/ 1476 h 1950"/>
                <a:gd name="T80" fmla="*/ 391 w 671"/>
                <a:gd name="T81" fmla="*/ 1516 h 1950"/>
                <a:gd name="T82" fmla="*/ 378 w 671"/>
                <a:gd name="T83" fmla="*/ 1539 h 1950"/>
                <a:gd name="T84" fmla="*/ 361 w 671"/>
                <a:gd name="T85" fmla="*/ 1567 h 1950"/>
                <a:gd name="T86" fmla="*/ 344 w 671"/>
                <a:gd name="T87" fmla="*/ 1603 h 1950"/>
                <a:gd name="T88" fmla="*/ 335 w 671"/>
                <a:gd name="T89" fmla="*/ 1635 h 1950"/>
                <a:gd name="T90" fmla="*/ 317 w 671"/>
                <a:gd name="T91" fmla="*/ 1652 h 1950"/>
                <a:gd name="T92" fmla="*/ 283 w 671"/>
                <a:gd name="T93" fmla="*/ 1666 h 1950"/>
                <a:gd name="T94" fmla="*/ 263 w 671"/>
                <a:gd name="T95" fmla="*/ 1706 h 1950"/>
                <a:gd name="T96" fmla="*/ 268 w 671"/>
                <a:gd name="T97" fmla="*/ 1749 h 1950"/>
                <a:gd name="T98" fmla="*/ 231 w 671"/>
                <a:gd name="T99" fmla="*/ 1770 h 1950"/>
                <a:gd name="T100" fmla="*/ 202 w 671"/>
                <a:gd name="T101" fmla="*/ 1839 h 1950"/>
                <a:gd name="T102" fmla="*/ 177 w 671"/>
                <a:gd name="T103" fmla="*/ 1862 h 1950"/>
                <a:gd name="T104" fmla="*/ 161 w 671"/>
                <a:gd name="T105" fmla="*/ 1903 h 1950"/>
                <a:gd name="T106" fmla="*/ 144 w 671"/>
                <a:gd name="T107" fmla="*/ 1941 h 1950"/>
                <a:gd name="T108" fmla="*/ 6 w 671"/>
                <a:gd name="T109" fmla="*/ 1614 h 1950"/>
                <a:gd name="T110" fmla="*/ 3 w 671"/>
                <a:gd name="T111" fmla="*/ 1249 h 1950"/>
                <a:gd name="T112" fmla="*/ 3 w 671"/>
                <a:gd name="T113" fmla="*/ 1112 h 1950"/>
                <a:gd name="T114" fmla="*/ 1 w 671"/>
                <a:gd name="T115" fmla="*/ 928 h 1950"/>
                <a:gd name="T116" fmla="*/ 1 w 671"/>
                <a:gd name="T117" fmla="*/ 712 h 1950"/>
                <a:gd name="T118" fmla="*/ 1 w 671"/>
                <a:gd name="T119" fmla="*/ 589 h 1950"/>
                <a:gd name="T120" fmla="*/ 1 w 671"/>
                <a:gd name="T121" fmla="*/ 409 h 1950"/>
                <a:gd name="T122" fmla="*/ 1 w 671"/>
                <a:gd name="T123" fmla="*/ 120 h 1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" h="1950">
                  <a:moveTo>
                    <a:pt x="661" y="719"/>
                  </a:moveTo>
                  <a:lnTo>
                    <a:pt x="661" y="720"/>
                  </a:lnTo>
                  <a:lnTo>
                    <a:pt x="659" y="720"/>
                  </a:lnTo>
                  <a:lnTo>
                    <a:pt x="657" y="720"/>
                  </a:lnTo>
                  <a:lnTo>
                    <a:pt x="657" y="719"/>
                  </a:lnTo>
                  <a:lnTo>
                    <a:pt x="657" y="716"/>
                  </a:lnTo>
                  <a:lnTo>
                    <a:pt x="657" y="715"/>
                  </a:lnTo>
                  <a:lnTo>
                    <a:pt x="658" y="715"/>
                  </a:lnTo>
                  <a:lnTo>
                    <a:pt x="661" y="711"/>
                  </a:lnTo>
                  <a:lnTo>
                    <a:pt x="661" y="712"/>
                  </a:lnTo>
                  <a:lnTo>
                    <a:pt x="661" y="713"/>
                  </a:lnTo>
                  <a:lnTo>
                    <a:pt x="661" y="714"/>
                  </a:lnTo>
                  <a:lnTo>
                    <a:pt x="661" y="715"/>
                  </a:lnTo>
                  <a:lnTo>
                    <a:pt x="661" y="718"/>
                  </a:lnTo>
                  <a:lnTo>
                    <a:pt x="661" y="719"/>
                  </a:lnTo>
                  <a:close/>
                  <a:moveTo>
                    <a:pt x="609" y="691"/>
                  </a:moveTo>
                  <a:lnTo>
                    <a:pt x="609" y="694"/>
                  </a:lnTo>
                  <a:lnTo>
                    <a:pt x="608" y="694"/>
                  </a:lnTo>
                  <a:lnTo>
                    <a:pt x="607" y="694"/>
                  </a:lnTo>
                  <a:lnTo>
                    <a:pt x="607" y="693"/>
                  </a:lnTo>
                  <a:lnTo>
                    <a:pt x="607" y="691"/>
                  </a:lnTo>
                  <a:lnTo>
                    <a:pt x="608" y="691"/>
                  </a:lnTo>
                  <a:lnTo>
                    <a:pt x="609" y="691"/>
                  </a:lnTo>
                  <a:close/>
                  <a:moveTo>
                    <a:pt x="661" y="704"/>
                  </a:moveTo>
                  <a:lnTo>
                    <a:pt x="661" y="706"/>
                  </a:lnTo>
                  <a:lnTo>
                    <a:pt x="659" y="705"/>
                  </a:lnTo>
                  <a:lnTo>
                    <a:pt x="657" y="704"/>
                  </a:lnTo>
                  <a:lnTo>
                    <a:pt x="655" y="702"/>
                  </a:lnTo>
                  <a:lnTo>
                    <a:pt x="654" y="702"/>
                  </a:lnTo>
                  <a:lnTo>
                    <a:pt x="654" y="701"/>
                  </a:lnTo>
                  <a:lnTo>
                    <a:pt x="653" y="701"/>
                  </a:lnTo>
                  <a:lnTo>
                    <a:pt x="651" y="696"/>
                  </a:lnTo>
                  <a:lnTo>
                    <a:pt x="650" y="696"/>
                  </a:lnTo>
                  <a:lnTo>
                    <a:pt x="650" y="695"/>
                  </a:lnTo>
                  <a:lnTo>
                    <a:pt x="650" y="694"/>
                  </a:lnTo>
                  <a:lnTo>
                    <a:pt x="650" y="693"/>
                  </a:lnTo>
                  <a:lnTo>
                    <a:pt x="650" y="691"/>
                  </a:lnTo>
                  <a:lnTo>
                    <a:pt x="650" y="690"/>
                  </a:lnTo>
                  <a:lnTo>
                    <a:pt x="650" y="689"/>
                  </a:lnTo>
                  <a:lnTo>
                    <a:pt x="650" y="688"/>
                  </a:lnTo>
                  <a:lnTo>
                    <a:pt x="650" y="687"/>
                  </a:lnTo>
                  <a:lnTo>
                    <a:pt x="650" y="685"/>
                  </a:lnTo>
                  <a:lnTo>
                    <a:pt x="650" y="683"/>
                  </a:lnTo>
                  <a:lnTo>
                    <a:pt x="652" y="683"/>
                  </a:lnTo>
                  <a:lnTo>
                    <a:pt x="657" y="683"/>
                  </a:lnTo>
                  <a:lnTo>
                    <a:pt x="659" y="683"/>
                  </a:lnTo>
                  <a:lnTo>
                    <a:pt x="661" y="683"/>
                  </a:lnTo>
                  <a:lnTo>
                    <a:pt x="661" y="688"/>
                  </a:lnTo>
                  <a:lnTo>
                    <a:pt x="661" y="693"/>
                  </a:lnTo>
                  <a:lnTo>
                    <a:pt x="661" y="694"/>
                  </a:lnTo>
                  <a:lnTo>
                    <a:pt x="661" y="695"/>
                  </a:lnTo>
                  <a:lnTo>
                    <a:pt x="661" y="701"/>
                  </a:lnTo>
                  <a:lnTo>
                    <a:pt x="661" y="702"/>
                  </a:lnTo>
                  <a:lnTo>
                    <a:pt x="661" y="704"/>
                  </a:lnTo>
                  <a:close/>
                  <a:moveTo>
                    <a:pt x="643" y="649"/>
                  </a:moveTo>
                  <a:lnTo>
                    <a:pt x="643" y="652"/>
                  </a:lnTo>
                  <a:lnTo>
                    <a:pt x="642" y="652"/>
                  </a:lnTo>
                  <a:lnTo>
                    <a:pt x="642" y="649"/>
                  </a:lnTo>
                  <a:lnTo>
                    <a:pt x="642" y="648"/>
                  </a:lnTo>
                  <a:lnTo>
                    <a:pt x="643" y="648"/>
                  </a:lnTo>
                  <a:lnTo>
                    <a:pt x="643" y="649"/>
                  </a:lnTo>
                  <a:close/>
                  <a:moveTo>
                    <a:pt x="641" y="647"/>
                  </a:moveTo>
                  <a:lnTo>
                    <a:pt x="640" y="647"/>
                  </a:lnTo>
                  <a:lnTo>
                    <a:pt x="638" y="647"/>
                  </a:lnTo>
                  <a:lnTo>
                    <a:pt x="638" y="646"/>
                  </a:lnTo>
                  <a:lnTo>
                    <a:pt x="640" y="646"/>
                  </a:lnTo>
                  <a:lnTo>
                    <a:pt x="641" y="646"/>
                  </a:lnTo>
                  <a:lnTo>
                    <a:pt x="641" y="647"/>
                  </a:lnTo>
                  <a:close/>
                  <a:moveTo>
                    <a:pt x="41" y="4"/>
                  </a:moveTo>
                  <a:lnTo>
                    <a:pt x="47" y="4"/>
                  </a:lnTo>
                  <a:lnTo>
                    <a:pt x="48" y="4"/>
                  </a:lnTo>
                  <a:lnTo>
                    <a:pt x="49" y="4"/>
                  </a:lnTo>
                  <a:lnTo>
                    <a:pt x="54" y="4"/>
                  </a:lnTo>
                  <a:lnTo>
                    <a:pt x="55" y="4"/>
                  </a:lnTo>
                  <a:lnTo>
                    <a:pt x="57" y="4"/>
                  </a:lnTo>
                  <a:lnTo>
                    <a:pt x="58" y="4"/>
                  </a:lnTo>
                  <a:lnTo>
                    <a:pt x="61" y="4"/>
                  </a:lnTo>
                  <a:lnTo>
                    <a:pt x="77" y="3"/>
                  </a:lnTo>
                  <a:lnTo>
                    <a:pt x="78" y="3"/>
                  </a:lnTo>
                  <a:lnTo>
                    <a:pt x="91" y="3"/>
                  </a:lnTo>
                  <a:lnTo>
                    <a:pt x="108" y="3"/>
                  </a:lnTo>
                  <a:lnTo>
                    <a:pt x="112" y="3"/>
                  </a:lnTo>
                  <a:lnTo>
                    <a:pt x="145" y="2"/>
                  </a:lnTo>
                  <a:lnTo>
                    <a:pt x="156" y="2"/>
                  </a:lnTo>
                  <a:lnTo>
                    <a:pt x="160" y="2"/>
                  </a:lnTo>
                  <a:lnTo>
                    <a:pt x="161" y="2"/>
                  </a:lnTo>
                  <a:lnTo>
                    <a:pt x="163" y="2"/>
                  </a:lnTo>
                  <a:lnTo>
                    <a:pt x="164" y="2"/>
                  </a:lnTo>
                  <a:lnTo>
                    <a:pt x="166" y="2"/>
                  </a:lnTo>
                  <a:lnTo>
                    <a:pt x="169" y="2"/>
                  </a:lnTo>
                  <a:lnTo>
                    <a:pt x="170" y="2"/>
                  </a:lnTo>
                  <a:lnTo>
                    <a:pt x="171" y="2"/>
                  </a:lnTo>
                  <a:lnTo>
                    <a:pt x="173" y="2"/>
                  </a:lnTo>
                  <a:lnTo>
                    <a:pt x="175" y="2"/>
                  </a:lnTo>
                  <a:lnTo>
                    <a:pt x="220" y="3"/>
                  </a:lnTo>
                  <a:lnTo>
                    <a:pt x="221" y="3"/>
                  </a:lnTo>
                  <a:lnTo>
                    <a:pt x="246" y="2"/>
                  </a:lnTo>
                  <a:lnTo>
                    <a:pt x="254" y="1"/>
                  </a:lnTo>
                  <a:lnTo>
                    <a:pt x="255" y="1"/>
                  </a:lnTo>
                  <a:lnTo>
                    <a:pt x="255" y="2"/>
                  </a:lnTo>
                  <a:lnTo>
                    <a:pt x="257" y="2"/>
                  </a:lnTo>
                  <a:lnTo>
                    <a:pt x="258" y="2"/>
                  </a:lnTo>
                  <a:lnTo>
                    <a:pt x="292" y="2"/>
                  </a:lnTo>
                  <a:lnTo>
                    <a:pt x="305" y="1"/>
                  </a:lnTo>
                  <a:lnTo>
                    <a:pt x="315" y="1"/>
                  </a:lnTo>
                  <a:lnTo>
                    <a:pt x="316" y="1"/>
                  </a:lnTo>
                  <a:lnTo>
                    <a:pt x="318" y="2"/>
                  </a:lnTo>
                  <a:lnTo>
                    <a:pt x="336" y="1"/>
                  </a:lnTo>
                  <a:lnTo>
                    <a:pt x="350" y="1"/>
                  </a:lnTo>
                  <a:lnTo>
                    <a:pt x="354" y="1"/>
                  </a:lnTo>
                  <a:lnTo>
                    <a:pt x="367" y="1"/>
                  </a:lnTo>
                  <a:lnTo>
                    <a:pt x="371" y="1"/>
                  </a:lnTo>
                  <a:lnTo>
                    <a:pt x="376" y="2"/>
                  </a:lnTo>
                  <a:lnTo>
                    <a:pt x="377" y="2"/>
                  </a:lnTo>
                  <a:lnTo>
                    <a:pt x="378" y="2"/>
                  </a:lnTo>
                  <a:lnTo>
                    <a:pt x="379" y="1"/>
                  </a:lnTo>
                  <a:lnTo>
                    <a:pt x="380" y="1"/>
                  </a:lnTo>
                  <a:lnTo>
                    <a:pt x="382" y="1"/>
                  </a:lnTo>
                  <a:lnTo>
                    <a:pt x="384" y="1"/>
                  </a:lnTo>
                  <a:lnTo>
                    <a:pt x="385" y="1"/>
                  </a:lnTo>
                  <a:lnTo>
                    <a:pt x="392" y="1"/>
                  </a:lnTo>
                  <a:lnTo>
                    <a:pt x="393" y="1"/>
                  </a:lnTo>
                  <a:lnTo>
                    <a:pt x="394" y="1"/>
                  </a:lnTo>
                  <a:lnTo>
                    <a:pt x="395" y="1"/>
                  </a:lnTo>
                  <a:lnTo>
                    <a:pt x="396" y="1"/>
                  </a:lnTo>
                  <a:lnTo>
                    <a:pt x="412" y="1"/>
                  </a:lnTo>
                  <a:lnTo>
                    <a:pt x="439" y="2"/>
                  </a:lnTo>
                  <a:lnTo>
                    <a:pt x="442" y="2"/>
                  </a:lnTo>
                  <a:lnTo>
                    <a:pt x="443" y="1"/>
                  </a:lnTo>
                  <a:lnTo>
                    <a:pt x="444" y="1"/>
                  </a:lnTo>
                  <a:lnTo>
                    <a:pt x="446" y="1"/>
                  </a:lnTo>
                  <a:lnTo>
                    <a:pt x="455" y="1"/>
                  </a:lnTo>
                  <a:lnTo>
                    <a:pt x="462" y="1"/>
                  </a:lnTo>
                  <a:lnTo>
                    <a:pt x="477" y="1"/>
                  </a:lnTo>
                  <a:lnTo>
                    <a:pt x="479" y="1"/>
                  </a:lnTo>
                  <a:lnTo>
                    <a:pt x="479" y="2"/>
                  </a:lnTo>
                  <a:lnTo>
                    <a:pt x="478" y="2"/>
                  </a:lnTo>
                  <a:lnTo>
                    <a:pt x="477" y="2"/>
                  </a:lnTo>
                  <a:lnTo>
                    <a:pt x="473" y="3"/>
                  </a:lnTo>
                  <a:lnTo>
                    <a:pt x="471" y="3"/>
                  </a:lnTo>
                  <a:lnTo>
                    <a:pt x="469" y="3"/>
                  </a:lnTo>
                  <a:lnTo>
                    <a:pt x="468" y="3"/>
                  </a:lnTo>
                  <a:lnTo>
                    <a:pt x="465" y="4"/>
                  </a:lnTo>
                  <a:lnTo>
                    <a:pt x="464" y="4"/>
                  </a:lnTo>
                  <a:lnTo>
                    <a:pt x="463" y="5"/>
                  </a:lnTo>
                  <a:lnTo>
                    <a:pt x="462" y="5"/>
                  </a:lnTo>
                  <a:lnTo>
                    <a:pt x="461" y="7"/>
                  </a:lnTo>
                  <a:lnTo>
                    <a:pt x="460" y="7"/>
                  </a:lnTo>
                  <a:lnTo>
                    <a:pt x="457" y="8"/>
                  </a:lnTo>
                  <a:lnTo>
                    <a:pt x="456" y="8"/>
                  </a:lnTo>
                  <a:lnTo>
                    <a:pt x="455" y="8"/>
                  </a:lnTo>
                  <a:lnTo>
                    <a:pt x="454" y="8"/>
                  </a:lnTo>
                  <a:lnTo>
                    <a:pt x="453" y="8"/>
                  </a:lnTo>
                  <a:lnTo>
                    <a:pt x="451" y="8"/>
                  </a:lnTo>
                  <a:lnTo>
                    <a:pt x="449" y="8"/>
                  </a:lnTo>
                  <a:lnTo>
                    <a:pt x="448" y="8"/>
                  </a:lnTo>
                  <a:lnTo>
                    <a:pt x="446" y="9"/>
                  </a:lnTo>
                  <a:lnTo>
                    <a:pt x="445" y="9"/>
                  </a:lnTo>
                  <a:lnTo>
                    <a:pt x="445" y="10"/>
                  </a:lnTo>
                  <a:lnTo>
                    <a:pt x="444" y="10"/>
                  </a:lnTo>
                  <a:lnTo>
                    <a:pt x="444" y="11"/>
                  </a:lnTo>
                  <a:lnTo>
                    <a:pt x="444" y="12"/>
                  </a:lnTo>
                  <a:lnTo>
                    <a:pt x="444" y="18"/>
                  </a:lnTo>
                  <a:lnTo>
                    <a:pt x="444" y="19"/>
                  </a:lnTo>
                  <a:lnTo>
                    <a:pt x="444" y="25"/>
                  </a:lnTo>
                  <a:lnTo>
                    <a:pt x="444" y="32"/>
                  </a:lnTo>
                  <a:lnTo>
                    <a:pt x="443" y="32"/>
                  </a:lnTo>
                  <a:lnTo>
                    <a:pt x="443" y="33"/>
                  </a:lnTo>
                  <a:lnTo>
                    <a:pt x="444" y="33"/>
                  </a:lnTo>
                  <a:lnTo>
                    <a:pt x="444" y="34"/>
                  </a:lnTo>
                  <a:lnTo>
                    <a:pt x="444" y="35"/>
                  </a:lnTo>
                  <a:lnTo>
                    <a:pt x="444" y="36"/>
                  </a:lnTo>
                  <a:lnTo>
                    <a:pt x="444" y="37"/>
                  </a:lnTo>
                  <a:lnTo>
                    <a:pt x="444" y="41"/>
                  </a:lnTo>
                  <a:lnTo>
                    <a:pt x="444" y="42"/>
                  </a:lnTo>
                  <a:lnTo>
                    <a:pt x="444" y="43"/>
                  </a:lnTo>
                  <a:lnTo>
                    <a:pt x="444" y="45"/>
                  </a:lnTo>
                  <a:lnTo>
                    <a:pt x="444" y="47"/>
                  </a:lnTo>
                  <a:lnTo>
                    <a:pt x="444" y="50"/>
                  </a:lnTo>
                  <a:lnTo>
                    <a:pt x="444" y="51"/>
                  </a:lnTo>
                  <a:lnTo>
                    <a:pt x="444" y="53"/>
                  </a:lnTo>
                  <a:lnTo>
                    <a:pt x="444" y="54"/>
                  </a:lnTo>
                  <a:lnTo>
                    <a:pt x="445" y="54"/>
                  </a:lnTo>
                  <a:lnTo>
                    <a:pt x="445" y="58"/>
                  </a:lnTo>
                  <a:lnTo>
                    <a:pt x="446" y="58"/>
                  </a:lnTo>
                  <a:lnTo>
                    <a:pt x="459" y="59"/>
                  </a:lnTo>
                  <a:lnTo>
                    <a:pt x="479" y="62"/>
                  </a:lnTo>
                  <a:lnTo>
                    <a:pt x="480" y="62"/>
                  </a:lnTo>
                  <a:lnTo>
                    <a:pt x="489" y="62"/>
                  </a:lnTo>
                  <a:lnTo>
                    <a:pt x="495" y="62"/>
                  </a:lnTo>
                  <a:lnTo>
                    <a:pt x="496" y="62"/>
                  </a:lnTo>
                  <a:lnTo>
                    <a:pt x="502" y="62"/>
                  </a:lnTo>
                  <a:lnTo>
                    <a:pt x="503" y="62"/>
                  </a:lnTo>
                  <a:lnTo>
                    <a:pt x="502" y="61"/>
                  </a:lnTo>
                  <a:lnTo>
                    <a:pt x="498" y="59"/>
                  </a:lnTo>
                  <a:lnTo>
                    <a:pt x="499" y="59"/>
                  </a:lnTo>
                  <a:lnTo>
                    <a:pt x="499" y="58"/>
                  </a:lnTo>
                  <a:lnTo>
                    <a:pt x="500" y="58"/>
                  </a:lnTo>
                  <a:lnTo>
                    <a:pt x="500" y="57"/>
                  </a:lnTo>
                  <a:lnTo>
                    <a:pt x="500" y="55"/>
                  </a:lnTo>
                  <a:lnTo>
                    <a:pt x="506" y="55"/>
                  </a:lnTo>
                  <a:lnTo>
                    <a:pt x="507" y="55"/>
                  </a:lnTo>
                  <a:lnTo>
                    <a:pt x="507" y="54"/>
                  </a:lnTo>
                  <a:lnTo>
                    <a:pt x="508" y="54"/>
                  </a:lnTo>
                  <a:lnTo>
                    <a:pt x="509" y="54"/>
                  </a:lnTo>
                  <a:lnTo>
                    <a:pt x="511" y="54"/>
                  </a:lnTo>
                  <a:lnTo>
                    <a:pt x="512" y="59"/>
                  </a:lnTo>
                  <a:lnTo>
                    <a:pt x="512" y="60"/>
                  </a:lnTo>
                  <a:lnTo>
                    <a:pt x="513" y="60"/>
                  </a:lnTo>
                  <a:lnTo>
                    <a:pt x="514" y="60"/>
                  </a:lnTo>
                  <a:lnTo>
                    <a:pt x="514" y="54"/>
                  </a:lnTo>
                  <a:lnTo>
                    <a:pt x="513" y="54"/>
                  </a:lnTo>
                  <a:lnTo>
                    <a:pt x="513" y="53"/>
                  </a:lnTo>
                  <a:lnTo>
                    <a:pt x="514" y="53"/>
                  </a:lnTo>
                  <a:lnTo>
                    <a:pt x="514" y="52"/>
                  </a:lnTo>
                  <a:lnTo>
                    <a:pt x="514" y="51"/>
                  </a:lnTo>
                  <a:lnTo>
                    <a:pt x="514" y="50"/>
                  </a:lnTo>
                  <a:lnTo>
                    <a:pt x="514" y="49"/>
                  </a:lnTo>
                  <a:lnTo>
                    <a:pt x="514" y="45"/>
                  </a:lnTo>
                  <a:lnTo>
                    <a:pt x="514" y="44"/>
                  </a:lnTo>
                  <a:lnTo>
                    <a:pt x="514" y="40"/>
                  </a:lnTo>
                  <a:lnTo>
                    <a:pt x="514" y="38"/>
                  </a:lnTo>
                  <a:lnTo>
                    <a:pt x="514" y="37"/>
                  </a:lnTo>
                  <a:lnTo>
                    <a:pt x="514" y="36"/>
                  </a:lnTo>
                  <a:lnTo>
                    <a:pt x="514" y="35"/>
                  </a:lnTo>
                  <a:lnTo>
                    <a:pt x="513" y="35"/>
                  </a:lnTo>
                  <a:lnTo>
                    <a:pt x="511" y="35"/>
                  </a:lnTo>
                  <a:lnTo>
                    <a:pt x="509" y="35"/>
                  </a:lnTo>
                  <a:lnTo>
                    <a:pt x="504" y="35"/>
                  </a:lnTo>
                  <a:lnTo>
                    <a:pt x="497" y="36"/>
                  </a:lnTo>
                  <a:lnTo>
                    <a:pt x="496" y="36"/>
                  </a:lnTo>
                  <a:lnTo>
                    <a:pt x="495" y="36"/>
                  </a:lnTo>
                  <a:lnTo>
                    <a:pt x="492" y="36"/>
                  </a:lnTo>
                  <a:lnTo>
                    <a:pt x="491" y="36"/>
                  </a:lnTo>
                  <a:lnTo>
                    <a:pt x="490" y="36"/>
                  </a:lnTo>
                  <a:lnTo>
                    <a:pt x="486" y="36"/>
                  </a:lnTo>
                  <a:lnTo>
                    <a:pt x="485" y="36"/>
                  </a:lnTo>
                  <a:lnTo>
                    <a:pt x="483" y="36"/>
                  </a:lnTo>
                  <a:lnTo>
                    <a:pt x="479" y="36"/>
                  </a:lnTo>
                  <a:lnTo>
                    <a:pt x="479" y="35"/>
                  </a:lnTo>
                  <a:lnTo>
                    <a:pt x="479" y="33"/>
                  </a:lnTo>
                  <a:lnTo>
                    <a:pt x="479" y="32"/>
                  </a:lnTo>
                  <a:lnTo>
                    <a:pt x="479" y="30"/>
                  </a:lnTo>
                  <a:lnTo>
                    <a:pt x="479" y="29"/>
                  </a:lnTo>
                  <a:lnTo>
                    <a:pt x="479" y="28"/>
                  </a:lnTo>
                  <a:lnTo>
                    <a:pt x="479" y="27"/>
                  </a:lnTo>
                  <a:lnTo>
                    <a:pt x="479" y="26"/>
                  </a:lnTo>
                  <a:lnTo>
                    <a:pt x="479" y="25"/>
                  </a:lnTo>
                  <a:lnTo>
                    <a:pt x="479" y="24"/>
                  </a:lnTo>
                  <a:lnTo>
                    <a:pt x="479" y="22"/>
                  </a:lnTo>
                  <a:lnTo>
                    <a:pt x="479" y="21"/>
                  </a:lnTo>
                  <a:lnTo>
                    <a:pt x="479" y="20"/>
                  </a:lnTo>
                  <a:lnTo>
                    <a:pt x="479" y="19"/>
                  </a:lnTo>
                  <a:lnTo>
                    <a:pt x="479" y="18"/>
                  </a:lnTo>
                  <a:lnTo>
                    <a:pt x="479" y="13"/>
                  </a:lnTo>
                  <a:lnTo>
                    <a:pt x="479" y="11"/>
                  </a:lnTo>
                  <a:lnTo>
                    <a:pt x="479" y="7"/>
                  </a:lnTo>
                  <a:lnTo>
                    <a:pt x="479" y="4"/>
                  </a:lnTo>
                  <a:lnTo>
                    <a:pt x="479" y="3"/>
                  </a:lnTo>
                  <a:lnTo>
                    <a:pt x="479" y="2"/>
                  </a:lnTo>
                  <a:lnTo>
                    <a:pt x="479" y="1"/>
                  </a:lnTo>
                  <a:lnTo>
                    <a:pt x="480" y="1"/>
                  </a:lnTo>
                  <a:lnTo>
                    <a:pt x="481" y="1"/>
                  </a:lnTo>
                  <a:lnTo>
                    <a:pt x="482" y="1"/>
                  </a:lnTo>
                  <a:lnTo>
                    <a:pt x="483" y="1"/>
                  </a:lnTo>
                  <a:lnTo>
                    <a:pt x="486" y="1"/>
                  </a:lnTo>
                  <a:lnTo>
                    <a:pt x="491" y="1"/>
                  </a:lnTo>
                  <a:lnTo>
                    <a:pt x="492" y="1"/>
                  </a:lnTo>
                  <a:lnTo>
                    <a:pt x="494" y="1"/>
                  </a:lnTo>
                  <a:lnTo>
                    <a:pt x="496" y="1"/>
                  </a:lnTo>
                  <a:lnTo>
                    <a:pt x="502" y="1"/>
                  </a:lnTo>
                  <a:lnTo>
                    <a:pt x="507" y="1"/>
                  </a:lnTo>
                  <a:lnTo>
                    <a:pt x="509" y="1"/>
                  </a:lnTo>
                  <a:lnTo>
                    <a:pt x="515" y="1"/>
                  </a:lnTo>
                  <a:lnTo>
                    <a:pt x="520" y="1"/>
                  </a:lnTo>
                  <a:lnTo>
                    <a:pt x="523" y="1"/>
                  </a:lnTo>
                  <a:lnTo>
                    <a:pt x="529" y="1"/>
                  </a:lnTo>
                  <a:lnTo>
                    <a:pt x="530" y="1"/>
                  </a:lnTo>
                  <a:lnTo>
                    <a:pt x="533" y="1"/>
                  </a:lnTo>
                  <a:lnTo>
                    <a:pt x="535" y="1"/>
                  </a:lnTo>
                  <a:lnTo>
                    <a:pt x="537" y="1"/>
                  </a:lnTo>
                  <a:lnTo>
                    <a:pt x="538" y="1"/>
                  </a:lnTo>
                  <a:lnTo>
                    <a:pt x="539" y="1"/>
                  </a:lnTo>
                  <a:lnTo>
                    <a:pt x="541" y="1"/>
                  </a:lnTo>
                  <a:lnTo>
                    <a:pt x="542" y="1"/>
                  </a:lnTo>
                  <a:lnTo>
                    <a:pt x="546" y="1"/>
                  </a:lnTo>
                  <a:lnTo>
                    <a:pt x="551" y="1"/>
                  </a:lnTo>
                  <a:lnTo>
                    <a:pt x="552" y="1"/>
                  </a:lnTo>
                  <a:lnTo>
                    <a:pt x="554" y="1"/>
                  </a:lnTo>
                  <a:lnTo>
                    <a:pt x="555" y="2"/>
                  </a:lnTo>
                  <a:lnTo>
                    <a:pt x="554" y="3"/>
                  </a:lnTo>
                  <a:lnTo>
                    <a:pt x="554" y="4"/>
                  </a:lnTo>
                  <a:lnTo>
                    <a:pt x="555" y="4"/>
                  </a:lnTo>
                  <a:lnTo>
                    <a:pt x="555" y="5"/>
                  </a:lnTo>
                  <a:lnTo>
                    <a:pt x="556" y="3"/>
                  </a:lnTo>
                  <a:lnTo>
                    <a:pt x="557" y="3"/>
                  </a:lnTo>
                  <a:lnTo>
                    <a:pt x="557" y="4"/>
                  </a:lnTo>
                  <a:lnTo>
                    <a:pt x="556" y="5"/>
                  </a:lnTo>
                  <a:lnTo>
                    <a:pt x="556" y="7"/>
                  </a:lnTo>
                  <a:lnTo>
                    <a:pt x="558" y="8"/>
                  </a:lnTo>
                  <a:lnTo>
                    <a:pt x="563" y="11"/>
                  </a:lnTo>
                  <a:lnTo>
                    <a:pt x="564" y="12"/>
                  </a:lnTo>
                  <a:lnTo>
                    <a:pt x="566" y="13"/>
                  </a:lnTo>
                  <a:lnTo>
                    <a:pt x="567" y="13"/>
                  </a:lnTo>
                  <a:lnTo>
                    <a:pt x="567" y="15"/>
                  </a:lnTo>
                  <a:lnTo>
                    <a:pt x="568" y="18"/>
                  </a:lnTo>
                  <a:lnTo>
                    <a:pt x="568" y="20"/>
                  </a:lnTo>
                  <a:lnTo>
                    <a:pt x="568" y="29"/>
                  </a:lnTo>
                  <a:lnTo>
                    <a:pt x="568" y="30"/>
                  </a:lnTo>
                  <a:lnTo>
                    <a:pt x="575" y="34"/>
                  </a:lnTo>
                  <a:lnTo>
                    <a:pt x="575" y="36"/>
                  </a:lnTo>
                  <a:lnTo>
                    <a:pt x="576" y="36"/>
                  </a:lnTo>
                  <a:lnTo>
                    <a:pt x="586" y="36"/>
                  </a:lnTo>
                  <a:lnTo>
                    <a:pt x="586" y="37"/>
                  </a:lnTo>
                  <a:lnTo>
                    <a:pt x="586" y="38"/>
                  </a:lnTo>
                  <a:lnTo>
                    <a:pt x="587" y="38"/>
                  </a:lnTo>
                  <a:lnTo>
                    <a:pt x="589" y="38"/>
                  </a:lnTo>
                  <a:lnTo>
                    <a:pt x="593" y="38"/>
                  </a:lnTo>
                  <a:lnTo>
                    <a:pt x="597" y="38"/>
                  </a:lnTo>
                  <a:lnTo>
                    <a:pt x="599" y="38"/>
                  </a:lnTo>
                  <a:lnTo>
                    <a:pt x="599" y="36"/>
                  </a:lnTo>
                  <a:lnTo>
                    <a:pt x="603" y="36"/>
                  </a:lnTo>
                  <a:lnTo>
                    <a:pt x="604" y="36"/>
                  </a:lnTo>
                  <a:lnTo>
                    <a:pt x="606" y="36"/>
                  </a:lnTo>
                  <a:lnTo>
                    <a:pt x="607" y="36"/>
                  </a:lnTo>
                  <a:lnTo>
                    <a:pt x="609" y="36"/>
                  </a:lnTo>
                  <a:lnTo>
                    <a:pt x="611" y="36"/>
                  </a:lnTo>
                  <a:lnTo>
                    <a:pt x="612" y="36"/>
                  </a:lnTo>
                  <a:lnTo>
                    <a:pt x="618" y="36"/>
                  </a:lnTo>
                  <a:lnTo>
                    <a:pt x="619" y="36"/>
                  </a:lnTo>
                  <a:lnTo>
                    <a:pt x="620" y="36"/>
                  </a:lnTo>
                  <a:lnTo>
                    <a:pt x="621" y="36"/>
                  </a:lnTo>
                  <a:lnTo>
                    <a:pt x="623" y="36"/>
                  </a:lnTo>
                  <a:lnTo>
                    <a:pt x="623" y="32"/>
                  </a:lnTo>
                  <a:lnTo>
                    <a:pt x="623" y="29"/>
                  </a:lnTo>
                  <a:lnTo>
                    <a:pt x="623" y="26"/>
                  </a:lnTo>
                  <a:lnTo>
                    <a:pt x="623" y="25"/>
                  </a:lnTo>
                  <a:lnTo>
                    <a:pt x="623" y="24"/>
                  </a:lnTo>
                  <a:lnTo>
                    <a:pt x="623" y="19"/>
                  </a:lnTo>
                  <a:lnTo>
                    <a:pt x="623" y="18"/>
                  </a:lnTo>
                  <a:lnTo>
                    <a:pt x="624" y="18"/>
                  </a:lnTo>
                  <a:lnTo>
                    <a:pt x="634" y="18"/>
                  </a:lnTo>
                  <a:lnTo>
                    <a:pt x="635" y="18"/>
                  </a:lnTo>
                  <a:lnTo>
                    <a:pt x="640" y="18"/>
                  </a:lnTo>
                  <a:lnTo>
                    <a:pt x="641" y="18"/>
                  </a:lnTo>
                  <a:lnTo>
                    <a:pt x="641" y="17"/>
                  </a:lnTo>
                  <a:lnTo>
                    <a:pt x="641" y="16"/>
                  </a:lnTo>
                  <a:lnTo>
                    <a:pt x="641" y="13"/>
                  </a:lnTo>
                  <a:lnTo>
                    <a:pt x="641" y="12"/>
                  </a:lnTo>
                  <a:lnTo>
                    <a:pt x="641" y="9"/>
                  </a:lnTo>
                  <a:lnTo>
                    <a:pt x="641" y="7"/>
                  </a:lnTo>
                  <a:lnTo>
                    <a:pt x="641" y="4"/>
                  </a:lnTo>
                  <a:lnTo>
                    <a:pt x="641" y="3"/>
                  </a:lnTo>
                  <a:lnTo>
                    <a:pt x="641" y="1"/>
                  </a:lnTo>
                  <a:lnTo>
                    <a:pt x="642" y="1"/>
                  </a:lnTo>
                  <a:lnTo>
                    <a:pt x="644" y="1"/>
                  </a:lnTo>
                  <a:lnTo>
                    <a:pt x="645" y="1"/>
                  </a:lnTo>
                  <a:lnTo>
                    <a:pt x="645" y="3"/>
                  </a:lnTo>
                  <a:lnTo>
                    <a:pt x="645" y="4"/>
                  </a:lnTo>
                  <a:lnTo>
                    <a:pt x="647" y="4"/>
                  </a:lnTo>
                  <a:lnTo>
                    <a:pt x="647" y="3"/>
                  </a:lnTo>
                  <a:lnTo>
                    <a:pt x="647" y="1"/>
                  </a:lnTo>
                  <a:lnTo>
                    <a:pt x="650" y="1"/>
                  </a:lnTo>
                  <a:lnTo>
                    <a:pt x="650" y="3"/>
                  </a:lnTo>
                  <a:lnTo>
                    <a:pt x="650" y="4"/>
                  </a:lnTo>
                  <a:lnTo>
                    <a:pt x="654" y="4"/>
                  </a:lnTo>
                  <a:lnTo>
                    <a:pt x="654" y="1"/>
                  </a:lnTo>
                  <a:lnTo>
                    <a:pt x="658" y="1"/>
                  </a:lnTo>
                  <a:lnTo>
                    <a:pt x="659" y="1"/>
                  </a:lnTo>
                  <a:lnTo>
                    <a:pt x="659" y="0"/>
                  </a:lnTo>
                  <a:lnTo>
                    <a:pt x="659" y="1"/>
                  </a:lnTo>
                  <a:lnTo>
                    <a:pt x="659" y="7"/>
                  </a:lnTo>
                  <a:lnTo>
                    <a:pt x="659" y="13"/>
                  </a:lnTo>
                  <a:lnTo>
                    <a:pt x="659" y="16"/>
                  </a:lnTo>
                  <a:lnTo>
                    <a:pt x="659" y="18"/>
                  </a:lnTo>
                  <a:lnTo>
                    <a:pt x="659" y="19"/>
                  </a:lnTo>
                  <a:lnTo>
                    <a:pt x="659" y="20"/>
                  </a:lnTo>
                  <a:lnTo>
                    <a:pt x="659" y="22"/>
                  </a:lnTo>
                  <a:lnTo>
                    <a:pt x="659" y="24"/>
                  </a:lnTo>
                  <a:lnTo>
                    <a:pt x="659" y="25"/>
                  </a:lnTo>
                  <a:lnTo>
                    <a:pt x="659" y="32"/>
                  </a:lnTo>
                  <a:lnTo>
                    <a:pt x="659" y="36"/>
                  </a:lnTo>
                  <a:lnTo>
                    <a:pt x="659" y="41"/>
                  </a:lnTo>
                  <a:lnTo>
                    <a:pt x="659" y="42"/>
                  </a:lnTo>
                  <a:lnTo>
                    <a:pt x="659" y="43"/>
                  </a:lnTo>
                  <a:lnTo>
                    <a:pt x="659" y="44"/>
                  </a:lnTo>
                  <a:lnTo>
                    <a:pt x="659" y="52"/>
                  </a:lnTo>
                  <a:lnTo>
                    <a:pt x="659" y="53"/>
                  </a:lnTo>
                  <a:lnTo>
                    <a:pt x="659" y="54"/>
                  </a:lnTo>
                  <a:lnTo>
                    <a:pt x="659" y="55"/>
                  </a:lnTo>
                  <a:lnTo>
                    <a:pt x="659" y="62"/>
                  </a:lnTo>
                  <a:lnTo>
                    <a:pt x="659" y="68"/>
                  </a:lnTo>
                  <a:lnTo>
                    <a:pt x="659" y="69"/>
                  </a:lnTo>
                  <a:lnTo>
                    <a:pt x="659" y="70"/>
                  </a:lnTo>
                  <a:lnTo>
                    <a:pt x="659" y="71"/>
                  </a:lnTo>
                  <a:lnTo>
                    <a:pt x="659" y="74"/>
                  </a:lnTo>
                  <a:lnTo>
                    <a:pt x="659" y="77"/>
                  </a:lnTo>
                  <a:lnTo>
                    <a:pt x="659" y="80"/>
                  </a:lnTo>
                  <a:lnTo>
                    <a:pt x="659" y="84"/>
                  </a:lnTo>
                  <a:lnTo>
                    <a:pt x="659" y="85"/>
                  </a:lnTo>
                  <a:lnTo>
                    <a:pt x="659" y="86"/>
                  </a:lnTo>
                  <a:lnTo>
                    <a:pt x="659" y="87"/>
                  </a:lnTo>
                  <a:lnTo>
                    <a:pt x="659" y="88"/>
                  </a:lnTo>
                  <a:lnTo>
                    <a:pt x="659" y="89"/>
                  </a:lnTo>
                  <a:lnTo>
                    <a:pt x="659" y="91"/>
                  </a:lnTo>
                  <a:lnTo>
                    <a:pt x="659" y="92"/>
                  </a:lnTo>
                  <a:lnTo>
                    <a:pt x="659" y="93"/>
                  </a:lnTo>
                  <a:lnTo>
                    <a:pt x="659" y="94"/>
                  </a:lnTo>
                  <a:lnTo>
                    <a:pt x="659" y="95"/>
                  </a:lnTo>
                  <a:lnTo>
                    <a:pt x="659" y="96"/>
                  </a:lnTo>
                  <a:lnTo>
                    <a:pt x="659" y="97"/>
                  </a:lnTo>
                  <a:lnTo>
                    <a:pt x="659" y="99"/>
                  </a:lnTo>
                  <a:lnTo>
                    <a:pt x="659" y="101"/>
                  </a:lnTo>
                  <a:lnTo>
                    <a:pt x="659" y="103"/>
                  </a:lnTo>
                  <a:lnTo>
                    <a:pt x="659" y="104"/>
                  </a:lnTo>
                  <a:lnTo>
                    <a:pt x="659" y="108"/>
                  </a:lnTo>
                  <a:lnTo>
                    <a:pt x="659" y="109"/>
                  </a:lnTo>
                  <a:lnTo>
                    <a:pt x="659" y="111"/>
                  </a:lnTo>
                  <a:lnTo>
                    <a:pt x="659" y="112"/>
                  </a:lnTo>
                  <a:lnTo>
                    <a:pt x="659" y="126"/>
                  </a:lnTo>
                  <a:lnTo>
                    <a:pt x="659" y="129"/>
                  </a:lnTo>
                  <a:lnTo>
                    <a:pt x="659" y="130"/>
                  </a:lnTo>
                  <a:lnTo>
                    <a:pt x="659" y="133"/>
                  </a:lnTo>
                  <a:lnTo>
                    <a:pt x="659" y="134"/>
                  </a:lnTo>
                  <a:lnTo>
                    <a:pt x="659" y="135"/>
                  </a:lnTo>
                  <a:lnTo>
                    <a:pt x="659" y="137"/>
                  </a:lnTo>
                  <a:lnTo>
                    <a:pt x="659" y="138"/>
                  </a:lnTo>
                  <a:lnTo>
                    <a:pt x="659" y="139"/>
                  </a:lnTo>
                  <a:lnTo>
                    <a:pt x="659" y="141"/>
                  </a:lnTo>
                  <a:lnTo>
                    <a:pt x="659" y="142"/>
                  </a:lnTo>
                  <a:lnTo>
                    <a:pt x="659" y="143"/>
                  </a:lnTo>
                  <a:lnTo>
                    <a:pt x="659" y="144"/>
                  </a:lnTo>
                  <a:lnTo>
                    <a:pt x="659" y="145"/>
                  </a:lnTo>
                  <a:lnTo>
                    <a:pt x="659" y="146"/>
                  </a:lnTo>
                  <a:lnTo>
                    <a:pt x="659" y="147"/>
                  </a:lnTo>
                  <a:lnTo>
                    <a:pt x="659" y="149"/>
                  </a:lnTo>
                  <a:lnTo>
                    <a:pt x="659" y="150"/>
                  </a:lnTo>
                  <a:lnTo>
                    <a:pt x="660" y="151"/>
                  </a:lnTo>
                  <a:lnTo>
                    <a:pt x="660" y="153"/>
                  </a:lnTo>
                  <a:lnTo>
                    <a:pt x="659" y="154"/>
                  </a:lnTo>
                  <a:lnTo>
                    <a:pt x="659" y="159"/>
                  </a:lnTo>
                  <a:lnTo>
                    <a:pt x="659" y="160"/>
                  </a:lnTo>
                  <a:lnTo>
                    <a:pt x="659" y="161"/>
                  </a:lnTo>
                  <a:lnTo>
                    <a:pt x="659" y="164"/>
                  </a:lnTo>
                  <a:lnTo>
                    <a:pt x="659" y="166"/>
                  </a:lnTo>
                  <a:lnTo>
                    <a:pt x="659" y="167"/>
                  </a:lnTo>
                  <a:lnTo>
                    <a:pt x="659" y="169"/>
                  </a:lnTo>
                  <a:lnTo>
                    <a:pt x="659" y="170"/>
                  </a:lnTo>
                  <a:lnTo>
                    <a:pt x="659" y="171"/>
                  </a:lnTo>
                  <a:lnTo>
                    <a:pt x="659" y="172"/>
                  </a:lnTo>
                  <a:lnTo>
                    <a:pt x="659" y="174"/>
                  </a:lnTo>
                  <a:lnTo>
                    <a:pt x="659" y="175"/>
                  </a:lnTo>
                  <a:lnTo>
                    <a:pt x="659" y="176"/>
                  </a:lnTo>
                  <a:lnTo>
                    <a:pt x="659" y="177"/>
                  </a:lnTo>
                  <a:lnTo>
                    <a:pt x="659" y="179"/>
                  </a:lnTo>
                  <a:lnTo>
                    <a:pt x="659" y="180"/>
                  </a:lnTo>
                  <a:lnTo>
                    <a:pt x="659" y="183"/>
                  </a:lnTo>
                  <a:lnTo>
                    <a:pt x="659" y="184"/>
                  </a:lnTo>
                  <a:lnTo>
                    <a:pt x="659" y="185"/>
                  </a:lnTo>
                  <a:lnTo>
                    <a:pt x="659" y="186"/>
                  </a:lnTo>
                  <a:lnTo>
                    <a:pt x="659" y="187"/>
                  </a:lnTo>
                  <a:lnTo>
                    <a:pt x="659" y="188"/>
                  </a:lnTo>
                  <a:lnTo>
                    <a:pt x="659" y="189"/>
                  </a:lnTo>
                  <a:lnTo>
                    <a:pt x="659" y="192"/>
                  </a:lnTo>
                  <a:lnTo>
                    <a:pt x="659" y="193"/>
                  </a:lnTo>
                  <a:lnTo>
                    <a:pt x="659" y="194"/>
                  </a:lnTo>
                  <a:lnTo>
                    <a:pt x="659" y="196"/>
                  </a:lnTo>
                  <a:lnTo>
                    <a:pt x="659" y="197"/>
                  </a:lnTo>
                  <a:lnTo>
                    <a:pt x="659" y="200"/>
                  </a:lnTo>
                  <a:lnTo>
                    <a:pt x="659" y="201"/>
                  </a:lnTo>
                  <a:lnTo>
                    <a:pt x="659" y="202"/>
                  </a:lnTo>
                  <a:lnTo>
                    <a:pt x="659" y="203"/>
                  </a:lnTo>
                  <a:lnTo>
                    <a:pt x="659" y="205"/>
                  </a:lnTo>
                  <a:lnTo>
                    <a:pt x="659" y="206"/>
                  </a:lnTo>
                  <a:lnTo>
                    <a:pt x="659" y="208"/>
                  </a:lnTo>
                  <a:lnTo>
                    <a:pt x="659" y="209"/>
                  </a:lnTo>
                  <a:lnTo>
                    <a:pt x="659" y="210"/>
                  </a:lnTo>
                  <a:lnTo>
                    <a:pt x="659" y="211"/>
                  </a:lnTo>
                  <a:lnTo>
                    <a:pt x="659" y="212"/>
                  </a:lnTo>
                  <a:lnTo>
                    <a:pt x="659" y="216"/>
                  </a:lnTo>
                  <a:lnTo>
                    <a:pt x="659" y="225"/>
                  </a:lnTo>
                  <a:lnTo>
                    <a:pt x="659" y="226"/>
                  </a:lnTo>
                  <a:lnTo>
                    <a:pt x="659" y="227"/>
                  </a:lnTo>
                  <a:lnTo>
                    <a:pt x="659" y="229"/>
                  </a:lnTo>
                  <a:lnTo>
                    <a:pt x="659" y="230"/>
                  </a:lnTo>
                  <a:lnTo>
                    <a:pt x="659" y="231"/>
                  </a:lnTo>
                  <a:lnTo>
                    <a:pt x="659" y="234"/>
                  </a:lnTo>
                  <a:lnTo>
                    <a:pt x="659" y="235"/>
                  </a:lnTo>
                  <a:lnTo>
                    <a:pt x="659" y="238"/>
                  </a:lnTo>
                  <a:lnTo>
                    <a:pt x="659" y="243"/>
                  </a:lnTo>
                  <a:lnTo>
                    <a:pt x="659" y="246"/>
                  </a:lnTo>
                  <a:lnTo>
                    <a:pt x="659" y="247"/>
                  </a:lnTo>
                  <a:lnTo>
                    <a:pt x="659" y="252"/>
                  </a:lnTo>
                  <a:lnTo>
                    <a:pt x="659" y="256"/>
                  </a:lnTo>
                  <a:lnTo>
                    <a:pt x="659" y="258"/>
                  </a:lnTo>
                  <a:lnTo>
                    <a:pt x="659" y="259"/>
                  </a:lnTo>
                  <a:lnTo>
                    <a:pt x="659" y="261"/>
                  </a:lnTo>
                  <a:lnTo>
                    <a:pt x="659" y="264"/>
                  </a:lnTo>
                  <a:lnTo>
                    <a:pt x="659" y="266"/>
                  </a:lnTo>
                  <a:lnTo>
                    <a:pt x="659" y="267"/>
                  </a:lnTo>
                  <a:lnTo>
                    <a:pt x="660" y="270"/>
                  </a:lnTo>
                  <a:lnTo>
                    <a:pt x="660" y="271"/>
                  </a:lnTo>
                  <a:lnTo>
                    <a:pt x="660" y="272"/>
                  </a:lnTo>
                  <a:lnTo>
                    <a:pt x="660" y="273"/>
                  </a:lnTo>
                  <a:lnTo>
                    <a:pt x="660" y="275"/>
                  </a:lnTo>
                  <a:lnTo>
                    <a:pt x="660" y="277"/>
                  </a:lnTo>
                  <a:lnTo>
                    <a:pt x="660" y="278"/>
                  </a:lnTo>
                  <a:lnTo>
                    <a:pt x="660" y="279"/>
                  </a:lnTo>
                  <a:lnTo>
                    <a:pt x="660" y="280"/>
                  </a:lnTo>
                  <a:lnTo>
                    <a:pt x="660" y="281"/>
                  </a:lnTo>
                  <a:lnTo>
                    <a:pt x="660" y="283"/>
                  </a:lnTo>
                  <a:lnTo>
                    <a:pt x="660" y="284"/>
                  </a:lnTo>
                  <a:lnTo>
                    <a:pt x="660" y="285"/>
                  </a:lnTo>
                  <a:lnTo>
                    <a:pt x="660" y="286"/>
                  </a:lnTo>
                  <a:lnTo>
                    <a:pt x="660" y="287"/>
                  </a:lnTo>
                  <a:lnTo>
                    <a:pt x="660" y="288"/>
                  </a:lnTo>
                  <a:lnTo>
                    <a:pt x="660" y="289"/>
                  </a:lnTo>
                  <a:lnTo>
                    <a:pt x="660" y="291"/>
                  </a:lnTo>
                  <a:lnTo>
                    <a:pt x="660" y="292"/>
                  </a:lnTo>
                  <a:lnTo>
                    <a:pt x="660" y="293"/>
                  </a:lnTo>
                  <a:lnTo>
                    <a:pt x="660" y="294"/>
                  </a:lnTo>
                  <a:lnTo>
                    <a:pt x="660" y="295"/>
                  </a:lnTo>
                  <a:lnTo>
                    <a:pt x="660" y="296"/>
                  </a:lnTo>
                  <a:lnTo>
                    <a:pt x="660" y="297"/>
                  </a:lnTo>
                  <a:lnTo>
                    <a:pt x="660" y="298"/>
                  </a:lnTo>
                  <a:lnTo>
                    <a:pt x="660" y="300"/>
                  </a:lnTo>
                  <a:lnTo>
                    <a:pt x="660" y="301"/>
                  </a:lnTo>
                  <a:lnTo>
                    <a:pt x="660" y="303"/>
                  </a:lnTo>
                  <a:lnTo>
                    <a:pt x="660" y="304"/>
                  </a:lnTo>
                  <a:lnTo>
                    <a:pt x="660" y="305"/>
                  </a:lnTo>
                  <a:lnTo>
                    <a:pt x="655" y="305"/>
                  </a:lnTo>
                  <a:lnTo>
                    <a:pt x="654" y="305"/>
                  </a:lnTo>
                  <a:lnTo>
                    <a:pt x="653" y="305"/>
                  </a:lnTo>
                  <a:lnTo>
                    <a:pt x="647" y="305"/>
                  </a:lnTo>
                  <a:lnTo>
                    <a:pt x="645" y="305"/>
                  </a:lnTo>
                  <a:lnTo>
                    <a:pt x="644" y="305"/>
                  </a:lnTo>
                  <a:lnTo>
                    <a:pt x="643" y="306"/>
                  </a:lnTo>
                  <a:lnTo>
                    <a:pt x="643" y="308"/>
                  </a:lnTo>
                  <a:lnTo>
                    <a:pt x="642" y="308"/>
                  </a:lnTo>
                  <a:lnTo>
                    <a:pt x="642" y="306"/>
                  </a:lnTo>
                  <a:lnTo>
                    <a:pt x="642" y="305"/>
                  </a:lnTo>
                  <a:lnTo>
                    <a:pt x="641" y="305"/>
                  </a:lnTo>
                  <a:lnTo>
                    <a:pt x="640" y="305"/>
                  </a:lnTo>
                  <a:lnTo>
                    <a:pt x="638" y="305"/>
                  </a:lnTo>
                  <a:lnTo>
                    <a:pt x="638" y="308"/>
                  </a:lnTo>
                  <a:lnTo>
                    <a:pt x="637" y="308"/>
                  </a:lnTo>
                  <a:lnTo>
                    <a:pt x="637" y="309"/>
                  </a:lnTo>
                  <a:lnTo>
                    <a:pt x="637" y="310"/>
                  </a:lnTo>
                  <a:lnTo>
                    <a:pt x="637" y="311"/>
                  </a:lnTo>
                  <a:lnTo>
                    <a:pt x="637" y="312"/>
                  </a:lnTo>
                  <a:lnTo>
                    <a:pt x="638" y="312"/>
                  </a:lnTo>
                  <a:lnTo>
                    <a:pt x="642" y="312"/>
                  </a:lnTo>
                  <a:lnTo>
                    <a:pt x="642" y="313"/>
                  </a:lnTo>
                  <a:lnTo>
                    <a:pt x="642" y="316"/>
                  </a:lnTo>
                  <a:lnTo>
                    <a:pt x="642" y="318"/>
                  </a:lnTo>
                  <a:lnTo>
                    <a:pt x="642" y="319"/>
                  </a:lnTo>
                  <a:lnTo>
                    <a:pt x="642" y="322"/>
                  </a:lnTo>
                  <a:lnTo>
                    <a:pt x="642" y="323"/>
                  </a:lnTo>
                  <a:lnTo>
                    <a:pt x="643" y="323"/>
                  </a:lnTo>
                  <a:lnTo>
                    <a:pt x="645" y="323"/>
                  </a:lnTo>
                  <a:lnTo>
                    <a:pt x="646" y="323"/>
                  </a:lnTo>
                  <a:lnTo>
                    <a:pt x="647" y="323"/>
                  </a:lnTo>
                  <a:lnTo>
                    <a:pt x="649" y="323"/>
                  </a:lnTo>
                  <a:lnTo>
                    <a:pt x="651" y="323"/>
                  </a:lnTo>
                  <a:lnTo>
                    <a:pt x="653" y="323"/>
                  </a:lnTo>
                  <a:lnTo>
                    <a:pt x="655" y="323"/>
                  </a:lnTo>
                  <a:lnTo>
                    <a:pt x="658" y="323"/>
                  </a:lnTo>
                  <a:lnTo>
                    <a:pt x="660" y="323"/>
                  </a:lnTo>
                  <a:lnTo>
                    <a:pt x="660" y="325"/>
                  </a:lnTo>
                  <a:lnTo>
                    <a:pt x="660" y="326"/>
                  </a:lnTo>
                  <a:lnTo>
                    <a:pt x="660" y="327"/>
                  </a:lnTo>
                  <a:lnTo>
                    <a:pt x="660" y="328"/>
                  </a:lnTo>
                  <a:lnTo>
                    <a:pt x="660" y="329"/>
                  </a:lnTo>
                  <a:lnTo>
                    <a:pt x="660" y="331"/>
                  </a:lnTo>
                  <a:lnTo>
                    <a:pt x="660" y="333"/>
                  </a:lnTo>
                  <a:lnTo>
                    <a:pt x="660" y="334"/>
                  </a:lnTo>
                  <a:lnTo>
                    <a:pt x="660" y="336"/>
                  </a:lnTo>
                  <a:lnTo>
                    <a:pt x="660" y="337"/>
                  </a:lnTo>
                  <a:lnTo>
                    <a:pt x="660" y="338"/>
                  </a:lnTo>
                  <a:lnTo>
                    <a:pt x="660" y="340"/>
                  </a:lnTo>
                  <a:lnTo>
                    <a:pt x="660" y="342"/>
                  </a:lnTo>
                  <a:lnTo>
                    <a:pt x="660" y="343"/>
                  </a:lnTo>
                  <a:lnTo>
                    <a:pt x="660" y="345"/>
                  </a:lnTo>
                  <a:lnTo>
                    <a:pt x="660" y="346"/>
                  </a:lnTo>
                  <a:lnTo>
                    <a:pt x="660" y="347"/>
                  </a:lnTo>
                  <a:lnTo>
                    <a:pt x="660" y="350"/>
                  </a:lnTo>
                  <a:lnTo>
                    <a:pt x="660" y="351"/>
                  </a:lnTo>
                  <a:lnTo>
                    <a:pt x="660" y="352"/>
                  </a:lnTo>
                  <a:lnTo>
                    <a:pt x="660" y="354"/>
                  </a:lnTo>
                  <a:lnTo>
                    <a:pt x="660" y="355"/>
                  </a:lnTo>
                  <a:lnTo>
                    <a:pt x="660" y="358"/>
                  </a:lnTo>
                  <a:lnTo>
                    <a:pt x="660" y="359"/>
                  </a:lnTo>
                  <a:lnTo>
                    <a:pt x="660" y="360"/>
                  </a:lnTo>
                  <a:lnTo>
                    <a:pt x="660" y="361"/>
                  </a:lnTo>
                  <a:lnTo>
                    <a:pt x="660" y="363"/>
                  </a:lnTo>
                  <a:lnTo>
                    <a:pt x="660" y="364"/>
                  </a:lnTo>
                  <a:lnTo>
                    <a:pt x="660" y="367"/>
                  </a:lnTo>
                  <a:lnTo>
                    <a:pt x="660" y="369"/>
                  </a:lnTo>
                  <a:lnTo>
                    <a:pt x="660" y="370"/>
                  </a:lnTo>
                  <a:lnTo>
                    <a:pt x="660" y="371"/>
                  </a:lnTo>
                  <a:lnTo>
                    <a:pt x="660" y="372"/>
                  </a:lnTo>
                  <a:lnTo>
                    <a:pt x="660" y="373"/>
                  </a:lnTo>
                  <a:lnTo>
                    <a:pt x="660" y="375"/>
                  </a:lnTo>
                  <a:lnTo>
                    <a:pt x="660" y="376"/>
                  </a:lnTo>
                  <a:lnTo>
                    <a:pt x="660" y="377"/>
                  </a:lnTo>
                  <a:lnTo>
                    <a:pt x="660" y="378"/>
                  </a:lnTo>
                  <a:lnTo>
                    <a:pt x="660" y="381"/>
                  </a:lnTo>
                  <a:lnTo>
                    <a:pt x="660" y="383"/>
                  </a:lnTo>
                  <a:lnTo>
                    <a:pt x="660" y="386"/>
                  </a:lnTo>
                  <a:lnTo>
                    <a:pt x="660" y="387"/>
                  </a:lnTo>
                  <a:lnTo>
                    <a:pt x="660" y="389"/>
                  </a:lnTo>
                  <a:lnTo>
                    <a:pt x="660" y="390"/>
                  </a:lnTo>
                  <a:lnTo>
                    <a:pt x="660" y="393"/>
                  </a:lnTo>
                  <a:lnTo>
                    <a:pt x="660" y="394"/>
                  </a:lnTo>
                  <a:lnTo>
                    <a:pt x="660" y="395"/>
                  </a:lnTo>
                  <a:lnTo>
                    <a:pt x="660" y="397"/>
                  </a:lnTo>
                  <a:lnTo>
                    <a:pt x="660" y="398"/>
                  </a:lnTo>
                  <a:lnTo>
                    <a:pt x="660" y="400"/>
                  </a:lnTo>
                  <a:lnTo>
                    <a:pt x="660" y="401"/>
                  </a:lnTo>
                  <a:lnTo>
                    <a:pt x="660" y="403"/>
                  </a:lnTo>
                  <a:lnTo>
                    <a:pt x="660" y="404"/>
                  </a:lnTo>
                  <a:lnTo>
                    <a:pt x="660" y="405"/>
                  </a:lnTo>
                  <a:lnTo>
                    <a:pt x="660" y="408"/>
                  </a:lnTo>
                  <a:lnTo>
                    <a:pt x="660" y="409"/>
                  </a:lnTo>
                  <a:lnTo>
                    <a:pt x="660" y="412"/>
                  </a:lnTo>
                  <a:lnTo>
                    <a:pt x="660" y="413"/>
                  </a:lnTo>
                  <a:lnTo>
                    <a:pt x="660" y="418"/>
                  </a:lnTo>
                  <a:lnTo>
                    <a:pt x="660" y="419"/>
                  </a:lnTo>
                  <a:lnTo>
                    <a:pt x="660" y="422"/>
                  </a:lnTo>
                  <a:lnTo>
                    <a:pt x="660" y="423"/>
                  </a:lnTo>
                  <a:lnTo>
                    <a:pt x="660" y="425"/>
                  </a:lnTo>
                  <a:lnTo>
                    <a:pt x="660" y="426"/>
                  </a:lnTo>
                  <a:lnTo>
                    <a:pt x="660" y="427"/>
                  </a:lnTo>
                  <a:lnTo>
                    <a:pt x="660" y="428"/>
                  </a:lnTo>
                  <a:lnTo>
                    <a:pt x="660" y="429"/>
                  </a:lnTo>
                  <a:lnTo>
                    <a:pt x="660" y="431"/>
                  </a:lnTo>
                  <a:lnTo>
                    <a:pt x="660" y="432"/>
                  </a:lnTo>
                  <a:lnTo>
                    <a:pt x="660" y="434"/>
                  </a:lnTo>
                  <a:lnTo>
                    <a:pt x="660" y="435"/>
                  </a:lnTo>
                  <a:lnTo>
                    <a:pt x="660" y="436"/>
                  </a:lnTo>
                  <a:lnTo>
                    <a:pt x="660" y="437"/>
                  </a:lnTo>
                  <a:lnTo>
                    <a:pt x="660" y="439"/>
                  </a:lnTo>
                  <a:lnTo>
                    <a:pt x="660" y="440"/>
                  </a:lnTo>
                  <a:lnTo>
                    <a:pt x="660" y="443"/>
                  </a:lnTo>
                  <a:lnTo>
                    <a:pt x="660" y="444"/>
                  </a:lnTo>
                  <a:lnTo>
                    <a:pt x="660" y="445"/>
                  </a:lnTo>
                  <a:lnTo>
                    <a:pt x="655" y="445"/>
                  </a:lnTo>
                  <a:lnTo>
                    <a:pt x="655" y="446"/>
                  </a:lnTo>
                  <a:lnTo>
                    <a:pt x="655" y="450"/>
                  </a:lnTo>
                  <a:lnTo>
                    <a:pt x="657" y="450"/>
                  </a:lnTo>
                  <a:lnTo>
                    <a:pt x="657" y="448"/>
                  </a:lnTo>
                  <a:lnTo>
                    <a:pt x="658" y="448"/>
                  </a:lnTo>
                  <a:lnTo>
                    <a:pt x="658" y="450"/>
                  </a:lnTo>
                  <a:lnTo>
                    <a:pt x="659" y="450"/>
                  </a:lnTo>
                  <a:lnTo>
                    <a:pt x="660" y="450"/>
                  </a:lnTo>
                  <a:lnTo>
                    <a:pt x="660" y="451"/>
                  </a:lnTo>
                  <a:lnTo>
                    <a:pt x="660" y="453"/>
                  </a:lnTo>
                  <a:lnTo>
                    <a:pt x="660" y="454"/>
                  </a:lnTo>
                  <a:lnTo>
                    <a:pt x="660" y="455"/>
                  </a:lnTo>
                  <a:lnTo>
                    <a:pt x="660" y="457"/>
                  </a:lnTo>
                  <a:lnTo>
                    <a:pt x="660" y="459"/>
                  </a:lnTo>
                  <a:lnTo>
                    <a:pt x="660" y="460"/>
                  </a:lnTo>
                  <a:lnTo>
                    <a:pt x="660" y="461"/>
                  </a:lnTo>
                  <a:lnTo>
                    <a:pt x="660" y="463"/>
                  </a:lnTo>
                  <a:lnTo>
                    <a:pt x="660" y="464"/>
                  </a:lnTo>
                  <a:lnTo>
                    <a:pt x="660" y="465"/>
                  </a:lnTo>
                  <a:lnTo>
                    <a:pt x="660" y="467"/>
                  </a:lnTo>
                  <a:lnTo>
                    <a:pt x="660" y="468"/>
                  </a:lnTo>
                  <a:lnTo>
                    <a:pt x="660" y="469"/>
                  </a:lnTo>
                  <a:lnTo>
                    <a:pt x="660" y="470"/>
                  </a:lnTo>
                  <a:lnTo>
                    <a:pt x="660" y="472"/>
                  </a:lnTo>
                  <a:lnTo>
                    <a:pt x="660" y="475"/>
                  </a:lnTo>
                  <a:lnTo>
                    <a:pt x="660" y="476"/>
                  </a:lnTo>
                  <a:lnTo>
                    <a:pt x="660" y="478"/>
                  </a:lnTo>
                  <a:lnTo>
                    <a:pt x="660" y="479"/>
                  </a:lnTo>
                  <a:lnTo>
                    <a:pt x="660" y="480"/>
                  </a:lnTo>
                  <a:lnTo>
                    <a:pt x="660" y="481"/>
                  </a:lnTo>
                  <a:lnTo>
                    <a:pt x="660" y="485"/>
                  </a:lnTo>
                  <a:lnTo>
                    <a:pt x="660" y="486"/>
                  </a:lnTo>
                  <a:lnTo>
                    <a:pt x="660" y="490"/>
                  </a:lnTo>
                  <a:lnTo>
                    <a:pt x="660" y="494"/>
                  </a:lnTo>
                  <a:lnTo>
                    <a:pt x="660" y="498"/>
                  </a:lnTo>
                  <a:lnTo>
                    <a:pt x="660" y="502"/>
                  </a:lnTo>
                  <a:lnTo>
                    <a:pt x="660" y="503"/>
                  </a:lnTo>
                  <a:lnTo>
                    <a:pt x="660" y="506"/>
                  </a:lnTo>
                  <a:lnTo>
                    <a:pt x="660" y="507"/>
                  </a:lnTo>
                  <a:lnTo>
                    <a:pt x="660" y="509"/>
                  </a:lnTo>
                  <a:lnTo>
                    <a:pt x="660" y="510"/>
                  </a:lnTo>
                  <a:lnTo>
                    <a:pt x="660" y="511"/>
                  </a:lnTo>
                  <a:lnTo>
                    <a:pt x="660" y="512"/>
                  </a:lnTo>
                  <a:lnTo>
                    <a:pt x="660" y="513"/>
                  </a:lnTo>
                  <a:lnTo>
                    <a:pt x="660" y="514"/>
                  </a:lnTo>
                  <a:lnTo>
                    <a:pt x="660" y="515"/>
                  </a:lnTo>
                  <a:lnTo>
                    <a:pt x="660" y="517"/>
                  </a:lnTo>
                  <a:lnTo>
                    <a:pt x="660" y="518"/>
                  </a:lnTo>
                  <a:lnTo>
                    <a:pt x="660" y="519"/>
                  </a:lnTo>
                  <a:lnTo>
                    <a:pt x="660" y="520"/>
                  </a:lnTo>
                  <a:lnTo>
                    <a:pt x="660" y="522"/>
                  </a:lnTo>
                  <a:lnTo>
                    <a:pt x="660" y="523"/>
                  </a:lnTo>
                  <a:lnTo>
                    <a:pt x="660" y="524"/>
                  </a:lnTo>
                  <a:lnTo>
                    <a:pt x="660" y="526"/>
                  </a:lnTo>
                  <a:lnTo>
                    <a:pt x="661" y="530"/>
                  </a:lnTo>
                  <a:lnTo>
                    <a:pt x="661" y="531"/>
                  </a:lnTo>
                  <a:lnTo>
                    <a:pt x="661" y="534"/>
                  </a:lnTo>
                  <a:lnTo>
                    <a:pt x="661" y="538"/>
                  </a:lnTo>
                  <a:lnTo>
                    <a:pt x="661" y="539"/>
                  </a:lnTo>
                  <a:lnTo>
                    <a:pt x="661" y="540"/>
                  </a:lnTo>
                  <a:lnTo>
                    <a:pt x="661" y="543"/>
                  </a:lnTo>
                  <a:lnTo>
                    <a:pt x="661" y="544"/>
                  </a:lnTo>
                  <a:lnTo>
                    <a:pt x="661" y="545"/>
                  </a:lnTo>
                  <a:lnTo>
                    <a:pt x="661" y="547"/>
                  </a:lnTo>
                  <a:lnTo>
                    <a:pt x="661" y="548"/>
                  </a:lnTo>
                  <a:lnTo>
                    <a:pt x="661" y="549"/>
                  </a:lnTo>
                  <a:lnTo>
                    <a:pt x="661" y="551"/>
                  </a:lnTo>
                  <a:lnTo>
                    <a:pt x="661" y="553"/>
                  </a:lnTo>
                  <a:lnTo>
                    <a:pt x="661" y="554"/>
                  </a:lnTo>
                  <a:lnTo>
                    <a:pt x="661" y="556"/>
                  </a:lnTo>
                  <a:lnTo>
                    <a:pt x="661" y="557"/>
                  </a:lnTo>
                  <a:lnTo>
                    <a:pt x="661" y="559"/>
                  </a:lnTo>
                  <a:lnTo>
                    <a:pt x="661" y="561"/>
                  </a:lnTo>
                  <a:lnTo>
                    <a:pt x="661" y="562"/>
                  </a:lnTo>
                  <a:lnTo>
                    <a:pt x="661" y="563"/>
                  </a:lnTo>
                  <a:lnTo>
                    <a:pt x="661" y="564"/>
                  </a:lnTo>
                  <a:lnTo>
                    <a:pt x="661" y="565"/>
                  </a:lnTo>
                  <a:lnTo>
                    <a:pt x="661" y="567"/>
                  </a:lnTo>
                  <a:lnTo>
                    <a:pt x="661" y="568"/>
                  </a:lnTo>
                  <a:lnTo>
                    <a:pt x="661" y="570"/>
                  </a:lnTo>
                  <a:lnTo>
                    <a:pt x="661" y="572"/>
                  </a:lnTo>
                  <a:lnTo>
                    <a:pt x="661" y="576"/>
                  </a:lnTo>
                  <a:lnTo>
                    <a:pt x="657" y="576"/>
                  </a:lnTo>
                  <a:lnTo>
                    <a:pt x="654" y="576"/>
                  </a:lnTo>
                  <a:lnTo>
                    <a:pt x="653" y="576"/>
                  </a:lnTo>
                  <a:lnTo>
                    <a:pt x="652" y="576"/>
                  </a:lnTo>
                  <a:lnTo>
                    <a:pt x="652" y="580"/>
                  </a:lnTo>
                  <a:lnTo>
                    <a:pt x="652" y="584"/>
                  </a:lnTo>
                  <a:lnTo>
                    <a:pt x="652" y="585"/>
                  </a:lnTo>
                  <a:lnTo>
                    <a:pt x="651" y="585"/>
                  </a:lnTo>
                  <a:lnTo>
                    <a:pt x="650" y="586"/>
                  </a:lnTo>
                  <a:lnTo>
                    <a:pt x="649" y="586"/>
                  </a:lnTo>
                  <a:lnTo>
                    <a:pt x="647" y="587"/>
                  </a:lnTo>
                  <a:lnTo>
                    <a:pt x="646" y="586"/>
                  </a:lnTo>
                  <a:lnTo>
                    <a:pt x="645" y="586"/>
                  </a:lnTo>
                  <a:lnTo>
                    <a:pt x="644" y="585"/>
                  </a:lnTo>
                  <a:lnTo>
                    <a:pt x="643" y="584"/>
                  </a:lnTo>
                  <a:lnTo>
                    <a:pt x="643" y="591"/>
                  </a:lnTo>
                  <a:lnTo>
                    <a:pt x="643" y="594"/>
                  </a:lnTo>
                  <a:lnTo>
                    <a:pt x="644" y="594"/>
                  </a:lnTo>
                  <a:lnTo>
                    <a:pt x="651" y="594"/>
                  </a:lnTo>
                  <a:lnTo>
                    <a:pt x="653" y="594"/>
                  </a:lnTo>
                  <a:lnTo>
                    <a:pt x="661" y="594"/>
                  </a:lnTo>
                  <a:lnTo>
                    <a:pt x="661" y="595"/>
                  </a:lnTo>
                  <a:lnTo>
                    <a:pt x="661" y="596"/>
                  </a:lnTo>
                  <a:lnTo>
                    <a:pt x="661" y="597"/>
                  </a:lnTo>
                  <a:lnTo>
                    <a:pt x="661" y="598"/>
                  </a:lnTo>
                  <a:lnTo>
                    <a:pt x="661" y="601"/>
                  </a:lnTo>
                  <a:lnTo>
                    <a:pt x="661" y="602"/>
                  </a:lnTo>
                  <a:lnTo>
                    <a:pt x="661" y="604"/>
                  </a:lnTo>
                  <a:lnTo>
                    <a:pt x="661" y="609"/>
                  </a:lnTo>
                  <a:lnTo>
                    <a:pt x="661" y="610"/>
                  </a:lnTo>
                  <a:lnTo>
                    <a:pt x="661" y="612"/>
                  </a:lnTo>
                  <a:lnTo>
                    <a:pt x="660" y="612"/>
                  </a:lnTo>
                  <a:lnTo>
                    <a:pt x="659" y="612"/>
                  </a:lnTo>
                  <a:lnTo>
                    <a:pt x="658" y="612"/>
                  </a:lnTo>
                  <a:lnTo>
                    <a:pt x="657" y="612"/>
                  </a:lnTo>
                  <a:lnTo>
                    <a:pt x="655" y="612"/>
                  </a:lnTo>
                  <a:lnTo>
                    <a:pt x="654" y="612"/>
                  </a:lnTo>
                  <a:lnTo>
                    <a:pt x="653" y="612"/>
                  </a:lnTo>
                  <a:lnTo>
                    <a:pt x="652" y="612"/>
                  </a:lnTo>
                  <a:lnTo>
                    <a:pt x="650" y="612"/>
                  </a:lnTo>
                  <a:lnTo>
                    <a:pt x="649" y="612"/>
                  </a:lnTo>
                  <a:lnTo>
                    <a:pt x="647" y="612"/>
                  </a:lnTo>
                  <a:lnTo>
                    <a:pt x="646" y="612"/>
                  </a:lnTo>
                  <a:lnTo>
                    <a:pt x="645" y="612"/>
                  </a:lnTo>
                  <a:lnTo>
                    <a:pt x="643" y="612"/>
                  </a:lnTo>
                  <a:lnTo>
                    <a:pt x="642" y="612"/>
                  </a:lnTo>
                  <a:lnTo>
                    <a:pt x="641" y="612"/>
                  </a:lnTo>
                  <a:lnTo>
                    <a:pt x="640" y="612"/>
                  </a:lnTo>
                  <a:lnTo>
                    <a:pt x="638" y="612"/>
                  </a:lnTo>
                  <a:lnTo>
                    <a:pt x="637" y="612"/>
                  </a:lnTo>
                  <a:lnTo>
                    <a:pt x="636" y="612"/>
                  </a:lnTo>
                  <a:lnTo>
                    <a:pt x="635" y="612"/>
                  </a:lnTo>
                  <a:lnTo>
                    <a:pt x="634" y="612"/>
                  </a:lnTo>
                  <a:lnTo>
                    <a:pt x="633" y="612"/>
                  </a:lnTo>
                  <a:lnTo>
                    <a:pt x="632" y="612"/>
                  </a:lnTo>
                  <a:lnTo>
                    <a:pt x="630" y="612"/>
                  </a:lnTo>
                  <a:lnTo>
                    <a:pt x="627" y="612"/>
                  </a:lnTo>
                  <a:lnTo>
                    <a:pt x="626" y="612"/>
                  </a:lnTo>
                  <a:lnTo>
                    <a:pt x="625" y="612"/>
                  </a:lnTo>
                  <a:lnTo>
                    <a:pt x="625" y="609"/>
                  </a:lnTo>
                  <a:lnTo>
                    <a:pt x="625" y="607"/>
                  </a:lnTo>
                  <a:lnTo>
                    <a:pt x="624" y="607"/>
                  </a:lnTo>
                  <a:lnTo>
                    <a:pt x="624" y="606"/>
                  </a:lnTo>
                  <a:lnTo>
                    <a:pt x="623" y="606"/>
                  </a:lnTo>
                  <a:lnTo>
                    <a:pt x="620" y="605"/>
                  </a:lnTo>
                  <a:lnTo>
                    <a:pt x="619" y="605"/>
                  </a:lnTo>
                  <a:lnTo>
                    <a:pt x="619" y="606"/>
                  </a:lnTo>
                  <a:lnTo>
                    <a:pt x="618" y="606"/>
                  </a:lnTo>
                  <a:lnTo>
                    <a:pt x="617" y="607"/>
                  </a:lnTo>
                  <a:lnTo>
                    <a:pt x="617" y="609"/>
                  </a:lnTo>
                  <a:lnTo>
                    <a:pt x="616" y="607"/>
                  </a:lnTo>
                  <a:lnTo>
                    <a:pt x="616" y="609"/>
                  </a:lnTo>
                  <a:lnTo>
                    <a:pt x="615" y="609"/>
                  </a:lnTo>
                  <a:lnTo>
                    <a:pt x="614" y="609"/>
                  </a:lnTo>
                  <a:lnTo>
                    <a:pt x="612" y="609"/>
                  </a:lnTo>
                  <a:lnTo>
                    <a:pt x="611" y="609"/>
                  </a:lnTo>
                  <a:lnTo>
                    <a:pt x="611" y="607"/>
                  </a:lnTo>
                  <a:lnTo>
                    <a:pt x="610" y="607"/>
                  </a:lnTo>
                  <a:lnTo>
                    <a:pt x="609" y="606"/>
                  </a:lnTo>
                  <a:lnTo>
                    <a:pt x="608" y="606"/>
                  </a:lnTo>
                  <a:lnTo>
                    <a:pt x="607" y="606"/>
                  </a:lnTo>
                  <a:lnTo>
                    <a:pt x="607" y="607"/>
                  </a:lnTo>
                  <a:lnTo>
                    <a:pt x="607" y="609"/>
                  </a:lnTo>
                  <a:lnTo>
                    <a:pt x="607" y="610"/>
                  </a:lnTo>
                  <a:lnTo>
                    <a:pt x="607" y="611"/>
                  </a:lnTo>
                  <a:lnTo>
                    <a:pt x="607" y="612"/>
                  </a:lnTo>
                  <a:lnTo>
                    <a:pt x="607" y="618"/>
                  </a:lnTo>
                  <a:lnTo>
                    <a:pt x="607" y="619"/>
                  </a:lnTo>
                  <a:lnTo>
                    <a:pt x="607" y="624"/>
                  </a:lnTo>
                  <a:lnTo>
                    <a:pt x="607" y="626"/>
                  </a:lnTo>
                  <a:lnTo>
                    <a:pt x="608" y="626"/>
                  </a:lnTo>
                  <a:lnTo>
                    <a:pt x="610" y="626"/>
                  </a:lnTo>
                  <a:lnTo>
                    <a:pt x="611" y="626"/>
                  </a:lnTo>
                  <a:lnTo>
                    <a:pt x="612" y="627"/>
                  </a:lnTo>
                  <a:lnTo>
                    <a:pt x="612" y="628"/>
                  </a:lnTo>
                  <a:lnTo>
                    <a:pt x="614" y="629"/>
                  </a:lnTo>
                  <a:lnTo>
                    <a:pt x="615" y="630"/>
                  </a:lnTo>
                  <a:lnTo>
                    <a:pt x="616" y="631"/>
                  </a:lnTo>
                  <a:lnTo>
                    <a:pt x="616" y="632"/>
                  </a:lnTo>
                  <a:lnTo>
                    <a:pt x="617" y="632"/>
                  </a:lnTo>
                  <a:lnTo>
                    <a:pt x="618" y="632"/>
                  </a:lnTo>
                  <a:lnTo>
                    <a:pt x="620" y="632"/>
                  </a:lnTo>
                  <a:lnTo>
                    <a:pt x="625" y="631"/>
                  </a:lnTo>
                  <a:lnTo>
                    <a:pt x="625" y="632"/>
                  </a:lnTo>
                  <a:lnTo>
                    <a:pt x="626" y="632"/>
                  </a:lnTo>
                  <a:lnTo>
                    <a:pt x="629" y="634"/>
                  </a:lnTo>
                  <a:lnTo>
                    <a:pt x="629" y="636"/>
                  </a:lnTo>
                  <a:lnTo>
                    <a:pt x="628" y="637"/>
                  </a:lnTo>
                  <a:lnTo>
                    <a:pt x="628" y="638"/>
                  </a:lnTo>
                  <a:lnTo>
                    <a:pt x="628" y="639"/>
                  </a:lnTo>
                  <a:lnTo>
                    <a:pt x="630" y="639"/>
                  </a:lnTo>
                  <a:lnTo>
                    <a:pt x="632" y="639"/>
                  </a:lnTo>
                  <a:lnTo>
                    <a:pt x="634" y="639"/>
                  </a:lnTo>
                  <a:lnTo>
                    <a:pt x="634" y="646"/>
                  </a:lnTo>
                  <a:lnTo>
                    <a:pt x="634" y="647"/>
                  </a:lnTo>
                  <a:lnTo>
                    <a:pt x="634" y="648"/>
                  </a:lnTo>
                  <a:lnTo>
                    <a:pt x="634" y="649"/>
                  </a:lnTo>
                  <a:lnTo>
                    <a:pt x="633" y="649"/>
                  </a:lnTo>
                  <a:lnTo>
                    <a:pt x="633" y="651"/>
                  </a:lnTo>
                  <a:lnTo>
                    <a:pt x="632" y="652"/>
                  </a:lnTo>
                  <a:lnTo>
                    <a:pt x="630" y="653"/>
                  </a:lnTo>
                  <a:lnTo>
                    <a:pt x="630" y="654"/>
                  </a:lnTo>
                  <a:lnTo>
                    <a:pt x="629" y="655"/>
                  </a:lnTo>
                  <a:lnTo>
                    <a:pt x="629" y="656"/>
                  </a:lnTo>
                  <a:lnTo>
                    <a:pt x="627" y="656"/>
                  </a:lnTo>
                  <a:lnTo>
                    <a:pt x="627" y="657"/>
                  </a:lnTo>
                  <a:lnTo>
                    <a:pt x="641" y="657"/>
                  </a:lnTo>
                  <a:lnTo>
                    <a:pt x="641" y="656"/>
                  </a:lnTo>
                  <a:lnTo>
                    <a:pt x="641" y="655"/>
                  </a:lnTo>
                  <a:lnTo>
                    <a:pt x="643" y="655"/>
                  </a:lnTo>
                  <a:lnTo>
                    <a:pt x="643" y="653"/>
                  </a:lnTo>
                  <a:lnTo>
                    <a:pt x="643" y="652"/>
                  </a:lnTo>
                  <a:lnTo>
                    <a:pt x="644" y="652"/>
                  </a:lnTo>
                  <a:lnTo>
                    <a:pt x="644" y="653"/>
                  </a:lnTo>
                  <a:lnTo>
                    <a:pt x="646" y="653"/>
                  </a:lnTo>
                  <a:lnTo>
                    <a:pt x="651" y="653"/>
                  </a:lnTo>
                  <a:lnTo>
                    <a:pt x="652" y="653"/>
                  </a:lnTo>
                  <a:lnTo>
                    <a:pt x="652" y="652"/>
                  </a:lnTo>
                  <a:lnTo>
                    <a:pt x="652" y="648"/>
                  </a:lnTo>
                  <a:lnTo>
                    <a:pt x="653" y="648"/>
                  </a:lnTo>
                  <a:lnTo>
                    <a:pt x="653" y="651"/>
                  </a:lnTo>
                  <a:lnTo>
                    <a:pt x="658" y="651"/>
                  </a:lnTo>
                  <a:lnTo>
                    <a:pt x="659" y="652"/>
                  </a:lnTo>
                  <a:lnTo>
                    <a:pt x="660" y="652"/>
                  </a:lnTo>
                  <a:lnTo>
                    <a:pt x="660" y="653"/>
                  </a:lnTo>
                  <a:lnTo>
                    <a:pt x="657" y="653"/>
                  </a:lnTo>
                  <a:lnTo>
                    <a:pt x="654" y="653"/>
                  </a:lnTo>
                  <a:lnTo>
                    <a:pt x="654" y="656"/>
                  </a:lnTo>
                  <a:lnTo>
                    <a:pt x="652" y="656"/>
                  </a:lnTo>
                  <a:lnTo>
                    <a:pt x="646" y="656"/>
                  </a:lnTo>
                  <a:lnTo>
                    <a:pt x="643" y="656"/>
                  </a:lnTo>
                  <a:lnTo>
                    <a:pt x="642" y="656"/>
                  </a:lnTo>
                  <a:lnTo>
                    <a:pt x="642" y="657"/>
                  </a:lnTo>
                  <a:lnTo>
                    <a:pt x="642" y="664"/>
                  </a:lnTo>
                  <a:lnTo>
                    <a:pt x="642" y="665"/>
                  </a:lnTo>
                  <a:lnTo>
                    <a:pt x="632" y="665"/>
                  </a:lnTo>
                  <a:lnTo>
                    <a:pt x="625" y="665"/>
                  </a:lnTo>
                  <a:lnTo>
                    <a:pt x="625" y="666"/>
                  </a:lnTo>
                  <a:lnTo>
                    <a:pt x="625" y="668"/>
                  </a:lnTo>
                  <a:lnTo>
                    <a:pt x="624" y="669"/>
                  </a:lnTo>
                  <a:lnTo>
                    <a:pt x="623" y="669"/>
                  </a:lnTo>
                  <a:lnTo>
                    <a:pt x="621" y="669"/>
                  </a:lnTo>
                  <a:lnTo>
                    <a:pt x="621" y="670"/>
                  </a:lnTo>
                  <a:lnTo>
                    <a:pt x="620" y="671"/>
                  </a:lnTo>
                  <a:lnTo>
                    <a:pt x="620" y="672"/>
                  </a:lnTo>
                  <a:lnTo>
                    <a:pt x="619" y="674"/>
                  </a:lnTo>
                  <a:lnTo>
                    <a:pt x="618" y="676"/>
                  </a:lnTo>
                  <a:lnTo>
                    <a:pt x="618" y="677"/>
                  </a:lnTo>
                  <a:lnTo>
                    <a:pt x="618" y="678"/>
                  </a:lnTo>
                  <a:lnTo>
                    <a:pt x="618" y="679"/>
                  </a:lnTo>
                  <a:lnTo>
                    <a:pt x="617" y="681"/>
                  </a:lnTo>
                  <a:lnTo>
                    <a:pt x="617" y="682"/>
                  </a:lnTo>
                  <a:lnTo>
                    <a:pt x="616" y="682"/>
                  </a:lnTo>
                  <a:lnTo>
                    <a:pt x="616" y="683"/>
                  </a:lnTo>
                  <a:lnTo>
                    <a:pt x="617" y="683"/>
                  </a:lnTo>
                  <a:lnTo>
                    <a:pt x="620" y="683"/>
                  </a:lnTo>
                  <a:lnTo>
                    <a:pt x="621" y="683"/>
                  </a:lnTo>
                  <a:lnTo>
                    <a:pt x="623" y="683"/>
                  </a:lnTo>
                  <a:lnTo>
                    <a:pt x="623" y="689"/>
                  </a:lnTo>
                  <a:lnTo>
                    <a:pt x="621" y="689"/>
                  </a:lnTo>
                  <a:lnTo>
                    <a:pt x="620" y="689"/>
                  </a:lnTo>
                  <a:lnTo>
                    <a:pt x="619" y="689"/>
                  </a:lnTo>
                  <a:lnTo>
                    <a:pt x="618" y="689"/>
                  </a:lnTo>
                  <a:lnTo>
                    <a:pt x="617" y="689"/>
                  </a:lnTo>
                  <a:lnTo>
                    <a:pt x="616" y="689"/>
                  </a:lnTo>
                  <a:lnTo>
                    <a:pt x="615" y="689"/>
                  </a:lnTo>
                  <a:lnTo>
                    <a:pt x="614" y="689"/>
                  </a:lnTo>
                  <a:lnTo>
                    <a:pt x="612" y="689"/>
                  </a:lnTo>
                  <a:lnTo>
                    <a:pt x="611" y="689"/>
                  </a:lnTo>
                  <a:lnTo>
                    <a:pt x="610" y="689"/>
                  </a:lnTo>
                  <a:lnTo>
                    <a:pt x="610" y="690"/>
                  </a:lnTo>
                  <a:lnTo>
                    <a:pt x="609" y="690"/>
                  </a:lnTo>
                  <a:lnTo>
                    <a:pt x="608" y="690"/>
                  </a:lnTo>
                  <a:lnTo>
                    <a:pt x="607" y="690"/>
                  </a:lnTo>
                  <a:lnTo>
                    <a:pt x="607" y="689"/>
                  </a:lnTo>
                  <a:lnTo>
                    <a:pt x="607" y="688"/>
                  </a:lnTo>
                  <a:lnTo>
                    <a:pt x="607" y="687"/>
                  </a:lnTo>
                  <a:lnTo>
                    <a:pt x="607" y="685"/>
                  </a:lnTo>
                  <a:lnTo>
                    <a:pt x="607" y="683"/>
                  </a:lnTo>
                  <a:lnTo>
                    <a:pt x="606" y="683"/>
                  </a:lnTo>
                  <a:lnTo>
                    <a:pt x="602" y="685"/>
                  </a:lnTo>
                  <a:lnTo>
                    <a:pt x="601" y="685"/>
                  </a:lnTo>
                  <a:lnTo>
                    <a:pt x="600" y="685"/>
                  </a:lnTo>
                  <a:lnTo>
                    <a:pt x="599" y="685"/>
                  </a:lnTo>
                  <a:lnTo>
                    <a:pt x="598" y="685"/>
                  </a:lnTo>
                  <a:lnTo>
                    <a:pt x="597" y="685"/>
                  </a:lnTo>
                  <a:lnTo>
                    <a:pt x="595" y="685"/>
                  </a:lnTo>
                  <a:lnTo>
                    <a:pt x="594" y="685"/>
                  </a:lnTo>
                  <a:lnTo>
                    <a:pt x="593" y="685"/>
                  </a:lnTo>
                  <a:lnTo>
                    <a:pt x="591" y="685"/>
                  </a:lnTo>
                  <a:lnTo>
                    <a:pt x="589" y="685"/>
                  </a:lnTo>
                  <a:lnTo>
                    <a:pt x="589" y="687"/>
                  </a:lnTo>
                  <a:lnTo>
                    <a:pt x="589" y="689"/>
                  </a:lnTo>
                  <a:lnTo>
                    <a:pt x="589" y="693"/>
                  </a:lnTo>
                  <a:lnTo>
                    <a:pt x="587" y="693"/>
                  </a:lnTo>
                  <a:lnTo>
                    <a:pt x="585" y="693"/>
                  </a:lnTo>
                  <a:lnTo>
                    <a:pt x="581" y="694"/>
                  </a:lnTo>
                  <a:lnTo>
                    <a:pt x="577" y="694"/>
                  </a:lnTo>
                  <a:lnTo>
                    <a:pt x="575" y="694"/>
                  </a:lnTo>
                  <a:lnTo>
                    <a:pt x="574" y="694"/>
                  </a:lnTo>
                  <a:lnTo>
                    <a:pt x="572" y="694"/>
                  </a:lnTo>
                  <a:lnTo>
                    <a:pt x="571" y="694"/>
                  </a:lnTo>
                  <a:lnTo>
                    <a:pt x="569" y="694"/>
                  </a:lnTo>
                  <a:lnTo>
                    <a:pt x="554" y="694"/>
                  </a:lnTo>
                  <a:lnTo>
                    <a:pt x="554" y="695"/>
                  </a:lnTo>
                  <a:lnTo>
                    <a:pt x="552" y="695"/>
                  </a:lnTo>
                  <a:lnTo>
                    <a:pt x="554" y="699"/>
                  </a:lnTo>
                  <a:lnTo>
                    <a:pt x="554" y="701"/>
                  </a:lnTo>
                  <a:lnTo>
                    <a:pt x="554" y="703"/>
                  </a:lnTo>
                  <a:lnTo>
                    <a:pt x="554" y="706"/>
                  </a:lnTo>
                  <a:lnTo>
                    <a:pt x="554" y="713"/>
                  </a:lnTo>
                  <a:lnTo>
                    <a:pt x="558" y="713"/>
                  </a:lnTo>
                  <a:lnTo>
                    <a:pt x="558" y="715"/>
                  </a:lnTo>
                  <a:lnTo>
                    <a:pt x="558" y="719"/>
                  </a:lnTo>
                  <a:lnTo>
                    <a:pt x="558" y="720"/>
                  </a:lnTo>
                  <a:lnTo>
                    <a:pt x="559" y="720"/>
                  </a:lnTo>
                  <a:lnTo>
                    <a:pt x="561" y="720"/>
                  </a:lnTo>
                  <a:lnTo>
                    <a:pt x="564" y="720"/>
                  </a:lnTo>
                  <a:lnTo>
                    <a:pt x="565" y="720"/>
                  </a:lnTo>
                  <a:lnTo>
                    <a:pt x="566" y="720"/>
                  </a:lnTo>
                  <a:lnTo>
                    <a:pt x="567" y="720"/>
                  </a:lnTo>
                  <a:lnTo>
                    <a:pt x="568" y="720"/>
                  </a:lnTo>
                  <a:lnTo>
                    <a:pt x="569" y="720"/>
                  </a:lnTo>
                  <a:lnTo>
                    <a:pt x="571" y="720"/>
                  </a:lnTo>
                  <a:lnTo>
                    <a:pt x="573" y="720"/>
                  </a:lnTo>
                  <a:lnTo>
                    <a:pt x="574" y="720"/>
                  </a:lnTo>
                  <a:lnTo>
                    <a:pt x="575" y="720"/>
                  </a:lnTo>
                  <a:lnTo>
                    <a:pt x="576" y="720"/>
                  </a:lnTo>
                  <a:lnTo>
                    <a:pt x="577" y="720"/>
                  </a:lnTo>
                  <a:lnTo>
                    <a:pt x="580" y="720"/>
                  </a:lnTo>
                  <a:lnTo>
                    <a:pt x="581" y="720"/>
                  </a:lnTo>
                  <a:lnTo>
                    <a:pt x="582" y="720"/>
                  </a:lnTo>
                  <a:lnTo>
                    <a:pt x="583" y="720"/>
                  </a:lnTo>
                  <a:lnTo>
                    <a:pt x="585" y="720"/>
                  </a:lnTo>
                  <a:lnTo>
                    <a:pt x="589" y="720"/>
                  </a:lnTo>
                  <a:lnTo>
                    <a:pt x="589" y="719"/>
                  </a:lnTo>
                  <a:lnTo>
                    <a:pt x="589" y="716"/>
                  </a:lnTo>
                  <a:lnTo>
                    <a:pt x="589" y="713"/>
                  </a:lnTo>
                  <a:lnTo>
                    <a:pt x="591" y="713"/>
                  </a:lnTo>
                  <a:lnTo>
                    <a:pt x="594" y="713"/>
                  </a:lnTo>
                  <a:lnTo>
                    <a:pt x="597" y="713"/>
                  </a:lnTo>
                  <a:lnTo>
                    <a:pt x="597" y="715"/>
                  </a:lnTo>
                  <a:lnTo>
                    <a:pt x="598" y="715"/>
                  </a:lnTo>
                  <a:lnTo>
                    <a:pt x="600" y="715"/>
                  </a:lnTo>
                  <a:lnTo>
                    <a:pt x="600" y="710"/>
                  </a:lnTo>
                  <a:lnTo>
                    <a:pt x="603" y="710"/>
                  </a:lnTo>
                  <a:lnTo>
                    <a:pt x="603" y="712"/>
                  </a:lnTo>
                  <a:lnTo>
                    <a:pt x="607" y="712"/>
                  </a:lnTo>
                  <a:lnTo>
                    <a:pt x="607" y="710"/>
                  </a:lnTo>
                  <a:lnTo>
                    <a:pt x="607" y="708"/>
                  </a:lnTo>
                  <a:lnTo>
                    <a:pt x="607" y="706"/>
                  </a:lnTo>
                  <a:lnTo>
                    <a:pt x="607" y="705"/>
                  </a:lnTo>
                  <a:lnTo>
                    <a:pt x="606" y="705"/>
                  </a:lnTo>
                  <a:lnTo>
                    <a:pt x="604" y="705"/>
                  </a:lnTo>
                  <a:lnTo>
                    <a:pt x="603" y="705"/>
                  </a:lnTo>
                  <a:lnTo>
                    <a:pt x="603" y="703"/>
                  </a:lnTo>
                  <a:lnTo>
                    <a:pt x="606" y="703"/>
                  </a:lnTo>
                  <a:lnTo>
                    <a:pt x="607" y="703"/>
                  </a:lnTo>
                  <a:lnTo>
                    <a:pt x="608" y="703"/>
                  </a:lnTo>
                  <a:lnTo>
                    <a:pt x="609" y="703"/>
                  </a:lnTo>
                  <a:lnTo>
                    <a:pt x="609" y="704"/>
                  </a:lnTo>
                  <a:lnTo>
                    <a:pt x="609" y="705"/>
                  </a:lnTo>
                  <a:lnTo>
                    <a:pt x="610" y="707"/>
                  </a:lnTo>
                  <a:lnTo>
                    <a:pt x="616" y="715"/>
                  </a:lnTo>
                  <a:lnTo>
                    <a:pt x="616" y="716"/>
                  </a:lnTo>
                  <a:lnTo>
                    <a:pt x="617" y="718"/>
                  </a:lnTo>
                  <a:lnTo>
                    <a:pt x="619" y="719"/>
                  </a:lnTo>
                  <a:lnTo>
                    <a:pt x="620" y="720"/>
                  </a:lnTo>
                  <a:lnTo>
                    <a:pt x="618" y="720"/>
                  </a:lnTo>
                  <a:lnTo>
                    <a:pt x="623" y="722"/>
                  </a:lnTo>
                  <a:lnTo>
                    <a:pt x="625" y="723"/>
                  </a:lnTo>
                  <a:lnTo>
                    <a:pt x="637" y="729"/>
                  </a:lnTo>
                  <a:lnTo>
                    <a:pt x="638" y="730"/>
                  </a:lnTo>
                  <a:lnTo>
                    <a:pt x="638" y="731"/>
                  </a:lnTo>
                  <a:lnTo>
                    <a:pt x="638" y="733"/>
                  </a:lnTo>
                  <a:lnTo>
                    <a:pt x="637" y="733"/>
                  </a:lnTo>
                  <a:lnTo>
                    <a:pt x="635" y="733"/>
                  </a:lnTo>
                  <a:lnTo>
                    <a:pt x="634" y="733"/>
                  </a:lnTo>
                  <a:lnTo>
                    <a:pt x="633" y="733"/>
                  </a:lnTo>
                  <a:lnTo>
                    <a:pt x="630" y="733"/>
                  </a:lnTo>
                  <a:lnTo>
                    <a:pt x="625" y="733"/>
                  </a:lnTo>
                  <a:lnTo>
                    <a:pt x="624" y="733"/>
                  </a:lnTo>
                  <a:lnTo>
                    <a:pt x="623" y="733"/>
                  </a:lnTo>
                  <a:lnTo>
                    <a:pt x="620" y="735"/>
                  </a:lnTo>
                  <a:lnTo>
                    <a:pt x="619" y="733"/>
                  </a:lnTo>
                  <a:lnTo>
                    <a:pt x="618" y="733"/>
                  </a:lnTo>
                  <a:lnTo>
                    <a:pt x="617" y="733"/>
                  </a:lnTo>
                  <a:lnTo>
                    <a:pt x="616" y="733"/>
                  </a:lnTo>
                  <a:lnTo>
                    <a:pt x="612" y="733"/>
                  </a:lnTo>
                  <a:lnTo>
                    <a:pt x="606" y="733"/>
                  </a:lnTo>
                  <a:lnTo>
                    <a:pt x="602" y="733"/>
                  </a:lnTo>
                  <a:lnTo>
                    <a:pt x="600" y="735"/>
                  </a:lnTo>
                  <a:lnTo>
                    <a:pt x="597" y="735"/>
                  </a:lnTo>
                  <a:lnTo>
                    <a:pt x="595" y="735"/>
                  </a:lnTo>
                  <a:lnTo>
                    <a:pt x="591" y="735"/>
                  </a:lnTo>
                  <a:lnTo>
                    <a:pt x="589" y="735"/>
                  </a:lnTo>
                  <a:lnTo>
                    <a:pt x="587" y="735"/>
                  </a:lnTo>
                  <a:lnTo>
                    <a:pt x="586" y="735"/>
                  </a:lnTo>
                  <a:lnTo>
                    <a:pt x="585" y="735"/>
                  </a:lnTo>
                  <a:lnTo>
                    <a:pt x="584" y="735"/>
                  </a:lnTo>
                  <a:lnTo>
                    <a:pt x="583" y="735"/>
                  </a:lnTo>
                  <a:lnTo>
                    <a:pt x="581" y="735"/>
                  </a:lnTo>
                  <a:lnTo>
                    <a:pt x="580" y="735"/>
                  </a:lnTo>
                  <a:lnTo>
                    <a:pt x="578" y="735"/>
                  </a:lnTo>
                  <a:lnTo>
                    <a:pt x="577" y="735"/>
                  </a:lnTo>
                  <a:lnTo>
                    <a:pt x="577" y="736"/>
                  </a:lnTo>
                  <a:lnTo>
                    <a:pt x="577" y="743"/>
                  </a:lnTo>
                  <a:lnTo>
                    <a:pt x="577" y="744"/>
                  </a:lnTo>
                  <a:lnTo>
                    <a:pt x="577" y="745"/>
                  </a:lnTo>
                  <a:lnTo>
                    <a:pt x="582" y="745"/>
                  </a:lnTo>
                  <a:lnTo>
                    <a:pt x="585" y="745"/>
                  </a:lnTo>
                  <a:lnTo>
                    <a:pt x="589" y="745"/>
                  </a:lnTo>
                  <a:lnTo>
                    <a:pt x="592" y="745"/>
                  </a:lnTo>
                  <a:lnTo>
                    <a:pt x="593" y="745"/>
                  </a:lnTo>
                  <a:lnTo>
                    <a:pt x="597" y="745"/>
                  </a:lnTo>
                  <a:lnTo>
                    <a:pt x="602" y="745"/>
                  </a:lnTo>
                  <a:lnTo>
                    <a:pt x="606" y="745"/>
                  </a:lnTo>
                  <a:lnTo>
                    <a:pt x="612" y="745"/>
                  </a:lnTo>
                  <a:lnTo>
                    <a:pt x="625" y="745"/>
                  </a:lnTo>
                  <a:lnTo>
                    <a:pt x="629" y="745"/>
                  </a:lnTo>
                  <a:lnTo>
                    <a:pt x="633" y="745"/>
                  </a:lnTo>
                  <a:lnTo>
                    <a:pt x="637" y="745"/>
                  </a:lnTo>
                  <a:lnTo>
                    <a:pt x="641" y="744"/>
                  </a:lnTo>
                  <a:lnTo>
                    <a:pt x="642" y="744"/>
                  </a:lnTo>
                  <a:lnTo>
                    <a:pt x="649" y="744"/>
                  </a:lnTo>
                  <a:lnTo>
                    <a:pt x="652" y="744"/>
                  </a:lnTo>
                  <a:lnTo>
                    <a:pt x="652" y="743"/>
                  </a:lnTo>
                  <a:lnTo>
                    <a:pt x="652" y="740"/>
                  </a:lnTo>
                  <a:lnTo>
                    <a:pt x="652" y="737"/>
                  </a:lnTo>
                  <a:lnTo>
                    <a:pt x="654" y="732"/>
                  </a:lnTo>
                  <a:lnTo>
                    <a:pt x="654" y="731"/>
                  </a:lnTo>
                  <a:lnTo>
                    <a:pt x="655" y="730"/>
                  </a:lnTo>
                  <a:lnTo>
                    <a:pt x="653" y="729"/>
                  </a:lnTo>
                  <a:lnTo>
                    <a:pt x="654" y="728"/>
                  </a:lnTo>
                  <a:lnTo>
                    <a:pt x="655" y="728"/>
                  </a:lnTo>
                  <a:lnTo>
                    <a:pt x="657" y="728"/>
                  </a:lnTo>
                  <a:lnTo>
                    <a:pt x="658" y="728"/>
                  </a:lnTo>
                  <a:lnTo>
                    <a:pt x="660" y="728"/>
                  </a:lnTo>
                  <a:lnTo>
                    <a:pt x="661" y="728"/>
                  </a:lnTo>
                  <a:lnTo>
                    <a:pt x="661" y="729"/>
                  </a:lnTo>
                  <a:lnTo>
                    <a:pt x="661" y="736"/>
                  </a:lnTo>
                  <a:lnTo>
                    <a:pt x="661" y="737"/>
                  </a:lnTo>
                  <a:lnTo>
                    <a:pt x="661" y="739"/>
                  </a:lnTo>
                  <a:lnTo>
                    <a:pt x="661" y="740"/>
                  </a:lnTo>
                  <a:lnTo>
                    <a:pt x="661" y="741"/>
                  </a:lnTo>
                  <a:lnTo>
                    <a:pt x="661" y="743"/>
                  </a:lnTo>
                  <a:lnTo>
                    <a:pt x="661" y="745"/>
                  </a:lnTo>
                  <a:lnTo>
                    <a:pt x="661" y="746"/>
                  </a:lnTo>
                  <a:lnTo>
                    <a:pt x="661" y="747"/>
                  </a:lnTo>
                  <a:lnTo>
                    <a:pt x="661" y="756"/>
                  </a:lnTo>
                  <a:lnTo>
                    <a:pt x="661" y="757"/>
                  </a:lnTo>
                  <a:lnTo>
                    <a:pt x="661" y="758"/>
                  </a:lnTo>
                  <a:lnTo>
                    <a:pt x="661" y="760"/>
                  </a:lnTo>
                  <a:lnTo>
                    <a:pt x="661" y="763"/>
                  </a:lnTo>
                  <a:lnTo>
                    <a:pt x="661" y="765"/>
                  </a:lnTo>
                  <a:lnTo>
                    <a:pt x="661" y="769"/>
                  </a:lnTo>
                  <a:lnTo>
                    <a:pt x="661" y="771"/>
                  </a:lnTo>
                  <a:lnTo>
                    <a:pt x="661" y="773"/>
                  </a:lnTo>
                  <a:lnTo>
                    <a:pt x="661" y="777"/>
                  </a:lnTo>
                  <a:lnTo>
                    <a:pt x="661" y="778"/>
                  </a:lnTo>
                  <a:lnTo>
                    <a:pt x="661" y="779"/>
                  </a:lnTo>
                  <a:lnTo>
                    <a:pt x="661" y="783"/>
                  </a:lnTo>
                  <a:lnTo>
                    <a:pt x="661" y="786"/>
                  </a:lnTo>
                  <a:lnTo>
                    <a:pt x="661" y="787"/>
                  </a:lnTo>
                  <a:lnTo>
                    <a:pt x="661" y="790"/>
                  </a:lnTo>
                  <a:lnTo>
                    <a:pt x="661" y="791"/>
                  </a:lnTo>
                  <a:lnTo>
                    <a:pt x="661" y="796"/>
                  </a:lnTo>
                  <a:lnTo>
                    <a:pt x="661" y="797"/>
                  </a:lnTo>
                  <a:lnTo>
                    <a:pt x="661" y="798"/>
                  </a:lnTo>
                  <a:lnTo>
                    <a:pt x="661" y="800"/>
                  </a:lnTo>
                  <a:lnTo>
                    <a:pt x="661" y="803"/>
                  </a:lnTo>
                  <a:lnTo>
                    <a:pt x="661" y="805"/>
                  </a:lnTo>
                  <a:lnTo>
                    <a:pt x="661" y="806"/>
                  </a:lnTo>
                  <a:lnTo>
                    <a:pt x="661" y="808"/>
                  </a:lnTo>
                  <a:lnTo>
                    <a:pt x="661" y="810"/>
                  </a:lnTo>
                  <a:lnTo>
                    <a:pt x="661" y="811"/>
                  </a:lnTo>
                  <a:lnTo>
                    <a:pt x="661" y="824"/>
                  </a:lnTo>
                  <a:lnTo>
                    <a:pt x="661" y="828"/>
                  </a:lnTo>
                  <a:lnTo>
                    <a:pt x="661" y="833"/>
                  </a:lnTo>
                  <a:lnTo>
                    <a:pt x="661" y="835"/>
                  </a:lnTo>
                  <a:lnTo>
                    <a:pt x="661" y="839"/>
                  </a:lnTo>
                  <a:lnTo>
                    <a:pt x="661" y="840"/>
                  </a:lnTo>
                  <a:lnTo>
                    <a:pt x="661" y="841"/>
                  </a:lnTo>
                  <a:lnTo>
                    <a:pt x="661" y="842"/>
                  </a:lnTo>
                  <a:lnTo>
                    <a:pt x="661" y="844"/>
                  </a:lnTo>
                  <a:lnTo>
                    <a:pt x="661" y="845"/>
                  </a:lnTo>
                  <a:lnTo>
                    <a:pt x="660" y="845"/>
                  </a:lnTo>
                  <a:lnTo>
                    <a:pt x="660" y="846"/>
                  </a:lnTo>
                  <a:lnTo>
                    <a:pt x="660" y="847"/>
                  </a:lnTo>
                  <a:lnTo>
                    <a:pt x="660" y="848"/>
                  </a:lnTo>
                  <a:lnTo>
                    <a:pt x="660" y="849"/>
                  </a:lnTo>
                  <a:lnTo>
                    <a:pt x="660" y="852"/>
                  </a:lnTo>
                  <a:lnTo>
                    <a:pt x="660" y="853"/>
                  </a:lnTo>
                  <a:lnTo>
                    <a:pt x="660" y="855"/>
                  </a:lnTo>
                  <a:lnTo>
                    <a:pt x="660" y="860"/>
                  </a:lnTo>
                  <a:lnTo>
                    <a:pt x="660" y="861"/>
                  </a:lnTo>
                  <a:lnTo>
                    <a:pt x="660" y="862"/>
                  </a:lnTo>
                  <a:lnTo>
                    <a:pt x="660" y="864"/>
                  </a:lnTo>
                  <a:lnTo>
                    <a:pt x="664" y="864"/>
                  </a:lnTo>
                  <a:lnTo>
                    <a:pt x="666" y="864"/>
                  </a:lnTo>
                  <a:lnTo>
                    <a:pt x="668" y="864"/>
                  </a:lnTo>
                  <a:lnTo>
                    <a:pt x="669" y="864"/>
                  </a:lnTo>
                  <a:lnTo>
                    <a:pt x="671" y="864"/>
                  </a:lnTo>
                  <a:lnTo>
                    <a:pt x="670" y="864"/>
                  </a:lnTo>
                  <a:lnTo>
                    <a:pt x="670" y="865"/>
                  </a:lnTo>
                  <a:lnTo>
                    <a:pt x="668" y="867"/>
                  </a:lnTo>
                  <a:lnTo>
                    <a:pt x="666" y="871"/>
                  </a:lnTo>
                  <a:lnTo>
                    <a:pt x="662" y="871"/>
                  </a:lnTo>
                  <a:lnTo>
                    <a:pt x="661" y="872"/>
                  </a:lnTo>
                  <a:lnTo>
                    <a:pt x="660" y="872"/>
                  </a:lnTo>
                  <a:lnTo>
                    <a:pt x="658" y="873"/>
                  </a:lnTo>
                  <a:lnTo>
                    <a:pt x="654" y="873"/>
                  </a:lnTo>
                  <a:lnTo>
                    <a:pt x="653" y="879"/>
                  </a:lnTo>
                  <a:lnTo>
                    <a:pt x="649" y="879"/>
                  </a:lnTo>
                  <a:lnTo>
                    <a:pt x="647" y="879"/>
                  </a:lnTo>
                  <a:lnTo>
                    <a:pt x="649" y="885"/>
                  </a:lnTo>
                  <a:lnTo>
                    <a:pt x="647" y="887"/>
                  </a:lnTo>
                  <a:lnTo>
                    <a:pt x="642" y="891"/>
                  </a:lnTo>
                  <a:lnTo>
                    <a:pt x="641" y="891"/>
                  </a:lnTo>
                  <a:lnTo>
                    <a:pt x="642" y="892"/>
                  </a:lnTo>
                  <a:lnTo>
                    <a:pt x="642" y="894"/>
                  </a:lnTo>
                  <a:lnTo>
                    <a:pt x="641" y="895"/>
                  </a:lnTo>
                  <a:lnTo>
                    <a:pt x="638" y="896"/>
                  </a:lnTo>
                  <a:lnTo>
                    <a:pt x="637" y="902"/>
                  </a:lnTo>
                  <a:lnTo>
                    <a:pt x="636" y="903"/>
                  </a:lnTo>
                  <a:lnTo>
                    <a:pt x="629" y="909"/>
                  </a:lnTo>
                  <a:lnTo>
                    <a:pt x="628" y="913"/>
                  </a:lnTo>
                  <a:lnTo>
                    <a:pt x="626" y="914"/>
                  </a:lnTo>
                  <a:lnTo>
                    <a:pt x="626" y="915"/>
                  </a:lnTo>
                  <a:lnTo>
                    <a:pt x="625" y="915"/>
                  </a:lnTo>
                  <a:lnTo>
                    <a:pt x="625" y="916"/>
                  </a:lnTo>
                  <a:lnTo>
                    <a:pt x="623" y="919"/>
                  </a:lnTo>
                  <a:lnTo>
                    <a:pt x="623" y="920"/>
                  </a:lnTo>
                  <a:lnTo>
                    <a:pt x="621" y="921"/>
                  </a:lnTo>
                  <a:lnTo>
                    <a:pt x="621" y="922"/>
                  </a:lnTo>
                  <a:lnTo>
                    <a:pt x="621" y="925"/>
                  </a:lnTo>
                  <a:lnTo>
                    <a:pt x="620" y="927"/>
                  </a:lnTo>
                  <a:lnTo>
                    <a:pt x="618" y="929"/>
                  </a:lnTo>
                  <a:lnTo>
                    <a:pt x="617" y="933"/>
                  </a:lnTo>
                  <a:lnTo>
                    <a:pt x="616" y="937"/>
                  </a:lnTo>
                  <a:lnTo>
                    <a:pt x="616" y="939"/>
                  </a:lnTo>
                  <a:lnTo>
                    <a:pt x="618" y="941"/>
                  </a:lnTo>
                  <a:lnTo>
                    <a:pt x="619" y="947"/>
                  </a:lnTo>
                  <a:lnTo>
                    <a:pt x="618" y="948"/>
                  </a:lnTo>
                  <a:lnTo>
                    <a:pt x="618" y="950"/>
                  </a:lnTo>
                  <a:lnTo>
                    <a:pt x="612" y="964"/>
                  </a:lnTo>
                  <a:lnTo>
                    <a:pt x="612" y="967"/>
                  </a:lnTo>
                  <a:lnTo>
                    <a:pt x="612" y="969"/>
                  </a:lnTo>
                  <a:lnTo>
                    <a:pt x="612" y="970"/>
                  </a:lnTo>
                  <a:lnTo>
                    <a:pt x="611" y="971"/>
                  </a:lnTo>
                  <a:lnTo>
                    <a:pt x="611" y="972"/>
                  </a:lnTo>
                  <a:lnTo>
                    <a:pt x="611" y="973"/>
                  </a:lnTo>
                  <a:lnTo>
                    <a:pt x="612" y="974"/>
                  </a:lnTo>
                  <a:lnTo>
                    <a:pt x="612" y="975"/>
                  </a:lnTo>
                  <a:lnTo>
                    <a:pt x="612" y="977"/>
                  </a:lnTo>
                  <a:lnTo>
                    <a:pt x="612" y="978"/>
                  </a:lnTo>
                  <a:lnTo>
                    <a:pt x="612" y="979"/>
                  </a:lnTo>
                  <a:lnTo>
                    <a:pt x="614" y="979"/>
                  </a:lnTo>
                  <a:lnTo>
                    <a:pt x="614" y="980"/>
                  </a:lnTo>
                  <a:lnTo>
                    <a:pt x="614" y="981"/>
                  </a:lnTo>
                  <a:lnTo>
                    <a:pt x="614" y="982"/>
                  </a:lnTo>
                  <a:lnTo>
                    <a:pt x="615" y="982"/>
                  </a:lnTo>
                  <a:lnTo>
                    <a:pt x="615" y="983"/>
                  </a:lnTo>
                  <a:lnTo>
                    <a:pt x="615" y="984"/>
                  </a:lnTo>
                  <a:lnTo>
                    <a:pt x="616" y="984"/>
                  </a:lnTo>
                  <a:lnTo>
                    <a:pt x="616" y="986"/>
                  </a:lnTo>
                  <a:lnTo>
                    <a:pt x="615" y="988"/>
                  </a:lnTo>
                  <a:lnTo>
                    <a:pt x="615" y="989"/>
                  </a:lnTo>
                  <a:lnTo>
                    <a:pt x="615" y="990"/>
                  </a:lnTo>
                  <a:lnTo>
                    <a:pt x="615" y="991"/>
                  </a:lnTo>
                  <a:lnTo>
                    <a:pt x="615" y="992"/>
                  </a:lnTo>
                  <a:lnTo>
                    <a:pt x="615" y="994"/>
                  </a:lnTo>
                  <a:lnTo>
                    <a:pt x="615" y="995"/>
                  </a:lnTo>
                  <a:lnTo>
                    <a:pt x="614" y="995"/>
                  </a:lnTo>
                  <a:lnTo>
                    <a:pt x="614" y="996"/>
                  </a:lnTo>
                  <a:lnTo>
                    <a:pt x="614" y="997"/>
                  </a:lnTo>
                  <a:lnTo>
                    <a:pt x="615" y="997"/>
                  </a:lnTo>
                  <a:lnTo>
                    <a:pt x="615" y="998"/>
                  </a:lnTo>
                  <a:lnTo>
                    <a:pt x="615" y="1000"/>
                  </a:lnTo>
                  <a:lnTo>
                    <a:pt x="615" y="1001"/>
                  </a:lnTo>
                  <a:lnTo>
                    <a:pt x="614" y="1003"/>
                  </a:lnTo>
                  <a:lnTo>
                    <a:pt x="612" y="1004"/>
                  </a:lnTo>
                  <a:lnTo>
                    <a:pt x="610" y="1004"/>
                  </a:lnTo>
                  <a:lnTo>
                    <a:pt x="609" y="1005"/>
                  </a:lnTo>
                  <a:lnTo>
                    <a:pt x="608" y="1006"/>
                  </a:lnTo>
                  <a:lnTo>
                    <a:pt x="607" y="1007"/>
                  </a:lnTo>
                  <a:lnTo>
                    <a:pt x="606" y="1008"/>
                  </a:lnTo>
                  <a:lnTo>
                    <a:pt x="604" y="1009"/>
                  </a:lnTo>
                  <a:lnTo>
                    <a:pt x="603" y="1011"/>
                  </a:lnTo>
                  <a:lnTo>
                    <a:pt x="602" y="1012"/>
                  </a:lnTo>
                  <a:lnTo>
                    <a:pt x="602" y="1014"/>
                  </a:lnTo>
                  <a:lnTo>
                    <a:pt x="602" y="1015"/>
                  </a:lnTo>
                  <a:lnTo>
                    <a:pt x="602" y="1016"/>
                  </a:lnTo>
                  <a:lnTo>
                    <a:pt x="602" y="1017"/>
                  </a:lnTo>
                  <a:lnTo>
                    <a:pt x="602" y="1019"/>
                  </a:lnTo>
                  <a:lnTo>
                    <a:pt x="601" y="1020"/>
                  </a:lnTo>
                  <a:lnTo>
                    <a:pt x="602" y="1021"/>
                  </a:lnTo>
                  <a:lnTo>
                    <a:pt x="602" y="1023"/>
                  </a:lnTo>
                  <a:lnTo>
                    <a:pt x="602" y="1024"/>
                  </a:lnTo>
                  <a:lnTo>
                    <a:pt x="602" y="1025"/>
                  </a:lnTo>
                  <a:lnTo>
                    <a:pt x="602" y="1026"/>
                  </a:lnTo>
                  <a:lnTo>
                    <a:pt x="600" y="1029"/>
                  </a:lnTo>
                  <a:lnTo>
                    <a:pt x="600" y="1030"/>
                  </a:lnTo>
                  <a:lnTo>
                    <a:pt x="599" y="1031"/>
                  </a:lnTo>
                  <a:lnTo>
                    <a:pt x="600" y="1032"/>
                  </a:lnTo>
                  <a:lnTo>
                    <a:pt x="600" y="1033"/>
                  </a:lnTo>
                  <a:lnTo>
                    <a:pt x="600" y="1034"/>
                  </a:lnTo>
                  <a:lnTo>
                    <a:pt x="599" y="1036"/>
                  </a:lnTo>
                  <a:lnTo>
                    <a:pt x="598" y="1036"/>
                  </a:lnTo>
                  <a:lnTo>
                    <a:pt x="598" y="1037"/>
                  </a:lnTo>
                  <a:lnTo>
                    <a:pt x="598" y="1038"/>
                  </a:lnTo>
                  <a:lnTo>
                    <a:pt x="599" y="1039"/>
                  </a:lnTo>
                  <a:lnTo>
                    <a:pt x="600" y="1040"/>
                  </a:lnTo>
                  <a:lnTo>
                    <a:pt x="600" y="1041"/>
                  </a:lnTo>
                  <a:lnTo>
                    <a:pt x="600" y="1042"/>
                  </a:lnTo>
                  <a:lnTo>
                    <a:pt x="600" y="1044"/>
                  </a:lnTo>
                  <a:lnTo>
                    <a:pt x="599" y="1045"/>
                  </a:lnTo>
                  <a:lnTo>
                    <a:pt x="598" y="1046"/>
                  </a:lnTo>
                  <a:lnTo>
                    <a:pt x="597" y="1047"/>
                  </a:lnTo>
                  <a:lnTo>
                    <a:pt x="595" y="1047"/>
                  </a:lnTo>
                  <a:lnTo>
                    <a:pt x="595" y="1048"/>
                  </a:lnTo>
                  <a:lnTo>
                    <a:pt x="594" y="1048"/>
                  </a:lnTo>
                  <a:lnTo>
                    <a:pt x="593" y="1050"/>
                  </a:lnTo>
                  <a:lnTo>
                    <a:pt x="592" y="1051"/>
                  </a:lnTo>
                  <a:lnTo>
                    <a:pt x="592" y="1053"/>
                  </a:lnTo>
                  <a:lnTo>
                    <a:pt x="591" y="1054"/>
                  </a:lnTo>
                  <a:lnTo>
                    <a:pt x="590" y="1055"/>
                  </a:lnTo>
                  <a:lnTo>
                    <a:pt x="589" y="1056"/>
                  </a:lnTo>
                  <a:lnTo>
                    <a:pt x="587" y="1057"/>
                  </a:lnTo>
                  <a:lnTo>
                    <a:pt x="587" y="1058"/>
                  </a:lnTo>
                  <a:lnTo>
                    <a:pt x="586" y="1058"/>
                  </a:lnTo>
                  <a:lnTo>
                    <a:pt x="585" y="1058"/>
                  </a:lnTo>
                  <a:lnTo>
                    <a:pt x="584" y="1059"/>
                  </a:lnTo>
                  <a:lnTo>
                    <a:pt x="583" y="1059"/>
                  </a:lnTo>
                  <a:lnTo>
                    <a:pt x="583" y="1061"/>
                  </a:lnTo>
                  <a:lnTo>
                    <a:pt x="582" y="1061"/>
                  </a:lnTo>
                  <a:lnTo>
                    <a:pt x="581" y="1062"/>
                  </a:lnTo>
                  <a:lnTo>
                    <a:pt x="580" y="1063"/>
                  </a:lnTo>
                  <a:lnTo>
                    <a:pt x="578" y="1063"/>
                  </a:lnTo>
                  <a:lnTo>
                    <a:pt x="578" y="1064"/>
                  </a:lnTo>
                  <a:lnTo>
                    <a:pt x="577" y="1064"/>
                  </a:lnTo>
                  <a:lnTo>
                    <a:pt x="576" y="1065"/>
                  </a:lnTo>
                  <a:lnTo>
                    <a:pt x="575" y="1065"/>
                  </a:lnTo>
                  <a:lnTo>
                    <a:pt x="574" y="1065"/>
                  </a:lnTo>
                  <a:lnTo>
                    <a:pt x="573" y="1065"/>
                  </a:lnTo>
                  <a:lnTo>
                    <a:pt x="572" y="1065"/>
                  </a:lnTo>
                  <a:lnTo>
                    <a:pt x="571" y="1066"/>
                  </a:lnTo>
                  <a:lnTo>
                    <a:pt x="568" y="1066"/>
                  </a:lnTo>
                  <a:lnTo>
                    <a:pt x="567" y="1066"/>
                  </a:lnTo>
                  <a:lnTo>
                    <a:pt x="566" y="1066"/>
                  </a:lnTo>
                  <a:lnTo>
                    <a:pt x="565" y="1066"/>
                  </a:lnTo>
                  <a:lnTo>
                    <a:pt x="564" y="1066"/>
                  </a:lnTo>
                  <a:lnTo>
                    <a:pt x="563" y="1066"/>
                  </a:lnTo>
                  <a:lnTo>
                    <a:pt x="561" y="1066"/>
                  </a:lnTo>
                  <a:lnTo>
                    <a:pt x="560" y="1066"/>
                  </a:lnTo>
                  <a:lnTo>
                    <a:pt x="559" y="1066"/>
                  </a:lnTo>
                  <a:lnTo>
                    <a:pt x="559" y="1067"/>
                  </a:lnTo>
                  <a:lnTo>
                    <a:pt x="558" y="1067"/>
                  </a:lnTo>
                  <a:lnTo>
                    <a:pt x="555" y="1069"/>
                  </a:lnTo>
                  <a:lnTo>
                    <a:pt x="554" y="1070"/>
                  </a:lnTo>
                  <a:lnTo>
                    <a:pt x="552" y="1070"/>
                  </a:lnTo>
                  <a:lnTo>
                    <a:pt x="551" y="1070"/>
                  </a:lnTo>
                  <a:lnTo>
                    <a:pt x="550" y="1070"/>
                  </a:lnTo>
                  <a:lnTo>
                    <a:pt x="549" y="1070"/>
                  </a:lnTo>
                  <a:lnTo>
                    <a:pt x="549" y="1069"/>
                  </a:lnTo>
                  <a:lnTo>
                    <a:pt x="548" y="1069"/>
                  </a:lnTo>
                  <a:lnTo>
                    <a:pt x="547" y="1067"/>
                  </a:lnTo>
                  <a:lnTo>
                    <a:pt x="546" y="1066"/>
                  </a:lnTo>
                  <a:lnTo>
                    <a:pt x="546" y="1065"/>
                  </a:lnTo>
                  <a:lnTo>
                    <a:pt x="546" y="1064"/>
                  </a:lnTo>
                  <a:lnTo>
                    <a:pt x="545" y="1064"/>
                  </a:lnTo>
                  <a:lnTo>
                    <a:pt x="543" y="1064"/>
                  </a:lnTo>
                  <a:lnTo>
                    <a:pt x="542" y="1064"/>
                  </a:lnTo>
                  <a:lnTo>
                    <a:pt x="541" y="1064"/>
                  </a:lnTo>
                  <a:lnTo>
                    <a:pt x="540" y="1065"/>
                  </a:lnTo>
                  <a:lnTo>
                    <a:pt x="539" y="1065"/>
                  </a:lnTo>
                  <a:lnTo>
                    <a:pt x="539" y="1066"/>
                  </a:lnTo>
                  <a:lnTo>
                    <a:pt x="539" y="1067"/>
                  </a:lnTo>
                  <a:lnTo>
                    <a:pt x="539" y="1069"/>
                  </a:lnTo>
                  <a:lnTo>
                    <a:pt x="539" y="1070"/>
                  </a:lnTo>
                  <a:lnTo>
                    <a:pt x="539" y="1071"/>
                  </a:lnTo>
                  <a:lnTo>
                    <a:pt x="539" y="1072"/>
                  </a:lnTo>
                  <a:lnTo>
                    <a:pt x="540" y="1072"/>
                  </a:lnTo>
                  <a:lnTo>
                    <a:pt x="541" y="1072"/>
                  </a:lnTo>
                  <a:lnTo>
                    <a:pt x="542" y="1072"/>
                  </a:lnTo>
                  <a:lnTo>
                    <a:pt x="543" y="1072"/>
                  </a:lnTo>
                  <a:lnTo>
                    <a:pt x="543" y="1073"/>
                  </a:lnTo>
                  <a:lnTo>
                    <a:pt x="543" y="1074"/>
                  </a:lnTo>
                  <a:lnTo>
                    <a:pt x="542" y="1074"/>
                  </a:lnTo>
                  <a:lnTo>
                    <a:pt x="542" y="1075"/>
                  </a:lnTo>
                  <a:lnTo>
                    <a:pt x="541" y="1076"/>
                  </a:lnTo>
                  <a:lnTo>
                    <a:pt x="539" y="1078"/>
                  </a:lnTo>
                  <a:lnTo>
                    <a:pt x="538" y="1078"/>
                  </a:lnTo>
                  <a:lnTo>
                    <a:pt x="537" y="1078"/>
                  </a:lnTo>
                  <a:lnTo>
                    <a:pt x="534" y="1075"/>
                  </a:lnTo>
                  <a:lnTo>
                    <a:pt x="533" y="1075"/>
                  </a:lnTo>
                  <a:lnTo>
                    <a:pt x="532" y="1075"/>
                  </a:lnTo>
                  <a:lnTo>
                    <a:pt x="530" y="1076"/>
                  </a:lnTo>
                  <a:lnTo>
                    <a:pt x="529" y="1078"/>
                  </a:lnTo>
                  <a:lnTo>
                    <a:pt x="528" y="1079"/>
                  </a:lnTo>
                  <a:lnTo>
                    <a:pt x="526" y="1080"/>
                  </a:lnTo>
                  <a:lnTo>
                    <a:pt x="524" y="1081"/>
                  </a:lnTo>
                  <a:lnTo>
                    <a:pt x="523" y="1082"/>
                  </a:lnTo>
                  <a:lnTo>
                    <a:pt x="522" y="1083"/>
                  </a:lnTo>
                  <a:lnTo>
                    <a:pt x="521" y="1083"/>
                  </a:lnTo>
                  <a:lnTo>
                    <a:pt x="521" y="1084"/>
                  </a:lnTo>
                  <a:lnTo>
                    <a:pt x="520" y="1084"/>
                  </a:lnTo>
                  <a:lnTo>
                    <a:pt x="520" y="1086"/>
                  </a:lnTo>
                  <a:lnTo>
                    <a:pt x="518" y="1086"/>
                  </a:lnTo>
                  <a:lnTo>
                    <a:pt x="518" y="1087"/>
                  </a:lnTo>
                  <a:lnTo>
                    <a:pt x="518" y="1088"/>
                  </a:lnTo>
                  <a:lnTo>
                    <a:pt x="518" y="1089"/>
                  </a:lnTo>
                  <a:lnTo>
                    <a:pt x="518" y="1090"/>
                  </a:lnTo>
                  <a:lnTo>
                    <a:pt x="517" y="1090"/>
                  </a:lnTo>
                  <a:lnTo>
                    <a:pt x="517" y="1091"/>
                  </a:lnTo>
                  <a:lnTo>
                    <a:pt x="516" y="1092"/>
                  </a:lnTo>
                  <a:lnTo>
                    <a:pt x="516" y="1093"/>
                  </a:lnTo>
                  <a:lnTo>
                    <a:pt x="515" y="1093"/>
                  </a:lnTo>
                  <a:lnTo>
                    <a:pt x="515" y="1095"/>
                  </a:lnTo>
                  <a:lnTo>
                    <a:pt x="514" y="1096"/>
                  </a:lnTo>
                  <a:lnTo>
                    <a:pt x="513" y="1097"/>
                  </a:lnTo>
                  <a:lnTo>
                    <a:pt x="512" y="1097"/>
                  </a:lnTo>
                  <a:lnTo>
                    <a:pt x="511" y="1098"/>
                  </a:lnTo>
                  <a:lnTo>
                    <a:pt x="509" y="1098"/>
                  </a:lnTo>
                  <a:lnTo>
                    <a:pt x="508" y="1099"/>
                  </a:lnTo>
                  <a:lnTo>
                    <a:pt x="507" y="1100"/>
                  </a:lnTo>
                  <a:lnTo>
                    <a:pt x="507" y="1101"/>
                  </a:lnTo>
                  <a:lnTo>
                    <a:pt x="507" y="1103"/>
                  </a:lnTo>
                  <a:lnTo>
                    <a:pt x="507" y="1104"/>
                  </a:lnTo>
                  <a:lnTo>
                    <a:pt x="508" y="1104"/>
                  </a:lnTo>
                  <a:lnTo>
                    <a:pt x="509" y="1106"/>
                  </a:lnTo>
                  <a:lnTo>
                    <a:pt x="509" y="1107"/>
                  </a:lnTo>
                  <a:lnTo>
                    <a:pt x="511" y="1108"/>
                  </a:lnTo>
                  <a:lnTo>
                    <a:pt x="512" y="1108"/>
                  </a:lnTo>
                  <a:lnTo>
                    <a:pt x="512" y="1109"/>
                  </a:lnTo>
                  <a:lnTo>
                    <a:pt x="511" y="1111"/>
                  </a:lnTo>
                  <a:lnTo>
                    <a:pt x="511" y="1112"/>
                  </a:lnTo>
                  <a:lnTo>
                    <a:pt x="511" y="1113"/>
                  </a:lnTo>
                  <a:lnTo>
                    <a:pt x="511" y="1114"/>
                  </a:lnTo>
                  <a:lnTo>
                    <a:pt x="511" y="1115"/>
                  </a:lnTo>
                  <a:lnTo>
                    <a:pt x="511" y="1116"/>
                  </a:lnTo>
                  <a:lnTo>
                    <a:pt x="511" y="1117"/>
                  </a:lnTo>
                  <a:lnTo>
                    <a:pt x="512" y="1117"/>
                  </a:lnTo>
                  <a:lnTo>
                    <a:pt x="512" y="1118"/>
                  </a:lnTo>
                  <a:lnTo>
                    <a:pt x="512" y="1120"/>
                  </a:lnTo>
                  <a:lnTo>
                    <a:pt x="511" y="1120"/>
                  </a:lnTo>
                  <a:lnTo>
                    <a:pt x="511" y="1121"/>
                  </a:lnTo>
                  <a:lnTo>
                    <a:pt x="511" y="1122"/>
                  </a:lnTo>
                  <a:lnTo>
                    <a:pt x="511" y="1123"/>
                  </a:lnTo>
                  <a:lnTo>
                    <a:pt x="511" y="1124"/>
                  </a:lnTo>
                  <a:lnTo>
                    <a:pt x="512" y="1125"/>
                  </a:lnTo>
                  <a:lnTo>
                    <a:pt x="512" y="1126"/>
                  </a:lnTo>
                  <a:lnTo>
                    <a:pt x="513" y="1126"/>
                  </a:lnTo>
                  <a:lnTo>
                    <a:pt x="514" y="1128"/>
                  </a:lnTo>
                  <a:lnTo>
                    <a:pt x="515" y="1129"/>
                  </a:lnTo>
                  <a:lnTo>
                    <a:pt x="515" y="1130"/>
                  </a:lnTo>
                  <a:lnTo>
                    <a:pt x="517" y="1130"/>
                  </a:lnTo>
                  <a:lnTo>
                    <a:pt x="518" y="1131"/>
                  </a:lnTo>
                  <a:lnTo>
                    <a:pt x="521" y="1131"/>
                  </a:lnTo>
                  <a:lnTo>
                    <a:pt x="521" y="1132"/>
                  </a:lnTo>
                  <a:lnTo>
                    <a:pt x="522" y="1132"/>
                  </a:lnTo>
                  <a:lnTo>
                    <a:pt x="522" y="1133"/>
                  </a:lnTo>
                  <a:lnTo>
                    <a:pt x="522" y="1134"/>
                  </a:lnTo>
                  <a:lnTo>
                    <a:pt x="523" y="1134"/>
                  </a:lnTo>
                  <a:lnTo>
                    <a:pt x="523" y="1136"/>
                  </a:lnTo>
                  <a:lnTo>
                    <a:pt x="524" y="1136"/>
                  </a:lnTo>
                  <a:lnTo>
                    <a:pt x="525" y="1137"/>
                  </a:lnTo>
                  <a:lnTo>
                    <a:pt x="526" y="1137"/>
                  </a:lnTo>
                  <a:lnTo>
                    <a:pt x="526" y="1138"/>
                  </a:lnTo>
                  <a:lnTo>
                    <a:pt x="526" y="1139"/>
                  </a:lnTo>
                  <a:lnTo>
                    <a:pt x="528" y="1140"/>
                  </a:lnTo>
                  <a:lnTo>
                    <a:pt x="528" y="1141"/>
                  </a:lnTo>
                  <a:lnTo>
                    <a:pt x="528" y="1142"/>
                  </a:lnTo>
                  <a:lnTo>
                    <a:pt x="528" y="1143"/>
                  </a:lnTo>
                  <a:lnTo>
                    <a:pt x="529" y="1146"/>
                  </a:lnTo>
                  <a:lnTo>
                    <a:pt x="529" y="1147"/>
                  </a:lnTo>
                  <a:lnTo>
                    <a:pt x="529" y="1148"/>
                  </a:lnTo>
                  <a:lnTo>
                    <a:pt x="530" y="1149"/>
                  </a:lnTo>
                  <a:lnTo>
                    <a:pt x="530" y="1150"/>
                  </a:lnTo>
                  <a:lnTo>
                    <a:pt x="530" y="1151"/>
                  </a:lnTo>
                  <a:lnTo>
                    <a:pt x="530" y="1153"/>
                  </a:lnTo>
                  <a:lnTo>
                    <a:pt x="529" y="1154"/>
                  </a:lnTo>
                  <a:lnTo>
                    <a:pt x="529" y="1155"/>
                  </a:lnTo>
                  <a:lnTo>
                    <a:pt x="529" y="1156"/>
                  </a:lnTo>
                  <a:lnTo>
                    <a:pt x="530" y="1156"/>
                  </a:lnTo>
                  <a:lnTo>
                    <a:pt x="530" y="1157"/>
                  </a:lnTo>
                  <a:lnTo>
                    <a:pt x="530" y="1158"/>
                  </a:lnTo>
                  <a:lnTo>
                    <a:pt x="529" y="1158"/>
                  </a:lnTo>
                  <a:lnTo>
                    <a:pt x="529" y="1159"/>
                  </a:lnTo>
                  <a:lnTo>
                    <a:pt x="528" y="1159"/>
                  </a:lnTo>
                  <a:lnTo>
                    <a:pt x="529" y="1160"/>
                  </a:lnTo>
                  <a:lnTo>
                    <a:pt x="529" y="1162"/>
                  </a:lnTo>
                  <a:lnTo>
                    <a:pt x="529" y="1163"/>
                  </a:lnTo>
                  <a:lnTo>
                    <a:pt x="528" y="1164"/>
                  </a:lnTo>
                  <a:lnTo>
                    <a:pt x="528" y="1165"/>
                  </a:lnTo>
                  <a:lnTo>
                    <a:pt x="526" y="1167"/>
                  </a:lnTo>
                  <a:lnTo>
                    <a:pt x="526" y="1168"/>
                  </a:lnTo>
                  <a:lnTo>
                    <a:pt x="526" y="1170"/>
                  </a:lnTo>
                  <a:lnTo>
                    <a:pt x="526" y="1171"/>
                  </a:lnTo>
                  <a:lnTo>
                    <a:pt x="526" y="1172"/>
                  </a:lnTo>
                  <a:lnTo>
                    <a:pt x="525" y="1173"/>
                  </a:lnTo>
                  <a:lnTo>
                    <a:pt x="525" y="1174"/>
                  </a:lnTo>
                  <a:lnTo>
                    <a:pt x="525" y="1175"/>
                  </a:lnTo>
                  <a:lnTo>
                    <a:pt x="524" y="1176"/>
                  </a:lnTo>
                  <a:lnTo>
                    <a:pt x="524" y="1178"/>
                  </a:lnTo>
                  <a:lnTo>
                    <a:pt x="524" y="1179"/>
                  </a:lnTo>
                  <a:lnTo>
                    <a:pt x="524" y="1180"/>
                  </a:lnTo>
                  <a:lnTo>
                    <a:pt x="525" y="1181"/>
                  </a:lnTo>
                  <a:lnTo>
                    <a:pt x="525" y="1182"/>
                  </a:lnTo>
                  <a:lnTo>
                    <a:pt x="526" y="1184"/>
                  </a:lnTo>
                  <a:lnTo>
                    <a:pt x="526" y="1185"/>
                  </a:lnTo>
                  <a:lnTo>
                    <a:pt x="526" y="1187"/>
                  </a:lnTo>
                  <a:lnTo>
                    <a:pt x="526" y="1188"/>
                  </a:lnTo>
                  <a:lnTo>
                    <a:pt x="528" y="1189"/>
                  </a:lnTo>
                  <a:lnTo>
                    <a:pt x="529" y="1191"/>
                  </a:lnTo>
                  <a:lnTo>
                    <a:pt x="529" y="1192"/>
                  </a:lnTo>
                  <a:lnTo>
                    <a:pt x="528" y="1193"/>
                  </a:lnTo>
                  <a:lnTo>
                    <a:pt x="526" y="1193"/>
                  </a:lnTo>
                  <a:lnTo>
                    <a:pt x="525" y="1195"/>
                  </a:lnTo>
                  <a:lnTo>
                    <a:pt x="524" y="1195"/>
                  </a:lnTo>
                  <a:lnTo>
                    <a:pt x="524" y="1196"/>
                  </a:lnTo>
                  <a:lnTo>
                    <a:pt x="523" y="1196"/>
                  </a:lnTo>
                  <a:lnTo>
                    <a:pt x="523" y="1197"/>
                  </a:lnTo>
                  <a:lnTo>
                    <a:pt x="522" y="1197"/>
                  </a:lnTo>
                  <a:lnTo>
                    <a:pt x="521" y="1198"/>
                  </a:lnTo>
                  <a:lnTo>
                    <a:pt x="520" y="1198"/>
                  </a:lnTo>
                  <a:lnTo>
                    <a:pt x="518" y="1199"/>
                  </a:lnTo>
                  <a:lnTo>
                    <a:pt x="518" y="1200"/>
                  </a:lnTo>
                  <a:lnTo>
                    <a:pt x="517" y="1200"/>
                  </a:lnTo>
                  <a:lnTo>
                    <a:pt x="517" y="1201"/>
                  </a:lnTo>
                  <a:lnTo>
                    <a:pt x="516" y="1203"/>
                  </a:lnTo>
                  <a:lnTo>
                    <a:pt x="515" y="1204"/>
                  </a:lnTo>
                  <a:lnTo>
                    <a:pt x="514" y="1205"/>
                  </a:lnTo>
                  <a:lnTo>
                    <a:pt x="513" y="1206"/>
                  </a:lnTo>
                  <a:lnTo>
                    <a:pt x="512" y="1207"/>
                  </a:lnTo>
                  <a:lnTo>
                    <a:pt x="512" y="1208"/>
                  </a:lnTo>
                  <a:lnTo>
                    <a:pt x="511" y="1208"/>
                  </a:lnTo>
                  <a:lnTo>
                    <a:pt x="511" y="1209"/>
                  </a:lnTo>
                  <a:lnTo>
                    <a:pt x="509" y="1209"/>
                  </a:lnTo>
                  <a:lnTo>
                    <a:pt x="509" y="1210"/>
                  </a:lnTo>
                  <a:lnTo>
                    <a:pt x="508" y="1210"/>
                  </a:lnTo>
                  <a:lnTo>
                    <a:pt x="507" y="1210"/>
                  </a:lnTo>
                  <a:lnTo>
                    <a:pt x="506" y="1210"/>
                  </a:lnTo>
                  <a:lnTo>
                    <a:pt x="506" y="1212"/>
                  </a:lnTo>
                  <a:lnTo>
                    <a:pt x="505" y="1212"/>
                  </a:lnTo>
                  <a:lnTo>
                    <a:pt x="504" y="1213"/>
                  </a:lnTo>
                  <a:lnTo>
                    <a:pt x="504" y="1214"/>
                  </a:lnTo>
                  <a:lnTo>
                    <a:pt x="503" y="1216"/>
                  </a:lnTo>
                  <a:lnTo>
                    <a:pt x="502" y="1217"/>
                  </a:lnTo>
                  <a:lnTo>
                    <a:pt x="502" y="1218"/>
                  </a:lnTo>
                  <a:lnTo>
                    <a:pt x="502" y="1220"/>
                  </a:lnTo>
                  <a:lnTo>
                    <a:pt x="500" y="1220"/>
                  </a:lnTo>
                  <a:lnTo>
                    <a:pt x="500" y="1221"/>
                  </a:lnTo>
                  <a:lnTo>
                    <a:pt x="499" y="1221"/>
                  </a:lnTo>
                  <a:lnTo>
                    <a:pt x="498" y="1221"/>
                  </a:lnTo>
                  <a:lnTo>
                    <a:pt x="497" y="1222"/>
                  </a:lnTo>
                  <a:lnTo>
                    <a:pt x="496" y="1222"/>
                  </a:lnTo>
                  <a:lnTo>
                    <a:pt x="496" y="1223"/>
                  </a:lnTo>
                  <a:lnTo>
                    <a:pt x="496" y="1224"/>
                  </a:lnTo>
                  <a:lnTo>
                    <a:pt x="495" y="1224"/>
                  </a:lnTo>
                  <a:lnTo>
                    <a:pt x="495" y="1225"/>
                  </a:lnTo>
                  <a:lnTo>
                    <a:pt x="494" y="1225"/>
                  </a:lnTo>
                  <a:lnTo>
                    <a:pt x="494" y="1226"/>
                  </a:lnTo>
                  <a:lnTo>
                    <a:pt x="492" y="1228"/>
                  </a:lnTo>
                  <a:lnTo>
                    <a:pt x="491" y="1228"/>
                  </a:lnTo>
                  <a:lnTo>
                    <a:pt x="490" y="1228"/>
                  </a:lnTo>
                  <a:lnTo>
                    <a:pt x="490" y="1229"/>
                  </a:lnTo>
                  <a:lnTo>
                    <a:pt x="489" y="1230"/>
                  </a:lnTo>
                  <a:lnTo>
                    <a:pt x="488" y="1230"/>
                  </a:lnTo>
                  <a:lnTo>
                    <a:pt x="488" y="1231"/>
                  </a:lnTo>
                  <a:lnTo>
                    <a:pt x="487" y="1231"/>
                  </a:lnTo>
                  <a:lnTo>
                    <a:pt x="486" y="1231"/>
                  </a:lnTo>
                  <a:lnTo>
                    <a:pt x="485" y="1231"/>
                  </a:lnTo>
                  <a:lnTo>
                    <a:pt x="483" y="1232"/>
                  </a:lnTo>
                  <a:lnTo>
                    <a:pt x="482" y="1232"/>
                  </a:lnTo>
                  <a:lnTo>
                    <a:pt x="481" y="1232"/>
                  </a:lnTo>
                  <a:lnTo>
                    <a:pt x="480" y="1233"/>
                  </a:lnTo>
                  <a:lnTo>
                    <a:pt x="479" y="1234"/>
                  </a:lnTo>
                  <a:lnTo>
                    <a:pt x="478" y="1235"/>
                  </a:lnTo>
                  <a:lnTo>
                    <a:pt x="477" y="1237"/>
                  </a:lnTo>
                  <a:lnTo>
                    <a:pt x="475" y="1237"/>
                  </a:lnTo>
                  <a:lnTo>
                    <a:pt x="475" y="1238"/>
                  </a:lnTo>
                  <a:lnTo>
                    <a:pt x="475" y="1239"/>
                  </a:lnTo>
                  <a:lnTo>
                    <a:pt x="474" y="1239"/>
                  </a:lnTo>
                  <a:lnTo>
                    <a:pt x="473" y="1240"/>
                  </a:lnTo>
                  <a:lnTo>
                    <a:pt x="472" y="1240"/>
                  </a:lnTo>
                  <a:lnTo>
                    <a:pt x="471" y="1241"/>
                  </a:lnTo>
                  <a:lnTo>
                    <a:pt x="470" y="1241"/>
                  </a:lnTo>
                  <a:lnTo>
                    <a:pt x="470" y="1242"/>
                  </a:lnTo>
                  <a:lnTo>
                    <a:pt x="469" y="1242"/>
                  </a:lnTo>
                  <a:lnTo>
                    <a:pt x="468" y="1242"/>
                  </a:lnTo>
                  <a:lnTo>
                    <a:pt x="468" y="1243"/>
                  </a:lnTo>
                  <a:lnTo>
                    <a:pt x="466" y="1243"/>
                  </a:lnTo>
                  <a:lnTo>
                    <a:pt x="465" y="1242"/>
                  </a:lnTo>
                  <a:lnTo>
                    <a:pt x="464" y="1242"/>
                  </a:lnTo>
                  <a:lnTo>
                    <a:pt x="463" y="1242"/>
                  </a:lnTo>
                  <a:lnTo>
                    <a:pt x="461" y="1242"/>
                  </a:lnTo>
                  <a:lnTo>
                    <a:pt x="460" y="1242"/>
                  </a:lnTo>
                  <a:lnTo>
                    <a:pt x="459" y="1242"/>
                  </a:lnTo>
                  <a:lnTo>
                    <a:pt x="457" y="1242"/>
                  </a:lnTo>
                  <a:lnTo>
                    <a:pt x="457" y="1243"/>
                  </a:lnTo>
                  <a:lnTo>
                    <a:pt x="456" y="1243"/>
                  </a:lnTo>
                  <a:lnTo>
                    <a:pt x="455" y="1245"/>
                  </a:lnTo>
                  <a:lnTo>
                    <a:pt x="455" y="1246"/>
                  </a:lnTo>
                  <a:lnTo>
                    <a:pt x="455" y="1247"/>
                  </a:lnTo>
                  <a:lnTo>
                    <a:pt x="454" y="1248"/>
                  </a:lnTo>
                  <a:lnTo>
                    <a:pt x="453" y="1249"/>
                  </a:lnTo>
                  <a:lnTo>
                    <a:pt x="452" y="1250"/>
                  </a:lnTo>
                  <a:lnTo>
                    <a:pt x="451" y="1250"/>
                  </a:lnTo>
                  <a:lnTo>
                    <a:pt x="451" y="1251"/>
                  </a:lnTo>
                  <a:lnTo>
                    <a:pt x="449" y="1252"/>
                  </a:lnTo>
                  <a:lnTo>
                    <a:pt x="449" y="1254"/>
                  </a:lnTo>
                  <a:lnTo>
                    <a:pt x="448" y="1255"/>
                  </a:lnTo>
                  <a:lnTo>
                    <a:pt x="447" y="1256"/>
                  </a:lnTo>
                  <a:lnTo>
                    <a:pt x="446" y="1256"/>
                  </a:lnTo>
                  <a:lnTo>
                    <a:pt x="445" y="1256"/>
                  </a:lnTo>
                  <a:lnTo>
                    <a:pt x="444" y="1256"/>
                  </a:lnTo>
                  <a:lnTo>
                    <a:pt x="443" y="1256"/>
                  </a:lnTo>
                  <a:lnTo>
                    <a:pt x="442" y="1255"/>
                  </a:lnTo>
                  <a:lnTo>
                    <a:pt x="440" y="1256"/>
                  </a:lnTo>
                  <a:lnTo>
                    <a:pt x="439" y="1257"/>
                  </a:lnTo>
                  <a:lnTo>
                    <a:pt x="438" y="1258"/>
                  </a:lnTo>
                  <a:lnTo>
                    <a:pt x="439" y="1258"/>
                  </a:lnTo>
                  <a:lnTo>
                    <a:pt x="438" y="1259"/>
                  </a:lnTo>
                  <a:lnTo>
                    <a:pt x="438" y="1260"/>
                  </a:lnTo>
                  <a:lnTo>
                    <a:pt x="438" y="1262"/>
                  </a:lnTo>
                  <a:lnTo>
                    <a:pt x="438" y="1263"/>
                  </a:lnTo>
                  <a:lnTo>
                    <a:pt x="438" y="1264"/>
                  </a:lnTo>
                  <a:lnTo>
                    <a:pt x="439" y="1265"/>
                  </a:lnTo>
                  <a:lnTo>
                    <a:pt x="439" y="1266"/>
                  </a:lnTo>
                  <a:lnTo>
                    <a:pt x="439" y="1267"/>
                  </a:lnTo>
                  <a:lnTo>
                    <a:pt x="440" y="1267"/>
                  </a:lnTo>
                  <a:lnTo>
                    <a:pt x="440" y="1268"/>
                  </a:lnTo>
                  <a:lnTo>
                    <a:pt x="442" y="1270"/>
                  </a:lnTo>
                  <a:lnTo>
                    <a:pt x="440" y="1271"/>
                  </a:lnTo>
                  <a:lnTo>
                    <a:pt x="440" y="1272"/>
                  </a:lnTo>
                  <a:lnTo>
                    <a:pt x="442" y="1273"/>
                  </a:lnTo>
                  <a:lnTo>
                    <a:pt x="443" y="1275"/>
                  </a:lnTo>
                  <a:lnTo>
                    <a:pt x="444" y="1276"/>
                  </a:lnTo>
                  <a:lnTo>
                    <a:pt x="444" y="1277"/>
                  </a:lnTo>
                  <a:lnTo>
                    <a:pt x="445" y="1277"/>
                  </a:lnTo>
                  <a:lnTo>
                    <a:pt x="446" y="1277"/>
                  </a:lnTo>
                  <a:lnTo>
                    <a:pt x="446" y="1279"/>
                  </a:lnTo>
                  <a:lnTo>
                    <a:pt x="446" y="1281"/>
                  </a:lnTo>
                  <a:lnTo>
                    <a:pt x="446" y="1282"/>
                  </a:lnTo>
                  <a:lnTo>
                    <a:pt x="446" y="1283"/>
                  </a:lnTo>
                  <a:lnTo>
                    <a:pt x="445" y="1283"/>
                  </a:lnTo>
                  <a:lnTo>
                    <a:pt x="445" y="1284"/>
                  </a:lnTo>
                  <a:lnTo>
                    <a:pt x="445" y="1287"/>
                  </a:lnTo>
                  <a:lnTo>
                    <a:pt x="445" y="1288"/>
                  </a:lnTo>
                  <a:lnTo>
                    <a:pt x="445" y="1289"/>
                  </a:lnTo>
                  <a:lnTo>
                    <a:pt x="445" y="1290"/>
                  </a:lnTo>
                  <a:lnTo>
                    <a:pt x="446" y="1291"/>
                  </a:lnTo>
                  <a:lnTo>
                    <a:pt x="446" y="1292"/>
                  </a:lnTo>
                  <a:lnTo>
                    <a:pt x="447" y="1292"/>
                  </a:lnTo>
                  <a:lnTo>
                    <a:pt x="448" y="1292"/>
                  </a:lnTo>
                  <a:lnTo>
                    <a:pt x="449" y="1292"/>
                  </a:lnTo>
                  <a:lnTo>
                    <a:pt x="449" y="1293"/>
                  </a:lnTo>
                  <a:lnTo>
                    <a:pt x="449" y="1295"/>
                  </a:lnTo>
                  <a:lnTo>
                    <a:pt x="449" y="1296"/>
                  </a:lnTo>
                  <a:lnTo>
                    <a:pt x="451" y="1296"/>
                  </a:lnTo>
                  <a:lnTo>
                    <a:pt x="451" y="1297"/>
                  </a:lnTo>
                  <a:lnTo>
                    <a:pt x="451" y="1298"/>
                  </a:lnTo>
                  <a:lnTo>
                    <a:pt x="452" y="1298"/>
                  </a:lnTo>
                  <a:lnTo>
                    <a:pt x="452" y="1299"/>
                  </a:lnTo>
                  <a:lnTo>
                    <a:pt x="451" y="1299"/>
                  </a:lnTo>
                  <a:lnTo>
                    <a:pt x="449" y="1299"/>
                  </a:lnTo>
                  <a:lnTo>
                    <a:pt x="448" y="1299"/>
                  </a:lnTo>
                  <a:lnTo>
                    <a:pt x="447" y="1300"/>
                  </a:lnTo>
                  <a:lnTo>
                    <a:pt x="446" y="1300"/>
                  </a:lnTo>
                  <a:lnTo>
                    <a:pt x="446" y="1301"/>
                  </a:lnTo>
                  <a:lnTo>
                    <a:pt x="445" y="1301"/>
                  </a:lnTo>
                  <a:lnTo>
                    <a:pt x="445" y="1302"/>
                  </a:lnTo>
                  <a:lnTo>
                    <a:pt x="444" y="1302"/>
                  </a:lnTo>
                  <a:lnTo>
                    <a:pt x="444" y="1304"/>
                  </a:lnTo>
                  <a:lnTo>
                    <a:pt x="443" y="1304"/>
                  </a:lnTo>
                  <a:lnTo>
                    <a:pt x="442" y="1304"/>
                  </a:lnTo>
                  <a:lnTo>
                    <a:pt x="440" y="1305"/>
                  </a:lnTo>
                  <a:lnTo>
                    <a:pt x="440" y="1306"/>
                  </a:lnTo>
                  <a:lnTo>
                    <a:pt x="439" y="1307"/>
                  </a:lnTo>
                  <a:lnTo>
                    <a:pt x="439" y="1308"/>
                  </a:lnTo>
                  <a:lnTo>
                    <a:pt x="438" y="1308"/>
                  </a:lnTo>
                  <a:lnTo>
                    <a:pt x="438" y="1309"/>
                  </a:lnTo>
                  <a:lnTo>
                    <a:pt x="438" y="1310"/>
                  </a:lnTo>
                  <a:lnTo>
                    <a:pt x="437" y="1310"/>
                  </a:lnTo>
                  <a:lnTo>
                    <a:pt x="437" y="1312"/>
                  </a:lnTo>
                  <a:lnTo>
                    <a:pt x="436" y="1313"/>
                  </a:lnTo>
                  <a:lnTo>
                    <a:pt x="435" y="1313"/>
                  </a:lnTo>
                  <a:lnTo>
                    <a:pt x="435" y="1314"/>
                  </a:lnTo>
                  <a:lnTo>
                    <a:pt x="435" y="1315"/>
                  </a:lnTo>
                  <a:lnTo>
                    <a:pt x="434" y="1315"/>
                  </a:lnTo>
                  <a:lnTo>
                    <a:pt x="435" y="1316"/>
                  </a:lnTo>
                  <a:lnTo>
                    <a:pt x="435" y="1317"/>
                  </a:lnTo>
                  <a:lnTo>
                    <a:pt x="434" y="1317"/>
                  </a:lnTo>
                  <a:lnTo>
                    <a:pt x="434" y="1318"/>
                  </a:lnTo>
                  <a:lnTo>
                    <a:pt x="434" y="1319"/>
                  </a:lnTo>
                  <a:lnTo>
                    <a:pt x="434" y="1321"/>
                  </a:lnTo>
                  <a:lnTo>
                    <a:pt x="434" y="1322"/>
                  </a:lnTo>
                  <a:lnTo>
                    <a:pt x="435" y="1322"/>
                  </a:lnTo>
                  <a:lnTo>
                    <a:pt x="436" y="1322"/>
                  </a:lnTo>
                  <a:lnTo>
                    <a:pt x="437" y="1322"/>
                  </a:lnTo>
                  <a:lnTo>
                    <a:pt x="438" y="1322"/>
                  </a:lnTo>
                  <a:lnTo>
                    <a:pt x="439" y="1322"/>
                  </a:lnTo>
                  <a:lnTo>
                    <a:pt x="439" y="1323"/>
                  </a:lnTo>
                  <a:lnTo>
                    <a:pt x="440" y="1324"/>
                  </a:lnTo>
                  <a:lnTo>
                    <a:pt x="440" y="1325"/>
                  </a:lnTo>
                  <a:lnTo>
                    <a:pt x="442" y="1325"/>
                  </a:lnTo>
                  <a:lnTo>
                    <a:pt x="442" y="1326"/>
                  </a:lnTo>
                  <a:lnTo>
                    <a:pt x="440" y="1326"/>
                  </a:lnTo>
                  <a:lnTo>
                    <a:pt x="439" y="1326"/>
                  </a:lnTo>
                  <a:lnTo>
                    <a:pt x="439" y="1327"/>
                  </a:lnTo>
                  <a:lnTo>
                    <a:pt x="438" y="1327"/>
                  </a:lnTo>
                  <a:lnTo>
                    <a:pt x="438" y="1329"/>
                  </a:lnTo>
                  <a:lnTo>
                    <a:pt x="438" y="1330"/>
                  </a:lnTo>
                  <a:lnTo>
                    <a:pt x="437" y="1330"/>
                  </a:lnTo>
                  <a:lnTo>
                    <a:pt x="436" y="1331"/>
                  </a:lnTo>
                  <a:lnTo>
                    <a:pt x="435" y="1332"/>
                  </a:lnTo>
                  <a:lnTo>
                    <a:pt x="435" y="1333"/>
                  </a:lnTo>
                  <a:lnTo>
                    <a:pt x="436" y="1334"/>
                  </a:lnTo>
                  <a:lnTo>
                    <a:pt x="436" y="1335"/>
                  </a:lnTo>
                  <a:lnTo>
                    <a:pt x="437" y="1337"/>
                  </a:lnTo>
                  <a:lnTo>
                    <a:pt x="438" y="1337"/>
                  </a:lnTo>
                  <a:lnTo>
                    <a:pt x="438" y="1338"/>
                  </a:lnTo>
                  <a:lnTo>
                    <a:pt x="439" y="1338"/>
                  </a:lnTo>
                  <a:lnTo>
                    <a:pt x="439" y="1339"/>
                  </a:lnTo>
                  <a:lnTo>
                    <a:pt x="439" y="1340"/>
                  </a:lnTo>
                  <a:lnTo>
                    <a:pt x="440" y="1341"/>
                  </a:lnTo>
                  <a:lnTo>
                    <a:pt x="443" y="1341"/>
                  </a:lnTo>
                  <a:lnTo>
                    <a:pt x="444" y="1341"/>
                  </a:lnTo>
                  <a:lnTo>
                    <a:pt x="444" y="1342"/>
                  </a:lnTo>
                  <a:lnTo>
                    <a:pt x="445" y="1342"/>
                  </a:lnTo>
                  <a:lnTo>
                    <a:pt x="445" y="1343"/>
                  </a:lnTo>
                  <a:lnTo>
                    <a:pt x="445" y="1344"/>
                  </a:lnTo>
                  <a:lnTo>
                    <a:pt x="446" y="1346"/>
                  </a:lnTo>
                  <a:lnTo>
                    <a:pt x="446" y="1347"/>
                  </a:lnTo>
                  <a:lnTo>
                    <a:pt x="446" y="1348"/>
                  </a:lnTo>
                  <a:lnTo>
                    <a:pt x="445" y="1349"/>
                  </a:lnTo>
                  <a:lnTo>
                    <a:pt x="445" y="1350"/>
                  </a:lnTo>
                  <a:lnTo>
                    <a:pt x="445" y="1351"/>
                  </a:lnTo>
                  <a:lnTo>
                    <a:pt x="444" y="1351"/>
                  </a:lnTo>
                  <a:lnTo>
                    <a:pt x="443" y="1352"/>
                  </a:lnTo>
                  <a:lnTo>
                    <a:pt x="443" y="1354"/>
                  </a:lnTo>
                  <a:lnTo>
                    <a:pt x="442" y="1355"/>
                  </a:lnTo>
                  <a:lnTo>
                    <a:pt x="443" y="1356"/>
                  </a:lnTo>
                  <a:lnTo>
                    <a:pt x="443" y="1357"/>
                  </a:lnTo>
                  <a:lnTo>
                    <a:pt x="443" y="1358"/>
                  </a:lnTo>
                  <a:lnTo>
                    <a:pt x="443" y="1359"/>
                  </a:lnTo>
                  <a:lnTo>
                    <a:pt x="444" y="1359"/>
                  </a:lnTo>
                  <a:lnTo>
                    <a:pt x="444" y="1360"/>
                  </a:lnTo>
                  <a:lnTo>
                    <a:pt x="445" y="1360"/>
                  </a:lnTo>
                  <a:lnTo>
                    <a:pt x="445" y="1362"/>
                  </a:lnTo>
                  <a:lnTo>
                    <a:pt x="445" y="1363"/>
                  </a:lnTo>
                  <a:lnTo>
                    <a:pt x="445" y="1364"/>
                  </a:lnTo>
                  <a:lnTo>
                    <a:pt x="446" y="1365"/>
                  </a:lnTo>
                  <a:lnTo>
                    <a:pt x="446" y="1366"/>
                  </a:lnTo>
                  <a:lnTo>
                    <a:pt x="447" y="1366"/>
                  </a:lnTo>
                  <a:lnTo>
                    <a:pt x="447" y="1368"/>
                  </a:lnTo>
                  <a:lnTo>
                    <a:pt x="447" y="1369"/>
                  </a:lnTo>
                  <a:lnTo>
                    <a:pt x="447" y="1371"/>
                  </a:lnTo>
                  <a:lnTo>
                    <a:pt x="447" y="1372"/>
                  </a:lnTo>
                  <a:lnTo>
                    <a:pt x="447" y="1373"/>
                  </a:lnTo>
                  <a:lnTo>
                    <a:pt x="446" y="1374"/>
                  </a:lnTo>
                  <a:lnTo>
                    <a:pt x="446" y="1375"/>
                  </a:lnTo>
                  <a:lnTo>
                    <a:pt x="445" y="1375"/>
                  </a:lnTo>
                  <a:lnTo>
                    <a:pt x="445" y="1376"/>
                  </a:lnTo>
                  <a:lnTo>
                    <a:pt x="445" y="1377"/>
                  </a:lnTo>
                  <a:lnTo>
                    <a:pt x="445" y="1379"/>
                  </a:lnTo>
                  <a:lnTo>
                    <a:pt x="444" y="1380"/>
                  </a:lnTo>
                  <a:lnTo>
                    <a:pt x="443" y="1380"/>
                  </a:lnTo>
                  <a:lnTo>
                    <a:pt x="442" y="1380"/>
                  </a:lnTo>
                  <a:lnTo>
                    <a:pt x="440" y="1381"/>
                  </a:lnTo>
                  <a:lnTo>
                    <a:pt x="440" y="1382"/>
                  </a:lnTo>
                  <a:lnTo>
                    <a:pt x="439" y="1382"/>
                  </a:lnTo>
                  <a:lnTo>
                    <a:pt x="439" y="1383"/>
                  </a:lnTo>
                  <a:lnTo>
                    <a:pt x="438" y="1383"/>
                  </a:lnTo>
                  <a:lnTo>
                    <a:pt x="437" y="1384"/>
                  </a:lnTo>
                  <a:lnTo>
                    <a:pt x="437" y="1385"/>
                  </a:lnTo>
                  <a:lnTo>
                    <a:pt x="436" y="1387"/>
                  </a:lnTo>
                  <a:lnTo>
                    <a:pt x="436" y="1388"/>
                  </a:lnTo>
                  <a:lnTo>
                    <a:pt x="436" y="1389"/>
                  </a:lnTo>
                  <a:lnTo>
                    <a:pt x="437" y="1390"/>
                  </a:lnTo>
                  <a:lnTo>
                    <a:pt x="437" y="1391"/>
                  </a:lnTo>
                  <a:lnTo>
                    <a:pt x="437" y="1392"/>
                  </a:lnTo>
                  <a:lnTo>
                    <a:pt x="437" y="1393"/>
                  </a:lnTo>
                  <a:lnTo>
                    <a:pt x="437" y="1394"/>
                  </a:lnTo>
                  <a:lnTo>
                    <a:pt x="436" y="1394"/>
                  </a:lnTo>
                  <a:lnTo>
                    <a:pt x="436" y="1396"/>
                  </a:lnTo>
                  <a:lnTo>
                    <a:pt x="435" y="1396"/>
                  </a:lnTo>
                  <a:lnTo>
                    <a:pt x="435" y="1397"/>
                  </a:lnTo>
                  <a:lnTo>
                    <a:pt x="434" y="1397"/>
                  </a:lnTo>
                  <a:lnTo>
                    <a:pt x="433" y="1398"/>
                  </a:lnTo>
                  <a:lnTo>
                    <a:pt x="433" y="1399"/>
                  </a:lnTo>
                  <a:lnTo>
                    <a:pt x="431" y="1400"/>
                  </a:lnTo>
                  <a:lnTo>
                    <a:pt x="430" y="1400"/>
                  </a:lnTo>
                  <a:lnTo>
                    <a:pt x="430" y="1401"/>
                  </a:lnTo>
                  <a:lnTo>
                    <a:pt x="429" y="1401"/>
                  </a:lnTo>
                  <a:lnTo>
                    <a:pt x="428" y="1402"/>
                  </a:lnTo>
                  <a:lnTo>
                    <a:pt x="427" y="1402"/>
                  </a:lnTo>
                  <a:lnTo>
                    <a:pt x="427" y="1404"/>
                  </a:lnTo>
                  <a:lnTo>
                    <a:pt x="427" y="1405"/>
                  </a:lnTo>
                  <a:lnTo>
                    <a:pt x="428" y="1407"/>
                  </a:lnTo>
                  <a:lnTo>
                    <a:pt x="428" y="1408"/>
                  </a:lnTo>
                  <a:lnTo>
                    <a:pt x="428" y="1409"/>
                  </a:lnTo>
                  <a:lnTo>
                    <a:pt x="428" y="1410"/>
                  </a:lnTo>
                  <a:lnTo>
                    <a:pt x="427" y="1411"/>
                  </a:lnTo>
                  <a:lnTo>
                    <a:pt x="427" y="1413"/>
                  </a:lnTo>
                  <a:lnTo>
                    <a:pt x="427" y="1415"/>
                  </a:lnTo>
                  <a:lnTo>
                    <a:pt x="426" y="1416"/>
                  </a:lnTo>
                  <a:lnTo>
                    <a:pt x="426" y="1417"/>
                  </a:lnTo>
                  <a:lnTo>
                    <a:pt x="425" y="1417"/>
                  </a:lnTo>
                  <a:lnTo>
                    <a:pt x="423" y="1417"/>
                  </a:lnTo>
                  <a:lnTo>
                    <a:pt x="423" y="1418"/>
                  </a:lnTo>
                  <a:lnTo>
                    <a:pt x="422" y="1418"/>
                  </a:lnTo>
                  <a:lnTo>
                    <a:pt x="422" y="1419"/>
                  </a:lnTo>
                  <a:lnTo>
                    <a:pt x="422" y="1421"/>
                  </a:lnTo>
                  <a:lnTo>
                    <a:pt x="423" y="1422"/>
                  </a:lnTo>
                  <a:lnTo>
                    <a:pt x="423" y="1423"/>
                  </a:lnTo>
                  <a:lnTo>
                    <a:pt x="425" y="1424"/>
                  </a:lnTo>
                  <a:lnTo>
                    <a:pt x="423" y="1424"/>
                  </a:lnTo>
                  <a:lnTo>
                    <a:pt x="423" y="1425"/>
                  </a:lnTo>
                  <a:lnTo>
                    <a:pt x="423" y="1426"/>
                  </a:lnTo>
                  <a:lnTo>
                    <a:pt x="422" y="1427"/>
                  </a:lnTo>
                  <a:lnTo>
                    <a:pt x="422" y="1429"/>
                  </a:lnTo>
                  <a:lnTo>
                    <a:pt x="421" y="1429"/>
                  </a:lnTo>
                  <a:lnTo>
                    <a:pt x="420" y="1429"/>
                  </a:lnTo>
                  <a:lnTo>
                    <a:pt x="419" y="1430"/>
                  </a:lnTo>
                  <a:lnTo>
                    <a:pt x="418" y="1430"/>
                  </a:lnTo>
                  <a:lnTo>
                    <a:pt x="417" y="1431"/>
                  </a:lnTo>
                  <a:lnTo>
                    <a:pt x="417" y="1432"/>
                  </a:lnTo>
                  <a:lnTo>
                    <a:pt x="417" y="1433"/>
                  </a:lnTo>
                  <a:lnTo>
                    <a:pt x="416" y="1434"/>
                  </a:lnTo>
                  <a:lnTo>
                    <a:pt x="416" y="1435"/>
                  </a:lnTo>
                  <a:lnTo>
                    <a:pt x="414" y="1435"/>
                  </a:lnTo>
                  <a:lnTo>
                    <a:pt x="414" y="1436"/>
                  </a:lnTo>
                  <a:lnTo>
                    <a:pt x="414" y="1438"/>
                  </a:lnTo>
                  <a:lnTo>
                    <a:pt x="413" y="1438"/>
                  </a:lnTo>
                  <a:lnTo>
                    <a:pt x="413" y="1439"/>
                  </a:lnTo>
                  <a:lnTo>
                    <a:pt x="412" y="1439"/>
                  </a:lnTo>
                  <a:lnTo>
                    <a:pt x="411" y="1440"/>
                  </a:lnTo>
                  <a:lnTo>
                    <a:pt x="410" y="1440"/>
                  </a:lnTo>
                  <a:lnTo>
                    <a:pt x="409" y="1440"/>
                  </a:lnTo>
                  <a:lnTo>
                    <a:pt x="408" y="1440"/>
                  </a:lnTo>
                  <a:lnTo>
                    <a:pt x="406" y="1441"/>
                  </a:lnTo>
                  <a:lnTo>
                    <a:pt x="406" y="1442"/>
                  </a:lnTo>
                  <a:lnTo>
                    <a:pt x="408" y="1443"/>
                  </a:lnTo>
                  <a:lnTo>
                    <a:pt x="409" y="1443"/>
                  </a:lnTo>
                  <a:lnTo>
                    <a:pt x="410" y="1443"/>
                  </a:lnTo>
                  <a:lnTo>
                    <a:pt x="411" y="1443"/>
                  </a:lnTo>
                  <a:lnTo>
                    <a:pt x="411" y="1444"/>
                  </a:lnTo>
                  <a:lnTo>
                    <a:pt x="413" y="1446"/>
                  </a:lnTo>
                  <a:lnTo>
                    <a:pt x="414" y="1446"/>
                  </a:lnTo>
                  <a:lnTo>
                    <a:pt x="414" y="1447"/>
                  </a:lnTo>
                  <a:lnTo>
                    <a:pt x="416" y="1447"/>
                  </a:lnTo>
                  <a:lnTo>
                    <a:pt x="417" y="1448"/>
                  </a:lnTo>
                  <a:lnTo>
                    <a:pt x="418" y="1448"/>
                  </a:lnTo>
                  <a:lnTo>
                    <a:pt x="418" y="1449"/>
                  </a:lnTo>
                  <a:lnTo>
                    <a:pt x="418" y="1450"/>
                  </a:lnTo>
                  <a:lnTo>
                    <a:pt x="418" y="1451"/>
                  </a:lnTo>
                  <a:lnTo>
                    <a:pt x="417" y="1452"/>
                  </a:lnTo>
                  <a:lnTo>
                    <a:pt x="416" y="1454"/>
                  </a:lnTo>
                  <a:lnTo>
                    <a:pt x="414" y="1454"/>
                  </a:lnTo>
                  <a:lnTo>
                    <a:pt x="413" y="1454"/>
                  </a:lnTo>
                  <a:lnTo>
                    <a:pt x="412" y="1454"/>
                  </a:lnTo>
                  <a:lnTo>
                    <a:pt x="411" y="1455"/>
                  </a:lnTo>
                  <a:lnTo>
                    <a:pt x="410" y="1456"/>
                  </a:lnTo>
                  <a:lnTo>
                    <a:pt x="409" y="1456"/>
                  </a:lnTo>
                  <a:lnTo>
                    <a:pt x="408" y="1456"/>
                  </a:lnTo>
                  <a:lnTo>
                    <a:pt x="406" y="1456"/>
                  </a:lnTo>
                  <a:lnTo>
                    <a:pt x="405" y="1457"/>
                  </a:lnTo>
                  <a:lnTo>
                    <a:pt x="405" y="1458"/>
                  </a:lnTo>
                  <a:lnTo>
                    <a:pt x="406" y="1459"/>
                  </a:lnTo>
                  <a:lnTo>
                    <a:pt x="408" y="1459"/>
                  </a:lnTo>
                  <a:lnTo>
                    <a:pt x="409" y="1459"/>
                  </a:lnTo>
                  <a:lnTo>
                    <a:pt x="409" y="1460"/>
                  </a:lnTo>
                  <a:lnTo>
                    <a:pt x="410" y="1460"/>
                  </a:lnTo>
                  <a:lnTo>
                    <a:pt x="410" y="1461"/>
                  </a:lnTo>
                  <a:lnTo>
                    <a:pt x="410" y="1463"/>
                  </a:lnTo>
                  <a:lnTo>
                    <a:pt x="410" y="1464"/>
                  </a:lnTo>
                  <a:lnTo>
                    <a:pt x="411" y="1465"/>
                  </a:lnTo>
                  <a:lnTo>
                    <a:pt x="411" y="1466"/>
                  </a:lnTo>
                  <a:lnTo>
                    <a:pt x="410" y="1467"/>
                  </a:lnTo>
                  <a:lnTo>
                    <a:pt x="410" y="1468"/>
                  </a:lnTo>
                  <a:lnTo>
                    <a:pt x="409" y="1468"/>
                  </a:lnTo>
                  <a:lnTo>
                    <a:pt x="408" y="1468"/>
                  </a:lnTo>
                  <a:lnTo>
                    <a:pt x="406" y="1469"/>
                  </a:lnTo>
                  <a:lnTo>
                    <a:pt x="405" y="1471"/>
                  </a:lnTo>
                  <a:lnTo>
                    <a:pt x="405" y="1472"/>
                  </a:lnTo>
                  <a:lnTo>
                    <a:pt x="405" y="1473"/>
                  </a:lnTo>
                  <a:lnTo>
                    <a:pt x="404" y="1474"/>
                  </a:lnTo>
                  <a:lnTo>
                    <a:pt x="404" y="1475"/>
                  </a:lnTo>
                  <a:lnTo>
                    <a:pt x="404" y="1476"/>
                  </a:lnTo>
                  <a:lnTo>
                    <a:pt x="404" y="1477"/>
                  </a:lnTo>
                  <a:lnTo>
                    <a:pt x="404" y="1479"/>
                  </a:lnTo>
                  <a:lnTo>
                    <a:pt x="404" y="1480"/>
                  </a:lnTo>
                  <a:lnTo>
                    <a:pt x="405" y="1481"/>
                  </a:lnTo>
                  <a:lnTo>
                    <a:pt x="405" y="1482"/>
                  </a:lnTo>
                  <a:lnTo>
                    <a:pt x="405" y="1483"/>
                  </a:lnTo>
                  <a:lnTo>
                    <a:pt x="404" y="1484"/>
                  </a:lnTo>
                  <a:lnTo>
                    <a:pt x="403" y="1484"/>
                  </a:lnTo>
                  <a:lnTo>
                    <a:pt x="403" y="1485"/>
                  </a:lnTo>
                  <a:lnTo>
                    <a:pt x="402" y="1485"/>
                  </a:lnTo>
                  <a:lnTo>
                    <a:pt x="402" y="1486"/>
                  </a:lnTo>
                  <a:lnTo>
                    <a:pt x="401" y="1486"/>
                  </a:lnTo>
                  <a:lnTo>
                    <a:pt x="401" y="1488"/>
                  </a:lnTo>
                  <a:lnTo>
                    <a:pt x="401" y="1489"/>
                  </a:lnTo>
                  <a:lnTo>
                    <a:pt x="400" y="1490"/>
                  </a:lnTo>
                  <a:lnTo>
                    <a:pt x="399" y="1491"/>
                  </a:lnTo>
                  <a:lnTo>
                    <a:pt x="399" y="1492"/>
                  </a:lnTo>
                  <a:lnTo>
                    <a:pt x="399" y="1493"/>
                  </a:lnTo>
                  <a:lnTo>
                    <a:pt x="397" y="1493"/>
                  </a:lnTo>
                  <a:lnTo>
                    <a:pt x="397" y="1494"/>
                  </a:lnTo>
                  <a:lnTo>
                    <a:pt x="396" y="1494"/>
                  </a:lnTo>
                  <a:lnTo>
                    <a:pt x="395" y="1494"/>
                  </a:lnTo>
                  <a:lnTo>
                    <a:pt x="394" y="1494"/>
                  </a:lnTo>
                  <a:lnTo>
                    <a:pt x="393" y="1496"/>
                  </a:lnTo>
                  <a:lnTo>
                    <a:pt x="392" y="1497"/>
                  </a:lnTo>
                  <a:lnTo>
                    <a:pt x="391" y="1497"/>
                  </a:lnTo>
                  <a:lnTo>
                    <a:pt x="390" y="1498"/>
                  </a:lnTo>
                  <a:lnTo>
                    <a:pt x="388" y="1499"/>
                  </a:lnTo>
                  <a:lnTo>
                    <a:pt x="387" y="1500"/>
                  </a:lnTo>
                  <a:lnTo>
                    <a:pt x="386" y="1500"/>
                  </a:lnTo>
                  <a:lnTo>
                    <a:pt x="386" y="1501"/>
                  </a:lnTo>
                  <a:lnTo>
                    <a:pt x="386" y="1502"/>
                  </a:lnTo>
                  <a:lnTo>
                    <a:pt x="387" y="1503"/>
                  </a:lnTo>
                  <a:lnTo>
                    <a:pt x="390" y="1505"/>
                  </a:lnTo>
                  <a:lnTo>
                    <a:pt x="390" y="1506"/>
                  </a:lnTo>
                  <a:lnTo>
                    <a:pt x="390" y="1507"/>
                  </a:lnTo>
                  <a:lnTo>
                    <a:pt x="390" y="1508"/>
                  </a:lnTo>
                  <a:lnTo>
                    <a:pt x="388" y="1508"/>
                  </a:lnTo>
                  <a:lnTo>
                    <a:pt x="388" y="1509"/>
                  </a:lnTo>
                  <a:lnTo>
                    <a:pt x="388" y="1510"/>
                  </a:lnTo>
                  <a:lnTo>
                    <a:pt x="388" y="1511"/>
                  </a:lnTo>
                  <a:lnTo>
                    <a:pt x="387" y="1511"/>
                  </a:lnTo>
                  <a:lnTo>
                    <a:pt x="387" y="1513"/>
                  </a:lnTo>
                  <a:lnTo>
                    <a:pt x="387" y="1514"/>
                  </a:lnTo>
                  <a:lnTo>
                    <a:pt x="390" y="1516"/>
                  </a:lnTo>
                  <a:lnTo>
                    <a:pt x="391" y="1516"/>
                  </a:lnTo>
                  <a:lnTo>
                    <a:pt x="391" y="1517"/>
                  </a:lnTo>
                  <a:lnTo>
                    <a:pt x="391" y="1518"/>
                  </a:lnTo>
                  <a:lnTo>
                    <a:pt x="391" y="1519"/>
                  </a:lnTo>
                  <a:lnTo>
                    <a:pt x="392" y="1519"/>
                  </a:lnTo>
                  <a:lnTo>
                    <a:pt x="391" y="1521"/>
                  </a:lnTo>
                  <a:lnTo>
                    <a:pt x="391" y="1522"/>
                  </a:lnTo>
                  <a:lnTo>
                    <a:pt x="390" y="1522"/>
                  </a:lnTo>
                  <a:lnTo>
                    <a:pt x="388" y="1522"/>
                  </a:lnTo>
                  <a:lnTo>
                    <a:pt x="387" y="1522"/>
                  </a:lnTo>
                  <a:lnTo>
                    <a:pt x="386" y="1521"/>
                  </a:lnTo>
                  <a:lnTo>
                    <a:pt x="385" y="1521"/>
                  </a:lnTo>
                  <a:lnTo>
                    <a:pt x="384" y="1521"/>
                  </a:lnTo>
                  <a:lnTo>
                    <a:pt x="383" y="1521"/>
                  </a:lnTo>
                  <a:lnTo>
                    <a:pt x="383" y="1522"/>
                  </a:lnTo>
                  <a:lnTo>
                    <a:pt x="382" y="1522"/>
                  </a:lnTo>
                  <a:lnTo>
                    <a:pt x="382" y="1523"/>
                  </a:lnTo>
                  <a:lnTo>
                    <a:pt x="382" y="1524"/>
                  </a:lnTo>
                  <a:lnTo>
                    <a:pt x="380" y="1524"/>
                  </a:lnTo>
                  <a:lnTo>
                    <a:pt x="382" y="1525"/>
                  </a:lnTo>
                  <a:lnTo>
                    <a:pt x="382" y="1526"/>
                  </a:lnTo>
                  <a:lnTo>
                    <a:pt x="382" y="1527"/>
                  </a:lnTo>
                  <a:lnTo>
                    <a:pt x="380" y="1527"/>
                  </a:lnTo>
                  <a:lnTo>
                    <a:pt x="379" y="1527"/>
                  </a:lnTo>
                  <a:lnTo>
                    <a:pt x="377" y="1527"/>
                  </a:lnTo>
                  <a:lnTo>
                    <a:pt x="376" y="1526"/>
                  </a:lnTo>
                  <a:lnTo>
                    <a:pt x="375" y="1526"/>
                  </a:lnTo>
                  <a:lnTo>
                    <a:pt x="374" y="1526"/>
                  </a:lnTo>
                  <a:lnTo>
                    <a:pt x="373" y="1527"/>
                  </a:lnTo>
                  <a:lnTo>
                    <a:pt x="371" y="1527"/>
                  </a:lnTo>
                  <a:lnTo>
                    <a:pt x="370" y="1527"/>
                  </a:lnTo>
                  <a:lnTo>
                    <a:pt x="370" y="1528"/>
                  </a:lnTo>
                  <a:lnTo>
                    <a:pt x="369" y="1530"/>
                  </a:lnTo>
                  <a:lnTo>
                    <a:pt x="369" y="1531"/>
                  </a:lnTo>
                  <a:lnTo>
                    <a:pt x="369" y="1532"/>
                  </a:lnTo>
                  <a:lnTo>
                    <a:pt x="369" y="1533"/>
                  </a:lnTo>
                  <a:lnTo>
                    <a:pt x="369" y="1534"/>
                  </a:lnTo>
                  <a:lnTo>
                    <a:pt x="370" y="1535"/>
                  </a:lnTo>
                  <a:lnTo>
                    <a:pt x="370" y="1536"/>
                  </a:lnTo>
                  <a:lnTo>
                    <a:pt x="371" y="1536"/>
                  </a:lnTo>
                  <a:lnTo>
                    <a:pt x="371" y="1538"/>
                  </a:lnTo>
                  <a:lnTo>
                    <a:pt x="373" y="1539"/>
                  </a:lnTo>
                  <a:lnTo>
                    <a:pt x="374" y="1539"/>
                  </a:lnTo>
                  <a:lnTo>
                    <a:pt x="375" y="1539"/>
                  </a:lnTo>
                  <a:lnTo>
                    <a:pt x="376" y="1539"/>
                  </a:lnTo>
                  <a:lnTo>
                    <a:pt x="377" y="1539"/>
                  </a:lnTo>
                  <a:lnTo>
                    <a:pt x="378" y="1539"/>
                  </a:lnTo>
                  <a:lnTo>
                    <a:pt x="378" y="1540"/>
                  </a:lnTo>
                  <a:lnTo>
                    <a:pt x="379" y="1541"/>
                  </a:lnTo>
                  <a:lnTo>
                    <a:pt x="379" y="1542"/>
                  </a:lnTo>
                  <a:lnTo>
                    <a:pt x="378" y="1542"/>
                  </a:lnTo>
                  <a:lnTo>
                    <a:pt x="378" y="1543"/>
                  </a:lnTo>
                  <a:lnTo>
                    <a:pt x="377" y="1543"/>
                  </a:lnTo>
                  <a:lnTo>
                    <a:pt x="376" y="1543"/>
                  </a:lnTo>
                  <a:lnTo>
                    <a:pt x="375" y="1542"/>
                  </a:lnTo>
                  <a:lnTo>
                    <a:pt x="374" y="1541"/>
                  </a:lnTo>
                  <a:lnTo>
                    <a:pt x="373" y="1541"/>
                  </a:lnTo>
                  <a:lnTo>
                    <a:pt x="371" y="1541"/>
                  </a:lnTo>
                  <a:lnTo>
                    <a:pt x="370" y="1541"/>
                  </a:lnTo>
                  <a:lnTo>
                    <a:pt x="370" y="1542"/>
                  </a:lnTo>
                  <a:lnTo>
                    <a:pt x="370" y="1543"/>
                  </a:lnTo>
                  <a:lnTo>
                    <a:pt x="371" y="1544"/>
                  </a:lnTo>
                  <a:lnTo>
                    <a:pt x="373" y="1546"/>
                  </a:lnTo>
                  <a:lnTo>
                    <a:pt x="373" y="1547"/>
                  </a:lnTo>
                  <a:lnTo>
                    <a:pt x="373" y="1548"/>
                  </a:lnTo>
                  <a:lnTo>
                    <a:pt x="371" y="1549"/>
                  </a:lnTo>
                  <a:lnTo>
                    <a:pt x="370" y="1549"/>
                  </a:lnTo>
                  <a:lnTo>
                    <a:pt x="369" y="1549"/>
                  </a:lnTo>
                  <a:lnTo>
                    <a:pt x="369" y="1548"/>
                  </a:lnTo>
                  <a:lnTo>
                    <a:pt x="369" y="1547"/>
                  </a:lnTo>
                  <a:lnTo>
                    <a:pt x="368" y="1547"/>
                  </a:lnTo>
                  <a:lnTo>
                    <a:pt x="368" y="1548"/>
                  </a:lnTo>
                  <a:lnTo>
                    <a:pt x="367" y="1548"/>
                  </a:lnTo>
                  <a:lnTo>
                    <a:pt x="367" y="1549"/>
                  </a:lnTo>
                  <a:lnTo>
                    <a:pt x="367" y="1550"/>
                  </a:lnTo>
                  <a:lnTo>
                    <a:pt x="368" y="1551"/>
                  </a:lnTo>
                  <a:lnTo>
                    <a:pt x="368" y="1552"/>
                  </a:lnTo>
                  <a:lnTo>
                    <a:pt x="367" y="1553"/>
                  </a:lnTo>
                  <a:lnTo>
                    <a:pt x="367" y="1555"/>
                  </a:lnTo>
                  <a:lnTo>
                    <a:pt x="366" y="1555"/>
                  </a:lnTo>
                  <a:lnTo>
                    <a:pt x="366" y="1556"/>
                  </a:lnTo>
                  <a:lnTo>
                    <a:pt x="365" y="1556"/>
                  </a:lnTo>
                  <a:lnTo>
                    <a:pt x="363" y="1557"/>
                  </a:lnTo>
                  <a:lnTo>
                    <a:pt x="363" y="1558"/>
                  </a:lnTo>
                  <a:lnTo>
                    <a:pt x="362" y="1559"/>
                  </a:lnTo>
                  <a:lnTo>
                    <a:pt x="362" y="1560"/>
                  </a:lnTo>
                  <a:lnTo>
                    <a:pt x="361" y="1560"/>
                  </a:lnTo>
                  <a:lnTo>
                    <a:pt x="361" y="1561"/>
                  </a:lnTo>
                  <a:lnTo>
                    <a:pt x="360" y="1563"/>
                  </a:lnTo>
                  <a:lnTo>
                    <a:pt x="360" y="1564"/>
                  </a:lnTo>
                  <a:lnTo>
                    <a:pt x="360" y="1565"/>
                  </a:lnTo>
                  <a:lnTo>
                    <a:pt x="360" y="1566"/>
                  </a:lnTo>
                  <a:lnTo>
                    <a:pt x="361" y="1567"/>
                  </a:lnTo>
                  <a:lnTo>
                    <a:pt x="361" y="1568"/>
                  </a:lnTo>
                  <a:lnTo>
                    <a:pt x="362" y="1568"/>
                  </a:lnTo>
                  <a:lnTo>
                    <a:pt x="362" y="1569"/>
                  </a:lnTo>
                  <a:lnTo>
                    <a:pt x="361" y="1570"/>
                  </a:lnTo>
                  <a:lnTo>
                    <a:pt x="361" y="1572"/>
                  </a:lnTo>
                  <a:lnTo>
                    <a:pt x="362" y="1573"/>
                  </a:lnTo>
                  <a:lnTo>
                    <a:pt x="361" y="1574"/>
                  </a:lnTo>
                  <a:lnTo>
                    <a:pt x="360" y="1575"/>
                  </a:lnTo>
                  <a:lnTo>
                    <a:pt x="359" y="1575"/>
                  </a:lnTo>
                  <a:lnTo>
                    <a:pt x="359" y="1576"/>
                  </a:lnTo>
                  <a:lnTo>
                    <a:pt x="358" y="1576"/>
                  </a:lnTo>
                  <a:lnTo>
                    <a:pt x="358" y="1577"/>
                  </a:lnTo>
                  <a:lnTo>
                    <a:pt x="358" y="1578"/>
                  </a:lnTo>
                  <a:lnTo>
                    <a:pt x="357" y="1578"/>
                  </a:lnTo>
                  <a:lnTo>
                    <a:pt x="357" y="1580"/>
                  </a:lnTo>
                  <a:lnTo>
                    <a:pt x="356" y="1580"/>
                  </a:lnTo>
                  <a:lnTo>
                    <a:pt x="354" y="1580"/>
                  </a:lnTo>
                  <a:lnTo>
                    <a:pt x="353" y="1580"/>
                  </a:lnTo>
                  <a:lnTo>
                    <a:pt x="352" y="1581"/>
                  </a:lnTo>
                  <a:lnTo>
                    <a:pt x="352" y="1582"/>
                  </a:lnTo>
                  <a:lnTo>
                    <a:pt x="353" y="1583"/>
                  </a:lnTo>
                  <a:lnTo>
                    <a:pt x="353" y="1584"/>
                  </a:lnTo>
                  <a:lnTo>
                    <a:pt x="353" y="1585"/>
                  </a:lnTo>
                  <a:lnTo>
                    <a:pt x="352" y="1585"/>
                  </a:lnTo>
                  <a:lnTo>
                    <a:pt x="352" y="1586"/>
                  </a:lnTo>
                  <a:lnTo>
                    <a:pt x="351" y="1588"/>
                  </a:lnTo>
                  <a:lnTo>
                    <a:pt x="350" y="1589"/>
                  </a:lnTo>
                  <a:lnTo>
                    <a:pt x="350" y="1590"/>
                  </a:lnTo>
                  <a:lnTo>
                    <a:pt x="351" y="1591"/>
                  </a:lnTo>
                  <a:lnTo>
                    <a:pt x="353" y="1592"/>
                  </a:lnTo>
                  <a:lnTo>
                    <a:pt x="354" y="1593"/>
                  </a:lnTo>
                  <a:lnTo>
                    <a:pt x="354" y="1594"/>
                  </a:lnTo>
                  <a:lnTo>
                    <a:pt x="353" y="1594"/>
                  </a:lnTo>
                  <a:lnTo>
                    <a:pt x="353" y="1595"/>
                  </a:lnTo>
                  <a:lnTo>
                    <a:pt x="352" y="1595"/>
                  </a:lnTo>
                  <a:lnTo>
                    <a:pt x="352" y="1597"/>
                  </a:lnTo>
                  <a:lnTo>
                    <a:pt x="351" y="1597"/>
                  </a:lnTo>
                  <a:lnTo>
                    <a:pt x="350" y="1597"/>
                  </a:lnTo>
                  <a:lnTo>
                    <a:pt x="349" y="1598"/>
                  </a:lnTo>
                  <a:lnTo>
                    <a:pt x="349" y="1599"/>
                  </a:lnTo>
                  <a:lnTo>
                    <a:pt x="348" y="1599"/>
                  </a:lnTo>
                  <a:lnTo>
                    <a:pt x="347" y="1599"/>
                  </a:lnTo>
                  <a:lnTo>
                    <a:pt x="347" y="1600"/>
                  </a:lnTo>
                  <a:lnTo>
                    <a:pt x="345" y="1601"/>
                  </a:lnTo>
                  <a:lnTo>
                    <a:pt x="344" y="1602"/>
                  </a:lnTo>
                  <a:lnTo>
                    <a:pt x="344" y="1603"/>
                  </a:lnTo>
                  <a:lnTo>
                    <a:pt x="344" y="1605"/>
                  </a:lnTo>
                  <a:lnTo>
                    <a:pt x="344" y="1606"/>
                  </a:lnTo>
                  <a:lnTo>
                    <a:pt x="345" y="1607"/>
                  </a:lnTo>
                  <a:lnTo>
                    <a:pt x="347" y="1607"/>
                  </a:lnTo>
                  <a:lnTo>
                    <a:pt x="348" y="1608"/>
                  </a:lnTo>
                  <a:lnTo>
                    <a:pt x="349" y="1609"/>
                  </a:lnTo>
                  <a:lnTo>
                    <a:pt x="348" y="1610"/>
                  </a:lnTo>
                  <a:lnTo>
                    <a:pt x="348" y="1613"/>
                  </a:lnTo>
                  <a:lnTo>
                    <a:pt x="348" y="1614"/>
                  </a:lnTo>
                  <a:lnTo>
                    <a:pt x="349" y="1615"/>
                  </a:lnTo>
                  <a:lnTo>
                    <a:pt x="349" y="1616"/>
                  </a:lnTo>
                  <a:lnTo>
                    <a:pt x="350" y="1616"/>
                  </a:lnTo>
                  <a:lnTo>
                    <a:pt x="350" y="1617"/>
                  </a:lnTo>
                  <a:lnTo>
                    <a:pt x="350" y="1618"/>
                  </a:lnTo>
                  <a:lnTo>
                    <a:pt x="350" y="1619"/>
                  </a:lnTo>
                  <a:lnTo>
                    <a:pt x="350" y="1620"/>
                  </a:lnTo>
                  <a:lnTo>
                    <a:pt x="350" y="1622"/>
                  </a:lnTo>
                  <a:lnTo>
                    <a:pt x="351" y="1622"/>
                  </a:lnTo>
                  <a:lnTo>
                    <a:pt x="351" y="1623"/>
                  </a:lnTo>
                  <a:lnTo>
                    <a:pt x="351" y="1624"/>
                  </a:lnTo>
                  <a:lnTo>
                    <a:pt x="350" y="1624"/>
                  </a:lnTo>
                  <a:lnTo>
                    <a:pt x="350" y="1625"/>
                  </a:lnTo>
                  <a:lnTo>
                    <a:pt x="349" y="1626"/>
                  </a:lnTo>
                  <a:lnTo>
                    <a:pt x="348" y="1626"/>
                  </a:lnTo>
                  <a:lnTo>
                    <a:pt x="347" y="1626"/>
                  </a:lnTo>
                  <a:lnTo>
                    <a:pt x="345" y="1626"/>
                  </a:lnTo>
                  <a:lnTo>
                    <a:pt x="344" y="1626"/>
                  </a:lnTo>
                  <a:lnTo>
                    <a:pt x="343" y="1625"/>
                  </a:lnTo>
                  <a:lnTo>
                    <a:pt x="342" y="1625"/>
                  </a:lnTo>
                  <a:lnTo>
                    <a:pt x="341" y="1625"/>
                  </a:lnTo>
                  <a:lnTo>
                    <a:pt x="339" y="1624"/>
                  </a:lnTo>
                  <a:lnTo>
                    <a:pt x="337" y="1624"/>
                  </a:lnTo>
                  <a:lnTo>
                    <a:pt x="336" y="1624"/>
                  </a:lnTo>
                  <a:lnTo>
                    <a:pt x="335" y="1624"/>
                  </a:lnTo>
                  <a:lnTo>
                    <a:pt x="335" y="1625"/>
                  </a:lnTo>
                  <a:lnTo>
                    <a:pt x="335" y="1626"/>
                  </a:lnTo>
                  <a:lnTo>
                    <a:pt x="337" y="1627"/>
                  </a:lnTo>
                  <a:lnTo>
                    <a:pt x="339" y="1628"/>
                  </a:lnTo>
                  <a:lnTo>
                    <a:pt x="339" y="1630"/>
                  </a:lnTo>
                  <a:lnTo>
                    <a:pt x="339" y="1631"/>
                  </a:lnTo>
                  <a:lnTo>
                    <a:pt x="339" y="1632"/>
                  </a:lnTo>
                  <a:lnTo>
                    <a:pt x="339" y="1633"/>
                  </a:lnTo>
                  <a:lnTo>
                    <a:pt x="339" y="1635"/>
                  </a:lnTo>
                  <a:lnTo>
                    <a:pt x="337" y="1635"/>
                  </a:lnTo>
                  <a:lnTo>
                    <a:pt x="336" y="1635"/>
                  </a:lnTo>
                  <a:lnTo>
                    <a:pt x="335" y="1635"/>
                  </a:lnTo>
                  <a:lnTo>
                    <a:pt x="334" y="1635"/>
                  </a:lnTo>
                  <a:lnTo>
                    <a:pt x="333" y="1634"/>
                  </a:lnTo>
                  <a:lnTo>
                    <a:pt x="332" y="1634"/>
                  </a:lnTo>
                  <a:lnTo>
                    <a:pt x="332" y="1635"/>
                  </a:lnTo>
                  <a:lnTo>
                    <a:pt x="331" y="1636"/>
                  </a:lnTo>
                  <a:lnTo>
                    <a:pt x="331" y="1638"/>
                  </a:lnTo>
                  <a:lnTo>
                    <a:pt x="332" y="1640"/>
                  </a:lnTo>
                  <a:lnTo>
                    <a:pt x="331" y="1640"/>
                  </a:lnTo>
                  <a:lnTo>
                    <a:pt x="331" y="1641"/>
                  </a:lnTo>
                  <a:lnTo>
                    <a:pt x="330" y="1641"/>
                  </a:lnTo>
                  <a:lnTo>
                    <a:pt x="327" y="1641"/>
                  </a:lnTo>
                  <a:lnTo>
                    <a:pt x="325" y="1641"/>
                  </a:lnTo>
                  <a:lnTo>
                    <a:pt x="324" y="1641"/>
                  </a:lnTo>
                  <a:lnTo>
                    <a:pt x="323" y="1641"/>
                  </a:lnTo>
                  <a:lnTo>
                    <a:pt x="323" y="1640"/>
                  </a:lnTo>
                  <a:lnTo>
                    <a:pt x="322" y="1640"/>
                  </a:lnTo>
                  <a:lnTo>
                    <a:pt x="319" y="1638"/>
                  </a:lnTo>
                  <a:lnTo>
                    <a:pt x="318" y="1638"/>
                  </a:lnTo>
                  <a:lnTo>
                    <a:pt x="318" y="1636"/>
                  </a:lnTo>
                  <a:lnTo>
                    <a:pt x="318" y="1638"/>
                  </a:lnTo>
                  <a:lnTo>
                    <a:pt x="317" y="1638"/>
                  </a:lnTo>
                  <a:lnTo>
                    <a:pt x="317" y="1639"/>
                  </a:lnTo>
                  <a:lnTo>
                    <a:pt x="317" y="1641"/>
                  </a:lnTo>
                  <a:lnTo>
                    <a:pt x="317" y="1642"/>
                  </a:lnTo>
                  <a:lnTo>
                    <a:pt x="318" y="1643"/>
                  </a:lnTo>
                  <a:lnTo>
                    <a:pt x="318" y="1644"/>
                  </a:lnTo>
                  <a:lnTo>
                    <a:pt x="318" y="1645"/>
                  </a:lnTo>
                  <a:lnTo>
                    <a:pt x="317" y="1647"/>
                  </a:lnTo>
                  <a:lnTo>
                    <a:pt x="316" y="1647"/>
                  </a:lnTo>
                  <a:lnTo>
                    <a:pt x="316" y="1648"/>
                  </a:lnTo>
                  <a:lnTo>
                    <a:pt x="315" y="1648"/>
                  </a:lnTo>
                  <a:lnTo>
                    <a:pt x="314" y="1648"/>
                  </a:lnTo>
                  <a:lnTo>
                    <a:pt x="313" y="1648"/>
                  </a:lnTo>
                  <a:lnTo>
                    <a:pt x="311" y="1648"/>
                  </a:lnTo>
                  <a:lnTo>
                    <a:pt x="311" y="1649"/>
                  </a:lnTo>
                  <a:lnTo>
                    <a:pt x="311" y="1650"/>
                  </a:lnTo>
                  <a:lnTo>
                    <a:pt x="313" y="1651"/>
                  </a:lnTo>
                  <a:lnTo>
                    <a:pt x="311" y="1651"/>
                  </a:lnTo>
                  <a:lnTo>
                    <a:pt x="313" y="1651"/>
                  </a:lnTo>
                  <a:lnTo>
                    <a:pt x="313" y="1652"/>
                  </a:lnTo>
                  <a:lnTo>
                    <a:pt x="314" y="1652"/>
                  </a:lnTo>
                  <a:lnTo>
                    <a:pt x="314" y="1651"/>
                  </a:lnTo>
                  <a:lnTo>
                    <a:pt x="315" y="1651"/>
                  </a:lnTo>
                  <a:lnTo>
                    <a:pt x="316" y="1651"/>
                  </a:lnTo>
                  <a:lnTo>
                    <a:pt x="317" y="1651"/>
                  </a:lnTo>
                  <a:lnTo>
                    <a:pt x="317" y="1652"/>
                  </a:lnTo>
                  <a:lnTo>
                    <a:pt x="317" y="1653"/>
                  </a:lnTo>
                  <a:lnTo>
                    <a:pt x="317" y="1655"/>
                  </a:lnTo>
                  <a:lnTo>
                    <a:pt x="318" y="1656"/>
                  </a:lnTo>
                  <a:lnTo>
                    <a:pt x="318" y="1657"/>
                  </a:lnTo>
                  <a:lnTo>
                    <a:pt x="318" y="1658"/>
                  </a:lnTo>
                  <a:lnTo>
                    <a:pt x="318" y="1659"/>
                  </a:lnTo>
                  <a:lnTo>
                    <a:pt x="318" y="1660"/>
                  </a:lnTo>
                  <a:lnTo>
                    <a:pt x="318" y="1661"/>
                  </a:lnTo>
                  <a:lnTo>
                    <a:pt x="317" y="1661"/>
                  </a:lnTo>
                  <a:lnTo>
                    <a:pt x="317" y="1662"/>
                  </a:lnTo>
                  <a:lnTo>
                    <a:pt x="316" y="1662"/>
                  </a:lnTo>
                  <a:lnTo>
                    <a:pt x="316" y="1664"/>
                  </a:lnTo>
                  <a:lnTo>
                    <a:pt x="316" y="1665"/>
                  </a:lnTo>
                  <a:lnTo>
                    <a:pt x="315" y="1665"/>
                  </a:lnTo>
                  <a:lnTo>
                    <a:pt x="313" y="1665"/>
                  </a:lnTo>
                  <a:lnTo>
                    <a:pt x="311" y="1665"/>
                  </a:lnTo>
                  <a:lnTo>
                    <a:pt x="310" y="1666"/>
                  </a:lnTo>
                  <a:lnTo>
                    <a:pt x="308" y="1666"/>
                  </a:lnTo>
                  <a:lnTo>
                    <a:pt x="307" y="1666"/>
                  </a:lnTo>
                  <a:lnTo>
                    <a:pt x="307" y="1665"/>
                  </a:lnTo>
                  <a:lnTo>
                    <a:pt x="306" y="1665"/>
                  </a:lnTo>
                  <a:lnTo>
                    <a:pt x="306" y="1666"/>
                  </a:lnTo>
                  <a:lnTo>
                    <a:pt x="305" y="1667"/>
                  </a:lnTo>
                  <a:lnTo>
                    <a:pt x="304" y="1667"/>
                  </a:lnTo>
                  <a:lnTo>
                    <a:pt x="302" y="1667"/>
                  </a:lnTo>
                  <a:lnTo>
                    <a:pt x="301" y="1668"/>
                  </a:lnTo>
                  <a:lnTo>
                    <a:pt x="300" y="1668"/>
                  </a:lnTo>
                  <a:lnTo>
                    <a:pt x="300" y="1669"/>
                  </a:lnTo>
                  <a:lnTo>
                    <a:pt x="299" y="1670"/>
                  </a:lnTo>
                  <a:lnTo>
                    <a:pt x="297" y="1672"/>
                  </a:lnTo>
                  <a:lnTo>
                    <a:pt x="297" y="1673"/>
                  </a:lnTo>
                  <a:lnTo>
                    <a:pt x="296" y="1674"/>
                  </a:lnTo>
                  <a:lnTo>
                    <a:pt x="294" y="1674"/>
                  </a:lnTo>
                  <a:lnTo>
                    <a:pt x="293" y="1674"/>
                  </a:lnTo>
                  <a:lnTo>
                    <a:pt x="292" y="1674"/>
                  </a:lnTo>
                  <a:lnTo>
                    <a:pt x="291" y="1673"/>
                  </a:lnTo>
                  <a:lnTo>
                    <a:pt x="290" y="1672"/>
                  </a:lnTo>
                  <a:lnTo>
                    <a:pt x="289" y="1670"/>
                  </a:lnTo>
                  <a:lnTo>
                    <a:pt x="289" y="1669"/>
                  </a:lnTo>
                  <a:lnTo>
                    <a:pt x="288" y="1669"/>
                  </a:lnTo>
                  <a:lnTo>
                    <a:pt x="287" y="1668"/>
                  </a:lnTo>
                  <a:lnTo>
                    <a:pt x="285" y="1668"/>
                  </a:lnTo>
                  <a:lnTo>
                    <a:pt x="285" y="1667"/>
                  </a:lnTo>
                  <a:lnTo>
                    <a:pt x="284" y="1667"/>
                  </a:lnTo>
                  <a:lnTo>
                    <a:pt x="284" y="1666"/>
                  </a:lnTo>
                  <a:lnTo>
                    <a:pt x="283" y="1666"/>
                  </a:lnTo>
                  <a:lnTo>
                    <a:pt x="282" y="1666"/>
                  </a:lnTo>
                  <a:lnTo>
                    <a:pt x="281" y="1667"/>
                  </a:lnTo>
                  <a:lnTo>
                    <a:pt x="281" y="1668"/>
                  </a:lnTo>
                  <a:lnTo>
                    <a:pt x="281" y="1669"/>
                  </a:lnTo>
                  <a:lnTo>
                    <a:pt x="281" y="1670"/>
                  </a:lnTo>
                  <a:lnTo>
                    <a:pt x="281" y="1672"/>
                  </a:lnTo>
                  <a:lnTo>
                    <a:pt x="280" y="1673"/>
                  </a:lnTo>
                  <a:lnTo>
                    <a:pt x="279" y="1674"/>
                  </a:lnTo>
                  <a:lnTo>
                    <a:pt x="279" y="1675"/>
                  </a:lnTo>
                  <a:lnTo>
                    <a:pt x="279" y="1676"/>
                  </a:lnTo>
                  <a:lnTo>
                    <a:pt x="279" y="1677"/>
                  </a:lnTo>
                  <a:lnTo>
                    <a:pt x="280" y="1678"/>
                  </a:lnTo>
                  <a:lnTo>
                    <a:pt x="280" y="1680"/>
                  </a:lnTo>
                  <a:lnTo>
                    <a:pt x="280" y="1681"/>
                  </a:lnTo>
                  <a:lnTo>
                    <a:pt x="279" y="1681"/>
                  </a:lnTo>
                  <a:lnTo>
                    <a:pt x="279" y="1682"/>
                  </a:lnTo>
                  <a:lnTo>
                    <a:pt x="278" y="1683"/>
                  </a:lnTo>
                  <a:lnTo>
                    <a:pt x="278" y="1684"/>
                  </a:lnTo>
                  <a:lnTo>
                    <a:pt x="278" y="1685"/>
                  </a:lnTo>
                  <a:lnTo>
                    <a:pt x="276" y="1686"/>
                  </a:lnTo>
                  <a:lnTo>
                    <a:pt x="276" y="1687"/>
                  </a:lnTo>
                  <a:lnTo>
                    <a:pt x="275" y="1687"/>
                  </a:lnTo>
                  <a:lnTo>
                    <a:pt x="275" y="1689"/>
                  </a:lnTo>
                  <a:lnTo>
                    <a:pt x="274" y="1689"/>
                  </a:lnTo>
                  <a:lnTo>
                    <a:pt x="274" y="1690"/>
                  </a:lnTo>
                  <a:lnTo>
                    <a:pt x="274" y="1691"/>
                  </a:lnTo>
                  <a:lnTo>
                    <a:pt x="274" y="1692"/>
                  </a:lnTo>
                  <a:lnTo>
                    <a:pt x="273" y="1692"/>
                  </a:lnTo>
                  <a:lnTo>
                    <a:pt x="273" y="1693"/>
                  </a:lnTo>
                  <a:lnTo>
                    <a:pt x="272" y="1693"/>
                  </a:lnTo>
                  <a:lnTo>
                    <a:pt x="271" y="1693"/>
                  </a:lnTo>
                  <a:lnTo>
                    <a:pt x="270" y="1694"/>
                  </a:lnTo>
                  <a:lnTo>
                    <a:pt x="268" y="1694"/>
                  </a:lnTo>
                  <a:lnTo>
                    <a:pt x="267" y="1694"/>
                  </a:lnTo>
                  <a:lnTo>
                    <a:pt x="267" y="1695"/>
                  </a:lnTo>
                  <a:lnTo>
                    <a:pt x="266" y="1695"/>
                  </a:lnTo>
                  <a:lnTo>
                    <a:pt x="265" y="1697"/>
                  </a:lnTo>
                  <a:lnTo>
                    <a:pt x="265" y="1698"/>
                  </a:lnTo>
                  <a:lnTo>
                    <a:pt x="264" y="1698"/>
                  </a:lnTo>
                  <a:lnTo>
                    <a:pt x="264" y="1699"/>
                  </a:lnTo>
                  <a:lnTo>
                    <a:pt x="263" y="1700"/>
                  </a:lnTo>
                  <a:lnTo>
                    <a:pt x="263" y="1701"/>
                  </a:lnTo>
                  <a:lnTo>
                    <a:pt x="262" y="1702"/>
                  </a:lnTo>
                  <a:lnTo>
                    <a:pt x="262" y="1703"/>
                  </a:lnTo>
                  <a:lnTo>
                    <a:pt x="262" y="1705"/>
                  </a:lnTo>
                  <a:lnTo>
                    <a:pt x="263" y="1706"/>
                  </a:lnTo>
                  <a:lnTo>
                    <a:pt x="264" y="1707"/>
                  </a:lnTo>
                  <a:lnTo>
                    <a:pt x="265" y="1708"/>
                  </a:lnTo>
                  <a:lnTo>
                    <a:pt x="266" y="1709"/>
                  </a:lnTo>
                  <a:lnTo>
                    <a:pt x="266" y="1710"/>
                  </a:lnTo>
                  <a:lnTo>
                    <a:pt x="266" y="1711"/>
                  </a:lnTo>
                  <a:lnTo>
                    <a:pt x="265" y="1711"/>
                  </a:lnTo>
                  <a:lnTo>
                    <a:pt x="264" y="1712"/>
                  </a:lnTo>
                  <a:lnTo>
                    <a:pt x="264" y="1714"/>
                  </a:lnTo>
                  <a:lnTo>
                    <a:pt x="265" y="1715"/>
                  </a:lnTo>
                  <a:lnTo>
                    <a:pt x="265" y="1716"/>
                  </a:lnTo>
                  <a:lnTo>
                    <a:pt x="266" y="1716"/>
                  </a:lnTo>
                  <a:lnTo>
                    <a:pt x="266" y="1717"/>
                  </a:lnTo>
                  <a:lnTo>
                    <a:pt x="266" y="1718"/>
                  </a:lnTo>
                  <a:lnTo>
                    <a:pt x="265" y="1718"/>
                  </a:lnTo>
                  <a:lnTo>
                    <a:pt x="264" y="1719"/>
                  </a:lnTo>
                  <a:lnTo>
                    <a:pt x="263" y="1720"/>
                  </a:lnTo>
                  <a:lnTo>
                    <a:pt x="263" y="1722"/>
                  </a:lnTo>
                  <a:lnTo>
                    <a:pt x="262" y="1722"/>
                  </a:lnTo>
                  <a:lnTo>
                    <a:pt x="262" y="1723"/>
                  </a:lnTo>
                  <a:lnTo>
                    <a:pt x="263" y="1724"/>
                  </a:lnTo>
                  <a:lnTo>
                    <a:pt x="263" y="1725"/>
                  </a:lnTo>
                  <a:lnTo>
                    <a:pt x="263" y="1726"/>
                  </a:lnTo>
                  <a:lnTo>
                    <a:pt x="264" y="1727"/>
                  </a:lnTo>
                  <a:lnTo>
                    <a:pt x="265" y="1728"/>
                  </a:lnTo>
                  <a:lnTo>
                    <a:pt x="266" y="1729"/>
                  </a:lnTo>
                  <a:lnTo>
                    <a:pt x="266" y="1731"/>
                  </a:lnTo>
                  <a:lnTo>
                    <a:pt x="267" y="1732"/>
                  </a:lnTo>
                  <a:lnTo>
                    <a:pt x="267" y="1733"/>
                  </a:lnTo>
                  <a:lnTo>
                    <a:pt x="267" y="1734"/>
                  </a:lnTo>
                  <a:lnTo>
                    <a:pt x="267" y="1735"/>
                  </a:lnTo>
                  <a:lnTo>
                    <a:pt x="267" y="1736"/>
                  </a:lnTo>
                  <a:lnTo>
                    <a:pt x="266" y="1736"/>
                  </a:lnTo>
                  <a:lnTo>
                    <a:pt x="266" y="1737"/>
                  </a:lnTo>
                  <a:lnTo>
                    <a:pt x="266" y="1739"/>
                  </a:lnTo>
                  <a:lnTo>
                    <a:pt x="266" y="1740"/>
                  </a:lnTo>
                  <a:lnTo>
                    <a:pt x="266" y="1741"/>
                  </a:lnTo>
                  <a:lnTo>
                    <a:pt x="267" y="1741"/>
                  </a:lnTo>
                  <a:lnTo>
                    <a:pt x="267" y="1742"/>
                  </a:lnTo>
                  <a:lnTo>
                    <a:pt x="268" y="1742"/>
                  </a:lnTo>
                  <a:lnTo>
                    <a:pt x="268" y="1743"/>
                  </a:lnTo>
                  <a:lnTo>
                    <a:pt x="268" y="1744"/>
                  </a:lnTo>
                  <a:lnTo>
                    <a:pt x="270" y="1745"/>
                  </a:lnTo>
                  <a:lnTo>
                    <a:pt x="270" y="1747"/>
                  </a:lnTo>
                  <a:lnTo>
                    <a:pt x="270" y="1748"/>
                  </a:lnTo>
                  <a:lnTo>
                    <a:pt x="268" y="1748"/>
                  </a:lnTo>
                  <a:lnTo>
                    <a:pt x="268" y="1749"/>
                  </a:lnTo>
                  <a:lnTo>
                    <a:pt x="267" y="1750"/>
                  </a:lnTo>
                  <a:lnTo>
                    <a:pt x="266" y="1750"/>
                  </a:lnTo>
                  <a:lnTo>
                    <a:pt x="265" y="1750"/>
                  </a:lnTo>
                  <a:lnTo>
                    <a:pt x="264" y="1750"/>
                  </a:lnTo>
                  <a:lnTo>
                    <a:pt x="264" y="1751"/>
                  </a:lnTo>
                  <a:lnTo>
                    <a:pt x="264" y="1752"/>
                  </a:lnTo>
                  <a:lnTo>
                    <a:pt x="263" y="1752"/>
                  </a:lnTo>
                  <a:lnTo>
                    <a:pt x="263" y="1753"/>
                  </a:lnTo>
                  <a:lnTo>
                    <a:pt x="263" y="1754"/>
                  </a:lnTo>
                  <a:lnTo>
                    <a:pt x="262" y="1754"/>
                  </a:lnTo>
                  <a:lnTo>
                    <a:pt x="261" y="1754"/>
                  </a:lnTo>
                  <a:lnTo>
                    <a:pt x="259" y="1753"/>
                  </a:lnTo>
                  <a:lnTo>
                    <a:pt x="258" y="1753"/>
                  </a:lnTo>
                  <a:lnTo>
                    <a:pt x="258" y="1752"/>
                  </a:lnTo>
                  <a:lnTo>
                    <a:pt x="257" y="1752"/>
                  </a:lnTo>
                  <a:lnTo>
                    <a:pt x="256" y="1752"/>
                  </a:lnTo>
                  <a:lnTo>
                    <a:pt x="255" y="1752"/>
                  </a:lnTo>
                  <a:lnTo>
                    <a:pt x="254" y="1751"/>
                  </a:lnTo>
                  <a:lnTo>
                    <a:pt x="254" y="1752"/>
                  </a:lnTo>
                  <a:lnTo>
                    <a:pt x="253" y="1752"/>
                  </a:lnTo>
                  <a:lnTo>
                    <a:pt x="253" y="1751"/>
                  </a:lnTo>
                  <a:lnTo>
                    <a:pt x="251" y="1751"/>
                  </a:lnTo>
                  <a:lnTo>
                    <a:pt x="250" y="1751"/>
                  </a:lnTo>
                  <a:lnTo>
                    <a:pt x="249" y="1751"/>
                  </a:lnTo>
                  <a:lnTo>
                    <a:pt x="248" y="1751"/>
                  </a:lnTo>
                  <a:lnTo>
                    <a:pt x="248" y="1752"/>
                  </a:lnTo>
                  <a:lnTo>
                    <a:pt x="247" y="1752"/>
                  </a:lnTo>
                  <a:lnTo>
                    <a:pt x="247" y="1753"/>
                  </a:lnTo>
                  <a:lnTo>
                    <a:pt x="247" y="1752"/>
                  </a:lnTo>
                  <a:lnTo>
                    <a:pt x="247" y="1753"/>
                  </a:lnTo>
                  <a:lnTo>
                    <a:pt x="246" y="1753"/>
                  </a:lnTo>
                  <a:lnTo>
                    <a:pt x="245" y="1756"/>
                  </a:lnTo>
                  <a:lnTo>
                    <a:pt x="244" y="1756"/>
                  </a:lnTo>
                  <a:lnTo>
                    <a:pt x="241" y="1756"/>
                  </a:lnTo>
                  <a:lnTo>
                    <a:pt x="239" y="1756"/>
                  </a:lnTo>
                  <a:lnTo>
                    <a:pt x="238" y="1757"/>
                  </a:lnTo>
                  <a:lnTo>
                    <a:pt x="237" y="1759"/>
                  </a:lnTo>
                  <a:lnTo>
                    <a:pt x="237" y="1760"/>
                  </a:lnTo>
                  <a:lnTo>
                    <a:pt x="237" y="1761"/>
                  </a:lnTo>
                  <a:lnTo>
                    <a:pt x="237" y="1762"/>
                  </a:lnTo>
                  <a:lnTo>
                    <a:pt x="236" y="1764"/>
                  </a:lnTo>
                  <a:lnTo>
                    <a:pt x="235" y="1766"/>
                  </a:lnTo>
                  <a:lnTo>
                    <a:pt x="235" y="1768"/>
                  </a:lnTo>
                  <a:lnTo>
                    <a:pt x="235" y="1769"/>
                  </a:lnTo>
                  <a:lnTo>
                    <a:pt x="232" y="1770"/>
                  </a:lnTo>
                  <a:lnTo>
                    <a:pt x="231" y="1770"/>
                  </a:lnTo>
                  <a:lnTo>
                    <a:pt x="228" y="1770"/>
                  </a:lnTo>
                  <a:lnTo>
                    <a:pt x="225" y="1773"/>
                  </a:lnTo>
                  <a:lnTo>
                    <a:pt x="224" y="1775"/>
                  </a:lnTo>
                  <a:lnTo>
                    <a:pt x="224" y="1776"/>
                  </a:lnTo>
                  <a:lnTo>
                    <a:pt x="224" y="1777"/>
                  </a:lnTo>
                  <a:lnTo>
                    <a:pt x="223" y="1781"/>
                  </a:lnTo>
                  <a:lnTo>
                    <a:pt x="222" y="1783"/>
                  </a:lnTo>
                  <a:lnTo>
                    <a:pt x="221" y="1786"/>
                  </a:lnTo>
                  <a:lnTo>
                    <a:pt x="221" y="1789"/>
                  </a:lnTo>
                  <a:lnTo>
                    <a:pt x="221" y="1790"/>
                  </a:lnTo>
                  <a:lnTo>
                    <a:pt x="221" y="1791"/>
                  </a:lnTo>
                  <a:lnTo>
                    <a:pt x="221" y="1793"/>
                  </a:lnTo>
                  <a:lnTo>
                    <a:pt x="221" y="1794"/>
                  </a:lnTo>
                  <a:lnTo>
                    <a:pt x="221" y="1797"/>
                  </a:lnTo>
                  <a:lnTo>
                    <a:pt x="220" y="1799"/>
                  </a:lnTo>
                  <a:lnTo>
                    <a:pt x="219" y="1800"/>
                  </a:lnTo>
                  <a:lnTo>
                    <a:pt x="219" y="1803"/>
                  </a:lnTo>
                  <a:lnTo>
                    <a:pt x="219" y="1807"/>
                  </a:lnTo>
                  <a:lnTo>
                    <a:pt x="219" y="1809"/>
                  </a:lnTo>
                  <a:lnTo>
                    <a:pt x="216" y="1811"/>
                  </a:lnTo>
                  <a:lnTo>
                    <a:pt x="214" y="1812"/>
                  </a:lnTo>
                  <a:lnTo>
                    <a:pt x="213" y="1814"/>
                  </a:lnTo>
                  <a:lnTo>
                    <a:pt x="213" y="1815"/>
                  </a:lnTo>
                  <a:lnTo>
                    <a:pt x="213" y="1816"/>
                  </a:lnTo>
                  <a:lnTo>
                    <a:pt x="214" y="1817"/>
                  </a:lnTo>
                  <a:lnTo>
                    <a:pt x="215" y="1818"/>
                  </a:lnTo>
                  <a:lnTo>
                    <a:pt x="215" y="1819"/>
                  </a:lnTo>
                  <a:lnTo>
                    <a:pt x="216" y="1820"/>
                  </a:lnTo>
                  <a:lnTo>
                    <a:pt x="216" y="1821"/>
                  </a:lnTo>
                  <a:lnTo>
                    <a:pt x="216" y="1823"/>
                  </a:lnTo>
                  <a:lnTo>
                    <a:pt x="216" y="1824"/>
                  </a:lnTo>
                  <a:lnTo>
                    <a:pt x="216" y="1825"/>
                  </a:lnTo>
                  <a:lnTo>
                    <a:pt x="216" y="1826"/>
                  </a:lnTo>
                  <a:lnTo>
                    <a:pt x="215" y="1827"/>
                  </a:lnTo>
                  <a:lnTo>
                    <a:pt x="215" y="1828"/>
                  </a:lnTo>
                  <a:lnTo>
                    <a:pt x="214" y="1829"/>
                  </a:lnTo>
                  <a:lnTo>
                    <a:pt x="213" y="1829"/>
                  </a:lnTo>
                  <a:lnTo>
                    <a:pt x="212" y="1831"/>
                  </a:lnTo>
                  <a:lnTo>
                    <a:pt x="211" y="1832"/>
                  </a:lnTo>
                  <a:lnTo>
                    <a:pt x="210" y="1832"/>
                  </a:lnTo>
                  <a:lnTo>
                    <a:pt x="209" y="1833"/>
                  </a:lnTo>
                  <a:lnTo>
                    <a:pt x="206" y="1834"/>
                  </a:lnTo>
                  <a:lnTo>
                    <a:pt x="205" y="1835"/>
                  </a:lnTo>
                  <a:lnTo>
                    <a:pt x="204" y="1836"/>
                  </a:lnTo>
                  <a:lnTo>
                    <a:pt x="202" y="1837"/>
                  </a:lnTo>
                  <a:lnTo>
                    <a:pt x="202" y="1839"/>
                  </a:lnTo>
                  <a:lnTo>
                    <a:pt x="203" y="1839"/>
                  </a:lnTo>
                  <a:lnTo>
                    <a:pt x="204" y="1839"/>
                  </a:lnTo>
                  <a:lnTo>
                    <a:pt x="204" y="1840"/>
                  </a:lnTo>
                  <a:lnTo>
                    <a:pt x="205" y="1840"/>
                  </a:lnTo>
                  <a:lnTo>
                    <a:pt x="204" y="1841"/>
                  </a:lnTo>
                  <a:lnTo>
                    <a:pt x="203" y="1842"/>
                  </a:lnTo>
                  <a:lnTo>
                    <a:pt x="202" y="1842"/>
                  </a:lnTo>
                  <a:lnTo>
                    <a:pt x="201" y="1842"/>
                  </a:lnTo>
                  <a:lnTo>
                    <a:pt x="199" y="1842"/>
                  </a:lnTo>
                  <a:lnTo>
                    <a:pt x="199" y="1843"/>
                  </a:lnTo>
                  <a:lnTo>
                    <a:pt x="198" y="1843"/>
                  </a:lnTo>
                  <a:lnTo>
                    <a:pt x="197" y="1842"/>
                  </a:lnTo>
                  <a:lnTo>
                    <a:pt x="195" y="1842"/>
                  </a:lnTo>
                  <a:lnTo>
                    <a:pt x="193" y="1843"/>
                  </a:lnTo>
                  <a:lnTo>
                    <a:pt x="193" y="1844"/>
                  </a:lnTo>
                  <a:lnTo>
                    <a:pt x="192" y="1845"/>
                  </a:lnTo>
                  <a:lnTo>
                    <a:pt x="190" y="1846"/>
                  </a:lnTo>
                  <a:lnTo>
                    <a:pt x="189" y="1848"/>
                  </a:lnTo>
                  <a:lnTo>
                    <a:pt x="189" y="1849"/>
                  </a:lnTo>
                  <a:lnTo>
                    <a:pt x="188" y="1850"/>
                  </a:lnTo>
                  <a:lnTo>
                    <a:pt x="188" y="1851"/>
                  </a:lnTo>
                  <a:lnTo>
                    <a:pt x="189" y="1852"/>
                  </a:lnTo>
                  <a:lnTo>
                    <a:pt x="190" y="1853"/>
                  </a:lnTo>
                  <a:lnTo>
                    <a:pt x="192" y="1853"/>
                  </a:lnTo>
                  <a:lnTo>
                    <a:pt x="192" y="1854"/>
                  </a:lnTo>
                  <a:lnTo>
                    <a:pt x="192" y="1856"/>
                  </a:lnTo>
                  <a:lnTo>
                    <a:pt x="192" y="1857"/>
                  </a:lnTo>
                  <a:lnTo>
                    <a:pt x="190" y="1857"/>
                  </a:lnTo>
                  <a:lnTo>
                    <a:pt x="189" y="1858"/>
                  </a:lnTo>
                  <a:lnTo>
                    <a:pt x="188" y="1858"/>
                  </a:lnTo>
                  <a:lnTo>
                    <a:pt x="187" y="1858"/>
                  </a:lnTo>
                  <a:lnTo>
                    <a:pt x="187" y="1859"/>
                  </a:lnTo>
                  <a:lnTo>
                    <a:pt x="186" y="1860"/>
                  </a:lnTo>
                  <a:lnTo>
                    <a:pt x="185" y="1860"/>
                  </a:lnTo>
                  <a:lnTo>
                    <a:pt x="185" y="1861"/>
                  </a:lnTo>
                  <a:lnTo>
                    <a:pt x="184" y="1862"/>
                  </a:lnTo>
                  <a:lnTo>
                    <a:pt x="184" y="1864"/>
                  </a:lnTo>
                  <a:lnTo>
                    <a:pt x="182" y="1864"/>
                  </a:lnTo>
                  <a:lnTo>
                    <a:pt x="181" y="1864"/>
                  </a:lnTo>
                  <a:lnTo>
                    <a:pt x="180" y="1862"/>
                  </a:lnTo>
                  <a:lnTo>
                    <a:pt x="180" y="1861"/>
                  </a:lnTo>
                  <a:lnTo>
                    <a:pt x="179" y="1861"/>
                  </a:lnTo>
                  <a:lnTo>
                    <a:pt x="178" y="1861"/>
                  </a:lnTo>
                  <a:lnTo>
                    <a:pt x="178" y="1860"/>
                  </a:lnTo>
                  <a:lnTo>
                    <a:pt x="177" y="1861"/>
                  </a:lnTo>
                  <a:lnTo>
                    <a:pt x="177" y="1862"/>
                  </a:lnTo>
                  <a:lnTo>
                    <a:pt x="176" y="1862"/>
                  </a:lnTo>
                  <a:lnTo>
                    <a:pt x="176" y="1864"/>
                  </a:lnTo>
                  <a:lnTo>
                    <a:pt x="175" y="1864"/>
                  </a:lnTo>
                  <a:lnTo>
                    <a:pt x="175" y="1865"/>
                  </a:lnTo>
                  <a:lnTo>
                    <a:pt x="173" y="1865"/>
                  </a:lnTo>
                  <a:lnTo>
                    <a:pt x="173" y="1866"/>
                  </a:lnTo>
                  <a:lnTo>
                    <a:pt x="172" y="1866"/>
                  </a:lnTo>
                  <a:lnTo>
                    <a:pt x="172" y="1867"/>
                  </a:lnTo>
                  <a:lnTo>
                    <a:pt x="172" y="1868"/>
                  </a:lnTo>
                  <a:lnTo>
                    <a:pt x="172" y="1869"/>
                  </a:lnTo>
                  <a:lnTo>
                    <a:pt x="171" y="1870"/>
                  </a:lnTo>
                  <a:lnTo>
                    <a:pt x="170" y="1871"/>
                  </a:lnTo>
                  <a:lnTo>
                    <a:pt x="169" y="1873"/>
                  </a:lnTo>
                  <a:lnTo>
                    <a:pt x="168" y="1873"/>
                  </a:lnTo>
                  <a:lnTo>
                    <a:pt x="168" y="1874"/>
                  </a:lnTo>
                  <a:lnTo>
                    <a:pt x="167" y="1874"/>
                  </a:lnTo>
                  <a:lnTo>
                    <a:pt x="167" y="1875"/>
                  </a:lnTo>
                  <a:lnTo>
                    <a:pt x="166" y="1876"/>
                  </a:lnTo>
                  <a:lnTo>
                    <a:pt x="166" y="1877"/>
                  </a:lnTo>
                  <a:lnTo>
                    <a:pt x="167" y="1877"/>
                  </a:lnTo>
                  <a:lnTo>
                    <a:pt x="167" y="1878"/>
                  </a:lnTo>
                  <a:lnTo>
                    <a:pt x="167" y="1879"/>
                  </a:lnTo>
                  <a:lnTo>
                    <a:pt x="167" y="1882"/>
                  </a:lnTo>
                  <a:lnTo>
                    <a:pt x="167" y="1883"/>
                  </a:lnTo>
                  <a:lnTo>
                    <a:pt x="166" y="1884"/>
                  </a:lnTo>
                  <a:lnTo>
                    <a:pt x="166" y="1885"/>
                  </a:lnTo>
                  <a:lnTo>
                    <a:pt x="164" y="1885"/>
                  </a:lnTo>
                  <a:lnTo>
                    <a:pt x="164" y="1886"/>
                  </a:lnTo>
                  <a:lnTo>
                    <a:pt x="163" y="1886"/>
                  </a:lnTo>
                  <a:lnTo>
                    <a:pt x="162" y="1886"/>
                  </a:lnTo>
                  <a:lnTo>
                    <a:pt x="162" y="1887"/>
                  </a:lnTo>
                  <a:lnTo>
                    <a:pt x="162" y="1889"/>
                  </a:lnTo>
                  <a:lnTo>
                    <a:pt x="162" y="1890"/>
                  </a:lnTo>
                  <a:lnTo>
                    <a:pt x="162" y="1893"/>
                  </a:lnTo>
                  <a:lnTo>
                    <a:pt x="162" y="1894"/>
                  </a:lnTo>
                  <a:lnTo>
                    <a:pt x="162" y="1895"/>
                  </a:lnTo>
                  <a:lnTo>
                    <a:pt x="161" y="1895"/>
                  </a:lnTo>
                  <a:lnTo>
                    <a:pt x="161" y="1896"/>
                  </a:lnTo>
                  <a:lnTo>
                    <a:pt x="162" y="1896"/>
                  </a:lnTo>
                  <a:lnTo>
                    <a:pt x="162" y="1898"/>
                  </a:lnTo>
                  <a:lnTo>
                    <a:pt x="162" y="1899"/>
                  </a:lnTo>
                  <a:lnTo>
                    <a:pt x="162" y="1900"/>
                  </a:lnTo>
                  <a:lnTo>
                    <a:pt x="162" y="1901"/>
                  </a:lnTo>
                  <a:lnTo>
                    <a:pt x="161" y="1901"/>
                  </a:lnTo>
                  <a:lnTo>
                    <a:pt x="161" y="1902"/>
                  </a:lnTo>
                  <a:lnTo>
                    <a:pt x="161" y="1903"/>
                  </a:lnTo>
                  <a:lnTo>
                    <a:pt x="162" y="1904"/>
                  </a:lnTo>
                  <a:lnTo>
                    <a:pt x="162" y="1906"/>
                  </a:lnTo>
                  <a:lnTo>
                    <a:pt x="162" y="1907"/>
                  </a:lnTo>
                  <a:lnTo>
                    <a:pt x="162" y="1908"/>
                  </a:lnTo>
                  <a:lnTo>
                    <a:pt x="162" y="1909"/>
                  </a:lnTo>
                  <a:lnTo>
                    <a:pt x="162" y="1910"/>
                  </a:lnTo>
                  <a:lnTo>
                    <a:pt x="161" y="1910"/>
                  </a:lnTo>
                  <a:lnTo>
                    <a:pt x="160" y="1910"/>
                  </a:lnTo>
                  <a:lnTo>
                    <a:pt x="159" y="1909"/>
                  </a:lnTo>
                  <a:lnTo>
                    <a:pt x="158" y="1909"/>
                  </a:lnTo>
                  <a:lnTo>
                    <a:pt x="156" y="1909"/>
                  </a:lnTo>
                  <a:lnTo>
                    <a:pt x="155" y="1909"/>
                  </a:lnTo>
                  <a:lnTo>
                    <a:pt x="154" y="1909"/>
                  </a:lnTo>
                  <a:lnTo>
                    <a:pt x="153" y="1909"/>
                  </a:lnTo>
                  <a:lnTo>
                    <a:pt x="152" y="1909"/>
                  </a:lnTo>
                  <a:lnTo>
                    <a:pt x="151" y="1909"/>
                  </a:lnTo>
                  <a:lnTo>
                    <a:pt x="151" y="1908"/>
                  </a:lnTo>
                  <a:lnTo>
                    <a:pt x="150" y="1909"/>
                  </a:lnTo>
                  <a:lnTo>
                    <a:pt x="149" y="1909"/>
                  </a:lnTo>
                  <a:lnTo>
                    <a:pt x="147" y="1910"/>
                  </a:lnTo>
                  <a:lnTo>
                    <a:pt x="147" y="1911"/>
                  </a:lnTo>
                  <a:lnTo>
                    <a:pt x="149" y="1913"/>
                  </a:lnTo>
                  <a:lnTo>
                    <a:pt x="149" y="1915"/>
                  </a:lnTo>
                  <a:lnTo>
                    <a:pt x="150" y="1917"/>
                  </a:lnTo>
                  <a:lnTo>
                    <a:pt x="150" y="1918"/>
                  </a:lnTo>
                  <a:lnTo>
                    <a:pt x="149" y="1919"/>
                  </a:lnTo>
                  <a:lnTo>
                    <a:pt x="149" y="1920"/>
                  </a:lnTo>
                  <a:lnTo>
                    <a:pt x="149" y="1921"/>
                  </a:lnTo>
                  <a:lnTo>
                    <a:pt x="149" y="1923"/>
                  </a:lnTo>
                  <a:lnTo>
                    <a:pt x="149" y="1924"/>
                  </a:lnTo>
                  <a:lnTo>
                    <a:pt x="150" y="1924"/>
                  </a:lnTo>
                  <a:lnTo>
                    <a:pt x="150" y="1925"/>
                  </a:lnTo>
                  <a:lnTo>
                    <a:pt x="150" y="1926"/>
                  </a:lnTo>
                  <a:lnTo>
                    <a:pt x="151" y="1926"/>
                  </a:lnTo>
                  <a:lnTo>
                    <a:pt x="151" y="1927"/>
                  </a:lnTo>
                  <a:lnTo>
                    <a:pt x="151" y="1928"/>
                  </a:lnTo>
                  <a:lnTo>
                    <a:pt x="151" y="1929"/>
                  </a:lnTo>
                  <a:lnTo>
                    <a:pt x="150" y="1931"/>
                  </a:lnTo>
                  <a:lnTo>
                    <a:pt x="150" y="1932"/>
                  </a:lnTo>
                  <a:lnTo>
                    <a:pt x="150" y="1933"/>
                  </a:lnTo>
                  <a:lnTo>
                    <a:pt x="149" y="1935"/>
                  </a:lnTo>
                  <a:lnTo>
                    <a:pt x="147" y="1936"/>
                  </a:lnTo>
                  <a:lnTo>
                    <a:pt x="145" y="1938"/>
                  </a:lnTo>
                  <a:lnTo>
                    <a:pt x="144" y="1938"/>
                  </a:lnTo>
                  <a:lnTo>
                    <a:pt x="144" y="1940"/>
                  </a:lnTo>
                  <a:lnTo>
                    <a:pt x="144" y="1941"/>
                  </a:lnTo>
                  <a:lnTo>
                    <a:pt x="143" y="1941"/>
                  </a:lnTo>
                  <a:lnTo>
                    <a:pt x="143" y="1942"/>
                  </a:lnTo>
                  <a:lnTo>
                    <a:pt x="142" y="1943"/>
                  </a:lnTo>
                  <a:lnTo>
                    <a:pt x="141" y="1945"/>
                  </a:lnTo>
                  <a:lnTo>
                    <a:pt x="139" y="1945"/>
                  </a:lnTo>
                  <a:lnTo>
                    <a:pt x="139" y="1946"/>
                  </a:lnTo>
                  <a:lnTo>
                    <a:pt x="138" y="1948"/>
                  </a:lnTo>
                  <a:lnTo>
                    <a:pt x="137" y="1949"/>
                  </a:lnTo>
                  <a:lnTo>
                    <a:pt x="136" y="1949"/>
                  </a:lnTo>
                  <a:lnTo>
                    <a:pt x="136" y="1950"/>
                  </a:lnTo>
                  <a:lnTo>
                    <a:pt x="134" y="1950"/>
                  </a:lnTo>
                  <a:lnTo>
                    <a:pt x="133" y="1950"/>
                  </a:lnTo>
                  <a:lnTo>
                    <a:pt x="129" y="1950"/>
                  </a:lnTo>
                  <a:lnTo>
                    <a:pt x="72" y="1950"/>
                  </a:lnTo>
                  <a:lnTo>
                    <a:pt x="64" y="1950"/>
                  </a:lnTo>
                  <a:lnTo>
                    <a:pt x="47" y="1950"/>
                  </a:lnTo>
                  <a:lnTo>
                    <a:pt x="29" y="1950"/>
                  </a:lnTo>
                  <a:lnTo>
                    <a:pt x="4" y="1950"/>
                  </a:lnTo>
                  <a:lnTo>
                    <a:pt x="4" y="1934"/>
                  </a:lnTo>
                  <a:lnTo>
                    <a:pt x="4" y="1877"/>
                  </a:lnTo>
                  <a:lnTo>
                    <a:pt x="4" y="1870"/>
                  </a:lnTo>
                  <a:lnTo>
                    <a:pt x="4" y="1831"/>
                  </a:lnTo>
                  <a:lnTo>
                    <a:pt x="4" y="1824"/>
                  </a:lnTo>
                  <a:lnTo>
                    <a:pt x="4" y="1821"/>
                  </a:lnTo>
                  <a:lnTo>
                    <a:pt x="4" y="1789"/>
                  </a:lnTo>
                  <a:lnTo>
                    <a:pt x="4" y="1782"/>
                  </a:lnTo>
                  <a:lnTo>
                    <a:pt x="4" y="1774"/>
                  </a:lnTo>
                  <a:lnTo>
                    <a:pt x="4" y="1773"/>
                  </a:lnTo>
                  <a:lnTo>
                    <a:pt x="4" y="1767"/>
                  </a:lnTo>
                  <a:lnTo>
                    <a:pt x="4" y="1761"/>
                  </a:lnTo>
                  <a:lnTo>
                    <a:pt x="4" y="1757"/>
                  </a:lnTo>
                  <a:lnTo>
                    <a:pt x="4" y="1752"/>
                  </a:lnTo>
                  <a:lnTo>
                    <a:pt x="4" y="1748"/>
                  </a:lnTo>
                  <a:lnTo>
                    <a:pt x="4" y="1742"/>
                  </a:lnTo>
                  <a:lnTo>
                    <a:pt x="4" y="1737"/>
                  </a:lnTo>
                  <a:lnTo>
                    <a:pt x="4" y="1729"/>
                  </a:lnTo>
                  <a:lnTo>
                    <a:pt x="4" y="1709"/>
                  </a:lnTo>
                  <a:lnTo>
                    <a:pt x="4" y="1708"/>
                  </a:lnTo>
                  <a:lnTo>
                    <a:pt x="4" y="1683"/>
                  </a:lnTo>
                  <a:lnTo>
                    <a:pt x="4" y="1682"/>
                  </a:lnTo>
                  <a:lnTo>
                    <a:pt x="4" y="1674"/>
                  </a:lnTo>
                  <a:lnTo>
                    <a:pt x="4" y="1668"/>
                  </a:lnTo>
                  <a:lnTo>
                    <a:pt x="4" y="1653"/>
                  </a:lnTo>
                  <a:lnTo>
                    <a:pt x="4" y="1651"/>
                  </a:lnTo>
                  <a:lnTo>
                    <a:pt x="6" y="1615"/>
                  </a:lnTo>
                  <a:lnTo>
                    <a:pt x="6" y="1614"/>
                  </a:lnTo>
                  <a:lnTo>
                    <a:pt x="3" y="1531"/>
                  </a:lnTo>
                  <a:lnTo>
                    <a:pt x="3" y="1526"/>
                  </a:lnTo>
                  <a:lnTo>
                    <a:pt x="3" y="1514"/>
                  </a:lnTo>
                  <a:lnTo>
                    <a:pt x="3" y="1513"/>
                  </a:lnTo>
                  <a:lnTo>
                    <a:pt x="3" y="1508"/>
                  </a:lnTo>
                  <a:lnTo>
                    <a:pt x="3" y="1497"/>
                  </a:lnTo>
                  <a:lnTo>
                    <a:pt x="3" y="1491"/>
                  </a:lnTo>
                  <a:lnTo>
                    <a:pt x="3" y="1488"/>
                  </a:lnTo>
                  <a:lnTo>
                    <a:pt x="3" y="1483"/>
                  </a:lnTo>
                  <a:lnTo>
                    <a:pt x="3" y="1474"/>
                  </a:lnTo>
                  <a:lnTo>
                    <a:pt x="3" y="1472"/>
                  </a:lnTo>
                  <a:lnTo>
                    <a:pt x="1" y="1463"/>
                  </a:lnTo>
                  <a:lnTo>
                    <a:pt x="1" y="1461"/>
                  </a:lnTo>
                  <a:lnTo>
                    <a:pt x="3" y="1459"/>
                  </a:lnTo>
                  <a:lnTo>
                    <a:pt x="3" y="1458"/>
                  </a:lnTo>
                  <a:lnTo>
                    <a:pt x="3" y="1454"/>
                  </a:lnTo>
                  <a:lnTo>
                    <a:pt x="1" y="1440"/>
                  </a:lnTo>
                  <a:lnTo>
                    <a:pt x="1" y="1435"/>
                  </a:lnTo>
                  <a:lnTo>
                    <a:pt x="1" y="1434"/>
                  </a:lnTo>
                  <a:lnTo>
                    <a:pt x="1" y="1427"/>
                  </a:lnTo>
                  <a:lnTo>
                    <a:pt x="3" y="1426"/>
                  </a:lnTo>
                  <a:lnTo>
                    <a:pt x="3" y="1410"/>
                  </a:lnTo>
                  <a:lnTo>
                    <a:pt x="3" y="1401"/>
                  </a:lnTo>
                  <a:lnTo>
                    <a:pt x="3" y="1381"/>
                  </a:lnTo>
                  <a:lnTo>
                    <a:pt x="1" y="1371"/>
                  </a:lnTo>
                  <a:lnTo>
                    <a:pt x="1" y="1369"/>
                  </a:lnTo>
                  <a:lnTo>
                    <a:pt x="1" y="1364"/>
                  </a:lnTo>
                  <a:lnTo>
                    <a:pt x="1" y="1363"/>
                  </a:lnTo>
                  <a:lnTo>
                    <a:pt x="1" y="1362"/>
                  </a:lnTo>
                  <a:lnTo>
                    <a:pt x="1" y="1341"/>
                  </a:lnTo>
                  <a:lnTo>
                    <a:pt x="1" y="1333"/>
                  </a:lnTo>
                  <a:lnTo>
                    <a:pt x="3" y="1310"/>
                  </a:lnTo>
                  <a:lnTo>
                    <a:pt x="3" y="1306"/>
                  </a:lnTo>
                  <a:lnTo>
                    <a:pt x="3" y="1302"/>
                  </a:lnTo>
                  <a:lnTo>
                    <a:pt x="3" y="1301"/>
                  </a:lnTo>
                  <a:lnTo>
                    <a:pt x="3" y="1299"/>
                  </a:lnTo>
                  <a:lnTo>
                    <a:pt x="3" y="1281"/>
                  </a:lnTo>
                  <a:lnTo>
                    <a:pt x="3" y="1280"/>
                  </a:lnTo>
                  <a:lnTo>
                    <a:pt x="3" y="1275"/>
                  </a:lnTo>
                  <a:lnTo>
                    <a:pt x="3" y="1264"/>
                  </a:lnTo>
                  <a:lnTo>
                    <a:pt x="3" y="1259"/>
                  </a:lnTo>
                  <a:lnTo>
                    <a:pt x="3" y="1258"/>
                  </a:lnTo>
                  <a:lnTo>
                    <a:pt x="3" y="1257"/>
                  </a:lnTo>
                  <a:lnTo>
                    <a:pt x="3" y="1255"/>
                  </a:lnTo>
                  <a:lnTo>
                    <a:pt x="3" y="1254"/>
                  </a:lnTo>
                  <a:lnTo>
                    <a:pt x="3" y="1249"/>
                  </a:lnTo>
                  <a:lnTo>
                    <a:pt x="3" y="1245"/>
                  </a:lnTo>
                  <a:lnTo>
                    <a:pt x="3" y="1243"/>
                  </a:lnTo>
                  <a:lnTo>
                    <a:pt x="3" y="1238"/>
                  </a:lnTo>
                  <a:lnTo>
                    <a:pt x="3" y="1229"/>
                  </a:lnTo>
                  <a:lnTo>
                    <a:pt x="3" y="1225"/>
                  </a:lnTo>
                  <a:lnTo>
                    <a:pt x="3" y="1218"/>
                  </a:lnTo>
                  <a:lnTo>
                    <a:pt x="3" y="1216"/>
                  </a:lnTo>
                  <a:lnTo>
                    <a:pt x="3" y="1212"/>
                  </a:lnTo>
                  <a:lnTo>
                    <a:pt x="3" y="1210"/>
                  </a:lnTo>
                  <a:lnTo>
                    <a:pt x="3" y="1206"/>
                  </a:lnTo>
                  <a:lnTo>
                    <a:pt x="3" y="1204"/>
                  </a:lnTo>
                  <a:lnTo>
                    <a:pt x="3" y="1201"/>
                  </a:lnTo>
                  <a:lnTo>
                    <a:pt x="3" y="1198"/>
                  </a:lnTo>
                  <a:lnTo>
                    <a:pt x="3" y="1195"/>
                  </a:lnTo>
                  <a:lnTo>
                    <a:pt x="3" y="1192"/>
                  </a:lnTo>
                  <a:lnTo>
                    <a:pt x="3" y="1189"/>
                  </a:lnTo>
                  <a:lnTo>
                    <a:pt x="3" y="1182"/>
                  </a:lnTo>
                  <a:lnTo>
                    <a:pt x="3" y="1170"/>
                  </a:lnTo>
                  <a:lnTo>
                    <a:pt x="3" y="1167"/>
                  </a:lnTo>
                  <a:lnTo>
                    <a:pt x="3" y="1166"/>
                  </a:lnTo>
                  <a:lnTo>
                    <a:pt x="3" y="1164"/>
                  </a:lnTo>
                  <a:lnTo>
                    <a:pt x="3" y="1162"/>
                  </a:lnTo>
                  <a:lnTo>
                    <a:pt x="3" y="1154"/>
                  </a:lnTo>
                  <a:lnTo>
                    <a:pt x="3" y="1153"/>
                  </a:lnTo>
                  <a:lnTo>
                    <a:pt x="3" y="1151"/>
                  </a:lnTo>
                  <a:lnTo>
                    <a:pt x="3" y="1149"/>
                  </a:lnTo>
                  <a:lnTo>
                    <a:pt x="1" y="1137"/>
                  </a:lnTo>
                  <a:lnTo>
                    <a:pt x="1" y="1136"/>
                  </a:lnTo>
                  <a:lnTo>
                    <a:pt x="1" y="1134"/>
                  </a:lnTo>
                  <a:lnTo>
                    <a:pt x="1" y="1133"/>
                  </a:lnTo>
                  <a:lnTo>
                    <a:pt x="1" y="1131"/>
                  </a:lnTo>
                  <a:lnTo>
                    <a:pt x="1" y="1130"/>
                  </a:lnTo>
                  <a:lnTo>
                    <a:pt x="1" y="1129"/>
                  </a:lnTo>
                  <a:lnTo>
                    <a:pt x="1" y="1128"/>
                  </a:lnTo>
                  <a:lnTo>
                    <a:pt x="1" y="1126"/>
                  </a:lnTo>
                  <a:lnTo>
                    <a:pt x="1" y="1124"/>
                  </a:lnTo>
                  <a:lnTo>
                    <a:pt x="1" y="1122"/>
                  </a:lnTo>
                  <a:lnTo>
                    <a:pt x="1" y="1121"/>
                  </a:lnTo>
                  <a:lnTo>
                    <a:pt x="1" y="1120"/>
                  </a:lnTo>
                  <a:lnTo>
                    <a:pt x="1" y="1118"/>
                  </a:lnTo>
                  <a:lnTo>
                    <a:pt x="3" y="1117"/>
                  </a:lnTo>
                  <a:lnTo>
                    <a:pt x="3" y="1116"/>
                  </a:lnTo>
                  <a:lnTo>
                    <a:pt x="3" y="1115"/>
                  </a:lnTo>
                  <a:lnTo>
                    <a:pt x="3" y="1114"/>
                  </a:lnTo>
                  <a:lnTo>
                    <a:pt x="3" y="1113"/>
                  </a:lnTo>
                  <a:lnTo>
                    <a:pt x="3" y="1112"/>
                  </a:lnTo>
                  <a:lnTo>
                    <a:pt x="3" y="1109"/>
                  </a:lnTo>
                  <a:lnTo>
                    <a:pt x="3" y="1108"/>
                  </a:lnTo>
                  <a:lnTo>
                    <a:pt x="3" y="1106"/>
                  </a:lnTo>
                  <a:lnTo>
                    <a:pt x="3" y="1105"/>
                  </a:lnTo>
                  <a:lnTo>
                    <a:pt x="3" y="1103"/>
                  </a:lnTo>
                  <a:lnTo>
                    <a:pt x="3" y="1100"/>
                  </a:lnTo>
                  <a:lnTo>
                    <a:pt x="3" y="1098"/>
                  </a:lnTo>
                  <a:lnTo>
                    <a:pt x="3" y="1097"/>
                  </a:lnTo>
                  <a:lnTo>
                    <a:pt x="3" y="1095"/>
                  </a:lnTo>
                  <a:lnTo>
                    <a:pt x="3" y="1092"/>
                  </a:lnTo>
                  <a:lnTo>
                    <a:pt x="3" y="1091"/>
                  </a:lnTo>
                  <a:lnTo>
                    <a:pt x="3" y="1089"/>
                  </a:lnTo>
                  <a:lnTo>
                    <a:pt x="3" y="1086"/>
                  </a:lnTo>
                  <a:lnTo>
                    <a:pt x="3" y="1082"/>
                  </a:lnTo>
                  <a:lnTo>
                    <a:pt x="3" y="1080"/>
                  </a:lnTo>
                  <a:lnTo>
                    <a:pt x="3" y="1076"/>
                  </a:lnTo>
                  <a:lnTo>
                    <a:pt x="3" y="1070"/>
                  </a:lnTo>
                  <a:lnTo>
                    <a:pt x="3" y="1069"/>
                  </a:lnTo>
                  <a:lnTo>
                    <a:pt x="3" y="1064"/>
                  </a:lnTo>
                  <a:lnTo>
                    <a:pt x="3" y="1061"/>
                  </a:lnTo>
                  <a:lnTo>
                    <a:pt x="3" y="1058"/>
                  </a:lnTo>
                  <a:lnTo>
                    <a:pt x="3" y="1057"/>
                  </a:lnTo>
                  <a:lnTo>
                    <a:pt x="3" y="1053"/>
                  </a:lnTo>
                  <a:lnTo>
                    <a:pt x="1" y="1034"/>
                  </a:lnTo>
                  <a:lnTo>
                    <a:pt x="1" y="1033"/>
                  </a:lnTo>
                  <a:lnTo>
                    <a:pt x="1" y="1032"/>
                  </a:lnTo>
                  <a:lnTo>
                    <a:pt x="1" y="1031"/>
                  </a:lnTo>
                  <a:lnTo>
                    <a:pt x="1" y="1030"/>
                  </a:lnTo>
                  <a:lnTo>
                    <a:pt x="1" y="1029"/>
                  </a:lnTo>
                  <a:lnTo>
                    <a:pt x="1" y="1028"/>
                  </a:lnTo>
                  <a:lnTo>
                    <a:pt x="1" y="1026"/>
                  </a:lnTo>
                  <a:lnTo>
                    <a:pt x="1" y="1025"/>
                  </a:lnTo>
                  <a:lnTo>
                    <a:pt x="1" y="1022"/>
                  </a:lnTo>
                  <a:lnTo>
                    <a:pt x="1" y="1021"/>
                  </a:lnTo>
                  <a:lnTo>
                    <a:pt x="1" y="1020"/>
                  </a:lnTo>
                  <a:lnTo>
                    <a:pt x="1" y="1019"/>
                  </a:lnTo>
                  <a:lnTo>
                    <a:pt x="1" y="1017"/>
                  </a:lnTo>
                  <a:lnTo>
                    <a:pt x="1" y="1004"/>
                  </a:lnTo>
                  <a:lnTo>
                    <a:pt x="1" y="997"/>
                  </a:lnTo>
                  <a:lnTo>
                    <a:pt x="1" y="996"/>
                  </a:lnTo>
                  <a:lnTo>
                    <a:pt x="1" y="969"/>
                  </a:lnTo>
                  <a:lnTo>
                    <a:pt x="1" y="963"/>
                  </a:lnTo>
                  <a:lnTo>
                    <a:pt x="0" y="941"/>
                  </a:lnTo>
                  <a:lnTo>
                    <a:pt x="0" y="938"/>
                  </a:lnTo>
                  <a:lnTo>
                    <a:pt x="1" y="932"/>
                  </a:lnTo>
                  <a:lnTo>
                    <a:pt x="1" y="928"/>
                  </a:lnTo>
                  <a:lnTo>
                    <a:pt x="0" y="887"/>
                  </a:lnTo>
                  <a:lnTo>
                    <a:pt x="0" y="882"/>
                  </a:lnTo>
                  <a:lnTo>
                    <a:pt x="0" y="866"/>
                  </a:lnTo>
                  <a:lnTo>
                    <a:pt x="0" y="865"/>
                  </a:lnTo>
                  <a:lnTo>
                    <a:pt x="0" y="862"/>
                  </a:lnTo>
                  <a:lnTo>
                    <a:pt x="0" y="861"/>
                  </a:lnTo>
                  <a:lnTo>
                    <a:pt x="0" y="857"/>
                  </a:lnTo>
                  <a:lnTo>
                    <a:pt x="0" y="856"/>
                  </a:lnTo>
                  <a:lnTo>
                    <a:pt x="0" y="854"/>
                  </a:lnTo>
                  <a:lnTo>
                    <a:pt x="0" y="852"/>
                  </a:lnTo>
                  <a:lnTo>
                    <a:pt x="0" y="849"/>
                  </a:lnTo>
                  <a:lnTo>
                    <a:pt x="0" y="848"/>
                  </a:lnTo>
                  <a:lnTo>
                    <a:pt x="0" y="846"/>
                  </a:lnTo>
                  <a:lnTo>
                    <a:pt x="0" y="845"/>
                  </a:lnTo>
                  <a:lnTo>
                    <a:pt x="0" y="841"/>
                  </a:lnTo>
                  <a:lnTo>
                    <a:pt x="0" y="839"/>
                  </a:lnTo>
                  <a:lnTo>
                    <a:pt x="0" y="838"/>
                  </a:lnTo>
                  <a:lnTo>
                    <a:pt x="0" y="836"/>
                  </a:lnTo>
                  <a:lnTo>
                    <a:pt x="0" y="835"/>
                  </a:lnTo>
                  <a:lnTo>
                    <a:pt x="0" y="831"/>
                  </a:lnTo>
                  <a:lnTo>
                    <a:pt x="0" y="828"/>
                  </a:lnTo>
                  <a:lnTo>
                    <a:pt x="0" y="827"/>
                  </a:lnTo>
                  <a:lnTo>
                    <a:pt x="0" y="825"/>
                  </a:lnTo>
                  <a:lnTo>
                    <a:pt x="0" y="824"/>
                  </a:lnTo>
                  <a:lnTo>
                    <a:pt x="0" y="820"/>
                  </a:lnTo>
                  <a:lnTo>
                    <a:pt x="0" y="819"/>
                  </a:lnTo>
                  <a:lnTo>
                    <a:pt x="0" y="812"/>
                  </a:lnTo>
                  <a:lnTo>
                    <a:pt x="0" y="811"/>
                  </a:lnTo>
                  <a:lnTo>
                    <a:pt x="0" y="810"/>
                  </a:lnTo>
                  <a:lnTo>
                    <a:pt x="0" y="781"/>
                  </a:lnTo>
                  <a:lnTo>
                    <a:pt x="0" y="770"/>
                  </a:lnTo>
                  <a:lnTo>
                    <a:pt x="0" y="766"/>
                  </a:lnTo>
                  <a:lnTo>
                    <a:pt x="0" y="748"/>
                  </a:lnTo>
                  <a:lnTo>
                    <a:pt x="0" y="747"/>
                  </a:lnTo>
                  <a:lnTo>
                    <a:pt x="0" y="744"/>
                  </a:lnTo>
                  <a:lnTo>
                    <a:pt x="0" y="739"/>
                  </a:lnTo>
                  <a:lnTo>
                    <a:pt x="0" y="737"/>
                  </a:lnTo>
                  <a:lnTo>
                    <a:pt x="0" y="735"/>
                  </a:lnTo>
                  <a:lnTo>
                    <a:pt x="0" y="733"/>
                  </a:lnTo>
                  <a:lnTo>
                    <a:pt x="0" y="732"/>
                  </a:lnTo>
                  <a:lnTo>
                    <a:pt x="0" y="731"/>
                  </a:lnTo>
                  <a:lnTo>
                    <a:pt x="1" y="721"/>
                  </a:lnTo>
                  <a:lnTo>
                    <a:pt x="1" y="720"/>
                  </a:lnTo>
                  <a:lnTo>
                    <a:pt x="1" y="719"/>
                  </a:lnTo>
                  <a:lnTo>
                    <a:pt x="1" y="716"/>
                  </a:lnTo>
                  <a:lnTo>
                    <a:pt x="1" y="712"/>
                  </a:lnTo>
                  <a:lnTo>
                    <a:pt x="1" y="711"/>
                  </a:lnTo>
                  <a:lnTo>
                    <a:pt x="1" y="710"/>
                  </a:lnTo>
                  <a:lnTo>
                    <a:pt x="1" y="708"/>
                  </a:lnTo>
                  <a:lnTo>
                    <a:pt x="1" y="707"/>
                  </a:lnTo>
                  <a:lnTo>
                    <a:pt x="1" y="706"/>
                  </a:lnTo>
                  <a:lnTo>
                    <a:pt x="1" y="705"/>
                  </a:lnTo>
                  <a:lnTo>
                    <a:pt x="1" y="704"/>
                  </a:lnTo>
                  <a:lnTo>
                    <a:pt x="1" y="703"/>
                  </a:lnTo>
                  <a:lnTo>
                    <a:pt x="1" y="702"/>
                  </a:lnTo>
                  <a:lnTo>
                    <a:pt x="1" y="701"/>
                  </a:lnTo>
                  <a:lnTo>
                    <a:pt x="1" y="699"/>
                  </a:lnTo>
                  <a:lnTo>
                    <a:pt x="1" y="698"/>
                  </a:lnTo>
                  <a:lnTo>
                    <a:pt x="1" y="696"/>
                  </a:lnTo>
                  <a:lnTo>
                    <a:pt x="1" y="695"/>
                  </a:lnTo>
                  <a:lnTo>
                    <a:pt x="1" y="694"/>
                  </a:lnTo>
                  <a:lnTo>
                    <a:pt x="1" y="693"/>
                  </a:lnTo>
                  <a:lnTo>
                    <a:pt x="1" y="691"/>
                  </a:lnTo>
                  <a:lnTo>
                    <a:pt x="1" y="690"/>
                  </a:lnTo>
                  <a:lnTo>
                    <a:pt x="1" y="687"/>
                  </a:lnTo>
                  <a:lnTo>
                    <a:pt x="1" y="679"/>
                  </a:lnTo>
                  <a:lnTo>
                    <a:pt x="1" y="674"/>
                  </a:lnTo>
                  <a:lnTo>
                    <a:pt x="1" y="673"/>
                  </a:lnTo>
                  <a:lnTo>
                    <a:pt x="1" y="670"/>
                  </a:lnTo>
                  <a:lnTo>
                    <a:pt x="1" y="669"/>
                  </a:lnTo>
                  <a:lnTo>
                    <a:pt x="1" y="668"/>
                  </a:lnTo>
                  <a:lnTo>
                    <a:pt x="1" y="664"/>
                  </a:lnTo>
                  <a:lnTo>
                    <a:pt x="1" y="661"/>
                  </a:lnTo>
                  <a:lnTo>
                    <a:pt x="1" y="660"/>
                  </a:lnTo>
                  <a:lnTo>
                    <a:pt x="1" y="659"/>
                  </a:lnTo>
                  <a:lnTo>
                    <a:pt x="1" y="657"/>
                  </a:lnTo>
                  <a:lnTo>
                    <a:pt x="1" y="656"/>
                  </a:lnTo>
                  <a:lnTo>
                    <a:pt x="1" y="653"/>
                  </a:lnTo>
                  <a:lnTo>
                    <a:pt x="1" y="637"/>
                  </a:lnTo>
                  <a:lnTo>
                    <a:pt x="1" y="620"/>
                  </a:lnTo>
                  <a:lnTo>
                    <a:pt x="1" y="614"/>
                  </a:lnTo>
                  <a:lnTo>
                    <a:pt x="1" y="611"/>
                  </a:lnTo>
                  <a:lnTo>
                    <a:pt x="1" y="609"/>
                  </a:lnTo>
                  <a:lnTo>
                    <a:pt x="1" y="607"/>
                  </a:lnTo>
                  <a:lnTo>
                    <a:pt x="1" y="605"/>
                  </a:lnTo>
                  <a:lnTo>
                    <a:pt x="1" y="603"/>
                  </a:lnTo>
                  <a:lnTo>
                    <a:pt x="1" y="602"/>
                  </a:lnTo>
                  <a:lnTo>
                    <a:pt x="1" y="599"/>
                  </a:lnTo>
                  <a:lnTo>
                    <a:pt x="1" y="598"/>
                  </a:lnTo>
                  <a:lnTo>
                    <a:pt x="1" y="597"/>
                  </a:lnTo>
                  <a:lnTo>
                    <a:pt x="1" y="593"/>
                  </a:lnTo>
                  <a:lnTo>
                    <a:pt x="1" y="589"/>
                  </a:lnTo>
                  <a:lnTo>
                    <a:pt x="1" y="576"/>
                  </a:lnTo>
                  <a:lnTo>
                    <a:pt x="0" y="569"/>
                  </a:lnTo>
                  <a:lnTo>
                    <a:pt x="0" y="568"/>
                  </a:lnTo>
                  <a:lnTo>
                    <a:pt x="0" y="567"/>
                  </a:lnTo>
                  <a:lnTo>
                    <a:pt x="0" y="565"/>
                  </a:lnTo>
                  <a:lnTo>
                    <a:pt x="0" y="560"/>
                  </a:lnTo>
                  <a:lnTo>
                    <a:pt x="0" y="559"/>
                  </a:lnTo>
                  <a:lnTo>
                    <a:pt x="0" y="552"/>
                  </a:lnTo>
                  <a:lnTo>
                    <a:pt x="0" y="551"/>
                  </a:lnTo>
                  <a:lnTo>
                    <a:pt x="0" y="548"/>
                  </a:lnTo>
                  <a:lnTo>
                    <a:pt x="0" y="531"/>
                  </a:lnTo>
                  <a:lnTo>
                    <a:pt x="1" y="524"/>
                  </a:lnTo>
                  <a:lnTo>
                    <a:pt x="1" y="522"/>
                  </a:lnTo>
                  <a:lnTo>
                    <a:pt x="1" y="521"/>
                  </a:lnTo>
                  <a:lnTo>
                    <a:pt x="1" y="520"/>
                  </a:lnTo>
                  <a:lnTo>
                    <a:pt x="1" y="518"/>
                  </a:lnTo>
                  <a:lnTo>
                    <a:pt x="1" y="517"/>
                  </a:lnTo>
                  <a:lnTo>
                    <a:pt x="1" y="515"/>
                  </a:lnTo>
                  <a:lnTo>
                    <a:pt x="1" y="514"/>
                  </a:lnTo>
                  <a:lnTo>
                    <a:pt x="1" y="513"/>
                  </a:lnTo>
                  <a:lnTo>
                    <a:pt x="1" y="506"/>
                  </a:lnTo>
                  <a:lnTo>
                    <a:pt x="1" y="504"/>
                  </a:lnTo>
                  <a:lnTo>
                    <a:pt x="1" y="503"/>
                  </a:lnTo>
                  <a:lnTo>
                    <a:pt x="1" y="501"/>
                  </a:lnTo>
                  <a:lnTo>
                    <a:pt x="1" y="498"/>
                  </a:lnTo>
                  <a:lnTo>
                    <a:pt x="1" y="493"/>
                  </a:lnTo>
                  <a:lnTo>
                    <a:pt x="1" y="492"/>
                  </a:lnTo>
                  <a:lnTo>
                    <a:pt x="1" y="490"/>
                  </a:lnTo>
                  <a:lnTo>
                    <a:pt x="1" y="489"/>
                  </a:lnTo>
                  <a:lnTo>
                    <a:pt x="1" y="470"/>
                  </a:lnTo>
                  <a:lnTo>
                    <a:pt x="1" y="469"/>
                  </a:lnTo>
                  <a:lnTo>
                    <a:pt x="1" y="463"/>
                  </a:lnTo>
                  <a:lnTo>
                    <a:pt x="1" y="462"/>
                  </a:lnTo>
                  <a:lnTo>
                    <a:pt x="1" y="454"/>
                  </a:lnTo>
                  <a:lnTo>
                    <a:pt x="1" y="452"/>
                  </a:lnTo>
                  <a:lnTo>
                    <a:pt x="1" y="451"/>
                  </a:lnTo>
                  <a:lnTo>
                    <a:pt x="1" y="422"/>
                  </a:lnTo>
                  <a:lnTo>
                    <a:pt x="1" y="421"/>
                  </a:lnTo>
                  <a:lnTo>
                    <a:pt x="1" y="420"/>
                  </a:lnTo>
                  <a:lnTo>
                    <a:pt x="1" y="419"/>
                  </a:lnTo>
                  <a:lnTo>
                    <a:pt x="1" y="417"/>
                  </a:lnTo>
                  <a:lnTo>
                    <a:pt x="1" y="415"/>
                  </a:lnTo>
                  <a:lnTo>
                    <a:pt x="1" y="412"/>
                  </a:lnTo>
                  <a:lnTo>
                    <a:pt x="1" y="411"/>
                  </a:lnTo>
                  <a:lnTo>
                    <a:pt x="1" y="410"/>
                  </a:lnTo>
                  <a:lnTo>
                    <a:pt x="1" y="409"/>
                  </a:lnTo>
                  <a:lnTo>
                    <a:pt x="1" y="408"/>
                  </a:lnTo>
                  <a:lnTo>
                    <a:pt x="1" y="383"/>
                  </a:lnTo>
                  <a:lnTo>
                    <a:pt x="1" y="380"/>
                  </a:lnTo>
                  <a:lnTo>
                    <a:pt x="1" y="372"/>
                  </a:lnTo>
                  <a:lnTo>
                    <a:pt x="1" y="363"/>
                  </a:lnTo>
                  <a:lnTo>
                    <a:pt x="1" y="345"/>
                  </a:lnTo>
                  <a:lnTo>
                    <a:pt x="1" y="344"/>
                  </a:lnTo>
                  <a:lnTo>
                    <a:pt x="1" y="343"/>
                  </a:lnTo>
                  <a:lnTo>
                    <a:pt x="1" y="342"/>
                  </a:lnTo>
                  <a:lnTo>
                    <a:pt x="1" y="339"/>
                  </a:lnTo>
                  <a:lnTo>
                    <a:pt x="1" y="328"/>
                  </a:lnTo>
                  <a:lnTo>
                    <a:pt x="1" y="327"/>
                  </a:lnTo>
                  <a:lnTo>
                    <a:pt x="1" y="325"/>
                  </a:lnTo>
                  <a:lnTo>
                    <a:pt x="1" y="308"/>
                  </a:lnTo>
                  <a:lnTo>
                    <a:pt x="1" y="306"/>
                  </a:lnTo>
                  <a:lnTo>
                    <a:pt x="1" y="288"/>
                  </a:lnTo>
                  <a:lnTo>
                    <a:pt x="1" y="279"/>
                  </a:lnTo>
                  <a:lnTo>
                    <a:pt x="1" y="278"/>
                  </a:lnTo>
                  <a:lnTo>
                    <a:pt x="1" y="266"/>
                  </a:lnTo>
                  <a:lnTo>
                    <a:pt x="1" y="261"/>
                  </a:lnTo>
                  <a:lnTo>
                    <a:pt x="1" y="260"/>
                  </a:lnTo>
                  <a:lnTo>
                    <a:pt x="1" y="249"/>
                  </a:lnTo>
                  <a:lnTo>
                    <a:pt x="1" y="245"/>
                  </a:lnTo>
                  <a:lnTo>
                    <a:pt x="1" y="241"/>
                  </a:lnTo>
                  <a:lnTo>
                    <a:pt x="1" y="235"/>
                  </a:lnTo>
                  <a:lnTo>
                    <a:pt x="1" y="230"/>
                  </a:lnTo>
                  <a:lnTo>
                    <a:pt x="1" y="229"/>
                  </a:lnTo>
                  <a:lnTo>
                    <a:pt x="1" y="228"/>
                  </a:lnTo>
                  <a:lnTo>
                    <a:pt x="1" y="227"/>
                  </a:lnTo>
                  <a:lnTo>
                    <a:pt x="1" y="226"/>
                  </a:lnTo>
                  <a:lnTo>
                    <a:pt x="1" y="221"/>
                  </a:lnTo>
                  <a:lnTo>
                    <a:pt x="1" y="202"/>
                  </a:lnTo>
                  <a:lnTo>
                    <a:pt x="1" y="186"/>
                  </a:lnTo>
                  <a:lnTo>
                    <a:pt x="1" y="184"/>
                  </a:lnTo>
                  <a:lnTo>
                    <a:pt x="1" y="178"/>
                  </a:lnTo>
                  <a:lnTo>
                    <a:pt x="1" y="176"/>
                  </a:lnTo>
                  <a:lnTo>
                    <a:pt x="3" y="161"/>
                  </a:lnTo>
                  <a:lnTo>
                    <a:pt x="3" y="152"/>
                  </a:lnTo>
                  <a:lnTo>
                    <a:pt x="3" y="151"/>
                  </a:lnTo>
                  <a:lnTo>
                    <a:pt x="3" y="149"/>
                  </a:lnTo>
                  <a:lnTo>
                    <a:pt x="1" y="135"/>
                  </a:lnTo>
                  <a:lnTo>
                    <a:pt x="1" y="134"/>
                  </a:lnTo>
                  <a:lnTo>
                    <a:pt x="1" y="133"/>
                  </a:lnTo>
                  <a:lnTo>
                    <a:pt x="3" y="121"/>
                  </a:lnTo>
                  <a:lnTo>
                    <a:pt x="3" y="120"/>
                  </a:lnTo>
                  <a:lnTo>
                    <a:pt x="1" y="120"/>
                  </a:lnTo>
                  <a:lnTo>
                    <a:pt x="1" y="119"/>
                  </a:lnTo>
                  <a:lnTo>
                    <a:pt x="1" y="108"/>
                  </a:lnTo>
                  <a:lnTo>
                    <a:pt x="1" y="107"/>
                  </a:lnTo>
                  <a:lnTo>
                    <a:pt x="1" y="105"/>
                  </a:lnTo>
                  <a:lnTo>
                    <a:pt x="1" y="103"/>
                  </a:lnTo>
                  <a:lnTo>
                    <a:pt x="1" y="102"/>
                  </a:lnTo>
                  <a:lnTo>
                    <a:pt x="1" y="95"/>
                  </a:lnTo>
                  <a:lnTo>
                    <a:pt x="1" y="94"/>
                  </a:lnTo>
                  <a:lnTo>
                    <a:pt x="1" y="93"/>
                  </a:lnTo>
                  <a:lnTo>
                    <a:pt x="1" y="88"/>
                  </a:lnTo>
                  <a:lnTo>
                    <a:pt x="1" y="87"/>
                  </a:lnTo>
                  <a:lnTo>
                    <a:pt x="1" y="86"/>
                  </a:lnTo>
                  <a:lnTo>
                    <a:pt x="1" y="85"/>
                  </a:lnTo>
                  <a:lnTo>
                    <a:pt x="1" y="84"/>
                  </a:lnTo>
                  <a:lnTo>
                    <a:pt x="1" y="83"/>
                  </a:lnTo>
                  <a:lnTo>
                    <a:pt x="1" y="82"/>
                  </a:lnTo>
                  <a:lnTo>
                    <a:pt x="1" y="80"/>
                  </a:lnTo>
                  <a:lnTo>
                    <a:pt x="3" y="79"/>
                  </a:lnTo>
                  <a:lnTo>
                    <a:pt x="1" y="49"/>
                  </a:lnTo>
                  <a:lnTo>
                    <a:pt x="1" y="44"/>
                  </a:lnTo>
                  <a:lnTo>
                    <a:pt x="1" y="42"/>
                  </a:lnTo>
                  <a:lnTo>
                    <a:pt x="1" y="41"/>
                  </a:lnTo>
                  <a:lnTo>
                    <a:pt x="1" y="38"/>
                  </a:lnTo>
                  <a:lnTo>
                    <a:pt x="1" y="37"/>
                  </a:lnTo>
                  <a:lnTo>
                    <a:pt x="1" y="36"/>
                  </a:lnTo>
                  <a:lnTo>
                    <a:pt x="1" y="27"/>
                  </a:lnTo>
                  <a:lnTo>
                    <a:pt x="1" y="24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1" y="19"/>
                  </a:lnTo>
                  <a:lnTo>
                    <a:pt x="1" y="18"/>
                  </a:lnTo>
                  <a:lnTo>
                    <a:pt x="1" y="17"/>
                  </a:lnTo>
                  <a:lnTo>
                    <a:pt x="1" y="16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1" y="5"/>
                  </a:lnTo>
                  <a:lnTo>
                    <a:pt x="4" y="5"/>
                  </a:lnTo>
                  <a:lnTo>
                    <a:pt x="5" y="5"/>
                  </a:lnTo>
                  <a:lnTo>
                    <a:pt x="7" y="5"/>
                  </a:lnTo>
                  <a:lnTo>
                    <a:pt x="29" y="4"/>
                  </a:lnTo>
                  <a:lnTo>
                    <a:pt x="41" y="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40" name="Freeform 35">
              <a:extLst>
                <a:ext uri="{FF2B5EF4-FFF2-40B4-BE49-F238E27FC236}">
                  <a16:creationId xmlns:a16="http://schemas.microsoft.com/office/drawing/2014/main" id="{ED987FA4-9C7C-6C86-00C0-61923F2389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06663" y="852488"/>
              <a:ext cx="1539875" cy="1190625"/>
            </a:xfrm>
            <a:custGeom>
              <a:avLst/>
              <a:gdLst>
                <a:gd name="T0" fmla="*/ 970 w 970"/>
                <a:gd name="T1" fmla="*/ 80 h 750"/>
                <a:gd name="T2" fmla="*/ 866 w 970"/>
                <a:gd name="T3" fmla="*/ 243 h 750"/>
                <a:gd name="T4" fmla="*/ 661 w 970"/>
                <a:gd name="T5" fmla="*/ 252 h 750"/>
                <a:gd name="T6" fmla="*/ 715 w 970"/>
                <a:gd name="T7" fmla="*/ 323 h 750"/>
                <a:gd name="T8" fmla="*/ 644 w 970"/>
                <a:gd name="T9" fmla="*/ 343 h 750"/>
                <a:gd name="T10" fmla="*/ 526 w 970"/>
                <a:gd name="T11" fmla="*/ 368 h 750"/>
                <a:gd name="T12" fmla="*/ 499 w 970"/>
                <a:gd name="T13" fmla="*/ 395 h 750"/>
                <a:gd name="T14" fmla="*/ 438 w 970"/>
                <a:gd name="T15" fmla="*/ 417 h 750"/>
                <a:gd name="T16" fmla="*/ 436 w 970"/>
                <a:gd name="T17" fmla="*/ 473 h 750"/>
                <a:gd name="T18" fmla="*/ 461 w 970"/>
                <a:gd name="T19" fmla="*/ 527 h 750"/>
                <a:gd name="T20" fmla="*/ 436 w 970"/>
                <a:gd name="T21" fmla="*/ 543 h 750"/>
                <a:gd name="T22" fmla="*/ 394 w 970"/>
                <a:gd name="T23" fmla="*/ 543 h 750"/>
                <a:gd name="T24" fmla="*/ 413 w 970"/>
                <a:gd name="T25" fmla="*/ 589 h 750"/>
                <a:gd name="T26" fmla="*/ 395 w 970"/>
                <a:gd name="T27" fmla="*/ 599 h 750"/>
                <a:gd name="T28" fmla="*/ 430 w 970"/>
                <a:gd name="T29" fmla="*/ 616 h 750"/>
                <a:gd name="T30" fmla="*/ 467 w 970"/>
                <a:gd name="T31" fmla="*/ 609 h 750"/>
                <a:gd name="T32" fmla="*/ 490 w 970"/>
                <a:gd name="T33" fmla="*/ 645 h 750"/>
                <a:gd name="T34" fmla="*/ 439 w 970"/>
                <a:gd name="T35" fmla="*/ 674 h 750"/>
                <a:gd name="T36" fmla="*/ 400 w 970"/>
                <a:gd name="T37" fmla="*/ 724 h 750"/>
                <a:gd name="T38" fmla="*/ 366 w 970"/>
                <a:gd name="T39" fmla="*/ 677 h 750"/>
                <a:gd name="T40" fmla="*/ 298 w 970"/>
                <a:gd name="T41" fmla="*/ 645 h 750"/>
                <a:gd name="T42" fmla="*/ 261 w 970"/>
                <a:gd name="T43" fmla="*/ 616 h 750"/>
                <a:gd name="T44" fmla="*/ 190 w 970"/>
                <a:gd name="T45" fmla="*/ 634 h 750"/>
                <a:gd name="T46" fmla="*/ 180 w 970"/>
                <a:gd name="T47" fmla="*/ 608 h 750"/>
                <a:gd name="T48" fmla="*/ 149 w 970"/>
                <a:gd name="T49" fmla="*/ 644 h 750"/>
                <a:gd name="T50" fmla="*/ 145 w 970"/>
                <a:gd name="T51" fmla="*/ 694 h 750"/>
                <a:gd name="T52" fmla="*/ 152 w 970"/>
                <a:gd name="T53" fmla="*/ 716 h 750"/>
                <a:gd name="T54" fmla="*/ 127 w 970"/>
                <a:gd name="T55" fmla="*/ 707 h 750"/>
                <a:gd name="T56" fmla="*/ 105 w 970"/>
                <a:gd name="T57" fmla="*/ 724 h 750"/>
                <a:gd name="T58" fmla="*/ 25 w 970"/>
                <a:gd name="T59" fmla="*/ 749 h 750"/>
                <a:gd name="T60" fmla="*/ 86 w 970"/>
                <a:gd name="T61" fmla="*/ 735 h 750"/>
                <a:gd name="T62" fmla="*/ 37 w 970"/>
                <a:gd name="T63" fmla="*/ 718 h 750"/>
                <a:gd name="T64" fmla="*/ 17 w 970"/>
                <a:gd name="T65" fmla="*/ 699 h 750"/>
                <a:gd name="T66" fmla="*/ 60 w 970"/>
                <a:gd name="T67" fmla="*/ 694 h 750"/>
                <a:gd name="T68" fmla="*/ 90 w 970"/>
                <a:gd name="T69" fmla="*/ 662 h 750"/>
                <a:gd name="T70" fmla="*/ 81 w 970"/>
                <a:gd name="T71" fmla="*/ 654 h 750"/>
                <a:gd name="T72" fmla="*/ 55 w 970"/>
                <a:gd name="T73" fmla="*/ 614 h 750"/>
                <a:gd name="T74" fmla="*/ 88 w 970"/>
                <a:gd name="T75" fmla="*/ 617 h 750"/>
                <a:gd name="T76" fmla="*/ 93 w 970"/>
                <a:gd name="T77" fmla="*/ 591 h 750"/>
                <a:gd name="T78" fmla="*/ 109 w 970"/>
                <a:gd name="T79" fmla="*/ 545 h 750"/>
                <a:gd name="T80" fmla="*/ 108 w 970"/>
                <a:gd name="T81" fmla="*/ 480 h 750"/>
                <a:gd name="T82" fmla="*/ 108 w 970"/>
                <a:gd name="T83" fmla="*/ 437 h 750"/>
                <a:gd name="T84" fmla="*/ 108 w 970"/>
                <a:gd name="T85" fmla="*/ 378 h 750"/>
                <a:gd name="T86" fmla="*/ 106 w 970"/>
                <a:gd name="T87" fmla="*/ 328 h 750"/>
                <a:gd name="T88" fmla="*/ 102 w 970"/>
                <a:gd name="T89" fmla="*/ 310 h 750"/>
                <a:gd name="T90" fmla="*/ 162 w 970"/>
                <a:gd name="T91" fmla="*/ 302 h 750"/>
                <a:gd name="T92" fmla="*/ 205 w 970"/>
                <a:gd name="T93" fmla="*/ 310 h 750"/>
                <a:gd name="T94" fmla="*/ 250 w 970"/>
                <a:gd name="T95" fmla="*/ 308 h 750"/>
                <a:gd name="T96" fmla="*/ 284 w 970"/>
                <a:gd name="T97" fmla="*/ 309 h 750"/>
                <a:gd name="T98" fmla="*/ 349 w 970"/>
                <a:gd name="T99" fmla="*/ 327 h 750"/>
                <a:gd name="T100" fmla="*/ 393 w 970"/>
                <a:gd name="T101" fmla="*/ 291 h 750"/>
                <a:gd name="T102" fmla="*/ 464 w 970"/>
                <a:gd name="T103" fmla="*/ 264 h 750"/>
                <a:gd name="T104" fmla="*/ 560 w 970"/>
                <a:gd name="T105" fmla="*/ 290 h 750"/>
                <a:gd name="T106" fmla="*/ 635 w 970"/>
                <a:gd name="T107" fmla="*/ 181 h 750"/>
                <a:gd name="T108" fmla="*/ 773 w 970"/>
                <a:gd name="T109" fmla="*/ 46 h 750"/>
                <a:gd name="T110" fmla="*/ 339 w 970"/>
                <a:gd name="T111" fmla="*/ 544 h 750"/>
                <a:gd name="T112" fmla="*/ 348 w 970"/>
                <a:gd name="T113" fmla="*/ 526 h 750"/>
                <a:gd name="T114" fmla="*/ 347 w 970"/>
                <a:gd name="T115" fmla="*/ 532 h 750"/>
                <a:gd name="T116" fmla="*/ 352 w 970"/>
                <a:gd name="T117" fmla="*/ 593 h 750"/>
                <a:gd name="T118" fmla="*/ 362 w 970"/>
                <a:gd name="T119" fmla="*/ 634 h 750"/>
                <a:gd name="T120" fmla="*/ 370 w 970"/>
                <a:gd name="T121" fmla="*/ 616 h 750"/>
                <a:gd name="T122" fmla="*/ 343 w 970"/>
                <a:gd name="T123" fmla="*/ 603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70" h="750">
                  <a:moveTo>
                    <a:pt x="341" y="537"/>
                  </a:moveTo>
                  <a:lnTo>
                    <a:pt x="341" y="540"/>
                  </a:lnTo>
                  <a:lnTo>
                    <a:pt x="339" y="540"/>
                  </a:lnTo>
                  <a:lnTo>
                    <a:pt x="336" y="540"/>
                  </a:lnTo>
                  <a:lnTo>
                    <a:pt x="336" y="539"/>
                  </a:lnTo>
                  <a:lnTo>
                    <a:pt x="336" y="536"/>
                  </a:lnTo>
                  <a:lnTo>
                    <a:pt x="336" y="535"/>
                  </a:lnTo>
                  <a:lnTo>
                    <a:pt x="339" y="535"/>
                  </a:lnTo>
                  <a:lnTo>
                    <a:pt x="341" y="535"/>
                  </a:lnTo>
                  <a:lnTo>
                    <a:pt x="341" y="537"/>
                  </a:lnTo>
                  <a:close/>
                  <a:moveTo>
                    <a:pt x="817" y="0"/>
                  </a:moveTo>
                  <a:lnTo>
                    <a:pt x="817" y="17"/>
                  </a:lnTo>
                  <a:lnTo>
                    <a:pt x="821" y="17"/>
                  </a:lnTo>
                  <a:lnTo>
                    <a:pt x="839" y="17"/>
                  </a:lnTo>
                  <a:lnTo>
                    <a:pt x="857" y="17"/>
                  </a:lnTo>
                  <a:lnTo>
                    <a:pt x="874" y="17"/>
                  </a:lnTo>
                  <a:lnTo>
                    <a:pt x="884" y="17"/>
                  </a:lnTo>
                  <a:lnTo>
                    <a:pt x="889" y="17"/>
                  </a:lnTo>
                  <a:lnTo>
                    <a:pt x="892" y="17"/>
                  </a:lnTo>
                  <a:lnTo>
                    <a:pt x="893" y="17"/>
                  </a:lnTo>
                  <a:lnTo>
                    <a:pt x="902" y="17"/>
                  </a:lnTo>
                  <a:lnTo>
                    <a:pt x="903" y="17"/>
                  </a:lnTo>
                  <a:lnTo>
                    <a:pt x="910" y="17"/>
                  </a:lnTo>
                  <a:lnTo>
                    <a:pt x="910" y="35"/>
                  </a:lnTo>
                  <a:lnTo>
                    <a:pt x="920" y="35"/>
                  </a:lnTo>
                  <a:lnTo>
                    <a:pt x="929" y="35"/>
                  </a:lnTo>
                  <a:lnTo>
                    <a:pt x="954" y="35"/>
                  </a:lnTo>
                  <a:lnTo>
                    <a:pt x="955" y="35"/>
                  </a:lnTo>
                  <a:lnTo>
                    <a:pt x="956" y="35"/>
                  </a:lnTo>
                  <a:lnTo>
                    <a:pt x="958" y="35"/>
                  </a:lnTo>
                  <a:lnTo>
                    <a:pt x="962" y="35"/>
                  </a:lnTo>
                  <a:lnTo>
                    <a:pt x="969" y="35"/>
                  </a:lnTo>
                  <a:lnTo>
                    <a:pt x="970" y="35"/>
                  </a:lnTo>
                  <a:lnTo>
                    <a:pt x="970" y="72"/>
                  </a:lnTo>
                  <a:lnTo>
                    <a:pt x="970" y="80"/>
                  </a:lnTo>
                  <a:lnTo>
                    <a:pt x="963" y="80"/>
                  </a:lnTo>
                  <a:lnTo>
                    <a:pt x="961" y="80"/>
                  </a:lnTo>
                  <a:lnTo>
                    <a:pt x="960" y="80"/>
                  </a:lnTo>
                  <a:lnTo>
                    <a:pt x="960" y="81"/>
                  </a:lnTo>
                  <a:lnTo>
                    <a:pt x="960" y="82"/>
                  </a:lnTo>
                  <a:lnTo>
                    <a:pt x="960" y="94"/>
                  </a:lnTo>
                  <a:lnTo>
                    <a:pt x="960" y="96"/>
                  </a:lnTo>
                  <a:lnTo>
                    <a:pt x="960" y="100"/>
                  </a:lnTo>
                  <a:lnTo>
                    <a:pt x="956" y="100"/>
                  </a:lnTo>
                  <a:lnTo>
                    <a:pt x="955" y="100"/>
                  </a:lnTo>
                  <a:lnTo>
                    <a:pt x="954" y="100"/>
                  </a:lnTo>
                  <a:lnTo>
                    <a:pt x="934" y="100"/>
                  </a:lnTo>
                  <a:lnTo>
                    <a:pt x="934" y="107"/>
                  </a:lnTo>
                  <a:lnTo>
                    <a:pt x="934" y="143"/>
                  </a:lnTo>
                  <a:lnTo>
                    <a:pt x="934" y="168"/>
                  </a:lnTo>
                  <a:lnTo>
                    <a:pt x="934" y="173"/>
                  </a:lnTo>
                  <a:lnTo>
                    <a:pt x="934" y="175"/>
                  </a:lnTo>
                  <a:lnTo>
                    <a:pt x="934" y="176"/>
                  </a:lnTo>
                  <a:lnTo>
                    <a:pt x="934" y="182"/>
                  </a:lnTo>
                  <a:lnTo>
                    <a:pt x="934" y="189"/>
                  </a:lnTo>
                  <a:lnTo>
                    <a:pt x="934" y="199"/>
                  </a:lnTo>
                  <a:lnTo>
                    <a:pt x="934" y="216"/>
                  </a:lnTo>
                  <a:lnTo>
                    <a:pt x="934" y="226"/>
                  </a:lnTo>
                  <a:lnTo>
                    <a:pt x="931" y="226"/>
                  </a:lnTo>
                  <a:lnTo>
                    <a:pt x="930" y="226"/>
                  </a:lnTo>
                  <a:lnTo>
                    <a:pt x="924" y="226"/>
                  </a:lnTo>
                  <a:lnTo>
                    <a:pt x="922" y="226"/>
                  </a:lnTo>
                  <a:lnTo>
                    <a:pt x="899" y="226"/>
                  </a:lnTo>
                  <a:lnTo>
                    <a:pt x="895" y="226"/>
                  </a:lnTo>
                  <a:lnTo>
                    <a:pt x="894" y="226"/>
                  </a:lnTo>
                  <a:lnTo>
                    <a:pt x="886" y="226"/>
                  </a:lnTo>
                  <a:lnTo>
                    <a:pt x="884" y="226"/>
                  </a:lnTo>
                  <a:lnTo>
                    <a:pt x="877" y="226"/>
                  </a:lnTo>
                  <a:lnTo>
                    <a:pt x="866" y="226"/>
                  </a:lnTo>
                  <a:lnTo>
                    <a:pt x="866" y="243"/>
                  </a:lnTo>
                  <a:lnTo>
                    <a:pt x="866" y="248"/>
                  </a:lnTo>
                  <a:lnTo>
                    <a:pt x="866" y="250"/>
                  </a:lnTo>
                  <a:lnTo>
                    <a:pt x="859" y="250"/>
                  </a:lnTo>
                  <a:lnTo>
                    <a:pt x="847" y="250"/>
                  </a:lnTo>
                  <a:lnTo>
                    <a:pt x="846" y="250"/>
                  </a:lnTo>
                  <a:lnTo>
                    <a:pt x="846" y="236"/>
                  </a:lnTo>
                  <a:lnTo>
                    <a:pt x="846" y="233"/>
                  </a:lnTo>
                  <a:lnTo>
                    <a:pt x="846" y="226"/>
                  </a:lnTo>
                  <a:lnTo>
                    <a:pt x="831" y="226"/>
                  </a:lnTo>
                  <a:lnTo>
                    <a:pt x="829" y="226"/>
                  </a:lnTo>
                  <a:lnTo>
                    <a:pt x="823" y="226"/>
                  </a:lnTo>
                  <a:lnTo>
                    <a:pt x="821" y="226"/>
                  </a:lnTo>
                  <a:lnTo>
                    <a:pt x="818" y="226"/>
                  </a:lnTo>
                  <a:lnTo>
                    <a:pt x="790" y="226"/>
                  </a:lnTo>
                  <a:lnTo>
                    <a:pt x="760" y="226"/>
                  </a:lnTo>
                  <a:lnTo>
                    <a:pt x="749" y="226"/>
                  </a:lnTo>
                  <a:lnTo>
                    <a:pt x="748" y="226"/>
                  </a:lnTo>
                  <a:lnTo>
                    <a:pt x="738" y="226"/>
                  </a:lnTo>
                  <a:lnTo>
                    <a:pt x="737" y="226"/>
                  </a:lnTo>
                  <a:lnTo>
                    <a:pt x="715" y="226"/>
                  </a:lnTo>
                  <a:lnTo>
                    <a:pt x="713" y="226"/>
                  </a:lnTo>
                  <a:lnTo>
                    <a:pt x="696" y="226"/>
                  </a:lnTo>
                  <a:lnTo>
                    <a:pt x="694" y="226"/>
                  </a:lnTo>
                  <a:lnTo>
                    <a:pt x="693" y="226"/>
                  </a:lnTo>
                  <a:lnTo>
                    <a:pt x="683" y="226"/>
                  </a:lnTo>
                  <a:lnTo>
                    <a:pt x="679" y="226"/>
                  </a:lnTo>
                  <a:lnTo>
                    <a:pt x="675" y="226"/>
                  </a:lnTo>
                  <a:lnTo>
                    <a:pt x="661" y="226"/>
                  </a:lnTo>
                  <a:lnTo>
                    <a:pt x="661" y="227"/>
                  </a:lnTo>
                  <a:lnTo>
                    <a:pt x="661" y="234"/>
                  </a:lnTo>
                  <a:lnTo>
                    <a:pt x="661" y="239"/>
                  </a:lnTo>
                  <a:lnTo>
                    <a:pt x="661" y="243"/>
                  </a:lnTo>
                  <a:lnTo>
                    <a:pt x="661" y="244"/>
                  </a:lnTo>
                  <a:lnTo>
                    <a:pt x="661" y="248"/>
                  </a:lnTo>
                  <a:lnTo>
                    <a:pt x="661" y="252"/>
                  </a:lnTo>
                  <a:lnTo>
                    <a:pt x="661" y="257"/>
                  </a:lnTo>
                  <a:lnTo>
                    <a:pt x="661" y="261"/>
                  </a:lnTo>
                  <a:lnTo>
                    <a:pt x="661" y="271"/>
                  </a:lnTo>
                  <a:lnTo>
                    <a:pt x="661" y="275"/>
                  </a:lnTo>
                  <a:lnTo>
                    <a:pt x="661" y="281"/>
                  </a:lnTo>
                  <a:lnTo>
                    <a:pt x="661" y="282"/>
                  </a:lnTo>
                  <a:lnTo>
                    <a:pt x="661" y="284"/>
                  </a:lnTo>
                  <a:lnTo>
                    <a:pt x="661" y="285"/>
                  </a:lnTo>
                  <a:lnTo>
                    <a:pt x="661" y="288"/>
                  </a:lnTo>
                  <a:lnTo>
                    <a:pt x="661" y="289"/>
                  </a:lnTo>
                  <a:lnTo>
                    <a:pt x="670" y="289"/>
                  </a:lnTo>
                  <a:lnTo>
                    <a:pt x="675" y="289"/>
                  </a:lnTo>
                  <a:lnTo>
                    <a:pt x="679" y="289"/>
                  </a:lnTo>
                  <a:lnTo>
                    <a:pt x="684" y="289"/>
                  </a:lnTo>
                  <a:lnTo>
                    <a:pt x="689" y="289"/>
                  </a:lnTo>
                  <a:lnTo>
                    <a:pt x="692" y="289"/>
                  </a:lnTo>
                  <a:lnTo>
                    <a:pt x="694" y="288"/>
                  </a:lnTo>
                  <a:lnTo>
                    <a:pt x="696" y="288"/>
                  </a:lnTo>
                  <a:lnTo>
                    <a:pt x="697" y="288"/>
                  </a:lnTo>
                  <a:lnTo>
                    <a:pt x="698" y="288"/>
                  </a:lnTo>
                  <a:lnTo>
                    <a:pt x="701" y="288"/>
                  </a:lnTo>
                  <a:lnTo>
                    <a:pt x="702" y="288"/>
                  </a:lnTo>
                  <a:lnTo>
                    <a:pt x="703" y="288"/>
                  </a:lnTo>
                  <a:lnTo>
                    <a:pt x="715" y="288"/>
                  </a:lnTo>
                  <a:lnTo>
                    <a:pt x="715" y="292"/>
                  </a:lnTo>
                  <a:lnTo>
                    <a:pt x="715" y="294"/>
                  </a:lnTo>
                  <a:lnTo>
                    <a:pt x="715" y="297"/>
                  </a:lnTo>
                  <a:lnTo>
                    <a:pt x="715" y="298"/>
                  </a:lnTo>
                  <a:lnTo>
                    <a:pt x="715" y="303"/>
                  </a:lnTo>
                  <a:lnTo>
                    <a:pt x="715" y="306"/>
                  </a:lnTo>
                  <a:lnTo>
                    <a:pt x="715" y="308"/>
                  </a:lnTo>
                  <a:lnTo>
                    <a:pt x="715" y="310"/>
                  </a:lnTo>
                  <a:lnTo>
                    <a:pt x="715" y="311"/>
                  </a:lnTo>
                  <a:lnTo>
                    <a:pt x="715" y="321"/>
                  </a:lnTo>
                  <a:lnTo>
                    <a:pt x="715" y="323"/>
                  </a:lnTo>
                  <a:lnTo>
                    <a:pt x="715" y="324"/>
                  </a:lnTo>
                  <a:lnTo>
                    <a:pt x="715" y="326"/>
                  </a:lnTo>
                  <a:lnTo>
                    <a:pt x="715" y="327"/>
                  </a:lnTo>
                  <a:lnTo>
                    <a:pt x="715" y="328"/>
                  </a:lnTo>
                  <a:lnTo>
                    <a:pt x="715" y="330"/>
                  </a:lnTo>
                  <a:lnTo>
                    <a:pt x="715" y="334"/>
                  </a:lnTo>
                  <a:lnTo>
                    <a:pt x="715" y="336"/>
                  </a:lnTo>
                  <a:lnTo>
                    <a:pt x="715" y="338"/>
                  </a:lnTo>
                  <a:lnTo>
                    <a:pt x="715" y="344"/>
                  </a:lnTo>
                  <a:lnTo>
                    <a:pt x="715" y="345"/>
                  </a:lnTo>
                  <a:lnTo>
                    <a:pt x="715" y="347"/>
                  </a:lnTo>
                  <a:lnTo>
                    <a:pt x="715" y="360"/>
                  </a:lnTo>
                  <a:lnTo>
                    <a:pt x="713" y="360"/>
                  </a:lnTo>
                  <a:lnTo>
                    <a:pt x="706" y="360"/>
                  </a:lnTo>
                  <a:lnTo>
                    <a:pt x="695" y="360"/>
                  </a:lnTo>
                  <a:lnTo>
                    <a:pt x="687" y="360"/>
                  </a:lnTo>
                  <a:lnTo>
                    <a:pt x="681" y="360"/>
                  </a:lnTo>
                  <a:lnTo>
                    <a:pt x="679" y="360"/>
                  </a:lnTo>
                  <a:lnTo>
                    <a:pt x="672" y="361"/>
                  </a:lnTo>
                  <a:lnTo>
                    <a:pt x="666" y="361"/>
                  </a:lnTo>
                  <a:lnTo>
                    <a:pt x="659" y="361"/>
                  </a:lnTo>
                  <a:lnTo>
                    <a:pt x="659" y="360"/>
                  </a:lnTo>
                  <a:lnTo>
                    <a:pt x="659" y="359"/>
                  </a:lnTo>
                  <a:lnTo>
                    <a:pt x="659" y="358"/>
                  </a:lnTo>
                  <a:lnTo>
                    <a:pt x="659" y="356"/>
                  </a:lnTo>
                  <a:lnTo>
                    <a:pt x="658" y="356"/>
                  </a:lnTo>
                  <a:lnTo>
                    <a:pt x="653" y="356"/>
                  </a:lnTo>
                  <a:lnTo>
                    <a:pt x="648" y="356"/>
                  </a:lnTo>
                  <a:lnTo>
                    <a:pt x="644" y="356"/>
                  </a:lnTo>
                  <a:lnTo>
                    <a:pt x="644" y="351"/>
                  </a:lnTo>
                  <a:lnTo>
                    <a:pt x="644" y="350"/>
                  </a:lnTo>
                  <a:lnTo>
                    <a:pt x="644" y="348"/>
                  </a:lnTo>
                  <a:lnTo>
                    <a:pt x="644" y="345"/>
                  </a:lnTo>
                  <a:lnTo>
                    <a:pt x="644" y="344"/>
                  </a:lnTo>
                  <a:lnTo>
                    <a:pt x="644" y="343"/>
                  </a:lnTo>
                  <a:lnTo>
                    <a:pt x="626" y="343"/>
                  </a:lnTo>
                  <a:lnTo>
                    <a:pt x="626" y="344"/>
                  </a:lnTo>
                  <a:lnTo>
                    <a:pt x="626" y="351"/>
                  </a:lnTo>
                  <a:lnTo>
                    <a:pt x="626" y="352"/>
                  </a:lnTo>
                  <a:lnTo>
                    <a:pt x="623" y="352"/>
                  </a:lnTo>
                  <a:lnTo>
                    <a:pt x="610" y="352"/>
                  </a:lnTo>
                  <a:lnTo>
                    <a:pt x="609" y="352"/>
                  </a:lnTo>
                  <a:lnTo>
                    <a:pt x="607" y="352"/>
                  </a:lnTo>
                  <a:lnTo>
                    <a:pt x="606" y="352"/>
                  </a:lnTo>
                  <a:lnTo>
                    <a:pt x="599" y="352"/>
                  </a:lnTo>
                  <a:lnTo>
                    <a:pt x="592" y="352"/>
                  </a:lnTo>
                  <a:lnTo>
                    <a:pt x="588" y="352"/>
                  </a:lnTo>
                  <a:lnTo>
                    <a:pt x="582" y="352"/>
                  </a:lnTo>
                  <a:lnTo>
                    <a:pt x="573" y="352"/>
                  </a:lnTo>
                  <a:lnTo>
                    <a:pt x="572" y="352"/>
                  </a:lnTo>
                  <a:lnTo>
                    <a:pt x="571" y="352"/>
                  </a:lnTo>
                  <a:lnTo>
                    <a:pt x="567" y="352"/>
                  </a:lnTo>
                  <a:lnTo>
                    <a:pt x="560" y="353"/>
                  </a:lnTo>
                  <a:lnTo>
                    <a:pt x="554" y="353"/>
                  </a:lnTo>
                  <a:lnTo>
                    <a:pt x="549" y="353"/>
                  </a:lnTo>
                  <a:lnTo>
                    <a:pt x="545" y="353"/>
                  </a:lnTo>
                  <a:lnTo>
                    <a:pt x="542" y="353"/>
                  </a:lnTo>
                  <a:lnTo>
                    <a:pt x="537" y="353"/>
                  </a:lnTo>
                  <a:lnTo>
                    <a:pt x="537" y="355"/>
                  </a:lnTo>
                  <a:lnTo>
                    <a:pt x="537" y="357"/>
                  </a:lnTo>
                  <a:lnTo>
                    <a:pt x="537" y="359"/>
                  </a:lnTo>
                  <a:lnTo>
                    <a:pt x="537" y="360"/>
                  </a:lnTo>
                  <a:lnTo>
                    <a:pt x="537" y="363"/>
                  </a:lnTo>
                  <a:lnTo>
                    <a:pt x="533" y="363"/>
                  </a:lnTo>
                  <a:lnTo>
                    <a:pt x="528" y="363"/>
                  </a:lnTo>
                  <a:lnTo>
                    <a:pt x="528" y="364"/>
                  </a:lnTo>
                  <a:lnTo>
                    <a:pt x="528" y="365"/>
                  </a:lnTo>
                  <a:lnTo>
                    <a:pt x="528" y="367"/>
                  </a:lnTo>
                  <a:lnTo>
                    <a:pt x="528" y="369"/>
                  </a:lnTo>
                  <a:lnTo>
                    <a:pt x="526" y="368"/>
                  </a:lnTo>
                  <a:lnTo>
                    <a:pt x="525" y="368"/>
                  </a:lnTo>
                  <a:lnTo>
                    <a:pt x="524" y="368"/>
                  </a:lnTo>
                  <a:lnTo>
                    <a:pt x="523" y="368"/>
                  </a:lnTo>
                  <a:lnTo>
                    <a:pt x="522" y="368"/>
                  </a:lnTo>
                  <a:lnTo>
                    <a:pt x="521" y="367"/>
                  </a:lnTo>
                  <a:lnTo>
                    <a:pt x="520" y="367"/>
                  </a:lnTo>
                  <a:lnTo>
                    <a:pt x="514" y="367"/>
                  </a:lnTo>
                  <a:lnTo>
                    <a:pt x="510" y="366"/>
                  </a:lnTo>
                  <a:lnTo>
                    <a:pt x="508" y="366"/>
                  </a:lnTo>
                  <a:lnTo>
                    <a:pt x="506" y="366"/>
                  </a:lnTo>
                  <a:lnTo>
                    <a:pt x="502" y="366"/>
                  </a:lnTo>
                  <a:lnTo>
                    <a:pt x="500" y="366"/>
                  </a:lnTo>
                  <a:lnTo>
                    <a:pt x="498" y="365"/>
                  </a:lnTo>
                  <a:lnTo>
                    <a:pt x="491" y="365"/>
                  </a:lnTo>
                  <a:lnTo>
                    <a:pt x="488" y="365"/>
                  </a:lnTo>
                  <a:lnTo>
                    <a:pt x="483" y="364"/>
                  </a:lnTo>
                  <a:lnTo>
                    <a:pt x="483" y="365"/>
                  </a:lnTo>
                  <a:lnTo>
                    <a:pt x="483" y="366"/>
                  </a:lnTo>
                  <a:lnTo>
                    <a:pt x="483" y="372"/>
                  </a:lnTo>
                  <a:lnTo>
                    <a:pt x="483" y="375"/>
                  </a:lnTo>
                  <a:lnTo>
                    <a:pt x="483" y="384"/>
                  </a:lnTo>
                  <a:lnTo>
                    <a:pt x="483" y="386"/>
                  </a:lnTo>
                  <a:lnTo>
                    <a:pt x="483" y="390"/>
                  </a:lnTo>
                  <a:lnTo>
                    <a:pt x="485" y="391"/>
                  </a:lnTo>
                  <a:lnTo>
                    <a:pt x="486" y="391"/>
                  </a:lnTo>
                  <a:lnTo>
                    <a:pt x="487" y="391"/>
                  </a:lnTo>
                  <a:lnTo>
                    <a:pt x="487" y="390"/>
                  </a:lnTo>
                  <a:lnTo>
                    <a:pt x="488" y="391"/>
                  </a:lnTo>
                  <a:lnTo>
                    <a:pt x="489" y="391"/>
                  </a:lnTo>
                  <a:lnTo>
                    <a:pt x="490" y="392"/>
                  </a:lnTo>
                  <a:lnTo>
                    <a:pt x="491" y="392"/>
                  </a:lnTo>
                  <a:lnTo>
                    <a:pt x="493" y="392"/>
                  </a:lnTo>
                  <a:lnTo>
                    <a:pt x="494" y="393"/>
                  </a:lnTo>
                  <a:lnTo>
                    <a:pt x="499" y="394"/>
                  </a:lnTo>
                  <a:lnTo>
                    <a:pt x="499" y="395"/>
                  </a:lnTo>
                  <a:lnTo>
                    <a:pt x="499" y="397"/>
                  </a:lnTo>
                  <a:lnTo>
                    <a:pt x="500" y="397"/>
                  </a:lnTo>
                  <a:lnTo>
                    <a:pt x="502" y="397"/>
                  </a:lnTo>
                  <a:lnTo>
                    <a:pt x="502" y="398"/>
                  </a:lnTo>
                  <a:lnTo>
                    <a:pt x="502" y="399"/>
                  </a:lnTo>
                  <a:lnTo>
                    <a:pt x="493" y="399"/>
                  </a:lnTo>
                  <a:lnTo>
                    <a:pt x="488" y="399"/>
                  </a:lnTo>
                  <a:lnTo>
                    <a:pt x="483" y="399"/>
                  </a:lnTo>
                  <a:lnTo>
                    <a:pt x="479" y="399"/>
                  </a:lnTo>
                  <a:lnTo>
                    <a:pt x="474" y="399"/>
                  </a:lnTo>
                  <a:lnTo>
                    <a:pt x="470" y="399"/>
                  </a:lnTo>
                  <a:lnTo>
                    <a:pt x="468" y="399"/>
                  </a:lnTo>
                  <a:lnTo>
                    <a:pt x="465" y="399"/>
                  </a:lnTo>
                  <a:lnTo>
                    <a:pt x="464" y="399"/>
                  </a:lnTo>
                  <a:lnTo>
                    <a:pt x="463" y="399"/>
                  </a:lnTo>
                  <a:lnTo>
                    <a:pt x="462" y="399"/>
                  </a:lnTo>
                  <a:lnTo>
                    <a:pt x="460" y="399"/>
                  </a:lnTo>
                  <a:lnTo>
                    <a:pt x="459" y="399"/>
                  </a:lnTo>
                  <a:lnTo>
                    <a:pt x="456" y="399"/>
                  </a:lnTo>
                  <a:lnTo>
                    <a:pt x="455" y="399"/>
                  </a:lnTo>
                  <a:lnTo>
                    <a:pt x="453" y="399"/>
                  </a:lnTo>
                  <a:lnTo>
                    <a:pt x="452" y="399"/>
                  </a:lnTo>
                  <a:lnTo>
                    <a:pt x="451" y="399"/>
                  </a:lnTo>
                  <a:lnTo>
                    <a:pt x="450" y="399"/>
                  </a:lnTo>
                  <a:lnTo>
                    <a:pt x="447" y="399"/>
                  </a:lnTo>
                  <a:lnTo>
                    <a:pt x="445" y="399"/>
                  </a:lnTo>
                  <a:lnTo>
                    <a:pt x="443" y="399"/>
                  </a:lnTo>
                  <a:lnTo>
                    <a:pt x="441" y="399"/>
                  </a:lnTo>
                  <a:lnTo>
                    <a:pt x="438" y="399"/>
                  </a:lnTo>
                  <a:lnTo>
                    <a:pt x="438" y="408"/>
                  </a:lnTo>
                  <a:lnTo>
                    <a:pt x="438" y="409"/>
                  </a:lnTo>
                  <a:lnTo>
                    <a:pt x="438" y="411"/>
                  </a:lnTo>
                  <a:lnTo>
                    <a:pt x="438" y="413"/>
                  </a:lnTo>
                  <a:lnTo>
                    <a:pt x="438" y="416"/>
                  </a:lnTo>
                  <a:lnTo>
                    <a:pt x="438" y="417"/>
                  </a:lnTo>
                  <a:lnTo>
                    <a:pt x="437" y="417"/>
                  </a:lnTo>
                  <a:lnTo>
                    <a:pt x="435" y="417"/>
                  </a:lnTo>
                  <a:lnTo>
                    <a:pt x="433" y="417"/>
                  </a:lnTo>
                  <a:lnTo>
                    <a:pt x="431" y="417"/>
                  </a:lnTo>
                  <a:lnTo>
                    <a:pt x="430" y="417"/>
                  </a:lnTo>
                  <a:lnTo>
                    <a:pt x="429" y="417"/>
                  </a:lnTo>
                  <a:lnTo>
                    <a:pt x="429" y="420"/>
                  </a:lnTo>
                  <a:lnTo>
                    <a:pt x="429" y="422"/>
                  </a:lnTo>
                  <a:lnTo>
                    <a:pt x="430" y="422"/>
                  </a:lnTo>
                  <a:lnTo>
                    <a:pt x="430" y="426"/>
                  </a:lnTo>
                  <a:lnTo>
                    <a:pt x="430" y="431"/>
                  </a:lnTo>
                  <a:lnTo>
                    <a:pt x="430" y="434"/>
                  </a:lnTo>
                  <a:lnTo>
                    <a:pt x="430" y="435"/>
                  </a:lnTo>
                  <a:lnTo>
                    <a:pt x="430" y="439"/>
                  </a:lnTo>
                  <a:lnTo>
                    <a:pt x="430" y="442"/>
                  </a:lnTo>
                  <a:lnTo>
                    <a:pt x="430" y="447"/>
                  </a:lnTo>
                  <a:lnTo>
                    <a:pt x="430" y="450"/>
                  </a:lnTo>
                  <a:lnTo>
                    <a:pt x="430" y="453"/>
                  </a:lnTo>
                  <a:lnTo>
                    <a:pt x="430" y="457"/>
                  </a:lnTo>
                  <a:lnTo>
                    <a:pt x="430" y="458"/>
                  </a:lnTo>
                  <a:lnTo>
                    <a:pt x="429" y="459"/>
                  </a:lnTo>
                  <a:lnTo>
                    <a:pt x="429" y="460"/>
                  </a:lnTo>
                  <a:lnTo>
                    <a:pt x="428" y="460"/>
                  </a:lnTo>
                  <a:lnTo>
                    <a:pt x="428" y="461"/>
                  </a:lnTo>
                  <a:lnTo>
                    <a:pt x="427" y="461"/>
                  </a:lnTo>
                  <a:lnTo>
                    <a:pt x="427" y="462"/>
                  </a:lnTo>
                  <a:lnTo>
                    <a:pt x="426" y="462"/>
                  </a:lnTo>
                  <a:lnTo>
                    <a:pt x="427" y="462"/>
                  </a:lnTo>
                  <a:lnTo>
                    <a:pt x="429" y="465"/>
                  </a:lnTo>
                  <a:lnTo>
                    <a:pt x="430" y="466"/>
                  </a:lnTo>
                  <a:lnTo>
                    <a:pt x="431" y="468"/>
                  </a:lnTo>
                  <a:lnTo>
                    <a:pt x="433" y="469"/>
                  </a:lnTo>
                  <a:lnTo>
                    <a:pt x="434" y="470"/>
                  </a:lnTo>
                  <a:lnTo>
                    <a:pt x="435" y="473"/>
                  </a:lnTo>
                  <a:lnTo>
                    <a:pt x="436" y="473"/>
                  </a:lnTo>
                  <a:lnTo>
                    <a:pt x="436" y="472"/>
                  </a:lnTo>
                  <a:lnTo>
                    <a:pt x="437" y="472"/>
                  </a:lnTo>
                  <a:lnTo>
                    <a:pt x="438" y="472"/>
                  </a:lnTo>
                  <a:lnTo>
                    <a:pt x="439" y="472"/>
                  </a:lnTo>
                  <a:lnTo>
                    <a:pt x="439" y="470"/>
                  </a:lnTo>
                  <a:lnTo>
                    <a:pt x="442" y="472"/>
                  </a:lnTo>
                  <a:lnTo>
                    <a:pt x="443" y="472"/>
                  </a:lnTo>
                  <a:lnTo>
                    <a:pt x="448" y="472"/>
                  </a:lnTo>
                  <a:lnTo>
                    <a:pt x="448" y="477"/>
                  </a:lnTo>
                  <a:lnTo>
                    <a:pt x="448" y="484"/>
                  </a:lnTo>
                  <a:lnTo>
                    <a:pt x="448" y="485"/>
                  </a:lnTo>
                  <a:lnTo>
                    <a:pt x="448" y="487"/>
                  </a:lnTo>
                  <a:lnTo>
                    <a:pt x="448" y="489"/>
                  </a:lnTo>
                  <a:lnTo>
                    <a:pt x="450" y="489"/>
                  </a:lnTo>
                  <a:lnTo>
                    <a:pt x="450" y="490"/>
                  </a:lnTo>
                  <a:lnTo>
                    <a:pt x="451" y="490"/>
                  </a:lnTo>
                  <a:lnTo>
                    <a:pt x="453" y="490"/>
                  </a:lnTo>
                  <a:lnTo>
                    <a:pt x="455" y="490"/>
                  </a:lnTo>
                  <a:lnTo>
                    <a:pt x="456" y="490"/>
                  </a:lnTo>
                  <a:lnTo>
                    <a:pt x="457" y="490"/>
                  </a:lnTo>
                  <a:lnTo>
                    <a:pt x="457" y="504"/>
                  </a:lnTo>
                  <a:lnTo>
                    <a:pt x="457" y="507"/>
                  </a:lnTo>
                  <a:lnTo>
                    <a:pt x="457" y="509"/>
                  </a:lnTo>
                  <a:lnTo>
                    <a:pt x="460" y="509"/>
                  </a:lnTo>
                  <a:lnTo>
                    <a:pt x="467" y="507"/>
                  </a:lnTo>
                  <a:lnTo>
                    <a:pt x="467" y="511"/>
                  </a:lnTo>
                  <a:lnTo>
                    <a:pt x="467" y="516"/>
                  </a:lnTo>
                  <a:lnTo>
                    <a:pt x="467" y="519"/>
                  </a:lnTo>
                  <a:lnTo>
                    <a:pt x="467" y="520"/>
                  </a:lnTo>
                  <a:lnTo>
                    <a:pt x="467" y="524"/>
                  </a:lnTo>
                  <a:lnTo>
                    <a:pt x="467" y="525"/>
                  </a:lnTo>
                  <a:lnTo>
                    <a:pt x="465" y="525"/>
                  </a:lnTo>
                  <a:lnTo>
                    <a:pt x="464" y="526"/>
                  </a:lnTo>
                  <a:lnTo>
                    <a:pt x="462" y="527"/>
                  </a:lnTo>
                  <a:lnTo>
                    <a:pt x="461" y="527"/>
                  </a:lnTo>
                  <a:lnTo>
                    <a:pt x="461" y="528"/>
                  </a:lnTo>
                  <a:lnTo>
                    <a:pt x="461" y="529"/>
                  </a:lnTo>
                  <a:lnTo>
                    <a:pt x="460" y="529"/>
                  </a:lnTo>
                  <a:lnTo>
                    <a:pt x="460" y="531"/>
                  </a:lnTo>
                  <a:lnTo>
                    <a:pt x="460" y="532"/>
                  </a:lnTo>
                  <a:lnTo>
                    <a:pt x="459" y="533"/>
                  </a:lnTo>
                  <a:lnTo>
                    <a:pt x="457" y="533"/>
                  </a:lnTo>
                  <a:lnTo>
                    <a:pt x="457" y="535"/>
                  </a:lnTo>
                  <a:lnTo>
                    <a:pt x="457" y="537"/>
                  </a:lnTo>
                  <a:lnTo>
                    <a:pt x="457" y="539"/>
                  </a:lnTo>
                  <a:lnTo>
                    <a:pt x="460" y="539"/>
                  </a:lnTo>
                  <a:lnTo>
                    <a:pt x="462" y="539"/>
                  </a:lnTo>
                  <a:lnTo>
                    <a:pt x="462" y="535"/>
                  </a:lnTo>
                  <a:lnTo>
                    <a:pt x="462" y="534"/>
                  </a:lnTo>
                  <a:lnTo>
                    <a:pt x="463" y="534"/>
                  </a:lnTo>
                  <a:lnTo>
                    <a:pt x="464" y="534"/>
                  </a:lnTo>
                  <a:lnTo>
                    <a:pt x="464" y="535"/>
                  </a:lnTo>
                  <a:lnTo>
                    <a:pt x="464" y="536"/>
                  </a:lnTo>
                  <a:lnTo>
                    <a:pt x="467" y="536"/>
                  </a:lnTo>
                  <a:lnTo>
                    <a:pt x="467" y="539"/>
                  </a:lnTo>
                  <a:lnTo>
                    <a:pt x="467" y="543"/>
                  </a:lnTo>
                  <a:lnTo>
                    <a:pt x="462" y="543"/>
                  </a:lnTo>
                  <a:lnTo>
                    <a:pt x="461" y="543"/>
                  </a:lnTo>
                  <a:lnTo>
                    <a:pt x="460" y="543"/>
                  </a:lnTo>
                  <a:lnTo>
                    <a:pt x="457" y="543"/>
                  </a:lnTo>
                  <a:lnTo>
                    <a:pt x="455" y="543"/>
                  </a:lnTo>
                  <a:lnTo>
                    <a:pt x="453" y="543"/>
                  </a:lnTo>
                  <a:lnTo>
                    <a:pt x="451" y="543"/>
                  </a:lnTo>
                  <a:lnTo>
                    <a:pt x="448" y="543"/>
                  </a:lnTo>
                  <a:lnTo>
                    <a:pt x="448" y="541"/>
                  </a:lnTo>
                  <a:lnTo>
                    <a:pt x="448" y="540"/>
                  </a:lnTo>
                  <a:lnTo>
                    <a:pt x="448" y="539"/>
                  </a:lnTo>
                  <a:lnTo>
                    <a:pt x="444" y="539"/>
                  </a:lnTo>
                  <a:lnTo>
                    <a:pt x="444" y="543"/>
                  </a:lnTo>
                  <a:lnTo>
                    <a:pt x="436" y="543"/>
                  </a:lnTo>
                  <a:lnTo>
                    <a:pt x="435" y="543"/>
                  </a:lnTo>
                  <a:lnTo>
                    <a:pt x="431" y="543"/>
                  </a:lnTo>
                  <a:lnTo>
                    <a:pt x="430" y="543"/>
                  </a:lnTo>
                  <a:lnTo>
                    <a:pt x="428" y="543"/>
                  </a:lnTo>
                  <a:lnTo>
                    <a:pt x="427" y="543"/>
                  </a:lnTo>
                  <a:lnTo>
                    <a:pt x="426" y="543"/>
                  </a:lnTo>
                  <a:lnTo>
                    <a:pt x="424" y="543"/>
                  </a:lnTo>
                  <a:lnTo>
                    <a:pt x="421" y="543"/>
                  </a:lnTo>
                  <a:lnTo>
                    <a:pt x="419" y="543"/>
                  </a:lnTo>
                  <a:lnTo>
                    <a:pt x="417" y="543"/>
                  </a:lnTo>
                  <a:lnTo>
                    <a:pt x="416" y="543"/>
                  </a:lnTo>
                  <a:lnTo>
                    <a:pt x="414" y="543"/>
                  </a:lnTo>
                  <a:lnTo>
                    <a:pt x="412" y="543"/>
                  </a:lnTo>
                  <a:lnTo>
                    <a:pt x="412" y="544"/>
                  </a:lnTo>
                  <a:lnTo>
                    <a:pt x="412" y="545"/>
                  </a:lnTo>
                  <a:lnTo>
                    <a:pt x="411" y="545"/>
                  </a:lnTo>
                  <a:lnTo>
                    <a:pt x="411" y="543"/>
                  </a:lnTo>
                  <a:lnTo>
                    <a:pt x="410" y="543"/>
                  </a:lnTo>
                  <a:lnTo>
                    <a:pt x="409" y="543"/>
                  </a:lnTo>
                  <a:lnTo>
                    <a:pt x="408" y="543"/>
                  </a:lnTo>
                  <a:lnTo>
                    <a:pt x="407" y="543"/>
                  </a:lnTo>
                  <a:lnTo>
                    <a:pt x="407" y="544"/>
                  </a:lnTo>
                  <a:lnTo>
                    <a:pt x="405" y="544"/>
                  </a:lnTo>
                  <a:lnTo>
                    <a:pt x="404" y="545"/>
                  </a:lnTo>
                  <a:lnTo>
                    <a:pt x="403" y="545"/>
                  </a:lnTo>
                  <a:lnTo>
                    <a:pt x="403" y="547"/>
                  </a:lnTo>
                  <a:lnTo>
                    <a:pt x="402" y="545"/>
                  </a:lnTo>
                  <a:lnTo>
                    <a:pt x="401" y="544"/>
                  </a:lnTo>
                  <a:lnTo>
                    <a:pt x="401" y="543"/>
                  </a:lnTo>
                  <a:lnTo>
                    <a:pt x="402" y="542"/>
                  </a:lnTo>
                  <a:lnTo>
                    <a:pt x="398" y="540"/>
                  </a:lnTo>
                  <a:lnTo>
                    <a:pt x="394" y="539"/>
                  </a:lnTo>
                  <a:lnTo>
                    <a:pt x="394" y="540"/>
                  </a:lnTo>
                  <a:lnTo>
                    <a:pt x="394" y="541"/>
                  </a:lnTo>
                  <a:lnTo>
                    <a:pt x="394" y="543"/>
                  </a:lnTo>
                  <a:lnTo>
                    <a:pt x="396" y="545"/>
                  </a:lnTo>
                  <a:lnTo>
                    <a:pt x="396" y="547"/>
                  </a:lnTo>
                  <a:lnTo>
                    <a:pt x="398" y="548"/>
                  </a:lnTo>
                  <a:lnTo>
                    <a:pt x="399" y="549"/>
                  </a:lnTo>
                  <a:lnTo>
                    <a:pt x="401" y="552"/>
                  </a:lnTo>
                  <a:lnTo>
                    <a:pt x="394" y="552"/>
                  </a:lnTo>
                  <a:lnTo>
                    <a:pt x="394" y="553"/>
                  </a:lnTo>
                  <a:lnTo>
                    <a:pt x="394" y="556"/>
                  </a:lnTo>
                  <a:lnTo>
                    <a:pt x="395" y="561"/>
                  </a:lnTo>
                  <a:lnTo>
                    <a:pt x="399" y="561"/>
                  </a:lnTo>
                  <a:lnTo>
                    <a:pt x="401" y="561"/>
                  </a:lnTo>
                  <a:lnTo>
                    <a:pt x="403" y="561"/>
                  </a:lnTo>
                  <a:lnTo>
                    <a:pt x="403" y="558"/>
                  </a:lnTo>
                  <a:lnTo>
                    <a:pt x="405" y="558"/>
                  </a:lnTo>
                  <a:lnTo>
                    <a:pt x="403" y="557"/>
                  </a:lnTo>
                  <a:lnTo>
                    <a:pt x="403" y="556"/>
                  </a:lnTo>
                  <a:lnTo>
                    <a:pt x="403" y="552"/>
                  </a:lnTo>
                  <a:lnTo>
                    <a:pt x="410" y="552"/>
                  </a:lnTo>
                  <a:lnTo>
                    <a:pt x="412" y="552"/>
                  </a:lnTo>
                  <a:lnTo>
                    <a:pt x="412" y="553"/>
                  </a:lnTo>
                  <a:lnTo>
                    <a:pt x="412" y="561"/>
                  </a:lnTo>
                  <a:lnTo>
                    <a:pt x="412" y="562"/>
                  </a:lnTo>
                  <a:lnTo>
                    <a:pt x="413" y="568"/>
                  </a:lnTo>
                  <a:lnTo>
                    <a:pt x="413" y="570"/>
                  </a:lnTo>
                  <a:lnTo>
                    <a:pt x="414" y="570"/>
                  </a:lnTo>
                  <a:lnTo>
                    <a:pt x="418" y="570"/>
                  </a:lnTo>
                  <a:lnTo>
                    <a:pt x="422" y="570"/>
                  </a:lnTo>
                  <a:lnTo>
                    <a:pt x="422" y="575"/>
                  </a:lnTo>
                  <a:lnTo>
                    <a:pt x="422" y="577"/>
                  </a:lnTo>
                  <a:lnTo>
                    <a:pt x="422" y="579"/>
                  </a:lnTo>
                  <a:lnTo>
                    <a:pt x="418" y="579"/>
                  </a:lnTo>
                  <a:lnTo>
                    <a:pt x="414" y="579"/>
                  </a:lnTo>
                  <a:lnTo>
                    <a:pt x="413" y="579"/>
                  </a:lnTo>
                  <a:lnTo>
                    <a:pt x="413" y="586"/>
                  </a:lnTo>
                  <a:lnTo>
                    <a:pt x="413" y="589"/>
                  </a:lnTo>
                  <a:lnTo>
                    <a:pt x="412" y="589"/>
                  </a:lnTo>
                  <a:lnTo>
                    <a:pt x="409" y="589"/>
                  </a:lnTo>
                  <a:lnTo>
                    <a:pt x="407" y="589"/>
                  </a:lnTo>
                  <a:lnTo>
                    <a:pt x="404" y="589"/>
                  </a:lnTo>
                  <a:lnTo>
                    <a:pt x="395" y="589"/>
                  </a:lnTo>
                  <a:lnTo>
                    <a:pt x="395" y="584"/>
                  </a:lnTo>
                  <a:lnTo>
                    <a:pt x="395" y="579"/>
                  </a:lnTo>
                  <a:lnTo>
                    <a:pt x="395" y="575"/>
                  </a:lnTo>
                  <a:lnTo>
                    <a:pt x="395" y="573"/>
                  </a:lnTo>
                  <a:lnTo>
                    <a:pt x="393" y="572"/>
                  </a:lnTo>
                  <a:lnTo>
                    <a:pt x="393" y="570"/>
                  </a:lnTo>
                  <a:lnTo>
                    <a:pt x="392" y="570"/>
                  </a:lnTo>
                  <a:lnTo>
                    <a:pt x="392" y="569"/>
                  </a:lnTo>
                  <a:lnTo>
                    <a:pt x="392" y="570"/>
                  </a:lnTo>
                  <a:lnTo>
                    <a:pt x="392" y="575"/>
                  </a:lnTo>
                  <a:lnTo>
                    <a:pt x="393" y="575"/>
                  </a:lnTo>
                  <a:lnTo>
                    <a:pt x="393" y="584"/>
                  </a:lnTo>
                  <a:lnTo>
                    <a:pt x="392" y="584"/>
                  </a:lnTo>
                  <a:lnTo>
                    <a:pt x="390" y="584"/>
                  </a:lnTo>
                  <a:lnTo>
                    <a:pt x="388" y="584"/>
                  </a:lnTo>
                  <a:lnTo>
                    <a:pt x="387" y="584"/>
                  </a:lnTo>
                  <a:lnTo>
                    <a:pt x="386" y="584"/>
                  </a:lnTo>
                  <a:lnTo>
                    <a:pt x="386" y="585"/>
                  </a:lnTo>
                  <a:lnTo>
                    <a:pt x="387" y="585"/>
                  </a:lnTo>
                  <a:lnTo>
                    <a:pt x="388" y="585"/>
                  </a:lnTo>
                  <a:lnTo>
                    <a:pt x="388" y="587"/>
                  </a:lnTo>
                  <a:lnTo>
                    <a:pt x="390" y="589"/>
                  </a:lnTo>
                  <a:lnTo>
                    <a:pt x="391" y="589"/>
                  </a:lnTo>
                  <a:lnTo>
                    <a:pt x="392" y="590"/>
                  </a:lnTo>
                  <a:lnTo>
                    <a:pt x="393" y="590"/>
                  </a:lnTo>
                  <a:lnTo>
                    <a:pt x="393" y="591"/>
                  </a:lnTo>
                  <a:lnTo>
                    <a:pt x="394" y="592"/>
                  </a:lnTo>
                  <a:lnTo>
                    <a:pt x="395" y="593"/>
                  </a:lnTo>
                  <a:lnTo>
                    <a:pt x="395" y="598"/>
                  </a:lnTo>
                  <a:lnTo>
                    <a:pt x="395" y="599"/>
                  </a:lnTo>
                  <a:lnTo>
                    <a:pt x="395" y="600"/>
                  </a:lnTo>
                  <a:lnTo>
                    <a:pt x="395" y="601"/>
                  </a:lnTo>
                  <a:lnTo>
                    <a:pt x="395" y="602"/>
                  </a:lnTo>
                  <a:lnTo>
                    <a:pt x="395" y="603"/>
                  </a:lnTo>
                  <a:lnTo>
                    <a:pt x="395" y="607"/>
                  </a:lnTo>
                  <a:lnTo>
                    <a:pt x="395" y="611"/>
                  </a:lnTo>
                  <a:lnTo>
                    <a:pt x="395" y="614"/>
                  </a:lnTo>
                  <a:lnTo>
                    <a:pt x="395" y="616"/>
                  </a:lnTo>
                  <a:lnTo>
                    <a:pt x="399" y="616"/>
                  </a:lnTo>
                  <a:lnTo>
                    <a:pt x="400" y="616"/>
                  </a:lnTo>
                  <a:lnTo>
                    <a:pt x="404" y="615"/>
                  </a:lnTo>
                  <a:lnTo>
                    <a:pt x="404" y="616"/>
                  </a:lnTo>
                  <a:lnTo>
                    <a:pt x="405" y="616"/>
                  </a:lnTo>
                  <a:lnTo>
                    <a:pt x="408" y="616"/>
                  </a:lnTo>
                  <a:lnTo>
                    <a:pt x="409" y="615"/>
                  </a:lnTo>
                  <a:lnTo>
                    <a:pt x="410" y="615"/>
                  </a:lnTo>
                  <a:lnTo>
                    <a:pt x="412" y="616"/>
                  </a:lnTo>
                  <a:lnTo>
                    <a:pt x="413" y="616"/>
                  </a:lnTo>
                  <a:lnTo>
                    <a:pt x="414" y="617"/>
                  </a:lnTo>
                  <a:lnTo>
                    <a:pt x="416" y="618"/>
                  </a:lnTo>
                  <a:lnTo>
                    <a:pt x="417" y="619"/>
                  </a:lnTo>
                  <a:lnTo>
                    <a:pt x="418" y="620"/>
                  </a:lnTo>
                  <a:lnTo>
                    <a:pt x="419" y="621"/>
                  </a:lnTo>
                  <a:lnTo>
                    <a:pt x="420" y="623"/>
                  </a:lnTo>
                  <a:lnTo>
                    <a:pt x="424" y="620"/>
                  </a:lnTo>
                  <a:lnTo>
                    <a:pt x="422" y="620"/>
                  </a:lnTo>
                  <a:lnTo>
                    <a:pt x="422" y="619"/>
                  </a:lnTo>
                  <a:lnTo>
                    <a:pt x="421" y="618"/>
                  </a:lnTo>
                  <a:lnTo>
                    <a:pt x="421" y="617"/>
                  </a:lnTo>
                  <a:lnTo>
                    <a:pt x="420" y="615"/>
                  </a:lnTo>
                  <a:lnTo>
                    <a:pt x="421" y="615"/>
                  </a:lnTo>
                  <a:lnTo>
                    <a:pt x="424" y="615"/>
                  </a:lnTo>
                  <a:lnTo>
                    <a:pt x="426" y="615"/>
                  </a:lnTo>
                  <a:lnTo>
                    <a:pt x="430" y="615"/>
                  </a:lnTo>
                  <a:lnTo>
                    <a:pt x="430" y="616"/>
                  </a:lnTo>
                  <a:lnTo>
                    <a:pt x="434" y="618"/>
                  </a:lnTo>
                  <a:lnTo>
                    <a:pt x="439" y="623"/>
                  </a:lnTo>
                  <a:lnTo>
                    <a:pt x="441" y="624"/>
                  </a:lnTo>
                  <a:lnTo>
                    <a:pt x="442" y="624"/>
                  </a:lnTo>
                  <a:lnTo>
                    <a:pt x="444" y="624"/>
                  </a:lnTo>
                  <a:lnTo>
                    <a:pt x="447" y="624"/>
                  </a:lnTo>
                  <a:lnTo>
                    <a:pt x="448" y="624"/>
                  </a:lnTo>
                  <a:lnTo>
                    <a:pt x="448" y="623"/>
                  </a:lnTo>
                  <a:lnTo>
                    <a:pt x="448" y="621"/>
                  </a:lnTo>
                  <a:lnTo>
                    <a:pt x="448" y="619"/>
                  </a:lnTo>
                  <a:lnTo>
                    <a:pt x="448" y="617"/>
                  </a:lnTo>
                  <a:lnTo>
                    <a:pt x="448" y="615"/>
                  </a:lnTo>
                  <a:lnTo>
                    <a:pt x="448" y="612"/>
                  </a:lnTo>
                  <a:lnTo>
                    <a:pt x="448" y="611"/>
                  </a:lnTo>
                  <a:lnTo>
                    <a:pt x="447" y="607"/>
                  </a:lnTo>
                  <a:lnTo>
                    <a:pt x="447" y="606"/>
                  </a:lnTo>
                  <a:lnTo>
                    <a:pt x="446" y="606"/>
                  </a:lnTo>
                  <a:lnTo>
                    <a:pt x="445" y="604"/>
                  </a:lnTo>
                  <a:lnTo>
                    <a:pt x="448" y="604"/>
                  </a:lnTo>
                  <a:lnTo>
                    <a:pt x="448" y="602"/>
                  </a:lnTo>
                  <a:lnTo>
                    <a:pt x="448" y="601"/>
                  </a:lnTo>
                  <a:lnTo>
                    <a:pt x="448" y="600"/>
                  </a:lnTo>
                  <a:lnTo>
                    <a:pt x="448" y="599"/>
                  </a:lnTo>
                  <a:lnTo>
                    <a:pt x="448" y="598"/>
                  </a:lnTo>
                  <a:lnTo>
                    <a:pt x="452" y="598"/>
                  </a:lnTo>
                  <a:lnTo>
                    <a:pt x="453" y="598"/>
                  </a:lnTo>
                  <a:lnTo>
                    <a:pt x="455" y="598"/>
                  </a:lnTo>
                  <a:lnTo>
                    <a:pt x="457" y="598"/>
                  </a:lnTo>
                  <a:lnTo>
                    <a:pt x="461" y="601"/>
                  </a:lnTo>
                  <a:lnTo>
                    <a:pt x="462" y="602"/>
                  </a:lnTo>
                  <a:lnTo>
                    <a:pt x="463" y="602"/>
                  </a:lnTo>
                  <a:lnTo>
                    <a:pt x="464" y="604"/>
                  </a:lnTo>
                  <a:lnTo>
                    <a:pt x="465" y="604"/>
                  </a:lnTo>
                  <a:lnTo>
                    <a:pt x="467" y="607"/>
                  </a:lnTo>
                  <a:lnTo>
                    <a:pt x="467" y="609"/>
                  </a:lnTo>
                  <a:lnTo>
                    <a:pt x="467" y="615"/>
                  </a:lnTo>
                  <a:lnTo>
                    <a:pt x="467" y="629"/>
                  </a:lnTo>
                  <a:lnTo>
                    <a:pt x="467" y="633"/>
                  </a:lnTo>
                  <a:lnTo>
                    <a:pt x="470" y="633"/>
                  </a:lnTo>
                  <a:lnTo>
                    <a:pt x="473" y="633"/>
                  </a:lnTo>
                  <a:lnTo>
                    <a:pt x="474" y="633"/>
                  </a:lnTo>
                  <a:lnTo>
                    <a:pt x="477" y="633"/>
                  </a:lnTo>
                  <a:lnTo>
                    <a:pt x="480" y="633"/>
                  </a:lnTo>
                  <a:lnTo>
                    <a:pt x="481" y="633"/>
                  </a:lnTo>
                  <a:lnTo>
                    <a:pt x="485" y="633"/>
                  </a:lnTo>
                  <a:lnTo>
                    <a:pt x="486" y="633"/>
                  </a:lnTo>
                  <a:lnTo>
                    <a:pt x="487" y="632"/>
                  </a:lnTo>
                  <a:lnTo>
                    <a:pt x="488" y="632"/>
                  </a:lnTo>
                  <a:lnTo>
                    <a:pt x="488" y="633"/>
                  </a:lnTo>
                  <a:lnTo>
                    <a:pt x="489" y="633"/>
                  </a:lnTo>
                  <a:lnTo>
                    <a:pt x="490" y="633"/>
                  </a:lnTo>
                  <a:lnTo>
                    <a:pt x="491" y="634"/>
                  </a:lnTo>
                  <a:lnTo>
                    <a:pt x="493" y="634"/>
                  </a:lnTo>
                  <a:lnTo>
                    <a:pt x="497" y="635"/>
                  </a:lnTo>
                  <a:lnTo>
                    <a:pt x="499" y="635"/>
                  </a:lnTo>
                  <a:lnTo>
                    <a:pt x="500" y="635"/>
                  </a:lnTo>
                  <a:lnTo>
                    <a:pt x="500" y="636"/>
                  </a:lnTo>
                  <a:lnTo>
                    <a:pt x="500" y="637"/>
                  </a:lnTo>
                  <a:lnTo>
                    <a:pt x="500" y="639"/>
                  </a:lnTo>
                  <a:lnTo>
                    <a:pt x="500" y="641"/>
                  </a:lnTo>
                  <a:lnTo>
                    <a:pt x="502" y="641"/>
                  </a:lnTo>
                  <a:lnTo>
                    <a:pt x="503" y="641"/>
                  </a:lnTo>
                  <a:lnTo>
                    <a:pt x="502" y="641"/>
                  </a:lnTo>
                  <a:lnTo>
                    <a:pt x="502" y="642"/>
                  </a:lnTo>
                  <a:lnTo>
                    <a:pt x="500" y="642"/>
                  </a:lnTo>
                  <a:lnTo>
                    <a:pt x="499" y="642"/>
                  </a:lnTo>
                  <a:lnTo>
                    <a:pt x="495" y="643"/>
                  </a:lnTo>
                  <a:lnTo>
                    <a:pt x="494" y="644"/>
                  </a:lnTo>
                  <a:lnTo>
                    <a:pt x="491" y="644"/>
                  </a:lnTo>
                  <a:lnTo>
                    <a:pt x="490" y="645"/>
                  </a:lnTo>
                  <a:lnTo>
                    <a:pt x="488" y="646"/>
                  </a:lnTo>
                  <a:lnTo>
                    <a:pt x="486" y="648"/>
                  </a:lnTo>
                  <a:lnTo>
                    <a:pt x="486" y="649"/>
                  </a:lnTo>
                  <a:lnTo>
                    <a:pt x="485" y="650"/>
                  </a:lnTo>
                  <a:lnTo>
                    <a:pt x="483" y="650"/>
                  </a:lnTo>
                  <a:lnTo>
                    <a:pt x="483" y="651"/>
                  </a:lnTo>
                  <a:lnTo>
                    <a:pt x="481" y="652"/>
                  </a:lnTo>
                  <a:lnTo>
                    <a:pt x="480" y="653"/>
                  </a:lnTo>
                  <a:lnTo>
                    <a:pt x="467" y="664"/>
                  </a:lnTo>
                  <a:lnTo>
                    <a:pt x="464" y="665"/>
                  </a:lnTo>
                  <a:lnTo>
                    <a:pt x="463" y="666"/>
                  </a:lnTo>
                  <a:lnTo>
                    <a:pt x="462" y="667"/>
                  </a:lnTo>
                  <a:lnTo>
                    <a:pt x="461" y="667"/>
                  </a:lnTo>
                  <a:lnTo>
                    <a:pt x="460" y="668"/>
                  </a:lnTo>
                  <a:lnTo>
                    <a:pt x="457" y="668"/>
                  </a:lnTo>
                  <a:lnTo>
                    <a:pt x="454" y="669"/>
                  </a:lnTo>
                  <a:lnTo>
                    <a:pt x="452" y="669"/>
                  </a:lnTo>
                  <a:lnTo>
                    <a:pt x="450" y="670"/>
                  </a:lnTo>
                  <a:lnTo>
                    <a:pt x="448" y="671"/>
                  </a:lnTo>
                  <a:lnTo>
                    <a:pt x="448" y="669"/>
                  </a:lnTo>
                  <a:lnTo>
                    <a:pt x="448" y="668"/>
                  </a:lnTo>
                  <a:lnTo>
                    <a:pt x="448" y="657"/>
                  </a:lnTo>
                  <a:lnTo>
                    <a:pt x="448" y="656"/>
                  </a:lnTo>
                  <a:lnTo>
                    <a:pt x="448" y="653"/>
                  </a:lnTo>
                  <a:lnTo>
                    <a:pt x="446" y="651"/>
                  </a:lnTo>
                  <a:lnTo>
                    <a:pt x="445" y="651"/>
                  </a:lnTo>
                  <a:lnTo>
                    <a:pt x="444" y="651"/>
                  </a:lnTo>
                  <a:lnTo>
                    <a:pt x="441" y="651"/>
                  </a:lnTo>
                  <a:lnTo>
                    <a:pt x="441" y="657"/>
                  </a:lnTo>
                  <a:lnTo>
                    <a:pt x="439" y="664"/>
                  </a:lnTo>
                  <a:lnTo>
                    <a:pt x="439" y="665"/>
                  </a:lnTo>
                  <a:lnTo>
                    <a:pt x="439" y="667"/>
                  </a:lnTo>
                  <a:lnTo>
                    <a:pt x="439" y="668"/>
                  </a:lnTo>
                  <a:lnTo>
                    <a:pt x="439" y="669"/>
                  </a:lnTo>
                  <a:lnTo>
                    <a:pt x="439" y="674"/>
                  </a:lnTo>
                  <a:lnTo>
                    <a:pt x="439" y="677"/>
                  </a:lnTo>
                  <a:lnTo>
                    <a:pt x="439" y="678"/>
                  </a:lnTo>
                  <a:lnTo>
                    <a:pt x="439" y="679"/>
                  </a:lnTo>
                  <a:lnTo>
                    <a:pt x="439" y="681"/>
                  </a:lnTo>
                  <a:lnTo>
                    <a:pt x="438" y="682"/>
                  </a:lnTo>
                  <a:lnTo>
                    <a:pt x="437" y="682"/>
                  </a:lnTo>
                  <a:lnTo>
                    <a:pt x="434" y="684"/>
                  </a:lnTo>
                  <a:lnTo>
                    <a:pt x="430" y="686"/>
                  </a:lnTo>
                  <a:lnTo>
                    <a:pt x="430" y="687"/>
                  </a:lnTo>
                  <a:lnTo>
                    <a:pt x="430" y="688"/>
                  </a:lnTo>
                  <a:lnTo>
                    <a:pt x="430" y="692"/>
                  </a:lnTo>
                  <a:lnTo>
                    <a:pt x="430" y="693"/>
                  </a:lnTo>
                  <a:lnTo>
                    <a:pt x="430" y="700"/>
                  </a:lnTo>
                  <a:lnTo>
                    <a:pt x="430" y="704"/>
                  </a:lnTo>
                  <a:lnTo>
                    <a:pt x="430" y="706"/>
                  </a:lnTo>
                  <a:lnTo>
                    <a:pt x="430" y="710"/>
                  </a:lnTo>
                  <a:lnTo>
                    <a:pt x="430" y="711"/>
                  </a:lnTo>
                  <a:lnTo>
                    <a:pt x="430" y="716"/>
                  </a:lnTo>
                  <a:lnTo>
                    <a:pt x="430" y="723"/>
                  </a:lnTo>
                  <a:lnTo>
                    <a:pt x="428" y="723"/>
                  </a:lnTo>
                  <a:lnTo>
                    <a:pt x="426" y="723"/>
                  </a:lnTo>
                  <a:lnTo>
                    <a:pt x="424" y="723"/>
                  </a:lnTo>
                  <a:lnTo>
                    <a:pt x="422" y="723"/>
                  </a:lnTo>
                  <a:lnTo>
                    <a:pt x="420" y="724"/>
                  </a:lnTo>
                  <a:lnTo>
                    <a:pt x="419" y="723"/>
                  </a:lnTo>
                  <a:lnTo>
                    <a:pt x="416" y="724"/>
                  </a:lnTo>
                  <a:lnTo>
                    <a:pt x="413" y="724"/>
                  </a:lnTo>
                  <a:lnTo>
                    <a:pt x="412" y="724"/>
                  </a:lnTo>
                  <a:lnTo>
                    <a:pt x="408" y="724"/>
                  </a:lnTo>
                  <a:lnTo>
                    <a:pt x="407" y="724"/>
                  </a:lnTo>
                  <a:lnTo>
                    <a:pt x="405" y="724"/>
                  </a:lnTo>
                  <a:lnTo>
                    <a:pt x="404" y="724"/>
                  </a:lnTo>
                  <a:lnTo>
                    <a:pt x="403" y="724"/>
                  </a:lnTo>
                  <a:lnTo>
                    <a:pt x="401" y="724"/>
                  </a:lnTo>
                  <a:lnTo>
                    <a:pt x="400" y="724"/>
                  </a:lnTo>
                  <a:lnTo>
                    <a:pt x="399" y="724"/>
                  </a:lnTo>
                  <a:lnTo>
                    <a:pt x="398" y="724"/>
                  </a:lnTo>
                  <a:lnTo>
                    <a:pt x="395" y="724"/>
                  </a:lnTo>
                  <a:lnTo>
                    <a:pt x="393" y="724"/>
                  </a:lnTo>
                  <a:lnTo>
                    <a:pt x="392" y="724"/>
                  </a:lnTo>
                  <a:lnTo>
                    <a:pt x="390" y="724"/>
                  </a:lnTo>
                  <a:lnTo>
                    <a:pt x="386" y="724"/>
                  </a:lnTo>
                  <a:lnTo>
                    <a:pt x="385" y="724"/>
                  </a:lnTo>
                  <a:lnTo>
                    <a:pt x="381" y="724"/>
                  </a:lnTo>
                  <a:lnTo>
                    <a:pt x="379" y="724"/>
                  </a:lnTo>
                  <a:lnTo>
                    <a:pt x="377" y="724"/>
                  </a:lnTo>
                  <a:lnTo>
                    <a:pt x="377" y="719"/>
                  </a:lnTo>
                  <a:lnTo>
                    <a:pt x="377" y="715"/>
                  </a:lnTo>
                  <a:lnTo>
                    <a:pt x="377" y="709"/>
                  </a:lnTo>
                  <a:lnTo>
                    <a:pt x="377" y="704"/>
                  </a:lnTo>
                  <a:lnTo>
                    <a:pt x="377" y="703"/>
                  </a:lnTo>
                  <a:lnTo>
                    <a:pt x="377" y="701"/>
                  </a:lnTo>
                  <a:lnTo>
                    <a:pt x="377" y="700"/>
                  </a:lnTo>
                  <a:lnTo>
                    <a:pt x="377" y="699"/>
                  </a:lnTo>
                  <a:lnTo>
                    <a:pt x="377" y="698"/>
                  </a:lnTo>
                  <a:lnTo>
                    <a:pt x="377" y="696"/>
                  </a:lnTo>
                  <a:lnTo>
                    <a:pt x="377" y="695"/>
                  </a:lnTo>
                  <a:lnTo>
                    <a:pt x="377" y="694"/>
                  </a:lnTo>
                  <a:lnTo>
                    <a:pt x="377" y="693"/>
                  </a:lnTo>
                  <a:lnTo>
                    <a:pt x="377" y="692"/>
                  </a:lnTo>
                  <a:lnTo>
                    <a:pt x="377" y="690"/>
                  </a:lnTo>
                  <a:lnTo>
                    <a:pt x="377" y="688"/>
                  </a:lnTo>
                  <a:lnTo>
                    <a:pt x="377" y="687"/>
                  </a:lnTo>
                  <a:lnTo>
                    <a:pt x="376" y="686"/>
                  </a:lnTo>
                  <a:lnTo>
                    <a:pt x="375" y="685"/>
                  </a:lnTo>
                  <a:lnTo>
                    <a:pt x="371" y="683"/>
                  </a:lnTo>
                  <a:lnTo>
                    <a:pt x="371" y="682"/>
                  </a:lnTo>
                  <a:lnTo>
                    <a:pt x="368" y="678"/>
                  </a:lnTo>
                  <a:lnTo>
                    <a:pt x="367" y="677"/>
                  </a:lnTo>
                  <a:lnTo>
                    <a:pt x="366" y="677"/>
                  </a:lnTo>
                  <a:lnTo>
                    <a:pt x="366" y="676"/>
                  </a:lnTo>
                  <a:lnTo>
                    <a:pt x="365" y="675"/>
                  </a:lnTo>
                  <a:lnTo>
                    <a:pt x="364" y="675"/>
                  </a:lnTo>
                  <a:lnTo>
                    <a:pt x="364" y="674"/>
                  </a:lnTo>
                  <a:lnTo>
                    <a:pt x="362" y="674"/>
                  </a:lnTo>
                  <a:lnTo>
                    <a:pt x="361" y="673"/>
                  </a:lnTo>
                  <a:lnTo>
                    <a:pt x="359" y="669"/>
                  </a:lnTo>
                  <a:lnTo>
                    <a:pt x="350" y="669"/>
                  </a:lnTo>
                  <a:lnTo>
                    <a:pt x="341" y="670"/>
                  </a:lnTo>
                  <a:lnTo>
                    <a:pt x="341" y="669"/>
                  </a:lnTo>
                  <a:lnTo>
                    <a:pt x="341" y="666"/>
                  </a:lnTo>
                  <a:lnTo>
                    <a:pt x="341" y="661"/>
                  </a:lnTo>
                  <a:lnTo>
                    <a:pt x="341" y="659"/>
                  </a:lnTo>
                  <a:lnTo>
                    <a:pt x="341" y="657"/>
                  </a:lnTo>
                  <a:lnTo>
                    <a:pt x="341" y="656"/>
                  </a:lnTo>
                  <a:lnTo>
                    <a:pt x="341" y="652"/>
                  </a:lnTo>
                  <a:lnTo>
                    <a:pt x="340" y="652"/>
                  </a:lnTo>
                  <a:lnTo>
                    <a:pt x="338" y="652"/>
                  </a:lnTo>
                  <a:lnTo>
                    <a:pt x="335" y="652"/>
                  </a:lnTo>
                  <a:lnTo>
                    <a:pt x="334" y="652"/>
                  </a:lnTo>
                  <a:lnTo>
                    <a:pt x="333" y="652"/>
                  </a:lnTo>
                  <a:lnTo>
                    <a:pt x="331" y="652"/>
                  </a:lnTo>
                  <a:lnTo>
                    <a:pt x="329" y="652"/>
                  </a:lnTo>
                  <a:lnTo>
                    <a:pt x="326" y="652"/>
                  </a:lnTo>
                  <a:lnTo>
                    <a:pt x="325" y="652"/>
                  </a:lnTo>
                  <a:lnTo>
                    <a:pt x="324" y="652"/>
                  </a:lnTo>
                  <a:lnTo>
                    <a:pt x="315" y="652"/>
                  </a:lnTo>
                  <a:lnTo>
                    <a:pt x="314" y="652"/>
                  </a:lnTo>
                  <a:lnTo>
                    <a:pt x="312" y="652"/>
                  </a:lnTo>
                  <a:lnTo>
                    <a:pt x="308" y="652"/>
                  </a:lnTo>
                  <a:lnTo>
                    <a:pt x="306" y="652"/>
                  </a:lnTo>
                  <a:lnTo>
                    <a:pt x="301" y="652"/>
                  </a:lnTo>
                  <a:lnTo>
                    <a:pt x="299" y="652"/>
                  </a:lnTo>
                  <a:lnTo>
                    <a:pt x="297" y="652"/>
                  </a:lnTo>
                  <a:lnTo>
                    <a:pt x="298" y="645"/>
                  </a:lnTo>
                  <a:lnTo>
                    <a:pt x="299" y="645"/>
                  </a:lnTo>
                  <a:lnTo>
                    <a:pt x="299" y="643"/>
                  </a:lnTo>
                  <a:lnTo>
                    <a:pt x="298" y="643"/>
                  </a:lnTo>
                  <a:lnTo>
                    <a:pt x="296" y="643"/>
                  </a:lnTo>
                  <a:lnTo>
                    <a:pt x="288" y="643"/>
                  </a:lnTo>
                  <a:lnTo>
                    <a:pt x="288" y="642"/>
                  </a:lnTo>
                  <a:lnTo>
                    <a:pt x="288" y="636"/>
                  </a:lnTo>
                  <a:lnTo>
                    <a:pt x="288" y="634"/>
                  </a:lnTo>
                  <a:lnTo>
                    <a:pt x="288" y="632"/>
                  </a:lnTo>
                  <a:lnTo>
                    <a:pt x="288" y="631"/>
                  </a:lnTo>
                  <a:lnTo>
                    <a:pt x="281" y="631"/>
                  </a:lnTo>
                  <a:lnTo>
                    <a:pt x="281" y="634"/>
                  </a:lnTo>
                  <a:lnTo>
                    <a:pt x="280" y="634"/>
                  </a:lnTo>
                  <a:lnTo>
                    <a:pt x="279" y="634"/>
                  </a:lnTo>
                  <a:lnTo>
                    <a:pt x="278" y="634"/>
                  </a:lnTo>
                  <a:lnTo>
                    <a:pt x="275" y="634"/>
                  </a:lnTo>
                  <a:lnTo>
                    <a:pt x="274" y="634"/>
                  </a:lnTo>
                  <a:lnTo>
                    <a:pt x="273" y="634"/>
                  </a:lnTo>
                  <a:lnTo>
                    <a:pt x="272" y="634"/>
                  </a:lnTo>
                  <a:lnTo>
                    <a:pt x="271" y="634"/>
                  </a:lnTo>
                  <a:lnTo>
                    <a:pt x="271" y="629"/>
                  </a:lnTo>
                  <a:lnTo>
                    <a:pt x="271" y="626"/>
                  </a:lnTo>
                  <a:lnTo>
                    <a:pt x="271" y="625"/>
                  </a:lnTo>
                  <a:lnTo>
                    <a:pt x="271" y="623"/>
                  </a:lnTo>
                  <a:lnTo>
                    <a:pt x="271" y="620"/>
                  </a:lnTo>
                  <a:lnTo>
                    <a:pt x="269" y="620"/>
                  </a:lnTo>
                  <a:lnTo>
                    <a:pt x="267" y="620"/>
                  </a:lnTo>
                  <a:lnTo>
                    <a:pt x="266" y="620"/>
                  </a:lnTo>
                  <a:lnTo>
                    <a:pt x="264" y="620"/>
                  </a:lnTo>
                  <a:lnTo>
                    <a:pt x="263" y="620"/>
                  </a:lnTo>
                  <a:lnTo>
                    <a:pt x="262" y="620"/>
                  </a:lnTo>
                  <a:lnTo>
                    <a:pt x="262" y="619"/>
                  </a:lnTo>
                  <a:lnTo>
                    <a:pt x="262" y="618"/>
                  </a:lnTo>
                  <a:lnTo>
                    <a:pt x="262" y="616"/>
                  </a:lnTo>
                  <a:lnTo>
                    <a:pt x="261" y="616"/>
                  </a:lnTo>
                  <a:lnTo>
                    <a:pt x="259" y="616"/>
                  </a:lnTo>
                  <a:lnTo>
                    <a:pt x="257" y="616"/>
                  </a:lnTo>
                  <a:lnTo>
                    <a:pt x="255" y="616"/>
                  </a:lnTo>
                  <a:lnTo>
                    <a:pt x="253" y="616"/>
                  </a:lnTo>
                  <a:lnTo>
                    <a:pt x="252" y="616"/>
                  </a:lnTo>
                  <a:lnTo>
                    <a:pt x="250" y="616"/>
                  </a:lnTo>
                  <a:lnTo>
                    <a:pt x="249" y="616"/>
                  </a:lnTo>
                  <a:lnTo>
                    <a:pt x="248" y="616"/>
                  </a:lnTo>
                  <a:lnTo>
                    <a:pt x="246" y="616"/>
                  </a:lnTo>
                  <a:lnTo>
                    <a:pt x="244" y="616"/>
                  </a:lnTo>
                  <a:lnTo>
                    <a:pt x="241" y="616"/>
                  </a:lnTo>
                  <a:lnTo>
                    <a:pt x="239" y="616"/>
                  </a:lnTo>
                  <a:lnTo>
                    <a:pt x="238" y="616"/>
                  </a:lnTo>
                  <a:lnTo>
                    <a:pt x="237" y="616"/>
                  </a:lnTo>
                  <a:lnTo>
                    <a:pt x="235" y="616"/>
                  </a:lnTo>
                  <a:lnTo>
                    <a:pt x="233" y="616"/>
                  </a:lnTo>
                  <a:lnTo>
                    <a:pt x="232" y="616"/>
                  </a:lnTo>
                  <a:lnTo>
                    <a:pt x="230" y="616"/>
                  </a:lnTo>
                  <a:lnTo>
                    <a:pt x="228" y="616"/>
                  </a:lnTo>
                  <a:lnTo>
                    <a:pt x="226" y="616"/>
                  </a:lnTo>
                  <a:lnTo>
                    <a:pt x="224" y="616"/>
                  </a:lnTo>
                  <a:lnTo>
                    <a:pt x="219" y="616"/>
                  </a:lnTo>
                  <a:lnTo>
                    <a:pt x="218" y="616"/>
                  </a:lnTo>
                  <a:lnTo>
                    <a:pt x="211" y="616"/>
                  </a:lnTo>
                  <a:lnTo>
                    <a:pt x="210" y="616"/>
                  </a:lnTo>
                  <a:lnTo>
                    <a:pt x="203" y="619"/>
                  </a:lnTo>
                  <a:lnTo>
                    <a:pt x="203" y="621"/>
                  </a:lnTo>
                  <a:lnTo>
                    <a:pt x="203" y="623"/>
                  </a:lnTo>
                  <a:lnTo>
                    <a:pt x="202" y="624"/>
                  </a:lnTo>
                  <a:lnTo>
                    <a:pt x="202" y="625"/>
                  </a:lnTo>
                  <a:lnTo>
                    <a:pt x="202" y="626"/>
                  </a:lnTo>
                  <a:lnTo>
                    <a:pt x="202" y="632"/>
                  </a:lnTo>
                  <a:lnTo>
                    <a:pt x="202" y="634"/>
                  </a:lnTo>
                  <a:lnTo>
                    <a:pt x="192" y="634"/>
                  </a:lnTo>
                  <a:lnTo>
                    <a:pt x="190" y="634"/>
                  </a:lnTo>
                  <a:lnTo>
                    <a:pt x="189" y="634"/>
                  </a:lnTo>
                  <a:lnTo>
                    <a:pt x="193" y="629"/>
                  </a:lnTo>
                  <a:lnTo>
                    <a:pt x="195" y="625"/>
                  </a:lnTo>
                  <a:lnTo>
                    <a:pt x="196" y="624"/>
                  </a:lnTo>
                  <a:lnTo>
                    <a:pt x="196" y="623"/>
                  </a:lnTo>
                  <a:lnTo>
                    <a:pt x="197" y="621"/>
                  </a:lnTo>
                  <a:lnTo>
                    <a:pt x="197" y="620"/>
                  </a:lnTo>
                  <a:lnTo>
                    <a:pt x="197" y="619"/>
                  </a:lnTo>
                  <a:lnTo>
                    <a:pt x="198" y="618"/>
                  </a:lnTo>
                  <a:lnTo>
                    <a:pt x="198" y="616"/>
                  </a:lnTo>
                  <a:lnTo>
                    <a:pt x="198" y="615"/>
                  </a:lnTo>
                  <a:lnTo>
                    <a:pt x="198" y="612"/>
                  </a:lnTo>
                  <a:lnTo>
                    <a:pt x="198" y="611"/>
                  </a:lnTo>
                  <a:lnTo>
                    <a:pt x="198" y="609"/>
                  </a:lnTo>
                  <a:lnTo>
                    <a:pt x="198" y="607"/>
                  </a:lnTo>
                  <a:lnTo>
                    <a:pt x="198" y="602"/>
                  </a:lnTo>
                  <a:lnTo>
                    <a:pt x="198" y="598"/>
                  </a:lnTo>
                  <a:lnTo>
                    <a:pt x="198" y="596"/>
                  </a:lnTo>
                  <a:lnTo>
                    <a:pt x="198" y="595"/>
                  </a:lnTo>
                  <a:lnTo>
                    <a:pt x="198" y="594"/>
                  </a:lnTo>
                  <a:lnTo>
                    <a:pt x="195" y="594"/>
                  </a:lnTo>
                  <a:lnTo>
                    <a:pt x="194" y="594"/>
                  </a:lnTo>
                  <a:lnTo>
                    <a:pt x="194" y="592"/>
                  </a:lnTo>
                  <a:lnTo>
                    <a:pt x="194" y="590"/>
                  </a:lnTo>
                  <a:lnTo>
                    <a:pt x="189" y="590"/>
                  </a:lnTo>
                  <a:lnTo>
                    <a:pt x="185" y="590"/>
                  </a:lnTo>
                  <a:lnTo>
                    <a:pt x="180" y="590"/>
                  </a:lnTo>
                  <a:lnTo>
                    <a:pt x="180" y="592"/>
                  </a:lnTo>
                  <a:lnTo>
                    <a:pt x="180" y="594"/>
                  </a:lnTo>
                  <a:lnTo>
                    <a:pt x="180" y="596"/>
                  </a:lnTo>
                  <a:lnTo>
                    <a:pt x="180" y="599"/>
                  </a:lnTo>
                  <a:lnTo>
                    <a:pt x="180" y="602"/>
                  </a:lnTo>
                  <a:lnTo>
                    <a:pt x="180" y="606"/>
                  </a:lnTo>
                  <a:lnTo>
                    <a:pt x="180" y="607"/>
                  </a:lnTo>
                  <a:lnTo>
                    <a:pt x="180" y="608"/>
                  </a:lnTo>
                  <a:lnTo>
                    <a:pt x="180" y="609"/>
                  </a:lnTo>
                  <a:lnTo>
                    <a:pt x="180" y="610"/>
                  </a:lnTo>
                  <a:lnTo>
                    <a:pt x="180" y="611"/>
                  </a:lnTo>
                  <a:lnTo>
                    <a:pt x="180" y="612"/>
                  </a:lnTo>
                  <a:lnTo>
                    <a:pt x="180" y="615"/>
                  </a:lnTo>
                  <a:lnTo>
                    <a:pt x="180" y="616"/>
                  </a:lnTo>
                  <a:lnTo>
                    <a:pt x="180" y="617"/>
                  </a:lnTo>
                  <a:lnTo>
                    <a:pt x="180" y="618"/>
                  </a:lnTo>
                  <a:lnTo>
                    <a:pt x="180" y="620"/>
                  </a:lnTo>
                  <a:lnTo>
                    <a:pt x="180" y="621"/>
                  </a:lnTo>
                  <a:lnTo>
                    <a:pt x="180" y="623"/>
                  </a:lnTo>
                  <a:lnTo>
                    <a:pt x="180" y="625"/>
                  </a:lnTo>
                  <a:lnTo>
                    <a:pt x="180" y="626"/>
                  </a:lnTo>
                  <a:lnTo>
                    <a:pt x="180" y="627"/>
                  </a:lnTo>
                  <a:lnTo>
                    <a:pt x="180" y="629"/>
                  </a:lnTo>
                  <a:lnTo>
                    <a:pt x="180" y="631"/>
                  </a:lnTo>
                  <a:lnTo>
                    <a:pt x="180" y="634"/>
                  </a:lnTo>
                  <a:lnTo>
                    <a:pt x="178" y="634"/>
                  </a:lnTo>
                  <a:lnTo>
                    <a:pt x="176" y="634"/>
                  </a:lnTo>
                  <a:lnTo>
                    <a:pt x="171" y="634"/>
                  </a:lnTo>
                  <a:lnTo>
                    <a:pt x="169" y="634"/>
                  </a:lnTo>
                  <a:lnTo>
                    <a:pt x="167" y="634"/>
                  </a:lnTo>
                  <a:lnTo>
                    <a:pt x="167" y="635"/>
                  </a:lnTo>
                  <a:lnTo>
                    <a:pt x="167" y="637"/>
                  </a:lnTo>
                  <a:lnTo>
                    <a:pt x="167" y="642"/>
                  </a:lnTo>
                  <a:lnTo>
                    <a:pt x="167" y="643"/>
                  </a:lnTo>
                  <a:lnTo>
                    <a:pt x="164" y="643"/>
                  </a:lnTo>
                  <a:lnTo>
                    <a:pt x="162" y="643"/>
                  </a:lnTo>
                  <a:lnTo>
                    <a:pt x="154" y="643"/>
                  </a:lnTo>
                  <a:lnTo>
                    <a:pt x="152" y="643"/>
                  </a:lnTo>
                  <a:lnTo>
                    <a:pt x="150" y="643"/>
                  </a:lnTo>
                  <a:lnTo>
                    <a:pt x="149" y="643"/>
                  </a:lnTo>
                  <a:lnTo>
                    <a:pt x="147" y="643"/>
                  </a:lnTo>
                  <a:lnTo>
                    <a:pt x="149" y="643"/>
                  </a:lnTo>
                  <a:lnTo>
                    <a:pt x="149" y="644"/>
                  </a:lnTo>
                  <a:lnTo>
                    <a:pt x="149" y="645"/>
                  </a:lnTo>
                  <a:lnTo>
                    <a:pt x="150" y="645"/>
                  </a:lnTo>
                  <a:lnTo>
                    <a:pt x="150" y="646"/>
                  </a:lnTo>
                  <a:lnTo>
                    <a:pt x="150" y="648"/>
                  </a:lnTo>
                  <a:lnTo>
                    <a:pt x="150" y="650"/>
                  </a:lnTo>
                  <a:lnTo>
                    <a:pt x="150" y="651"/>
                  </a:lnTo>
                  <a:lnTo>
                    <a:pt x="150" y="652"/>
                  </a:lnTo>
                  <a:lnTo>
                    <a:pt x="146" y="652"/>
                  </a:lnTo>
                  <a:lnTo>
                    <a:pt x="145" y="652"/>
                  </a:lnTo>
                  <a:lnTo>
                    <a:pt x="145" y="653"/>
                  </a:lnTo>
                  <a:lnTo>
                    <a:pt x="145" y="657"/>
                  </a:lnTo>
                  <a:lnTo>
                    <a:pt x="145" y="661"/>
                  </a:lnTo>
                  <a:lnTo>
                    <a:pt x="145" y="662"/>
                  </a:lnTo>
                  <a:lnTo>
                    <a:pt x="145" y="664"/>
                  </a:lnTo>
                  <a:lnTo>
                    <a:pt x="145" y="665"/>
                  </a:lnTo>
                  <a:lnTo>
                    <a:pt x="145" y="668"/>
                  </a:lnTo>
                  <a:lnTo>
                    <a:pt x="145" y="670"/>
                  </a:lnTo>
                  <a:lnTo>
                    <a:pt x="145" y="671"/>
                  </a:lnTo>
                  <a:lnTo>
                    <a:pt x="145" y="674"/>
                  </a:lnTo>
                  <a:lnTo>
                    <a:pt x="145" y="676"/>
                  </a:lnTo>
                  <a:lnTo>
                    <a:pt x="147" y="676"/>
                  </a:lnTo>
                  <a:lnTo>
                    <a:pt x="149" y="676"/>
                  </a:lnTo>
                  <a:lnTo>
                    <a:pt x="149" y="677"/>
                  </a:lnTo>
                  <a:lnTo>
                    <a:pt x="149" y="678"/>
                  </a:lnTo>
                  <a:lnTo>
                    <a:pt x="151" y="678"/>
                  </a:lnTo>
                  <a:lnTo>
                    <a:pt x="152" y="678"/>
                  </a:lnTo>
                  <a:lnTo>
                    <a:pt x="153" y="678"/>
                  </a:lnTo>
                  <a:lnTo>
                    <a:pt x="153" y="679"/>
                  </a:lnTo>
                  <a:lnTo>
                    <a:pt x="154" y="684"/>
                  </a:lnTo>
                  <a:lnTo>
                    <a:pt x="154" y="685"/>
                  </a:lnTo>
                  <a:lnTo>
                    <a:pt x="153" y="688"/>
                  </a:lnTo>
                  <a:lnTo>
                    <a:pt x="145" y="688"/>
                  </a:lnTo>
                  <a:lnTo>
                    <a:pt x="145" y="692"/>
                  </a:lnTo>
                  <a:lnTo>
                    <a:pt x="145" y="693"/>
                  </a:lnTo>
                  <a:lnTo>
                    <a:pt x="145" y="694"/>
                  </a:lnTo>
                  <a:lnTo>
                    <a:pt x="145" y="695"/>
                  </a:lnTo>
                  <a:lnTo>
                    <a:pt x="145" y="696"/>
                  </a:lnTo>
                  <a:lnTo>
                    <a:pt x="145" y="698"/>
                  </a:lnTo>
                  <a:lnTo>
                    <a:pt x="145" y="700"/>
                  </a:lnTo>
                  <a:lnTo>
                    <a:pt x="145" y="701"/>
                  </a:lnTo>
                  <a:lnTo>
                    <a:pt x="145" y="702"/>
                  </a:lnTo>
                  <a:lnTo>
                    <a:pt x="146" y="702"/>
                  </a:lnTo>
                  <a:lnTo>
                    <a:pt x="150" y="702"/>
                  </a:lnTo>
                  <a:lnTo>
                    <a:pt x="152" y="702"/>
                  </a:lnTo>
                  <a:lnTo>
                    <a:pt x="153" y="702"/>
                  </a:lnTo>
                  <a:lnTo>
                    <a:pt x="154" y="703"/>
                  </a:lnTo>
                  <a:lnTo>
                    <a:pt x="154" y="704"/>
                  </a:lnTo>
                  <a:lnTo>
                    <a:pt x="155" y="704"/>
                  </a:lnTo>
                  <a:lnTo>
                    <a:pt x="157" y="704"/>
                  </a:lnTo>
                  <a:lnTo>
                    <a:pt x="158" y="706"/>
                  </a:lnTo>
                  <a:lnTo>
                    <a:pt x="159" y="706"/>
                  </a:lnTo>
                  <a:lnTo>
                    <a:pt x="159" y="707"/>
                  </a:lnTo>
                  <a:lnTo>
                    <a:pt x="160" y="707"/>
                  </a:lnTo>
                  <a:lnTo>
                    <a:pt x="162" y="707"/>
                  </a:lnTo>
                  <a:lnTo>
                    <a:pt x="162" y="709"/>
                  </a:lnTo>
                  <a:lnTo>
                    <a:pt x="162" y="710"/>
                  </a:lnTo>
                  <a:lnTo>
                    <a:pt x="162" y="711"/>
                  </a:lnTo>
                  <a:lnTo>
                    <a:pt x="162" y="712"/>
                  </a:lnTo>
                  <a:lnTo>
                    <a:pt x="162" y="713"/>
                  </a:lnTo>
                  <a:lnTo>
                    <a:pt x="161" y="713"/>
                  </a:lnTo>
                  <a:lnTo>
                    <a:pt x="160" y="713"/>
                  </a:lnTo>
                  <a:lnTo>
                    <a:pt x="159" y="713"/>
                  </a:lnTo>
                  <a:lnTo>
                    <a:pt x="159" y="715"/>
                  </a:lnTo>
                  <a:lnTo>
                    <a:pt x="158" y="715"/>
                  </a:lnTo>
                  <a:lnTo>
                    <a:pt x="157" y="715"/>
                  </a:lnTo>
                  <a:lnTo>
                    <a:pt x="157" y="716"/>
                  </a:lnTo>
                  <a:lnTo>
                    <a:pt x="155" y="716"/>
                  </a:lnTo>
                  <a:lnTo>
                    <a:pt x="154" y="716"/>
                  </a:lnTo>
                  <a:lnTo>
                    <a:pt x="153" y="716"/>
                  </a:lnTo>
                  <a:lnTo>
                    <a:pt x="152" y="716"/>
                  </a:lnTo>
                  <a:lnTo>
                    <a:pt x="151" y="716"/>
                  </a:lnTo>
                  <a:lnTo>
                    <a:pt x="150" y="716"/>
                  </a:lnTo>
                  <a:lnTo>
                    <a:pt x="150" y="715"/>
                  </a:lnTo>
                  <a:lnTo>
                    <a:pt x="149" y="715"/>
                  </a:lnTo>
                  <a:lnTo>
                    <a:pt x="147" y="715"/>
                  </a:lnTo>
                  <a:lnTo>
                    <a:pt x="146" y="715"/>
                  </a:lnTo>
                  <a:lnTo>
                    <a:pt x="145" y="715"/>
                  </a:lnTo>
                  <a:lnTo>
                    <a:pt x="144" y="715"/>
                  </a:lnTo>
                  <a:lnTo>
                    <a:pt x="144" y="716"/>
                  </a:lnTo>
                  <a:lnTo>
                    <a:pt x="143" y="716"/>
                  </a:lnTo>
                  <a:lnTo>
                    <a:pt x="142" y="716"/>
                  </a:lnTo>
                  <a:lnTo>
                    <a:pt x="142" y="715"/>
                  </a:lnTo>
                  <a:lnTo>
                    <a:pt x="141" y="715"/>
                  </a:lnTo>
                  <a:lnTo>
                    <a:pt x="140" y="716"/>
                  </a:lnTo>
                  <a:lnTo>
                    <a:pt x="140" y="717"/>
                  </a:lnTo>
                  <a:lnTo>
                    <a:pt x="138" y="718"/>
                  </a:lnTo>
                  <a:lnTo>
                    <a:pt x="137" y="717"/>
                  </a:lnTo>
                  <a:lnTo>
                    <a:pt x="136" y="717"/>
                  </a:lnTo>
                  <a:lnTo>
                    <a:pt x="135" y="716"/>
                  </a:lnTo>
                  <a:lnTo>
                    <a:pt x="135" y="715"/>
                  </a:lnTo>
                  <a:lnTo>
                    <a:pt x="135" y="716"/>
                  </a:lnTo>
                  <a:lnTo>
                    <a:pt x="134" y="716"/>
                  </a:lnTo>
                  <a:lnTo>
                    <a:pt x="133" y="716"/>
                  </a:lnTo>
                  <a:lnTo>
                    <a:pt x="132" y="715"/>
                  </a:lnTo>
                  <a:lnTo>
                    <a:pt x="132" y="716"/>
                  </a:lnTo>
                  <a:lnTo>
                    <a:pt x="131" y="716"/>
                  </a:lnTo>
                  <a:lnTo>
                    <a:pt x="131" y="715"/>
                  </a:lnTo>
                  <a:lnTo>
                    <a:pt x="129" y="716"/>
                  </a:lnTo>
                  <a:lnTo>
                    <a:pt x="128" y="716"/>
                  </a:lnTo>
                  <a:lnTo>
                    <a:pt x="127" y="716"/>
                  </a:lnTo>
                  <a:lnTo>
                    <a:pt x="127" y="715"/>
                  </a:lnTo>
                  <a:lnTo>
                    <a:pt x="127" y="712"/>
                  </a:lnTo>
                  <a:lnTo>
                    <a:pt x="127" y="709"/>
                  </a:lnTo>
                  <a:lnTo>
                    <a:pt x="127" y="708"/>
                  </a:lnTo>
                  <a:lnTo>
                    <a:pt x="127" y="707"/>
                  </a:lnTo>
                  <a:lnTo>
                    <a:pt x="124" y="707"/>
                  </a:lnTo>
                  <a:lnTo>
                    <a:pt x="109" y="707"/>
                  </a:lnTo>
                  <a:lnTo>
                    <a:pt x="109" y="706"/>
                  </a:lnTo>
                  <a:lnTo>
                    <a:pt x="109" y="700"/>
                  </a:lnTo>
                  <a:lnTo>
                    <a:pt x="109" y="699"/>
                  </a:lnTo>
                  <a:lnTo>
                    <a:pt x="109" y="698"/>
                  </a:lnTo>
                  <a:lnTo>
                    <a:pt x="109" y="693"/>
                  </a:lnTo>
                  <a:lnTo>
                    <a:pt x="109" y="688"/>
                  </a:lnTo>
                  <a:lnTo>
                    <a:pt x="107" y="688"/>
                  </a:lnTo>
                  <a:lnTo>
                    <a:pt x="105" y="688"/>
                  </a:lnTo>
                  <a:lnTo>
                    <a:pt x="100" y="688"/>
                  </a:lnTo>
                  <a:lnTo>
                    <a:pt x="98" y="688"/>
                  </a:lnTo>
                  <a:lnTo>
                    <a:pt x="98" y="690"/>
                  </a:lnTo>
                  <a:lnTo>
                    <a:pt x="98" y="692"/>
                  </a:lnTo>
                  <a:lnTo>
                    <a:pt x="98" y="693"/>
                  </a:lnTo>
                  <a:lnTo>
                    <a:pt x="98" y="694"/>
                  </a:lnTo>
                  <a:lnTo>
                    <a:pt x="98" y="695"/>
                  </a:lnTo>
                  <a:lnTo>
                    <a:pt x="98" y="696"/>
                  </a:lnTo>
                  <a:lnTo>
                    <a:pt x="98" y="698"/>
                  </a:lnTo>
                  <a:lnTo>
                    <a:pt x="98" y="699"/>
                  </a:lnTo>
                  <a:lnTo>
                    <a:pt x="98" y="700"/>
                  </a:lnTo>
                  <a:lnTo>
                    <a:pt x="98" y="701"/>
                  </a:lnTo>
                  <a:lnTo>
                    <a:pt x="99" y="701"/>
                  </a:lnTo>
                  <a:lnTo>
                    <a:pt x="101" y="706"/>
                  </a:lnTo>
                  <a:lnTo>
                    <a:pt x="102" y="706"/>
                  </a:lnTo>
                  <a:lnTo>
                    <a:pt x="102" y="707"/>
                  </a:lnTo>
                  <a:lnTo>
                    <a:pt x="103" y="707"/>
                  </a:lnTo>
                  <a:lnTo>
                    <a:pt x="105" y="709"/>
                  </a:lnTo>
                  <a:lnTo>
                    <a:pt x="107" y="710"/>
                  </a:lnTo>
                  <a:lnTo>
                    <a:pt x="109" y="711"/>
                  </a:lnTo>
                  <a:lnTo>
                    <a:pt x="109" y="716"/>
                  </a:lnTo>
                  <a:lnTo>
                    <a:pt x="106" y="720"/>
                  </a:lnTo>
                  <a:lnTo>
                    <a:pt x="105" y="720"/>
                  </a:lnTo>
                  <a:lnTo>
                    <a:pt x="105" y="721"/>
                  </a:lnTo>
                  <a:lnTo>
                    <a:pt x="105" y="724"/>
                  </a:lnTo>
                  <a:lnTo>
                    <a:pt x="105" y="725"/>
                  </a:lnTo>
                  <a:lnTo>
                    <a:pt x="107" y="725"/>
                  </a:lnTo>
                  <a:lnTo>
                    <a:pt x="109" y="725"/>
                  </a:lnTo>
                  <a:lnTo>
                    <a:pt x="109" y="733"/>
                  </a:lnTo>
                  <a:lnTo>
                    <a:pt x="108" y="733"/>
                  </a:lnTo>
                  <a:lnTo>
                    <a:pt x="106" y="733"/>
                  </a:lnTo>
                  <a:lnTo>
                    <a:pt x="105" y="733"/>
                  </a:lnTo>
                  <a:lnTo>
                    <a:pt x="103" y="733"/>
                  </a:lnTo>
                  <a:lnTo>
                    <a:pt x="102" y="733"/>
                  </a:lnTo>
                  <a:lnTo>
                    <a:pt x="101" y="734"/>
                  </a:lnTo>
                  <a:lnTo>
                    <a:pt x="103" y="735"/>
                  </a:lnTo>
                  <a:lnTo>
                    <a:pt x="102" y="736"/>
                  </a:lnTo>
                  <a:lnTo>
                    <a:pt x="102" y="737"/>
                  </a:lnTo>
                  <a:lnTo>
                    <a:pt x="100" y="742"/>
                  </a:lnTo>
                  <a:lnTo>
                    <a:pt x="100" y="745"/>
                  </a:lnTo>
                  <a:lnTo>
                    <a:pt x="100" y="748"/>
                  </a:lnTo>
                  <a:lnTo>
                    <a:pt x="100" y="749"/>
                  </a:lnTo>
                  <a:lnTo>
                    <a:pt x="97" y="749"/>
                  </a:lnTo>
                  <a:lnTo>
                    <a:pt x="90" y="749"/>
                  </a:lnTo>
                  <a:lnTo>
                    <a:pt x="89" y="749"/>
                  </a:lnTo>
                  <a:lnTo>
                    <a:pt x="85" y="750"/>
                  </a:lnTo>
                  <a:lnTo>
                    <a:pt x="81" y="750"/>
                  </a:lnTo>
                  <a:lnTo>
                    <a:pt x="77" y="750"/>
                  </a:lnTo>
                  <a:lnTo>
                    <a:pt x="73" y="750"/>
                  </a:lnTo>
                  <a:lnTo>
                    <a:pt x="60" y="750"/>
                  </a:lnTo>
                  <a:lnTo>
                    <a:pt x="54" y="750"/>
                  </a:lnTo>
                  <a:lnTo>
                    <a:pt x="50" y="750"/>
                  </a:lnTo>
                  <a:lnTo>
                    <a:pt x="45" y="750"/>
                  </a:lnTo>
                  <a:lnTo>
                    <a:pt x="41" y="750"/>
                  </a:lnTo>
                  <a:lnTo>
                    <a:pt x="40" y="750"/>
                  </a:lnTo>
                  <a:lnTo>
                    <a:pt x="37" y="750"/>
                  </a:lnTo>
                  <a:lnTo>
                    <a:pt x="33" y="750"/>
                  </a:lnTo>
                  <a:lnTo>
                    <a:pt x="30" y="750"/>
                  </a:lnTo>
                  <a:lnTo>
                    <a:pt x="25" y="750"/>
                  </a:lnTo>
                  <a:lnTo>
                    <a:pt x="25" y="749"/>
                  </a:lnTo>
                  <a:lnTo>
                    <a:pt x="25" y="748"/>
                  </a:lnTo>
                  <a:lnTo>
                    <a:pt x="25" y="741"/>
                  </a:lnTo>
                  <a:lnTo>
                    <a:pt x="25" y="740"/>
                  </a:lnTo>
                  <a:lnTo>
                    <a:pt x="26" y="740"/>
                  </a:lnTo>
                  <a:lnTo>
                    <a:pt x="28" y="740"/>
                  </a:lnTo>
                  <a:lnTo>
                    <a:pt x="29" y="740"/>
                  </a:lnTo>
                  <a:lnTo>
                    <a:pt x="31" y="740"/>
                  </a:lnTo>
                  <a:lnTo>
                    <a:pt x="32" y="740"/>
                  </a:lnTo>
                  <a:lnTo>
                    <a:pt x="33" y="740"/>
                  </a:lnTo>
                  <a:lnTo>
                    <a:pt x="34" y="740"/>
                  </a:lnTo>
                  <a:lnTo>
                    <a:pt x="35" y="740"/>
                  </a:lnTo>
                  <a:lnTo>
                    <a:pt x="37" y="740"/>
                  </a:lnTo>
                  <a:lnTo>
                    <a:pt x="39" y="740"/>
                  </a:lnTo>
                  <a:lnTo>
                    <a:pt x="43" y="740"/>
                  </a:lnTo>
                  <a:lnTo>
                    <a:pt x="45" y="740"/>
                  </a:lnTo>
                  <a:lnTo>
                    <a:pt x="48" y="740"/>
                  </a:lnTo>
                  <a:lnTo>
                    <a:pt x="50" y="738"/>
                  </a:lnTo>
                  <a:lnTo>
                    <a:pt x="54" y="738"/>
                  </a:lnTo>
                  <a:lnTo>
                    <a:pt x="60" y="738"/>
                  </a:lnTo>
                  <a:lnTo>
                    <a:pt x="64" y="738"/>
                  </a:lnTo>
                  <a:lnTo>
                    <a:pt x="65" y="738"/>
                  </a:lnTo>
                  <a:lnTo>
                    <a:pt x="66" y="738"/>
                  </a:lnTo>
                  <a:lnTo>
                    <a:pt x="67" y="738"/>
                  </a:lnTo>
                  <a:lnTo>
                    <a:pt x="68" y="740"/>
                  </a:lnTo>
                  <a:lnTo>
                    <a:pt x="71" y="738"/>
                  </a:lnTo>
                  <a:lnTo>
                    <a:pt x="72" y="738"/>
                  </a:lnTo>
                  <a:lnTo>
                    <a:pt x="73" y="738"/>
                  </a:lnTo>
                  <a:lnTo>
                    <a:pt x="78" y="738"/>
                  </a:lnTo>
                  <a:lnTo>
                    <a:pt x="81" y="738"/>
                  </a:lnTo>
                  <a:lnTo>
                    <a:pt x="82" y="738"/>
                  </a:lnTo>
                  <a:lnTo>
                    <a:pt x="83" y="738"/>
                  </a:lnTo>
                  <a:lnTo>
                    <a:pt x="85" y="738"/>
                  </a:lnTo>
                  <a:lnTo>
                    <a:pt x="86" y="738"/>
                  </a:lnTo>
                  <a:lnTo>
                    <a:pt x="86" y="736"/>
                  </a:lnTo>
                  <a:lnTo>
                    <a:pt x="86" y="735"/>
                  </a:lnTo>
                  <a:lnTo>
                    <a:pt x="85" y="734"/>
                  </a:lnTo>
                  <a:lnTo>
                    <a:pt x="73" y="728"/>
                  </a:lnTo>
                  <a:lnTo>
                    <a:pt x="71" y="727"/>
                  </a:lnTo>
                  <a:lnTo>
                    <a:pt x="66" y="725"/>
                  </a:lnTo>
                  <a:lnTo>
                    <a:pt x="68" y="725"/>
                  </a:lnTo>
                  <a:lnTo>
                    <a:pt x="67" y="724"/>
                  </a:lnTo>
                  <a:lnTo>
                    <a:pt x="65" y="723"/>
                  </a:lnTo>
                  <a:lnTo>
                    <a:pt x="64" y="721"/>
                  </a:lnTo>
                  <a:lnTo>
                    <a:pt x="64" y="720"/>
                  </a:lnTo>
                  <a:lnTo>
                    <a:pt x="58" y="712"/>
                  </a:lnTo>
                  <a:lnTo>
                    <a:pt x="57" y="710"/>
                  </a:lnTo>
                  <a:lnTo>
                    <a:pt x="57" y="709"/>
                  </a:lnTo>
                  <a:lnTo>
                    <a:pt x="57" y="708"/>
                  </a:lnTo>
                  <a:lnTo>
                    <a:pt x="56" y="708"/>
                  </a:lnTo>
                  <a:lnTo>
                    <a:pt x="55" y="708"/>
                  </a:lnTo>
                  <a:lnTo>
                    <a:pt x="54" y="708"/>
                  </a:lnTo>
                  <a:lnTo>
                    <a:pt x="51" y="708"/>
                  </a:lnTo>
                  <a:lnTo>
                    <a:pt x="51" y="710"/>
                  </a:lnTo>
                  <a:lnTo>
                    <a:pt x="52" y="710"/>
                  </a:lnTo>
                  <a:lnTo>
                    <a:pt x="54" y="710"/>
                  </a:lnTo>
                  <a:lnTo>
                    <a:pt x="55" y="710"/>
                  </a:lnTo>
                  <a:lnTo>
                    <a:pt x="55" y="711"/>
                  </a:lnTo>
                  <a:lnTo>
                    <a:pt x="55" y="713"/>
                  </a:lnTo>
                  <a:lnTo>
                    <a:pt x="55" y="715"/>
                  </a:lnTo>
                  <a:lnTo>
                    <a:pt x="55" y="717"/>
                  </a:lnTo>
                  <a:lnTo>
                    <a:pt x="51" y="717"/>
                  </a:lnTo>
                  <a:lnTo>
                    <a:pt x="51" y="715"/>
                  </a:lnTo>
                  <a:lnTo>
                    <a:pt x="48" y="715"/>
                  </a:lnTo>
                  <a:lnTo>
                    <a:pt x="48" y="720"/>
                  </a:lnTo>
                  <a:lnTo>
                    <a:pt x="46" y="720"/>
                  </a:lnTo>
                  <a:lnTo>
                    <a:pt x="45" y="720"/>
                  </a:lnTo>
                  <a:lnTo>
                    <a:pt x="45" y="718"/>
                  </a:lnTo>
                  <a:lnTo>
                    <a:pt x="42" y="718"/>
                  </a:lnTo>
                  <a:lnTo>
                    <a:pt x="39" y="718"/>
                  </a:lnTo>
                  <a:lnTo>
                    <a:pt x="37" y="718"/>
                  </a:lnTo>
                  <a:lnTo>
                    <a:pt x="37" y="721"/>
                  </a:lnTo>
                  <a:lnTo>
                    <a:pt x="37" y="724"/>
                  </a:lnTo>
                  <a:lnTo>
                    <a:pt x="37" y="725"/>
                  </a:lnTo>
                  <a:lnTo>
                    <a:pt x="33" y="725"/>
                  </a:lnTo>
                  <a:lnTo>
                    <a:pt x="31" y="725"/>
                  </a:lnTo>
                  <a:lnTo>
                    <a:pt x="30" y="725"/>
                  </a:lnTo>
                  <a:lnTo>
                    <a:pt x="29" y="725"/>
                  </a:lnTo>
                  <a:lnTo>
                    <a:pt x="28" y="725"/>
                  </a:lnTo>
                  <a:lnTo>
                    <a:pt x="25" y="725"/>
                  </a:lnTo>
                  <a:lnTo>
                    <a:pt x="24" y="725"/>
                  </a:lnTo>
                  <a:lnTo>
                    <a:pt x="23" y="725"/>
                  </a:lnTo>
                  <a:lnTo>
                    <a:pt x="22" y="725"/>
                  </a:lnTo>
                  <a:lnTo>
                    <a:pt x="21" y="725"/>
                  </a:lnTo>
                  <a:lnTo>
                    <a:pt x="19" y="725"/>
                  </a:lnTo>
                  <a:lnTo>
                    <a:pt x="17" y="725"/>
                  </a:lnTo>
                  <a:lnTo>
                    <a:pt x="16" y="725"/>
                  </a:lnTo>
                  <a:lnTo>
                    <a:pt x="15" y="725"/>
                  </a:lnTo>
                  <a:lnTo>
                    <a:pt x="14" y="725"/>
                  </a:lnTo>
                  <a:lnTo>
                    <a:pt x="13" y="725"/>
                  </a:lnTo>
                  <a:lnTo>
                    <a:pt x="12" y="725"/>
                  </a:lnTo>
                  <a:lnTo>
                    <a:pt x="9" y="725"/>
                  </a:lnTo>
                  <a:lnTo>
                    <a:pt x="7" y="725"/>
                  </a:lnTo>
                  <a:lnTo>
                    <a:pt x="6" y="725"/>
                  </a:lnTo>
                  <a:lnTo>
                    <a:pt x="6" y="724"/>
                  </a:lnTo>
                  <a:lnTo>
                    <a:pt x="6" y="720"/>
                  </a:lnTo>
                  <a:lnTo>
                    <a:pt x="6" y="718"/>
                  </a:lnTo>
                  <a:lnTo>
                    <a:pt x="2" y="718"/>
                  </a:lnTo>
                  <a:lnTo>
                    <a:pt x="2" y="711"/>
                  </a:lnTo>
                  <a:lnTo>
                    <a:pt x="2" y="708"/>
                  </a:lnTo>
                  <a:lnTo>
                    <a:pt x="2" y="706"/>
                  </a:lnTo>
                  <a:lnTo>
                    <a:pt x="2" y="704"/>
                  </a:lnTo>
                  <a:lnTo>
                    <a:pt x="0" y="700"/>
                  </a:lnTo>
                  <a:lnTo>
                    <a:pt x="2" y="700"/>
                  </a:lnTo>
                  <a:lnTo>
                    <a:pt x="2" y="699"/>
                  </a:lnTo>
                  <a:lnTo>
                    <a:pt x="17" y="699"/>
                  </a:lnTo>
                  <a:lnTo>
                    <a:pt x="19" y="699"/>
                  </a:lnTo>
                  <a:lnTo>
                    <a:pt x="20" y="699"/>
                  </a:lnTo>
                  <a:lnTo>
                    <a:pt x="22" y="699"/>
                  </a:lnTo>
                  <a:lnTo>
                    <a:pt x="23" y="699"/>
                  </a:lnTo>
                  <a:lnTo>
                    <a:pt x="25" y="699"/>
                  </a:lnTo>
                  <a:lnTo>
                    <a:pt x="29" y="699"/>
                  </a:lnTo>
                  <a:lnTo>
                    <a:pt x="33" y="698"/>
                  </a:lnTo>
                  <a:lnTo>
                    <a:pt x="35" y="698"/>
                  </a:lnTo>
                  <a:lnTo>
                    <a:pt x="37" y="698"/>
                  </a:lnTo>
                  <a:lnTo>
                    <a:pt x="37" y="694"/>
                  </a:lnTo>
                  <a:lnTo>
                    <a:pt x="37" y="692"/>
                  </a:lnTo>
                  <a:lnTo>
                    <a:pt x="37" y="690"/>
                  </a:lnTo>
                  <a:lnTo>
                    <a:pt x="39" y="690"/>
                  </a:lnTo>
                  <a:lnTo>
                    <a:pt x="41" y="690"/>
                  </a:lnTo>
                  <a:lnTo>
                    <a:pt x="42" y="690"/>
                  </a:lnTo>
                  <a:lnTo>
                    <a:pt x="43" y="690"/>
                  </a:lnTo>
                  <a:lnTo>
                    <a:pt x="45" y="690"/>
                  </a:lnTo>
                  <a:lnTo>
                    <a:pt x="46" y="690"/>
                  </a:lnTo>
                  <a:lnTo>
                    <a:pt x="47" y="690"/>
                  </a:lnTo>
                  <a:lnTo>
                    <a:pt x="48" y="690"/>
                  </a:lnTo>
                  <a:lnTo>
                    <a:pt x="49" y="690"/>
                  </a:lnTo>
                  <a:lnTo>
                    <a:pt x="50" y="690"/>
                  </a:lnTo>
                  <a:lnTo>
                    <a:pt x="54" y="688"/>
                  </a:lnTo>
                  <a:lnTo>
                    <a:pt x="55" y="688"/>
                  </a:lnTo>
                  <a:lnTo>
                    <a:pt x="55" y="690"/>
                  </a:lnTo>
                  <a:lnTo>
                    <a:pt x="55" y="692"/>
                  </a:lnTo>
                  <a:lnTo>
                    <a:pt x="55" y="693"/>
                  </a:lnTo>
                  <a:lnTo>
                    <a:pt x="55" y="694"/>
                  </a:lnTo>
                  <a:lnTo>
                    <a:pt x="55" y="695"/>
                  </a:lnTo>
                  <a:lnTo>
                    <a:pt x="56" y="695"/>
                  </a:lnTo>
                  <a:lnTo>
                    <a:pt x="57" y="695"/>
                  </a:lnTo>
                  <a:lnTo>
                    <a:pt x="58" y="695"/>
                  </a:lnTo>
                  <a:lnTo>
                    <a:pt x="58" y="694"/>
                  </a:lnTo>
                  <a:lnTo>
                    <a:pt x="59" y="694"/>
                  </a:lnTo>
                  <a:lnTo>
                    <a:pt x="60" y="694"/>
                  </a:lnTo>
                  <a:lnTo>
                    <a:pt x="62" y="694"/>
                  </a:lnTo>
                  <a:lnTo>
                    <a:pt x="63" y="694"/>
                  </a:lnTo>
                  <a:lnTo>
                    <a:pt x="64" y="694"/>
                  </a:lnTo>
                  <a:lnTo>
                    <a:pt x="65" y="694"/>
                  </a:lnTo>
                  <a:lnTo>
                    <a:pt x="66" y="694"/>
                  </a:lnTo>
                  <a:lnTo>
                    <a:pt x="67" y="694"/>
                  </a:lnTo>
                  <a:lnTo>
                    <a:pt x="68" y="694"/>
                  </a:lnTo>
                  <a:lnTo>
                    <a:pt x="69" y="694"/>
                  </a:lnTo>
                  <a:lnTo>
                    <a:pt x="71" y="694"/>
                  </a:lnTo>
                  <a:lnTo>
                    <a:pt x="71" y="688"/>
                  </a:lnTo>
                  <a:lnTo>
                    <a:pt x="69" y="688"/>
                  </a:lnTo>
                  <a:lnTo>
                    <a:pt x="68" y="688"/>
                  </a:lnTo>
                  <a:lnTo>
                    <a:pt x="65" y="688"/>
                  </a:lnTo>
                  <a:lnTo>
                    <a:pt x="64" y="688"/>
                  </a:lnTo>
                  <a:lnTo>
                    <a:pt x="64" y="687"/>
                  </a:lnTo>
                  <a:lnTo>
                    <a:pt x="65" y="687"/>
                  </a:lnTo>
                  <a:lnTo>
                    <a:pt x="65" y="686"/>
                  </a:lnTo>
                  <a:lnTo>
                    <a:pt x="66" y="684"/>
                  </a:lnTo>
                  <a:lnTo>
                    <a:pt x="66" y="683"/>
                  </a:lnTo>
                  <a:lnTo>
                    <a:pt x="66" y="682"/>
                  </a:lnTo>
                  <a:lnTo>
                    <a:pt x="66" y="681"/>
                  </a:lnTo>
                  <a:lnTo>
                    <a:pt x="67" y="679"/>
                  </a:lnTo>
                  <a:lnTo>
                    <a:pt x="68" y="677"/>
                  </a:lnTo>
                  <a:lnTo>
                    <a:pt x="68" y="676"/>
                  </a:lnTo>
                  <a:lnTo>
                    <a:pt x="69" y="675"/>
                  </a:lnTo>
                  <a:lnTo>
                    <a:pt x="69" y="674"/>
                  </a:lnTo>
                  <a:lnTo>
                    <a:pt x="71" y="674"/>
                  </a:lnTo>
                  <a:lnTo>
                    <a:pt x="72" y="674"/>
                  </a:lnTo>
                  <a:lnTo>
                    <a:pt x="73" y="673"/>
                  </a:lnTo>
                  <a:lnTo>
                    <a:pt x="73" y="671"/>
                  </a:lnTo>
                  <a:lnTo>
                    <a:pt x="73" y="670"/>
                  </a:lnTo>
                  <a:lnTo>
                    <a:pt x="80" y="670"/>
                  </a:lnTo>
                  <a:lnTo>
                    <a:pt x="90" y="670"/>
                  </a:lnTo>
                  <a:lnTo>
                    <a:pt x="90" y="669"/>
                  </a:lnTo>
                  <a:lnTo>
                    <a:pt x="90" y="662"/>
                  </a:lnTo>
                  <a:lnTo>
                    <a:pt x="90" y="661"/>
                  </a:lnTo>
                  <a:lnTo>
                    <a:pt x="91" y="661"/>
                  </a:lnTo>
                  <a:lnTo>
                    <a:pt x="94" y="661"/>
                  </a:lnTo>
                  <a:lnTo>
                    <a:pt x="100" y="661"/>
                  </a:lnTo>
                  <a:lnTo>
                    <a:pt x="102" y="661"/>
                  </a:lnTo>
                  <a:lnTo>
                    <a:pt x="102" y="658"/>
                  </a:lnTo>
                  <a:lnTo>
                    <a:pt x="105" y="658"/>
                  </a:lnTo>
                  <a:lnTo>
                    <a:pt x="108" y="658"/>
                  </a:lnTo>
                  <a:lnTo>
                    <a:pt x="108" y="657"/>
                  </a:lnTo>
                  <a:lnTo>
                    <a:pt x="107" y="657"/>
                  </a:lnTo>
                  <a:lnTo>
                    <a:pt x="106" y="656"/>
                  </a:lnTo>
                  <a:lnTo>
                    <a:pt x="101" y="656"/>
                  </a:lnTo>
                  <a:lnTo>
                    <a:pt x="101" y="653"/>
                  </a:lnTo>
                  <a:lnTo>
                    <a:pt x="100" y="653"/>
                  </a:lnTo>
                  <a:lnTo>
                    <a:pt x="100" y="657"/>
                  </a:lnTo>
                  <a:lnTo>
                    <a:pt x="100" y="658"/>
                  </a:lnTo>
                  <a:lnTo>
                    <a:pt x="99" y="658"/>
                  </a:lnTo>
                  <a:lnTo>
                    <a:pt x="94" y="658"/>
                  </a:lnTo>
                  <a:lnTo>
                    <a:pt x="92" y="658"/>
                  </a:lnTo>
                  <a:lnTo>
                    <a:pt x="92" y="657"/>
                  </a:lnTo>
                  <a:lnTo>
                    <a:pt x="91" y="657"/>
                  </a:lnTo>
                  <a:lnTo>
                    <a:pt x="91" y="658"/>
                  </a:lnTo>
                  <a:lnTo>
                    <a:pt x="91" y="660"/>
                  </a:lnTo>
                  <a:lnTo>
                    <a:pt x="89" y="660"/>
                  </a:lnTo>
                  <a:lnTo>
                    <a:pt x="89" y="661"/>
                  </a:lnTo>
                  <a:lnTo>
                    <a:pt x="89" y="662"/>
                  </a:lnTo>
                  <a:lnTo>
                    <a:pt x="75" y="662"/>
                  </a:lnTo>
                  <a:lnTo>
                    <a:pt x="75" y="661"/>
                  </a:lnTo>
                  <a:lnTo>
                    <a:pt x="77" y="661"/>
                  </a:lnTo>
                  <a:lnTo>
                    <a:pt x="77" y="660"/>
                  </a:lnTo>
                  <a:lnTo>
                    <a:pt x="78" y="659"/>
                  </a:lnTo>
                  <a:lnTo>
                    <a:pt x="78" y="658"/>
                  </a:lnTo>
                  <a:lnTo>
                    <a:pt x="80" y="657"/>
                  </a:lnTo>
                  <a:lnTo>
                    <a:pt x="81" y="656"/>
                  </a:lnTo>
                  <a:lnTo>
                    <a:pt x="81" y="654"/>
                  </a:lnTo>
                  <a:lnTo>
                    <a:pt x="82" y="654"/>
                  </a:lnTo>
                  <a:lnTo>
                    <a:pt x="82" y="653"/>
                  </a:lnTo>
                  <a:lnTo>
                    <a:pt x="82" y="652"/>
                  </a:lnTo>
                  <a:lnTo>
                    <a:pt x="82" y="651"/>
                  </a:lnTo>
                  <a:lnTo>
                    <a:pt x="82" y="644"/>
                  </a:lnTo>
                  <a:lnTo>
                    <a:pt x="80" y="644"/>
                  </a:lnTo>
                  <a:lnTo>
                    <a:pt x="78" y="644"/>
                  </a:lnTo>
                  <a:lnTo>
                    <a:pt x="76" y="644"/>
                  </a:lnTo>
                  <a:lnTo>
                    <a:pt x="76" y="643"/>
                  </a:lnTo>
                  <a:lnTo>
                    <a:pt x="76" y="642"/>
                  </a:lnTo>
                  <a:lnTo>
                    <a:pt x="77" y="641"/>
                  </a:lnTo>
                  <a:lnTo>
                    <a:pt x="77" y="639"/>
                  </a:lnTo>
                  <a:lnTo>
                    <a:pt x="74" y="637"/>
                  </a:lnTo>
                  <a:lnTo>
                    <a:pt x="73" y="637"/>
                  </a:lnTo>
                  <a:lnTo>
                    <a:pt x="73" y="636"/>
                  </a:lnTo>
                  <a:lnTo>
                    <a:pt x="68" y="637"/>
                  </a:lnTo>
                  <a:lnTo>
                    <a:pt x="66" y="637"/>
                  </a:lnTo>
                  <a:lnTo>
                    <a:pt x="65" y="637"/>
                  </a:lnTo>
                  <a:lnTo>
                    <a:pt x="64" y="637"/>
                  </a:lnTo>
                  <a:lnTo>
                    <a:pt x="64" y="636"/>
                  </a:lnTo>
                  <a:lnTo>
                    <a:pt x="63" y="635"/>
                  </a:lnTo>
                  <a:lnTo>
                    <a:pt x="62" y="634"/>
                  </a:lnTo>
                  <a:lnTo>
                    <a:pt x="60" y="633"/>
                  </a:lnTo>
                  <a:lnTo>
                    <a:pt x="60" y="632"/>
                  </a:lnTo>
                  <a:lnTo>
                    <a:pt x="59" y="631"/>
                  </a:lnTo>
                  <a:lnTo>
                    <a:pt x="58" y="631"/>
                  </a:lnTo>
                  <a:lnTo>
                    <a:pt x="56" y="631"/>
                  </a:lnTo>
                  <a:lnTo>
                    <a:pt x="55" y="631"/>
                  </a:lnTo>
                  <a:lnTo>
                    <a:pt x="55" y="629"/>
                  </a:lnTo>
                  <a:lnTo>
                    <a:pt x="55" y="624"/>
                  </a:lnTo>
                  <a:lnTo>
                    <a:pt x="55" y="623"/>
                  </a:lnTo>
                  <a:lnTo>
                    <a:pt x="55" y="617"/>
                  </a:lnTo>
                  <a:lnTo>
                    <a:pt x="55" y="616"/>
                  </a:lnTo>
                  <a:lnTo>
                    <a:pt x="55" y="615"/>
                  </a:lnTo>
                  <a:lnTo>
                    <a:pt x="55" y="614"/>
                  </a:lnTo>
                  <a:lnTo>
                    <a:pt x="55" y="612"/>
                  </a:lnTo>
                  <a:lnTo>
                    <a:pt x="55" y="611"/>
                  </a:lnTo>
                  <a:lnTo>
                    <a:pt x="56" y="611"/>
                  </a:lnTo>
                  <a:lnTo>
                    <a:pt x="57" y="611"/>
                  </a:lnTo>
                  <a:lnTo>
                    <a:pt x="58" y="612"/>
                  </a:lnTo>
                  <a:lnTo>
                    <a:pt x="59" y="612"/>
                  </a:lnTo>
                  <a:lnTo>
                    <a:pt x="59" y="614"/>
                  </a:lnTo>
                  <a:lnTo>
                    <a:pt x="60" y="614"/>
                  </a:lnTo>
                  <a:lnTo>
                    <a:pt x="62" y="614"/>
                  </a:lnTo>
                  <a:lnTo>
                    <a:pt x="63" y="614"/>
                  </a:lnTo>
                  <a:lnTo>
                    <a:pt x="64" y="614"/>
                  </a:lnTo>
                  <a:lnTo>
                    <a:pt x="64" y="612"/>
                  </a:lnTo>
                  <a:lnTo>
                    <a:pt x="65" y="614"/>
                  </a:lnTo>
                  <a:lnTo>
                    <a:pt x="65" y="612"/>
                  </a:lnTo>
                  <a:lnTo>
                    <a:pt x="66" y="611"/>
                  </a:lnTo>
                  <a:lnTo>
                    <a:pt x="67" y="611"/>
                  </a:lnTo>
                  <a:lnTo>
                    <a:pt x="67" y="610"/>
                  </a:lnTo>
                  <a:lnTo>
                    <a:pt x="68" y="610"/>
                  </a:lnTo>
                  <a:lnTo>
                    <a:pt x="71" y="611"/>
                  </a:lnTo>
                  <a:lnTo>
                    <a:pt x="72" y="611"/>
                  </a:lnTo>
                  <a:lnTo>
                    <a:pt x="72" y="612"/>
                  </a:lnTo>
                  <a:lnTo>
                    <a:pt x="73" y="612"/>
                  </a:lnTo>
                  <a:lnTo>
                    <a:pt x="73" y="614"/>
                  </a:lnTo>
                  <a:lnTo>
                    <a:pt x="73" y="617"/>
                  </a:lnTo>
                  <a:lnTo>
                    <a:pt x="74" y="617"/>
                  </a:lnTo>
                  <a:lnTo>
                    <a:pt x="75" y="617"/>
                  </a:lnTo>
                  <a:lnTo>
                    <a:pt x="78" y="617"/>
                  </a:lnTo>
                  <a:lnTo>
                    <a:pt x="80" y="617"/>
                  </a:lnTo>
                  <a:lnTo>
                    <a:pt x="81" y="617"/>
                  </a:lnTo>
                  <a:lnTo>
                    <a:pt x="82" y="617"/>
                  </a:lnTo>
                  <a:lnTo>
                    <a:pt x="83" y="617"/>
                  </a:lnTo>
                  <a:lnTo>
                    <a:pt x="84" y="617"/>
                  </a:lnTo>
                  <a:lnTo>
                    <a:pt x="85" y="617"/>
                  </a:lnTo>
                  <a:lnTo>
                    <a:pt x="86" y="617"/>
                  </a:lnTo>
                  <a:lnTo>
                    <a:pt x="88" y="617"/>
                  </a:lnTo>
                  <a:lnTo>
                    <a:pt x="89" y="617"/>
                  </a:lnTo>
                  <a:lnTo>
                    <a:pt x="90" y="617"/>
                  </a:lnTo>
                  <a:lnTo>
                    <a:pt x="91" y="617"/>
                  </a:lnTo>
                  <a:lnTo>
                    <a:pt x="93" y="617"/>
                  </a:lnTo>
                  <a:lnTo>
                    <a:pt x="94" y="617"/>
                  </a:lnTo>
                  <a:lnTo>
                    <a:pt x="95" y="617"/>
                  </a:lnTo>
                  <a:lnTo>
                    <a:pt x="97" y="617"/>
                  </a:lnTo>
                  <a:lnTo>
                    <a:pt x="98" y="617"/>
                  </a:lnTo>
                  <a:lnTo>
                    <a:pt x="100" y="617"/>
                  </a:lnTo>
                  <a:lnTo>
                    <a:pt x="101" y="617"/>
                  </a:lnTo>
                  <a:lnTo>
                    <a:pt x="102" y="617"/>
                  </a:lnTo>
                  <a:lnTo>
                    <a:pt x="103" y="617"/>
                  </a:lnTo>
                  <a:lnTo>
                    <a:pt x="105" y="617"/>
                  </a:lnTo>
                  <a:lnTo>
                    <a:pt x="106" y="617"/>
                  </a:lnTo>
                  <a:lnTo>
                    <a:pt x="107" y="617"/>
                  </a:lnTo>
                  <a:lnTo>
                    <a:pt x="108" y="617"/>
                  </a:lnTo>
                  <a:lnTo>
                    <a:pt x="109" y="617"/>
                  </a:lnTo>
                  <a:lnTo>
                    <a:pt x="109" y="615"/>
                  </a:lnTo>
                  <a:lnTo>
                    <a:pt x="109" y="614"/>
                  </a:lnTo>
                  <a:lnTo>
                    <a:pt x="109" y="609"/>
                  </a:lnTo>
                  <a:lnTo>
                    <a:pt x="109" y="607"/>
                  </a:lnTo>
                  <a:lnTo>
                    <a:pt x="109" y="606"/>
                  </a:lnTo>
                  <a:lnTo>
                    <a:pt x="109" y="603"/>
                  </a:lnTo>
                  <a:lnTo>
                    <a:pt x="109" y="602"/>
                  </a:lnTo>
                  <a:lnTo>
                    <a:pt x="109" y="601"/>
                  </a:lnTo>
                  <a:lnTo>
                    <a:pt x="109" y="600"/>
                  </a:lnTo>
                  <a:lnTo>
                    <a:pt x="109" y="599"/>
                  </a:lnTo>
                  <a:lnTo>
                    <a:pt x="101" y="599"/>
                  </a:lnTo>
                  <a:lnTo>
                    <a:pt x="99" y="599"/>
                  </a:lnTo>
                  <a:lnTo>
                    <a:pt x="92" y="599"/>
                  </a:lnTo>
                  <a:lnTo>
                    <a:pt x="91" y="599"/>
                  </a:lnTo>
                  <a:lnTo>
                    <a:pt x="91" y="596"/>
                  </a:lnTo>
                  <a:lnTo>
                    <a:pt x="91" y="589"/>
                  </a:lnTo>
                  <a:lnTo>
                    <a:pt x="92" y="590"/>
                  </a:lnTo>
                  <a:lnTo>
                    <a:pt x="93" y="591"/>
                  </a:lnTo>
                  <a:lnTo>
                    <a:pt x="94" y="591"/>
                  </a:lnTo>
                  <a:lnTo>
                    <a:pt x="95" y="592"/>
                  </a:lnTo>
                  <a:lnTo>
                    <a:pt x="97" y="591"/>
                  </a:lnTo>
                  <a:lnTo>
                    <a:pt x="98" y="591"/>
                  </a:lnTo>
                  <a:lnTo>
                    <a:pt x="99" y="590"/>
                  </a:lnTo>
                  <a:lnTo>
                    <a:pt x="100" y="590"/>
                  </a:lnTo>
                  <a:lnTo>
                    <a:pt x="100" y="589"/>
                  </a:lnTo>
                  <a:lnTo>
                    <a:pt x="100" y="585"/>
                  </a:lnTo>
                  <a:lnTo>
                    <a:pt x="100" y="581"/>
                  </a:lnTo>
                  <a:lnTo>
                    <a:pt x="101" y="581"/>
                  </a:lnTo>
                  <a:lnTo>
                    <a:pt x="102" y="581"/>
                  </a:lnTo>
                  <a:lnTo>
                    <a:pt x="105" y="581"/>
                  </a:lnTo>
                  <a:lnTo>
                    <a:pt x="109" y="581"/>
                  </a:lnTo>
                  <a:lnTo>
                    <a:pt x="109" y="577"/>
                  </a:lnTo>
                  <a:lnTo>
                    <a:pt x="109" y="575"/>
                  </a:lnTo>
                  <a:lnTo>
                    <a:pt x="109" y="573"/>
                  </a:lnTo>
                  <a:lnTo>
                    <a:pt x="109" y="572"/>
                  </a:lnTo>
                  <a:lnTo>
                    <a:pt x="109" y="570"/>
                  </a:lnTo>
                  <a:lnTo>
                    <a:pt x="109" y="569"/>
                  </a:lnTo>
                  <a:lnTo>
                    <a:pt x="109" y="568"/>
                  </a:lnTo>
                  <a:lnTo>
                    <a:pt x="109" y="567"/>
                  </a:lnTo>
                  <a:lnTo>
                    <a:pt x="109" y="566"/>
                  </a:lnTo>
                  <a:lnTo>
                    <a:pt x="109" y="564"/>
                  </a:lnTo>
                  <a:lnTo>
                    <a:pt x="109" y="562"/>
                  </a:lnTo>
                  <a:lnTo>
                    <a:pt x="109" y="561"/>
                  </a:lnTo>
                  <a:lnTo>
                    <a:pt x="109" y="559"/>
                  </a:lnTo>
                  <a:lnTo>
                    <a:pt x="109" y="558"/>
                  </a:lnTo>
                  <a:lnTo>
                    <a:pt x="109" y="556"/>
                  </a:lnTo>
                  <a:lnTo>
                    <a:pt x="109" y="554"/>
                  </a:lnTo>
                  <a:lnTo>
                    <a:pt x="109" y="553"/>
                  </a:lnTo>
                  <a:lnTo>
                    <a:pt x="109" y="552"/>
                  </a:lnTo>
                  <a:lnTo>
                    <a:pt x="109" y="550"/>
                  </a:lnTo>
                  <a:lnTo>
                    <a:pt x="109" y="549"/>
                  </a:lnTo>
                  <a:lnTo>
                    <a:pt x="109" y="548"/>
                  </a:lnTo>
                  <a:lnTo>
                    <a:pt x="109" y="545"/>
                  </a:lnTo>
                  <a:lnTo>
                    <a:pt x="109" y="544"/>
                  </a:lnTo>
                  <a:lnTo>
                    <a:pt x="109" y="543"/>
                  </a:lnTo>
                  <a:lnTo>
                    <a:pt x="109" y="539"/>
                  </a:lnTo>
                  <a:lnTo>
                    <a:pt x="109" y="536"/>
                  </a:lnTo>
                  <a:lnTo>
                    <a:pt x="109" y="535"/>
                  </a:lnTo>
                  <a:lnTo>
                    <a:pt x="108" y="531"/>
                  </a:lnTo>
                  <a:lnTo>
                    <a:pt x="108" y="529"/>
                  </a:lnTo>
                  <a:lnTo>
                    <a:pt x="108" y="528"/>
                  </a:lnTo>
                  <a:lnTo>
                    <a:pt x="108" y="527"/>
                  </a:lnTo>
                  <a:lnTo>
                    <a:pt x="108" y="525"/>
                  </a:lnTo>
                  <a:lnTo>
                    <a:pt x="108" y="524"/>
                  </a:lnTo>
                  <a:lnTo>
                    <a:pt x="108" y="523"/>
                  </a:lnTo>
                  <a:lnTo>
                    <a:pt x="108" y="522"/>
                  </a:lnTo>
                  <a:lnTo>
                    <a:pt x="108" y="520"/>
                  </a:lnTo>
                  <a:lnTo>
                    <a:pt x="108" y="519"/>
                  </a:lnTo>
                  <a:lnTo>
                    <a:pt x="108" y="518"/>
                  </a:lnTo>
                  <a:lnTo>
                    <a:pt x="108" y="517"/>
                  </a:lnTo>
                  <a:lnTo>
                    <a:pt x="108" y="516"/>
                  </a:lnTo>
                  <a:lnTo>
                    <a:pt x="108" y="515"/>
                  </a:lnTo>
                  <a:lnTo>
                    <a:pt x="108" y="514"/>
                  </a:lnTo>
                  <a:lnTo>
                    <a:pt x="108" y="512"/>
                  </a:lnTo>
                  <a:lnTo>
                    <a:pt x="108" y="511"/>
                  </a:lnTo>
                  <a:lnTo>
                    <a:pt x="108" y="508"/>
                  </a:lnTo>
                  <a:lnTo>
                    <a:pt x="108" y="507"/>
                  </a:lnTo>
                  <a:lnTo>
                    <a:pt x="108" y="503"/>
                  </a:lnTo>
                  <a:lnTo>
                    <a:pt x="108" y="499"/>
                  </a:lnTo>
                  <a:lnTo>
                    <a:pt x="108" y="495"/>
                  </a:lnTo>
                  <a:lnTo>
                    <a:pt x="108" y="491"/>
                  </a:lnTo>
                  <a:lnTo>
                    <a:pt x="108" y="490"/>
                  </a:lnTo>
                  <a:lnTo>
                    <a:pt x="108" y="486"/>
                  </a:lnTo>
                  <a:lnTo>
                    <a:pt x="108" y="485"/>
                  </a:lnTo>
                  <a:lnTo>
                    <a:pt x="108" y="484"/>
                  </a:lnTo>
                  <a:lnTo>
                    <a:pt x="108" y="483"/>
                  </a:lnTo>
                  <a:lnTo>
                    <a:pt x="108" y="481"/>
                  </a:lnTo>
                  <a:lnTo>
                    <a:pt x="108" y="480"/>
                  </a:lnTo>
                  <a:lnTo>
                    <a:pt x="108" y="477"/>
                  </a:lnTo>
                  <a:lnTo>
                    <a:pt x="108" y="475"/>
                  </a:lnTo>
                  <a:lnTo>
                    <a:pt x="108" y="474"/>
                  </a:lnTo>
                  <a:lnTo>
                    <a:pt x="108" y="473"/>
                  </a:lnTo>
                  <a:lnTo>
                    <a:pt x="108" y="472"/>
                  </a:lnTo>
                  <a:lnTo>
                    <a:pt x="108" y="470"/>
                  </a:lnTo>
                  <a:lnTo>
                    <a:pt x="108" y="469"/>
                  </a:lnTo>
                  <a:lnTo>
                    <a:pt x="108" y="468"/>
                  </a:lnTo>
                  <a:lnTo>
                    <a:pt x="108" y="466"/>
                  </a:lnTo>
                  <a:lnTo>
                    <a:pt x="108" y="465"/>
                  </a:lnTo>
                  <a:lnTo>
                    <a:pt x="108" y="464"/>
                  </a:lnTo>
                  <a:lnTo>
                    <a:pt x="108" y="462"/>
                  </a:lnTo>
                  <a:lnTo>
                    <a:pt x="108" y="460"/>
                  </a:lnTo>
                  <a:lnTo>
                    <a:pt x="108" y="459"/>
                  </a:lnTo>
                  <a:lnTo>
                    <a:pt x="108" y="458"/>
                  </a:lnTo>
                  <a:lnTo>
                    <a:pt x="108" y="456"/>
                  </a:lnTo>
                  <a:lnTo>
                    <a:pt x="108" y="455"/>
                  </a:lnTo>
                  <a:lnTo>
                    <a:pt x="107" y="455"/>
                  </a:lnTo>
                  <a:lnTo>
                    <a:pt x="106" y="455"/>
                  </a:lnTo>
                  <a:lnTo>
                    <a:pt x="106" y="453"/>
                  </a:lnTo>
                  <a:lnTo>
                    <a:pt x="105" y="453"/>
                  </a:lnTo>
                  <a:lnTo>
                    <a:pt x="105" y="455"/>
                  </a:lnTo>
                  <a:lnTo>
                    <a:pt x="103" y="455"/>
                  </a:lnTo>
                  <a:lnTo>
                    <a:pt x="103" y="451"/>
                  </a:lnTo>
                  <a:lnTo>
                    <a:pt x="103" y="450"/>
                  </a:lnTo>
                  <a:lnTo>
                    <a:pt x="108" y="450"/>
                  </a:lnTo>
                  <a:lnTo>
                    <a:pt x="108" y="449"/>
                  </a:lnTo>
                  <a:lnTo>
                    <a:pt x="108" y="448"/>
                  </a:lnTo>
                  <a:lnTo>
                    <a:pt x="108" y="445"/>
                  </a:lnTo>
                  <a:lnTo>
                    <a:pt x="108" y="444"/>
                  </a:lnTo>
                  <a:lnTo>
                    <a:pt x="108" y="442"/>
                  </a:lnTo>
                  <a:lnTo>
                    <a:pt x="108" y="441"/>
                  </a:lnTo>
                  <a:lnTo>
                    <a:pt x="108" y="440"/>
                  </a:lnTo>
                  <a:lnTo>
                    <a:pt x="108" y="439"/>
                  </a:lnTo>
                  <a:lnTo>
                    <a:pt x="108" y="437"/>
                  </a:lnTo>
                  <a:lnTo>
                    <a:pt x="108" y="436"/>
                  </a:lnTo>
                  <a:lnTo>
                    <a:pt x="108" y="434"/>
                  </a:lnTo>
                  <a:lnTo>
                    <a:pt x="108" y="433"/>
                  </a:lnTo>
                  <a:lnTo>
                    <a:pt x="108" y="432"/>
                  </a:lnTo>
                  <a:lnTo>
                    <a:pt x="108" y="431"/>
                  </a:lnTo>
                  <a:lnTo>
                    <a:pt x="108" y="430"/>
                  </a:lnTo>
                  <a:lnTo>
                    <a:pt x="108" y="428"/>
                  </a:lnTo>
                  <a:lnTo>
                    <a:pt x="108" y="427"/>
                  </a:lnTo>
                  <a:lnTo>
                    <a:pt x="108" y="424"/>
                  </a:lnTo>
                  <a:lnTo>
                    <a:pt x="108" y="423"/>
                  </a:lnTo>
                  <a:lnTo>
                    <a:pt x="108" y="418"/>
                  </a:lnTo>
                  <a:lnTo>
                    <a:pt x="108" y="417"/>
                  </a:lnTo>
                  <a:lnTo>
                    <a:pt x="108" y="414"/>
                  </a:lnTo>
                  <a:lnTo>
                    <a:pt x="108" y="413"/>
                  </a:lnTo>
                  <a:lnTo>
                    <a:pt x="108" y="410"/>
                  </a:lnTo>
                  <a:lnTo>
                    <a:pt x="108" y="409"/>
                  </a:lnTo>
                  <a:lnTo>
                    <a:pt x="108" y="408"/>
                  </a:lnTo>
                  <a:lnTo>
                    <a:pt x="108" y="406"/>
                  </a:lnTo>
                  <a:lnTo>
                    <a:pt x="108" y="405"/>
                  </a:lnTo>
                  <a:lnTo>
                    <a:pt x="108" y="403"/>
                  </a:lnTo>
                  <a:lnTo>
                    <a:pt x="108" y="402"/>
                  </a:lnTo>
                  <a:lnTo>
                    <a:pt x="108" y="400"/>
                  </a:lnTo>
                  <a:lnTo>
                    <a:pt x="108" y="399"/>
                  </a:lnTo>
                  <a:lnTo>
                    <a:pt x="108" y="398"/>
                  </a:lnTo>
                  <a:lnTo>
                    <a:pt x="108" y="395"/>
                  </a:lnTo>
                  <a:lnTo>
                    <a:pt x="108" y="394"/>
                  </a:lnTo>
                  <a:lnTo>
                    <a:pt x="108" y="392"/>
                  </a:lnTo>
                  <a:lnTo>
                    <a:pt x="108" y="391"/>
                  </a:lnTo>
                  <a:lnTo>
                    <a:pt x="108" y="388"/>
                  </a:lnTo>
                  <a:lnTo>
                    <a:pt x="108" y="386"/>
                  </a:lnTo>
                  <a:lnTo>
                    <a:pt x="108" y="383"/>
                  </a:lnTo>
                  <a:lnTo>
                    <a:pt x="108" y="382"/>
                  </a:lnTo>
                  <a:lnTo>
                    <a:pt x="108" y="381"/>
                  </a:lnTo>
                  <a:lnTo>
                    <a:pt x="108" y="380"/>
                  </a:lnTo>
                  <a:lnTo>
                    <a:pt x="108" y="378"/>
                  </a:lnTo>
                  <a:lnTo>
                    <a:pt x="108" y="377"/>
                  </a:lnTo>
                  <a:lnTo>
                    <a:pt x="108" y="376"/>
                  </a:lnTo>
                  <a:lnTo>
                    <a:pt x="108" y="375"/>
                  </a:lnTo>
                  <a:lnTo>
                    <a:pt x="108" y="374"/>
                  </a:lnTo>
                  <a:lnTo>
                    <a:pt x="108" y="372"/>
                  </a:lnTo>
                  <a:lnTo>
                    <a:pt x="108" y="369"/>
                  </a:lnTo>
                  <a:lnTo>
                    <a:pt x="108" y="368"/>
                  </a:lnTo>
                  <a:lnTo>
                    <a:pt x="108" y="366"/>
                  </a:lnTo>
                  <a:lnTo>
                    <a:pt x="108" y="365"/>
                  </a:lnTo>
                  <a:lnTo>
                    <a:pt x="108" y="364"/>
                  </a:lnTo>
                  <a:lnTo>
                    <a:pt x="108" y="363"/>
                  </a:lnTo>
                  <a:lnTo>
                    <a:pt x="108" y="360"/>
                  </a:lnTo>
                  <a:lnTo>
                    <a:pt x="108" y="359"/>
                  </a:lnTo>
                  <a:lnTo>
                    <a:pt x="108" y="357"/>
                  </a:lnTo>
                  <a:lnTo>
                    <a:pt x="108" y="356"/>
                  </a:lnTo>
                  <a:lnTo>
                    <a:pt x="108" y="355"/>
                  </a:lnTo>
                  <a:lnTo>
                    <a:pt x="108" y="352"/>
                  </a:lnTo>
                  <a:lnTo>
                    <a:pt x="108" y="351"/>
                  </a:lnTo>
                  <a:lnTo>
                    <a:pt x="108" y="350"/>
                  </a:lnTo>
                  <a:lnTo>
                    <a:pt x="108" y="348"/>
                  </a:lnTo>
                  <a:lnTo>
                    <a:pt x="108" y="347"/>
                  </a:lnTo>
                  <a:lnTo>
                    <a:pt x="108" y="345"/>
                  </a:lnTo>
                  <a:lnTo>
                    <a:pt x="108" y="343"/>
                  </a:lnTo>
                  <a:lnTo>
                    <a:pt x="108" y="342"/>
                  </a:lnTo>
                  <a:lnTo>
                    <a:pt x="108" y="341"/>
                  </a:lnTo>
                  <a:lnTo>
                    <a:pt x="108" y="339"/>
                  </a:lnTo>
                  <a:lnTo>
                    <a:pt x="108" y="338"/>
                  </a:lnTo>
                  <a:lnTo>
                    <a:pt x="108" y="336"/>
                  </a:lnTo>
                  <a:lnTo>
                    <a:pt x="108" y="334"/>
                  </a:lnTo>
                  <a:lnTo>
                    <a:pt x="108" y="333"/>
                  </a:lnTo>
                  <a:lnTo>
                    <a:pt x="108" y="332"/>
                  </a:lnTo>
                  <a:lnTo>
                    <a:pt x="108" y="331"/>
                  </a:lnTo>
                  <a:lnTo>
                    <a:pt x="108" y="330"/>
                  </a:lnTo>
                  <a:lnTo>
                    <a:pt x="108" y="328"/>
                  </a:lnTo>
                  <a:lnTo>
                    <a:pt x="106" y="328"/>
                  </a:lnTo>
                  <a:lnTo>
                    <a:pt x="103" y="328"/>
                  </a:lnTo>
                  <a:lnTo>
                    <a:pt x="101" y="328"/>
                  </a:lnTo>
                  <a:lnTo>
                    <a:pt x="99" y="328"/>
                  </a:lnTo>
                  <a:lnTo>
                    <a:pt x="97" y="328"/>
                  </a:lnTo>
                  <a:lnTo>
                    <a:pt x="95" y="328"/>
                  </a:lnTo>
                  <a:lnTo>
                    <a:pt x="94" y="328"/>
                  </a:lnTo>
                  <a:lnTo>
                    <a:pt x="93" y="328"/>
                  </a:lnTo>
                  <a:lnTo>
                    <a:pt x="91" y="328"/>
                  </a:lnTo>
                  <a:lnTo>
                    <a:pt x="90" y="328"/>
                  </a:lnTo>
                  <a:lnTo>
                    <a:pt x="90" y="327"/>
                  </a:lnTo>
                  <a:lnTo>
                    <a:pt x="90" y="324"/>
                  </a:lnTo>
                  <a:lnTo>
                    <a:pt x="90" y="323"/>
                  </a:lnTo>
                  <a:lnTo>
                    <a:pt x="90" y="321"/>
                  </a:lnTo>
                  <a:lnTo>
                    <a:pt x="90" y="318"/>
                  </a:lnTo>
                  <a:lnTo>
                    <a:pt x="90" y="317"/>
                  </a:lnTo>
                  <a:lnTo>
                    <a:pt x="86" y="317"/>
                  </a:lnTo>
                  <a:lnTo>
                    <a:pt x="85" y="317"/>
                  </a:lnTo>
                  <a:lnTo>
                    <a:pt x="85" y="316"/>
                  </a:lnTo>
                  <a:lnTo>
                    <a:pt x="85" y="315"/>
                  </a:lnTo>
                  <a:lnTo>
                    <a:pt x="85" y="314"/>
                  </a:lnTo>
                  <a:lnTo>
                    <a:pt x="85" y="313"/>
                  </a:lnTo>
                  <a:lnTo>
                    <a:pt x="86" y="313"/>
                  </a:lnTo>
                  <a:lnTo>
                    <a:pt x="86" y="310"/>
                  </a:lnTo>
                  <a:lnTo>
                    <a:pt x="88" y="310"/>
                  </a:lnTo>
                  <a:lnTo>
                    <a:pt x="89" y="310"/>
                  </a:lnTo>
                  <a:lnTo>
                    <a:pt x="90" y="310"/>
                  </a:lnTo>
                  <a:lnTo>
                    <a:pt x="90" y="311"/>
                  </a:lnTo>
                  <a:lnTo>
                    <a:pt x="90" y="313"/>
                  </a:lnTo>
                  <a:lnTo>
                    <a:pt x="91" y="313"/>
                  </a:lnTo>
                  <a:lnTo>
                    <a:pt x="91" y="311"/>
                  </a:lnTo>
                  <a:lnTo>
                    <a:pt x="92" y="310"/>
                  </a:lnTo>
                  <a:lnTo>
                    <a:pt x="93" y="310"/>
                  </a:lnTo>
                  <a:lnTo>
                    <a:pt x="95" y="310"/>
                  </a:lnTo>
                  <a:lnTo>
                    <a:pt x="101" y="310"/>
                  </a:lnTo>
                  <a:lnTo>
                    <a:pt x="102" y="310"/>
                  </a:lnTo>
                  <a:lnTo>
                    <a:pt x="103" y="310"/>
                  </a:lnTo>
                  <a:lnTo>
                    <a:pt x="108" y="310"/>
                  </a:lnTo>
                  <a:lnTo>
                    <a:pt x="109" y="310"/>
                  </a:lnTo>
                  <a:lnTo>
                    <a:pt x="110" y="310"/>
                  </a:lnTo>
                  <a:lnTo>
                    <a:pt x="115" y="310"/>
                  </a:lnTo>
                  <a:lnTo>
                    <a:pt x="118" y="310"/>
                  </a:lnTo>
                  <a:lnTo>
                    <a:pt x="120" y="310"/>
                  </a:lnTo>
                  <a:lnTo>
                    <a:pt x="123" y="310"/>
                  </a:lnTo>
                  <a:lnTo>
                    <a:pt x="124" y="310"/>
                  </a:lnTo>
                  <a:lnTo>
                    <a:pt x="125" y="310"/>
                  </a:lnTo>
                  <a:lnTo>
                    <a:pt x="126" y="310"/>
                  </a:lnTo>
                  <a:lnTo>
                    <a:pt x="127" y="310"/>
                  </a:lnTo>
                  <a:lnTo>
                    <a:pt x="129" y="310"/>
                  </a:lnTo>
                  <a:lnTo>
                    <a:pt x="132" y="310"/>
                  </a:lnTo>
                  <a:lnTo>
                    <a:pt x="134" y="310"/>
                  </a:lnTo>
                  <a:lnTo>
                    <a:pt x="136" y="310"/>
                  </a:lnTo>
                  <a:lnTo>
                    <a:pt x="137" y="310"/>
                  </a:lnTo>
                  <a:lnTo>
                    <a:pt x="138" y="310"/>
                  </a:lnTo>
                  <a:lnTo>
                    <a:pt x="141" y="310"/>
                  </a:lnTo>
                  <a:lnTo>
                    <a:pt x="143" y="310"/>
                  </a:lnTo>
                  <a:lnTo>
                    <a:pt x="143" y="309"/>
                  </a:lnTo>
                  <a:lnTo>
                    <a:pt x="143" y="308"/>
                  </a:lnTo>
                  <a:lnTo>
                    <a:pt x="146" y="308"/>
                  </a:lnTo>
                  <a:lnTo>
                    <a:pt x="149" y="308"/>
                  </a:lnTo>
                  <a:lnTo>
                    <a:pt x="151" y="308"/>
                  </a:lnTo>
                  <a:lnTo>
                    <a:pt x="152" y="308"/>
                  </a:lnTo>
                  <a:lnTo>
                    <a:pt x="152" y="310"/>
                  </a:lnTo>
                  <a:lnTo>
                    <a:pt x="154" y="310"/>
                  </a:lnTo>
                  <a:lnTo>
                    <a:pt x="158" y="310"/>
                  </a:lnTo>
                  <a:lnTo>
                    <a:pt x="161" y="310"/>
                  </a:lnTo>
                  <a:lnTo>
                    <a:pt x="161" y="309"/>
                  </a:lnTo>
                  <a:lnTo>
                    <a:pt x="161" y="307"/>
                  </a:lnTo>
                  <a:lnTo>
                    <a:pt x="161" y="303"/>
                  </a:lnTo>
                  <a:lnTo>
                    <a:pt x="161" y="302"/>
                  </a:lnTo>
                  <a:lnTo>
                    <a:pt x="162" y="302"/>
                  </a:lnTo>
                  <a:lnTo>
                    <a:pt x="162" y="303"/>
                  </a:lnTo>
                  <a:lnTo>
                    <a:pt x="163" y="303"/>
                  </a:lnTo>
                  <a:lnTo>
                    <a:pt x="163" y="305"/>
                  </a:lnTo>
                  <a:lnTo>
                    <a:pt x="164" y="305"/>
                  </a:lnTo>
                  <a:lnTo>
                    <a:pt x="166" y="305"/>
                  </a:lnTo>
                  <a:lnTo>
                    <a:pt x="166" y="303"/>
                  </a:lnTo>
                  <a:lnTo>
                    <a:pt x="167" y="303"/>
                  </a:lnTo>
                  <a:lnTo>
                    <a:pt x="167" y="302"/>
                  </a:lnTo>
                  <a:lnTo>
                    <a:pt x="169" y="302"/>
                  </a:lnTo>
                  <a:lnTo>
                    <a:pt x="168" y="303"/>
                  </a:lnTo>
                  <a:lnTo>
                    <a:pt x="168" y="305"/>
                  </a:lnTo>
                  <a:lnTo>
                    <a:pt x="169" y="305"/>
                  </a:lnTo>
                  <a:lnTo>
                    <a:pt x="169" y="306"/>
                  </a:lnTo>
                  <a:lnTo>
                    <a:pt x="170" y="306"/>
                  </a:lnTo>
                  <a:lnTo>
                    <a:pt x="170" y="307"/>
                  </a:lnTo>
                  <a:lnTo>
                    <a:pt x="170" y="309"/>
                  </a:lnTo>
                  <a:lnTo>
                    <a:pt x="170" y="310"/>
                  </a:lnTo>
                  <a:lnTo>
                    <a:pt x="171" y="310"/>
                  </a:lnTo>
                  <a:lnTo>
                    <a:pt x="172" y="310"/>
                  </a:lnTo>
                  <a:lnTo>
                    <a:pt x="175" y="310"/>
                  </a:lnTo>
                  <a:lnTo>
                    <a:pt x="176" y="310"/>
                  </a:lnTo>
                  <a:lnTo>
                    <a:pt x="177" y="310"/>
                  </a:lnTo>
                  <a:lnTo>
                    <a:pt x="179" y="310"/>
                  </a:lnTo>
                  <a:lnTo>
                    <a:pt x="181" y="310"/>
                  </a:lnTo>
                  <a:lnTo>
                    <a:pt x="183" y="310"/>
                  </a:lnTo>
                  <a:lnTo>
                    <a:pt x="184" y="310"/>
                  </a:lnTo>
                  <a:lnTo>
                    <a:pt x="185" y="310"/>
                  </a:lnTo>
                  <a:lnTo>
                    <a:pt x="187" y="310"/>
                  </a:lnTo>
                  <a:lnTo>
                    <a:pt x="188" y="310"/>
                  </a:lnTo>
                  <a:lnTo>
                    <a:pt x="189" y="310"/>
                  </a:lnTo>
                  <a:lnTo>
                    <a:pt x="190" y="310"/>
                  </a:lnTo>
                  <a:lnTo>
                    <a:pt x="196" y="310"/>
                  </a:lnTo>
                  <a:lnTo>
                    <a:pt x="197" y="310"/>
                  </a:lnTo>
                  <a:lnTo>
                    <a:pt x="200" y="310"/>
                  </a:lnTo>
                  <a:lnTo>
                    <a:pt x="205" y="310"/>
                  </a:lnTo>
                  <a:lnTo>
                    <a:pt x="209" y="310"/>
                  </a:lnTo>
                  <a:lnTo>
                    <a:pt x="211" y="310"/>
                  </a:lnTo>
                  <a:lnTo>
                    <a:pt x="212" y="310"/>
                  </a:lnTo>
                  <a:lnTo>
                    <a:pt x="213" y="310"/>
                  </a:lnTo>
                  <a:lnTo>
                    <a:pt x="214" y="310"/>
                  </a:lnTo>
                  <a:lnTo>
                    <a:pt x="215" y="310"/>
                  </a:lnTo>
                  <a:lnTo>
                    <a:pt x="218" y="310"/>
                  </a:lnTo>
                  <a:lnTo>
                    <a:pt x="219" y="310"/>
                  </a:lnTo>
                  <a:lnTo>
                    <a:pt x="222" y="310"/>
                  </a:lnTo>
                  <a:lnTo>
                    <a:pt x="222" y="309"/>
                  </a:lnTo>
                  <a:lnTo>
                    <a:pt x="222" y="308"/>
                  </a:lnTo>
                  <a:lnTo>
                    <a:pt x="224" y="308"/>
                  </a:lnTo>
                  <a:lnTo>
                    <a:pt x="227" y="307"/>
                  </a:lnTo>
                  <a:lnTo>
                    <a:pt x="228" y="309"/>
                  </a:lnTo>
                  <a:lnTo>
                    <a:pt x="228" y="310"/>
                  </a:lnTo>
                  <a:lnTo>
                    <a:pt x="230" y="310"/>
                  </a:lnTo>
                  <a:lnTo>
                    <a:pt x="231" y="310"/>
                  </a:lnTo>
                  <a:lnTo>
                    <a:pt x="232" y="310"/>
                  </a:lnTo>
                  <a:lnTo>
                    <a:pt x="235" y="310"/>
                  </a:lnTo>
                  <a:lnTo>
                    <a:pt x="235" y="308"/>
                  </a:lnTo>
                  <a:lnTo>
                    <a:pt x="236" y="308"/>
                  </a:lnTo>
                  <a:lnTo>
                    <a:pt x="237" y="308"/>
                  </a:lnTo>
                  <a:lnTo>
                    <a:pt x="237" y="310"/>
                  </a:lnTo>
                  <a:lnTo>
                    <a:pt x="238" y="310"/>
                  </a:lnTo>
                  <a:lnTo>
                    <a:pt x="239" y="310"/>
                  </a:lnTo>
                  <a:lnTo>
                    <a:pt x="240" y="310"/>
                  </a:lnTo>
                  <a:lnTo>
                    <a:pt x="241" y="310"/>
                  </a:lnTo>
                  <a:lnTo>
                    <a:pt x="243" y="310"/>
                  </a:lnTo>
                  <a:lnTo>
                    <a:pt x="244" y="310"/>
                  </a:lnTo>
                  <a:lnTo>
                    <a:pt x="246" y="309"/>
                  </a:lnTo>
                  <a:lnTo>
                    <a:pt x="247" y="309"/>
                  </a:lnTo>
                  <a:lnTo>
                    <a:pt x="248" y="309"/>
                  </a:lnTo>
                  <a:lnTo>
                    <a:pt x="250" y="310"/>
                  </a:lnTo>
                  <a:lnTo>
                    <a:pt x="250" y="309"/>
                  </a:lnTo>
                  <a:lnTo>
                    <a:pt x="250" y="308"/>
                  </a:lnTo>
                  <a:lnTo>
                    <a:pt x="252" y="308"/>
                  </a:lnTo>
                  <a:lnTo>
                    <a:pt x="252" y="310"/>
                  </a:lnTo>
                  <a:lnTo>
                    <a:pt x="253" y="310"/>
                  </a:lnTo>
                  <a:lnTo>
                    <a:pt x="255" y="310"/>
                  </a:lnTo>
                  <a:lnTo>
                    <a:pt x="255" y="307"/>
                  </a:lnTo>
                  <a:lnTo>
                    <a:pt x="258" y="307"/>
                  </a:lnTo>
                  <a:lnTo>
                    <a:pt x="261" y="307"/>
                  </a:lnTo>
                  <a:lnTo>
                    <a:pt x="261" y="305"/>
                  </a:lnTo>
                  <a:lnTo>
                    <a:pt x="261" y="302"/>
                  </a:lnTo>
                  <a:lnTo>
                    <a:pt x="257" y="302"/>
                  </a:lnTo>
                  <a:lnTo>
                    <a:pt x="257" y="299"/>
                  </a:lnTo>
                  <a:lnTo>
                    <a:pt x="259" y="299"/>
                  </a:lnTo>
                  <a:lnTo>
                    <a:pt x="261" y="299"/>
                  </a:lnTo>
                  <a:lnTo>
                    <a:pt x="262" y="299"/>
                  </a:lnTo>
                  <a:lnTo>
                    <a:pt x="263" y="299"/>
                  </a:lnTo>
                  <a:lnTo>
                    <a:pt x="264" y="299"/>
                  </a:lnTo>
                  <a:lnTo>
                    <a:pt x="264" y="297"/>
                  </a:lnTo>
                  <a:lnTo>
                    <a:pt x="263" y="297"/>
                  </a:lnTo>
                  <a:lnTo>
                    <a:pt x="263" y="292"/>
                  </a:lnTo>
                  <a:lnTo>
                    <a:pt x="269" y="291"/>
                  </a:lnTo>
                  <a:lnTo>
                    <a:pt x="269" y="294"/>
                  </a:lnTo>
                  <a:lnTo>
                    <a:pt x="269" y="297"/>
                  </a:lnTo>
                  <a:lnTo>
                    <a:pt x="269" y="299"/>
                  </a:lnTo>
                  <a:lnTo>
                    <a:pt x="269" y="300"/>
                  </a:lnTo>
                  <a:lnTo>
                    <a:pt x="269" y="301"/>
                  </a:lnTo>
                  <a:lnTo>
                    <a:pt x="269" y="302"/>
                  </a:lnTo>
                  <a:lnTo>
                    <a:pt x="269" y="303"/>
                  </a:lnTo>
                  <a:lnTo>
                    <a:pt x="269" y="305"/>
                  </a:lnTo>
                  <a:lnTo>
                    <a:pt x="270" y="305"/>
                  </a:lnTo>
                  <a:lnTo>
                    <a:pt x="271" y="305"/>
                  </a:lnTo>
                  <a:lnTo>
                    <a:pt x="271" y="306"/>
                  </a:lnTo>
                  <a:lnTo>
                    <a:pt x="270" y="308"/>
                  </a:lnTo>
                  <a:lnTo>
                    <a:pt x="269" y="308"/>
                  </a:lnTo>
                  <a:lnTo>
                    <a:pt x="269" y="309"/>
                  </a:lnTo>
                  <a:lnTo>
                    <a:pt x="284" y="309"/>
                  </a:lnTo>
                  <a:lnTo>
                    <a:pt x="286" y="308"/>
                  </a:lnTo>
                  <a:lnTo>
                    <a:pt x="287" y="308"/>
                  </a:lnTo>
                  <a:lnTo>
                    <a:pt x="289" y="306"/>
                  </a:lnTo>
                  <a:lnTo>
                    <a:pt x="291" y="303"/>
                  </a:lnTo>
                  <a:lnTo>
                    <a:pt x="292" y="302"/>
                  </a:lnTo>
                  <a:lnTo>
                    <a:pt x="293" y="301"/>
                  </a:lnTo>
                  <a:lnTo>
                    <a:pt x="296" y="300"/>
                  </a:lnTo>
                  <a:lnTo>
                    <a:pt x="299" y="300"/>
                  </a:lnTo>
                  <a:lnTo>
                    <a:pt x="305" y="300"/>
                  </a:lnTo>
                  <a:lnTo>
                    <a:pt x="307" y="300"/>
                  </a:lnTo>
                  <a:lnTo>
                    <a:pt x="309" y="300"/>
                  </a:lnTo>
                  <a:lnTo>
                    <a:pt x="312" y="300"/>
                  </a:lnTo>
                  <a:lnTo>
                    <a:pt x="314" y="300"/>
                  </a:lnTo>
                  <a:lnTo>
                    <a:pt x="316" y="300"/>
                  </a:lnTo>
                  <a:lnTo>
                    <a:pt x="318" y="300"/>
                  </a:lnTo>
                  <a:lnTo>
                    <a:pt x="319" y="300"/>
                  </a:lnTo>
                  <a:lnTo>
                    <a:pt x="321" y="300"/>
                  </a:lnTo>
                  <a:lnTo>
                    <a:pt x="323" y="300"/>
                  </a:lnTo>
                  <a:lnTo>
                    <a:pt x="323" y="303"/>
                  </a:lnTo>
                  <a:lnTo>
                    <a:pt x="323" y="305"/>
                  </a:lnTo>
                  <a:lnTo>
                    <a:pt x="323" y="306"/>
                  </a:lnTo>
                  <a:lnTo>
                    <a:pt x="323" y="307"/>
                  </a:lnTo>
                  <a:lnTo>
                    <a:pt x="323" y="308"/>
                  </a:lnTo>
                  <a:lnTo>
                    <a:pt x="323" y="309"/>
                  </a:lnTo>
                  <a:lnTo>
                    <a:pt x="324" y="309"/>
                  </a:lnTo>
                  <a:lnTo>
                    <a:pt x="329" y="309"/>
                  </a:lnTo>
                  <a:lnTo>
                    <a:pt x="340" y="309"/>
                  </a:lnTo>
                  <a:lnTo>
                    <a:pt x="343" y="309"/>
                  </a:lnTo>
                  <a:lnTo>
                    <a:pt x="345" y="309"/>
                  </a:lnTo>
                  <a:lnTo>
                    <a:pt x="347" y="309"/>
                  </a:lnTo>
                  <a:lnTo>
                    <a:pt x="348" y="309"/>
                  </a:lnTo>
                  <a:lnTo>
                    <a:pt x="348" y="311"/>
                  </a:lnTo>
                  <a:lnTo>
                    <a:pt x="348" y="319"/>
                  </a:lnTo>
                  <a:lnTo>
                    <a:pt x="348" y="325"/>
                  </a:lnTo>
                  <a:lnTo>
                    <a:pt x="349" y="327"/>
                  </a:lnTo>
                  <a:lnTo>
                    <a:pt x="356" y="327"/>
                  </a:lnTo>
                  <a:lnTo>
                    <a:pt x="357" y="327"/>
                  </a:lnTo>
                  <a:lnTo>
                    <a:pt x="361" y="327"/>
                  </a:lnTo>
                  <a:lnTo>
                    <a:pt x="362" y="327"/>
                  </a:lnTo>
                  <a:lnTo>
                    <a:pt x="364" y="327"/>
                  </a:lnTo>
                  <a:lnTo>
                    <a:pt x="365" y="327"/>
                  </a:lnTo>
                  <a:lnTo>
                    <a:pt x="366" y="327"/>
                  </a:lnTo>
                  <a:lnTo>
                    <a:pt x="369" y="327"/>
                  </a:lnTo>
                  <a:lnTo>
                    <a:pt x="370" y="327"/>
                  </a:lnTo>
                  <a:lnTo>
                    <a:pt x="371" y="327"/>
                  </a:lnTo>
                  <a:lnTo>
                    <a:pt x="374" y="327"/>
                  </a:lnTo>
                  <a:lnTo>
                    <a:pt x="375" y="327"/>
                  </a:lnTo>
                  <a:lnTo>
                    <a:pt x="376" y="327"/>
                  </a:lnTo>
                  <a:lnTo>
                    <a:pt x="377" y="327"/>
                  </a:lnTo>
                  <a:lnTo>
                    <a:pt x="378" y="327"/>
                  </a:lnTo>
                  <a:lnTo>
                    <a:pt x="381" y="327"/>
                  </a:lnTo>
                  <a:lnTo>
                    <a:pt x="384" y="327"/>
                  </a:lnTo>
                  <a:lnTo>
                    <a:pt x="387" y="327"/>
                  </a:lnTo>
                  <a:lnTo>
                    <a:pt x="388" y="327"/>
                  </a:lnTo>
                  <a:lnTo>
                    <a:pt x="390" y="327"/>
                  </a:lnTo>
                  <a:lnTo>
                    <a:pt x="393" y="327"/>
                  </a:lnTo>
                  <a:lnTo>
                    <a:pt x="393" y="326"/>
                  </a:lnTo>
                  <a:lnTo>
                    <a:pt x="393" y="324"/>
                  </a:lnTo>
                  <a:lnTo>
                    <a:pt x="393" y="323"/>
                  </a:lnTo>
                  <a:lnTo>
                    <a:pt x="393" y="322"/>
                  </a:lnTo>
                  <a:lnTo>
                    <a:pt x="393" y="321"/>
                  </a:lnTo>
                  <a:lnTo>
                    <a:pt x="393" y="319"/>
                  </a:lnTo>
                  <a:lnTo>
                    <a:pt x="393" y="318"/>
                  </a:lnTo>
                  <a:lnTo>
                    <a:pt x="393" y="317"/>
                  </a:lnTo>
                  <a:lnTo>
                    <a:pt x="393" y="315"/>
                  </a:lnTo>
                  <a:lnTo>
                    <a:pt x="393" y="302"/>
                  </a:lnTo>
                  <a:lnTo>
                    <a:pt x="393" y="298"/>
                  </a:lnTo>
                  <a:lnTo>
                    <a:pt x="393" y="297"/>
                  </a:lnTo>
                  <a:lnTo>
                    <a:pt x="393" y="294"/>
                  </a:lnTo>
                  <a:lnTo>
                    <a:pt x="393" y="291"/>
                  </a:lnTo>
                  <a:lnTo>
                    <a:pt x="396" y="291"/>
                  </a:lnTo>
                  <a:lnTo>
                    <a:pt x="396" y="290"/>
                  </a:lnTo>
                  <a:lnTo>
                    <a:pt x="396" y="286"/>
                  </a:lnTo>
                  <a:lnTo>
                    <a:pt x="399" y="286"/>
                  </a:lnTo>
                  <a:lnTo>
                    <a:pt x="401" y="286"/>
                  </a:lnTo>
                  <a:lnTo>
                    <a:pt x="401" y="291"/>
                  </a:lnTo>
                  <a:lnTo>
                    <a:pt x="404" y="291"/>
                  </a:lnTo>
                  <a:lnTo>
                    <a:pt x="405" y="291"/>
                  </a:lnTo>
                  <a:lnTo>
                    <a:pt x="407" y="291"/>
                  </a:lnTo>
                  <a:lnTo>
                    <a:pt x="408" y="291"/>
                  </a:lnTo>
                  <a:lnTo>
                    <a:pt x="411" y="291"/>
                  </a:lnTo>
                  <a:lnTo>
                    <a:pt x="412" y="291"/>
                  </a:lnTo>
                  <a:lnTo>
                    <a:pt x="416" y="291"/>
                  </a:lnTo>
                  <a:lnTo>
                    <a:pt x="420" y="291"/>
                  </a:lnTo>
                  <a:lnTo>
                    <a:pt x="429" y="291"/>
                  </a:lnTo>
                  <a:lnTo>
                    <a:pt x="429" y="289"/>
                  </a:lnTo>
                  <a:lnTo>
                    <a:pt x="429" y="286"/>
                  </a:lnTo>
                  <a:lnTo>
                    <a:pt x="429" y="285"/>
                  </a:lnTo>
                  <a:lnTo>
                    <a:pt x="429" y="284"/>
                  </a:lnTo>
                  <a:lnTo>
                    <a:pt x="429" y="283"/>
                  </a:lnTo>
                  <a:lnTo>
                    <a:pt x="429" y="280"/>
                  </a:lnTo>
                  <a:lnTo>
                    <a:pt x="429" y="275"/>
                  </a:lnTo>
                  <a:lnTo>
                    <a:pt x="429" y="272"/>
                  </a:lnTo>
                  <a:lnTo>
                    <a:pt x="429" y="271"/>
                  </a:lnTo>
                  <a:lnTo>
                    <a:pt x="429" y="268"/>
                  </a:lnTo>
                  <a:lnTo>
                    <a:pt x="429" y="258"/>
                  </a:lnTo>
                  <a:lnTo>
                    <a:pt x="429" y="255"/>
                  </a:lnTo>
                  <a:lnTo>
                    <a:pt x="434" y="255"/>
                  </a:lnTo>
                  <a:lnTo>
                    <a:pt x="437" y="255"/>
                  </a:lnTo>
                  <a:lnTo>
                    <a:pt x="448" y="255"/>
                  </a:lnTo>
                  <a:lnTo>
                    <a:pt x="454" y="255"/>
                  </a:lnTo>
                  <a:lnTo>
                    <a:pt x="460" y="255"/>
                  </a:lnTo>
                  <a:lnTo>
                    <a:pt x="464" y="255"/>
                  </a:lnTo>
                  <a:lnTo>
                    <a:pt x="464" y="260"/>
                  </a:lnTo>
                  <a:lnTo>
                    <a:pt x="464" y="264"/>
                  </a:lnTo>
                  <a:lnTo>
                    <a:pt x="464" y="266"/>
                  </a:lnTo>
                  <a:lnTo>
                    <a:pt x="464" y="274"/>
                  </a:lnTo>
                  <a:lnTo>
                    <a:pt x="464" y="278"/>
                  </a:lnTo>
                  <a:lnTo>
                    <a:pt x="464" y="286"/>
                  </a:lnTo>
                  <a:lnTo>
                    <a:pt x="464" y="288"/>
                  </a:lnTo>
                  <a:lnTo>
                    <a:pt x="464" y="290"/>
                  </a:lnTo>
                  <a:lnTo>
                    <a:pt x="468" y="290"/>
                  </a:lnTo>
                  <a:lnTo>
                    <a:pt x="471" y="290"/>
                  </a:lnTo>
                  <a:lnTo>
                    <a:pt x="473" y="290"/>
                  </a:lnTo>
                  <a:lnTo>
                    <a:pt x="478" y="290"/>
                  </a:lnTo>
                  <a:lnTo>
                    <a:pt x="480" y="290"/>
                  </a:lnTo>
                  <a:lnTo>
                    <a:pt x="481" y="290"/>
                  </a:lnTo>
                  <a:lnTo>
                    <a:pt x="494" y="290"/>
                  </a:lnTo>
                  <a:lnTo>
                    <a:pt x="495" y="290"/>
                  </a:lnTo>
                  <a:lnTo>
                    <a:pt x="496" y="290"/>
                  </a:lnTo>
                  <a:lnTo>
                    <a:pt x="498" y="290"/>
                  </a:lnTo>
                  <a:lnTo>
                    <a:pt x="500" y="290"/>
                  </a:lnTo>
                  <a:lnTo>
                    <a:pt x="504" y="290"/>
                  </a:lnTo>
                  <a:lnTo>
                    <a:pt x="508" y="290"/>
                  </a:lnTo>
                  <a:lnTo>
                    <a:pt x="510" y="290"/>
                  </a:lnTo>
                  <a:lnTo>
                    <a:pt x="516" y="291"/>
                  </a:lnTo>
                  <a:lnTo>
                    <a:pt x="522" y="291"/>
                  </a:lnTo>
                  <a:lnTo>
                    <a:pt x="523" y="291"/>
                  </a:lnTo>
                  <a:lnTo>
                    <a:pt x="531" y="291"/>
                  </a:lnTo>
                  <a:lnTo>
                    <a:pt x="532" y="291"/>
                  </a:lnTo>
                  <a:lnTo>
                    <a:pt x="534" y="291"/>
                  </a:lnTo>
                  <a:lnTo>
                    <a:pt x="537" y="290"/>
                  </a:lnTo>
                  <a:lnTo>
                    <a:pt x="538" y="290"/>
                  </a:lnTo>
                  <a:lnTo>
                    <a:pt x="539" y="290"/>
                  </a:lnTo>
                  <a:lnTo>
                    <a:pt x="545" y="290"/>
                  </a:lnTo>
                  <a:lnTo>
                    <a:pt x="546" y="290"/>
                  </a:lnTo>
                  <a:lnTo>
                    <a:pt x="547" y="290"/>
                  </a:lnTo>
                  <a:lnTo>
                    <a:pt x="553" y="290"/>
                  </a:lnTo>
                  <a:lnTo>
                    <a:pt x="559" y="290"/>
                  </a:lnTo>
                  <a:lnTo>
                    <a:pt x="560" y="290"/>
                  </a:lnTo>
                  <a:lnTo>
                    <a:pt x="564" y="290"/>
                  </a:lnTo>
                  <a:lnTo>
                    <a:pt x="566" y="290"/>
                  </a:lnTo>
                  <a:lnTo>
                    <a:pt x="572" y="290"/>
                  </a:lnTo>
                  <a:lnTo>
                    <a:pt x="576" y="290"/>
                  </a:lnTo>
                  <a:lnTo>
                    <a:pt x="582" y="290"/>
                  </a:lnTo>
                  <a:lnTo>
                    <a:pt x="590" y="290"/>
                  </a:lnTo>
                  <a:lnTo>
                    <a:pt x="593" y="290"/>
                  </a:lnTo>
                  <a:lnTo>
                    <a:pt x="599" y="290"/>
                  </a:lnTo>
                  <a:lnTo>
                    <a:pt x="603" y="290"/>
                  </a:lnTo>
                  <a:lnTo>
                    <a:pt x="608" y="290"/>
                  </a:lnTo>
                  <a:lnTo>
                    <a:pt x="608" y="286"/>
                  </a:lnTo>
                  <a:lnTo>
                    <a:pt x="608" y="283"/>
                  </a:lnTo>
                  <a:lnTo>
                    <a:pt x="608" y="276"/>
                  </a:lnTo>
                  <a:lnTo>
                    <a:pt x="608" y="275"/>
                  </a:lnTo>
                  <a:lnTo>
                    <a:pt x="608" y="271"/>
                  </a:lnTo>
                  <a:lnTo>
                    <a:pt x="607" y="268"/>
                  </a:lnTo>
                  <a:lnTo>
                    <a:pt x="607" y="267"/>
                  </a:lnTo>
                  <a:lnTo>
                    <a:pt x="607" y="266"/>
                  </a:lnTo>
                  <a:lnTo>
                    <a:pt x="607" y="265"/>
                  </a:lnTo>
                  <a:lnTo>
                    <a:pt x="607" y="263"/>
                  </a:lnTo>
                  <a:lnTo>
                    <a:pt x="607" y="260"/>
                  </a:lnTo>
                  <a:lnTo>
                    <a:pt x="607" y="259"/>
                  </a:lnTo>
                  <a:lnTo>
                    <a:pt x="607" y="256"/>
                  </a:lnTo>
                  <a:lnTo>
                    <a:pt x="607" y="254"/>
                  </a:lnTo>
                  <a:lnTo>
                    <a:pt x="607" y="236"/>
                  </a:lnTo>
                  <a:lnTo>
                    <a:pt x="607" y="226"/>
                  </a:lnTo>
                  <a:lnTo>
                    <a:pt x="608" y="223"/>
                  </a:lnTo>
                  <a:lnTo>
                    <a:pt x="608" y="219"/>
                  </a:lnTo>
                  <a:lnTo>
                    <a:pt x="608" y="217"/>
                  </a:lnTo>
                  <a:lnTo>
                    <a:pt x="607" y="208"/>
                  </a:lnTo>
                  <a:lnTo>
                    <a:pt x="607" y="192"/>
                  </a:lnTo>
                  <a:lnTo>
                    <a:pt x="607" y="182"/>
                  </a:lnTo>
                  <a:lnTo>
                    <a:pt x="607" y="181"/>
                  </a:lnTo>
                  <a:lnTo>
                    <a:pt x="615" y="181"/>
                  </a:lnTo>
                  <a:lnTo>
                    <a:pt x="635" y="181"/>
                  </a:lnTo>
                  <a:lnTo>
                    <a:pt x="643" y="181"/>
                  </a:lnTo>
                  <a:lnTo>
                    <a:pt x="652" y="181"/>
                  </a:lnTo>
                  <a:lnTo>
                    <a:pt x="661" y="181"/>
                  </a:lnTo>
                  <a:lnTo>
                    <a:pt x="661" y="177"/>
                  </a:lnTo>
                  <a:lnTo>
                    <a:pt x="661" y="176"/>
                  </a:lnTo>
                  <a:lnTo>
                    <a:pt x="661" y="172"/>
                  </a:lnTo>
                  <a:lnTo>
                    <a:pt x="665" y="172"/>
                  </a:lnTo>
                  <a:lnTo>
                    <a:pt x="667" y="172"/>
                  </a:lnTo>
                  <a:lnTo>
                    <a:pt x="670" y="172"/>
                  </a:lnTo>
                  <a:lnTo>
                    <a:pt x="671" y="172"/>
                  </a:lnTo>
                  <a:lnTo>
                    <a:pt x="672" y="172"/>
                  </a:lnTo>
                  <a:lnTo>
                    <a:pt x="675" y="172"/>
                  </a:lnTo>
                  <a:lnTo>
                    <a:pt x="679" y="172"/>
                  </a:lnTo>
                  <a:lnTo>
                    <a:pt x="680" y="172"/>
                  </a:lnTo>
                  <a:lnTo>
                    <a:pt x="691" y="172"/>
                  </a:lnTo>
                  <a:lnTo>
                    <a:pt x="712" y="172"/>
                  </a:lnTo>
                  <a:lnTo>
                    <a:pt x="715" y="172"/>
                  </a:lnTo>
                  <a:lnTo>
                    <a:pt x="717" y="172"/>
                  </a:lnTo>
                  <a:lnTo>
                    <a:pt x="718" y="172"/>
                  </a:lnTo>
                  <a:lnTo>
                    <a:pt x="719" y="172"/>
                  </a:lnTo>
                  <a:lnTo>
                    <a:pt x="721" y="172"/>
                  </a:lnTo>
                  <a:lnTo>
                    <a:pt x="721" y="144"/>
                  </a:lnTo>
                  <a:lnTo>
                    <a:pt x="721" y="143"/>
                  </a:lnTo>
                  <a:lnTo>
                    <a:pt x="721" y="140"/>
                  </a:lnTo>
                  <a:lnTo>
                    <a:pt x="721" y="132"/>
                  </a:lnTo>
                  <a:lnTo>
                    <a:pt x="721" y="68"/>
                  </a:lnTo>
                  <a:lnTo>
                    <a:pt x="721" y="62"/>
                  </a:lnTo>
                  <a:lnTo>
                    <a:pt x="721" y="60"/>
                  </a:lnTo>
                  <a:lnTo>
                    <a:pt x="721" y="59"/>
                  </a:lnTo>
                  <a:lnTo>
                    <a:pt x="721" y="55"/>
                  </a:lnTo>
                  <a:lnTo>
                    <a:pt x="721" y="47"/>
                  </a:lnTo>
                  <a:lnTo>
                    <a:pt x="721" y="46"/>
                  </a:lnTo>
                  <a:lnTo>
                    <a:pt x="722" y="46"/>
                  </a:lnTo>
                  <a:lnTo>
                    <a:pt x="750" y="46"/>
                  </a:lnTo>
                  <a:lnTo>
                    <a:pt x="773" y="46"/>
                  </a:lnTo>
                  <a:lnTo>
                    <a:pt x="773" y="24"/>
                  </a:lnTo>
                  <a:lnTo>
                    <a:pt x="773" y="20"/>
                  </a:lnTo>
                  <a:lnTo>
                    <a:pt x="773" y="18"/>
                  </a:lnTo>
                  <a:lnTo>
                    <a:pt x="777" y="18"/>
                  </a:lnTo>
                  <a:lnTo>
                    <a:pt x="792" y="18"/>
                  </a:lnTo>
                  <a:lnTo>
                    <a:pt x="793" y="18"/>
                  </a:lnTo>
                  <a:lnTo>
                    <a:pt x="793" y="7"/>
                  </a:lnTo>
                  <a:lnTo>
                    <a:pt x="793" y="3"/>
                  </a:lnTo>
                  <a:lnTo>
                    <a:pt x="793" y="0"/>
                  </a:lnTo>
                  <a:lnTo>
                    <a:pt x="799" y="0"/>
                  </a:lnTo>
                  <a:lnTo>
                    <a:pt x="803" y="0"/>
                  </a:lnTo>
                  <a:lnTo>
                    <a:pt x="816" y="0"/>
                  </a:lnTo>
                  <a:lnTo>
                    <a:pt x="817" y="0"/>
                  </a:lnTo>
                  <a:close/>
                  <a:moveTo>
                    <a:pt x="324" y="541"/>
                  </a:moveTo>
                  <a:lnTo>
                    <a:pt x="325" y="541"/>
                  </a:lnTo>
                  <a:lnTo>
                    <a:pt x="327" y="541"/>
                  </a:lnTo>
                  <a:lnTo>
                    <a:pt x="327" y="544"/>
                  </a:lnTo>
                  <a:lnTo>
                    <a:pt x="325" y="544"/>
                  </a:lnTo>
                  <a:lnTo>
                    <a:pt x="324" y="544"/>
                  </a:lnTo>
                  <a:lnTo>
                    <a:pt x="324" y="547"/>
                  </a:lnTo>
                  <a:lnTo>
                    <a:pt x="326" y="547"/>
                  </a:lnTo>
                  <a:lnTo>
                    <a:pt x="326" y="549"/>
                  </a:lnTo>
                  <a:lnTo>
                    <a:pt x="330" y="549"/>
                  </a:lnTo>
                  <a:lnTo>
                    <a:pt x="330" y="548"/>
                  </a:lnTo>
                  <a:lnTo>
                    <a:pt x="331" y="549"/>
                  </a:lnTo>
                  <a:lnTo>
                    <a:pt x="332" y="549"/>
                  </a:lnTo>
                  <a:lnTo>
                    <a:pt x="332" y="548"/>
                  </a:lnTo>
                  <a:lnTo>
                    <a:pt x="332" y="544"/>
                  </a:lnTo>
                  <a:lnTo>
                    <a:pt x="332" y="541"/>
                  </a:lnTo>
                  <a:lnTo>
                    <a:pt x="333" y="541"/>
                  </a:lnTo>
                  <a:lnTo>
                    <a:pt x="333" y="544"/>
                  </a:lnTo>
                  <a:lnTo>
                    <a:pt x="334" y="544"/>
                  </a:lnTo>
                  <a:lnTo>
                    <a:pt x="335" y="544"/>
                  </a:lnTo>
                  <a:lnTo>
                    <a:pt x="336" y="544"/>
                  </a:lnTo>
                  <a:lnTo>
                    <a:pt x="339" y="544"/>
                  </a:lnTo>
                  <a:lnTo>
                    <a:pt x="340" y="544"/>
                  </a:lnTo>
                  <a:lnTo>
                    <a:pt x="341" y="544"/>
                  </a:lnTo>
                  <a:lnTo>
                    <a:pt x="344" y="544"/>
                  </a:lnTo>
                  <a:lnTo>
                    <a:pt x="344" y="543"/>
                  </a:lnTo>
                  <a:lnTo>
                    <a:pt x="345" y="543"/>
                  </a:lnTo>
                  <a:lnTo>
                    <a:pt x="347" y="543"/>
                  </a:lnTo>
                  <a:lnTo>
                    <a:pt x="348" y="543"/>
                  </a:lnTo>
                  <a:lnTo>
                    <a:pt x="348" y="541"/>
                  </a:lnTo>
                  <a:lnTo>
                    <a:pt x="348" y="539"/>
                  </a:lnTo>
                  <a:lnTo>
                    <a:pt x="347" y="539"/>
                  </a:lnTo>
                  <a:lnTo>
                    <a:pt x="347" y="535"/>
                  </a:lnTo>
                  <a:lnTo>
                    <a:pt x="345" y="535"/>
                  </a:lnTo>
                  <a:lnTo>
                    <a:pt x="344" y="535"/>
                  </a:lnTo>
                  <a:lnTo>
                    <a:pt x="343" y="535"/>
                  </a:lnTo>
                  <a:lnTo>
                    <a:pt x="342" y="535"/>
                  </a:lnTo>
                  <a:lnTo>
                    <a:pt x="341" y="535"/>
                  </a:lnTo>
                  <a:lnTo>
                    <a:pt x="341" y="534"/>
                  </a:lnTo>
                  <a:lnTo>
                    <a:pt x="339" y="534"/>
                  </a:lnTo>
                  <a:lnTo>
                    <a:pt x="339" y="532"/>
                  </a:lnTo>
                  <a:lnTo>
                    <a:pt x="336" y="532"/>
                  </a:lnTo>
                  <a:lnTo>
                    <a:pt x="336" y="531"/>
                  </a:lnTo>
                  <a:lnTo>
                    <a:pt x="336" y="528"/>
                  </a:lnTo>
                  <a:lnTo>
                    <a:pt x="336" y="526"/>
                  </a:lnTo>
                  <a:lnTo>
                    <a:pt x="338" y="526"/>
                  </a:lnTo>
                  <a:lnTo>
                    <a:pt x="339" y="526"/>
                  </a:lnTo>
                  <a:lnTo>
                    <a:pt x="339" y="527"/>
                  </a:lnTo>
                  <a:lnTo>
                    <a:pt x="339" y="529"/>
                  </a:lnTo>
                  <a:lnTo>
                    <a:pt x="339" y="531"/>
                  </a:lnTo>
                  <a:lnTo>
                    <a:pt x="341" y="531"/>
                  </a:lnTo>
                  <a:lnTo>
                    <a:pt x="341" y="529"/>
                  </a:lnTo>
                  <a:lnTo>
                    <a:pt x="341" y="527"/>
                  </a:lnTo>
                  <a:lnTo>
                    <a:pt x="341" y="526"/>
                  </a:lnTo>
                  <a:lnTo>
                    <a:pt x="343" y="526"/>
                  </a:lnTo>
                  <a:lnTo>
                    <a:pt x="345" y="526"/>
                  </a:lnTo>
                  <a:lnTo>
                    <a:pt x="348" y="526"/>
                  </a:lnTo>
                  <a:lnTo>
                    <a:pt x="350" y="526"/>
                  </a:lnTo>
                  <a:lnTo>
                    <a:pt x="350" y="525"/>
                  </a:lnTo>
                  <a:lnTo>
                    <a:pt x="350" y="524"/>
                  </a:lnTo>
                  <a:lnTo>
                    <a:pt x="350" y="523"/>
                  </a:lnTo>
                  <a:lnTo>
                    <a:pt x="350" y="522"/>
                  </a:lnTo>
                  <a:lnTo>
                    <a:pt x="350" y="519"/>
                  </a:lnTo>
                  <a:lnTo>
                    <a:pt x="350" y="518"/>
                  </a:lnTo>
                  <a:lnTo>
                    <a:pt x="348" y="518"/>
                  </a:lnTo>
                  <a:lnTo>
                    <a:pt x="347" y="518"/>
                  </a:lnTo>
                  <a:lnTo>
                    <a:pt x="345" y="518"/>
                  </a:lnTo>
                  <a:lnTo>
                    <a:pt x="345" y="519"/>
                  </a:lnTo>
                  <a:lnTo>
                    <a:pt x="344" y="519"/>
                  </a:lnTo>
                  <a:lnTo>
                    <a:pt x="344" y="518"/>
                  </a:lnTo>
                  <a:lnTo>
                    <a:pt x="344" y="517"/>
                  </a:lnTo>
                  <a:lnTo>
                    <a:pt x="344" y="515"/>
                  </a:lnTo>
                  <a:lnTo>
                    <a:pt x="344" y="514"/>
                  </a:lnTo>
                  <a:lnTo>
                    <a:pt x="341" y="512"/>
                  </a:lnTo>
                  <a:lnTo>
                    <a:pt x="341" y="508"/>
                  </a:lnTo>
                  <a:lnTo>
                    <a:pt x="334" y="508"/>
                  </a:lnTo>
                  <a:lnTo>
                    <a:pt x="332" y="508"/>
                  </a:lnTo>
                  <a:lnTo>
                    <a:pt x="323" y="508"/>
                  </a:lnTo>
                  <a:lnTo>
                    <a:pt x="323" y="512"/>
                  </a:lnTo>
                  <a:lnTo>
                    <a:pt x="323" y="517"/>
                  </a:lnTo>
                  <a:lnTo>
                    <a:pt x="323" y="519"/>
                  </a:lnTo>
                  <a:lnTo>
                    <a:pt x="323" y="520"/>
                  </a:lnTo>
                  <a:lnTo>
                    <a:pt x="323" y="523"/>
                  </a:lnTo>
                  <a:lnTo>
                    <a:pt x="324" y="524"/>
                  </a:lnTo>
                  <a:lnTo>
                    <a:pt x="324" y="526"/>
                  </a:lnTo>
                  <a:lnTo>
                    <a:pt x="323" y="527"/>
                  </a:lnTo>
                  <a:lnTo>
                    <a:pt x="323" y="531"/>
                  </a:lnTo>
                  <a:lnTo>
                    <a:pt x="324" y="535"/>
                  </a:lnTo>
                  <a:lnTo>
                    <a:pt x="324" y="539"/>
                  </a:lnTo>
                  <a:lnTo>
                    <a:pt x="324" y="540"/>
                  </a:lnTo>
                  <a:lnTo>
                    <a:pt x="324" y="541"/>
                  </a:lnTo>
                  <a:close/>
                  <a:moveTo>
                    <a:pt x="347" y="532"/>
                  </a:moveTo>
                  <a:lnTo>
                    <a:pt x="347" y="531"/>
                  </a:lnTo>
                  <a:lnTo>
                    <a:pt x="345" y="531"/>
                  </a:lnTo>
                  <a:lnTo>
                    <a:pt x="345" y="532"/>
                  </a:lnTo>
                  <a:lnTo>
                    <a:pt x="347" y="532"/>
                  </a:lnTo>
                  <a:close/>
                  <a:moveTo>
                    <a:pt x="86" y="651"/>
                  </a:moveTo>
                  <a:lnTo>
                    <a:pt x="86" y="652"/>
                  </a:lnTo>
                  <a:lnTo>
                    <a:pt x="88" y="652"/>
                  </a:lnTo>
                  <a:lnTo>
                    <a:pt x="89" y="652"/>
                  </a:lnTo>
                  <a:lnTo>
                    <a:pt x="89" y="651"/>
                  </a:lnTo>
                  <a:lnTo>
                    <a:pt x="88" y="651"/>
                  </a:lnTo>
                  <a:lnTo>
                    <a:pt x="86" y="651"/>
                  </a:lnTo>
                  <a:close/>
                  <a:moveTo>
                    <a:pt x="90" y="653"/>
                  </a:moveTo>
                  <a:lnTo>
                    <a:pt x="90" y="654"/>
                  </a:lnTo>
                  <a:lnTo>
                    <a:pt x="90" y="657"/>
                  </a:lnTo>
                  <a:lnTo>
                    <a:pt x="91" y="657"/>
                  </a:lnTo>
                  <a:lnTo>
                    <a:pt x="91" y="654"/>
                  </a:lnTo>
                  <a:lnTo>
                    <a:pt x="91" y="653"/>
                  </a:lnTo>
                  <a:lnTo>
                    <a:pt x="90" y="653"/>
                  </a:lnTo>
                  <a:close/>
                  <a:moveTo>
                    <a:pt x="56" y="699"/>
                  </a:moveTo>
                  <a:lnTo>
                    <a:pt x="57" y="699"/>
                  </a:lnTo>
                  <a:lnTo>
                    <a:pt x="57" y="696"/>
                  </a:lnTo>
                  <a:lnTo>
                    <a:pt x="56" y="696"/>
                  </a:lnTo>
                  <a:lnTo>
                    <a:pt x="55" y="696"/>
                  </a:lnTo>
                  <a:lnTo>
                    <a:pt x="55" y="698"/>
                  </a:lnTo>
                  <a:lnTo>
                    <a:pt x="55" y="699"/>
                  </a:lnTo>
                  <a:lnTo>
                    <a:pt x="56" y="699"/>
                  </a:lnTo>
                  <a:close/>
                  <a:moveTo>
                    <a:pt x="386" y="585"/>
                  </a:moveTo>
                  <a:lnTo>
                    <a:pt x="386" y="584"/>
                  </a:lnTo>
                  <a:lnTo>
                    <a:pt x="386" y="579"/>
                  </a:lnTo>
                  <a:lnTo>
                    <a:pt x="383" y="579"/>
                  </a:lnTo>
                  <a:lnTo>
                    <a:pt x="381" y="579"/>
                  </a:lnTo>
                  <a:lnTo>
                    <a:pt x="381" y="585"/>
                  </a:lnTo>
                  <a:lnTo>
                    <a:pt x="383" y="585"/>
                  </a:lnTo>
                  <a:lnTo>
                    <a:pt x="386" y="585"/>
                  </a:lnTo>
                  <a:close/>
                  <a:moveTo>
                    <a:pt x="352" y="593"/>
                  </a:moveTo>
                  <a:lnTo>
                    <a:pt x="352" y="595"/>
                  </a:lnTo>
                  <a:lnTo>
                    <a:pt x="352" y="596"/>
                  </a:lnTo>
                  <a:lnTo>
                    <a:pt x="349" y="596"/>
                  </a:lnTo>
                  <a:lnTo>
                    <a:pt x="349" y="598"/>
                  </a:lnTo>
                  <a:lnTo>
                    <a:pt x="347" y="598"/>
                  </a:lnTo>
                  <a:lnTo>
                    <a:pt x="344" y="598"/>
                  </a:lnTo>
                  <a:lnTo>
                    <a:pt x="345" y="601"/>
                  </a:lnTo>
                  <a:lnTo>
                    <a:pt x="347" y="603"/>
                  </a:lnTo>
                  <a:lnTo>
                    <a:pt x="351" y="611"/>
                  </a:lnTo>
                  <a:lnTo>
                    <a:pt x="352" y="611"/>
                  </a:lnTo>
                  <a:lnTo>
                    <a:pt x="353" y="611"/>
                  </a:lnTo>
                  <a:lnTo>
                    <a:pt x="355" y="611"/>
                  </a:lnTo>
                  <a:lnTo>
                    <a:pt x="353" y="612"/>
                  </a:lnTo>
                  <a:lnTo>
                    <a:pt x="355" y="612"/>
                  </a:lnTo>
                  <a:lnTo>
                    <a:pt x="355" y="614"/>
                  </a:lnTo>
                  <a:lnTo>
                    <a:pt x="358" y="615"/>
                  </a:lnTo>
                  <a:lnTo>
                    <a:pt x="358" y="616"/>
                  </a:lnTo>
                  <a:lnTo>
                    <a:pt x="359" y="616"/>
                  </a:lnTo>
                  <a:lnTo>
                    <a:pt x="361" y="616"/>
                  </a:lnTo>
                  <a:lnTo>
                    <a:pt x="361" y="615"/>
                  </a:lnTo>
                  <a:lnTo>
                    <a:pt x="362" y="615"/>
                  </a:lnTo>
                  <a:lnTo>
                    <a:pt x="361" y="615"/>
                  </a:lnTo>
                  <a:lnTo>
                    <a:pt x="362" y="616"/>
                  </a:lnTo>
                  <a:lnTo>
                    <a:pt x="362" y="617"/>
                  </a:lnTo>
                  <a:lnTo>
                    <a:pt x="359" y="617"/>
                  </a:lnTo>
                  <a:lnTo>
                    <a:pt x="359" y="618"/>
                  </a:lnTo>
                  <a:lnTo>
                    <a:pt x="359" y="620"/>
                  </a:lnTo>
                  <a:lnTo>
                    <a:pt x="359" y="623"/>
                  </a:lnTo>
                  <a:lnTo>
                    <a:pt x="359" y="625"/>
                  </a:lnTo>
                  <a:lnTo>
                    <a:pt x="359" y="626"/>
                  </a:lnTo>
                  <a:lnTo>
                    <a:pt x="360" y="627"/>
                  </a:lnTo>
                  <a:lnTo>
                    <a:pt x="360" y="628"/>
                  </a:lnTo>
                  <a:lnTo>
                    <a:pt x="360" y="629"/>
                  </a:lnTo>
                  <a:lnTo>
                    <a:pt x="361" y="634"/>
                  </a:lnTo>
                  <a:lnTo>
                    <a:pt x="362" y="634"/>
                  </a:lnTo>
                  <a:lnTo>
                    <a:pt x="365" y="634"/>
                  </a:lnTo>
                  <a:lnTo>
                    <a:pt x="366" y="634"/>
                  </a:lnTo>
                  <a:lnTo>
                    <a:pt x="366" y="635"/>
                  </a:lnTo>
                  <a:lnTo>
                    <a:pt x="367" y="636"/>
                  </a:lnTo>
                  <a:lnTo>
                    <a:pt x="368" y="636"/>
                  </a:lnTo>
                  <a:lnTo>
                    <a:pt x="369" y="636"/>
                  </a:lnTo>
                  <a:lnTo>
                    <a:pt x="370" y="637"/>
                  </a:lnTo>
                  <a:lnTo>
                    <a:pt x="369" y="637"/>
                  </a:lnTo>
                  <a:lnTo>
                    <a:pt x="370" y="637"/>
                  </a:lnTo>
                  <a:lnTo>
                    <a:pt x="371" y="639"/>
                  </a:lnTo>
                  <a:lnTo>
                    <a:pt x="370" y="640"/>
                  </a:lnTo>
                  <a:lnTo>
                    <a:pt x="371" y="641"/>
                  </a:lnTo>
                  <a:lnTo>
                    <a:pt x="373" y="641"/>
                  </a:lnTo>
                  <a:lnTo>
                    <a:pt x="373" y="642"/>
                  </a:lnTo>
                  <a:lnTo>
                    <a:pt x="371" y="642"/>
                  </a:lnTo>
                  <a:lnTo>
                    <a:pt x="370" y="644"/>
                  </a:lnTo>
                  <a:lnTo>
                    <a:pt x="371" y="644"/>
                  </a:lnTo>
                  <a:lnTo>
                    <a:pt x="371" y="643"/>
                  </a:lnTo>
                  <a:lnTo>
                    <a:pt x="373" y="644"/>
                  </a:lnTo>
                  <a:lnTo>
                    <a:pt x="375" y="644"/>
                  </a:lnTo>
                  <a:lnTo>
                    <a:pt x="377" y="644"/>
                  </a:lnTo>
                  <a:lnTo>
                    <a:pt x="377" y="643"/>
                  </a:lnTo>
                  <a:lnTo>
                    <a:pt x="377" y="640"/>
                  </a:lnTo>
                  <a:lnTo>
                    <a:pt x="377" y="637"/>
                  </a:lnTo>
                  <a:lnTo>
                    <a:pt x="377" y="635"/>
                  </a:lnTo>
                  <a:lnTo>
                    <a:pt x="377" y="634"/>
                  </a:lnTo>
                  <a:lnTo>
                    <a:pt x="377" y="632"/>
                  </a:lnTo>
                  <a:lnTo>
                    <a:pt x="377" y="629"/>
                  </a:lnTo>
                  <a:lnTo>
                    <a:pt x="377" y="627"/>
                  </a:lnTo>
                  <a:lnTo>
                    <a:pt x="377" y="626"/>
                  </a:lnTo>
                  <a:lnTo>
                    <a:pt x="373" y="626"/>
                  </a:lnTo>
                  <a:lnTo>
                    <a:pt x="371" y="626"/>
                  </a:lnTo>
                  <a:lnTo>
                    <a:pt x="371" y="619"/>
                  </a:lnTo>
                  <a:lnTo>
                    <a:pt x="370" y="619"/>
                  </a:lnTo>
                  <a:lnTo>
                    <a:pt x="370" y="616"/>
                  </a:lnTo>
                  <a:lnTo>
                    <a:pt x="368" y="616"/>
                  </a:lnTo>
                  <a:lnTo>
                    <a:pt x="368" y="609"/>
                  </a:lnTo>
                  <a:lnTo>
                    <a:pt x="368" y="606"/>
                  </a:lnTo>
                  <a:lnTo>
                    <a:pt x="368" y="603"/>
                  </a:lnTo>
                  <a:lnTo>
                    <a:pt x="368" y="602"/>
                  </a:lnTo>
                  <a:lnTo>
                    <a:pt x="365" y="600"/>
                  </a:lnTo>
                  <a:lnTo>
                    <a:pt x="364" y="600"/>
                  </a:lnTo>
                  <a:lnTo>
                    <a:pt x="362" y="599"/>
                  </a:lnTo>
                  <a:lnTo>
                    <a:pt x="361" y="599"/>
                  </a:lnTo>
                  <a:lnTo>
                    <a:pt x="361" y="598"/>
                  </a:lnTo>
                  <a:lnTo>
                    <a:pt x="359" y="598"/>
                  </a:lnTo>
                  <a:lnTo>
                    <a:pt x="359" y="595"/>
                  </a:lnTo>
                  <a:lnTo>
                    <a:pt x="358" y="595"/>
                  </a:lnTo>
                  <a:lnTo>
                    <a:pt x="357" y="596"/>
                  </a:lnTo>
                  <a:lnTo>
                    <a:pt x="357" y="593"/>
                  </a:lnTo>
                  <a:lnTo>
                    <a:pt x="356" y="593"/>
                  </a:lnTo>
                  <a:lnTo>
                    <a:pt x="355" y="593"/>
                  </a:lnTo>
                  <a:lnTo>
                    <a:pt x="355" y="594"/>
                  </a:lnTo>
                  <a:lnTo>
                    <a:pt x="353" y="594"/>
                  </a:lnTo>
                  <a:lnTo>
                    <a:pt x="353" y="593"/>
                  </a:lnTo>
                  <a:lnTo>
                    <a:pt x="352" y="593"/>
                  </a:lnTo>
                  <a:close/>
                  <a:moveTo>
                    <a:pt x="343" y="616"/>
                  </a:moveTo>
                  <a:lnTo>
                    <a:pt x="343" y="614"/>
                  </a:lnTo>
                  <a:lnTo>
                    <a:pt x="345" y="614"/>
                  </a:lnTo>
                  <a:lnTo>
                    <a:pt x="345" y="611"/>
                  </a:lnTo>
                  <a:lnTo>
                    <a:pt x="347" y="611"/>
                  </a:lnTo>
                  <a:lnTo>
                    <a:pt x="348" y="611"/>
                  </a:lnTo>
                  <a:lnTo>
                    <a:pt x="348" y="612"/>
                  </a:lnTo>
                  <a:lnTo>
                    <a:pt x="350" y="612"/>
                  </a:lnTo>
                  <a:lnTo>
                    <a:pt x="350" y="611"/>
                  </a:lnTo>
                  <a:lnTo>
                    <a:pt x="349" y="611"/>
                  </a:lnTo>
                  <a:lnTo>
                    <a:pt x="349" y="610"/>
                  </a:lnTo>
                  <a:lnTo>
                    <a:pt x="348" y="609"/>
                  </a:lnTo>
                  <a:lnTo>
                    <a:pt x="345" y="603"/>
                  </a:lnTo>
                  <a:lnTo>
                    <a:pt x="343" y="603"/>
                  </a:lnTo>
                  <a:lnTo>
                    <a:pt x="341" y="603"/>
                  </a:lnTo>
                  <a:lnTo>
                    <a:pt x="341" y="602"/>
                  </a:lnTo>
                  <a:lnTo>
                    <a:pt x="341" y="601"/>
                  </a:lnTo>
                  <a:lnTo>
                    <a:pt x="336" y="601"/>
                  </a:lnTo>
                  <a:lnTo>
                    <a:pt x="336" y="604"/>
                  </a:lnTo>
                  <a:lnTo>
                    <a:pt x="336" y="607"/>
                  </a:lnTo>
                  <a:lnTo>
                    <a:pt x="339" y="607"/>
                  </a:lnTo>
                  <a:lnTo>
                    <a:pt x="339" y="608"/>
                  </a:lnTo>
                  <a:lnTo>
                    <a:pt x="340" y="608"/>
                  </a:lnTo>
                  <a:lnTo>
                    <a:pt x="341" y="608"/>
                  </a:lnTo>
                  <a:lnTo>
                    <a:pt x="341" y="609"/>
                  </a:lnTo>
                  <a:lnTo>
                    <a:pt x="341" y="611"/>
                  </a:lnTo>
                  <a:lnTo>
                    <a:pt x="341" y="616"/>
                  </a:lnTo>
                  <a:lnTo>
                    <a:pt x="343" y="616"/>
                  </a:lnTo>
                  <a:close/>
                  <a:moveTo>
                    <a:pt x="395" y="724"/>
                  </a:moveTo>
                  <a:lnTo>
                    <a:pt x="396" y="724"/>
                  </a:lnTo>
                  <a:lnTo>
                    <a:pt x="398" y="723"/>
                  </a:lnTo>
                  <a:lnTo>
                    <a:pt x="396" y="719"/>
                  </a:lnTo>
                  <a:lnTo>
                    <a:pt x="395" y="717"/>
                  </a:lnTo>
                  <a:lnTo>
                    <a:pt x="395" y="720"/>
                  </a:lnTo>
                  <a:lnTo>
                    <a:pt x="395" y="724"/>
                  </a:lnTo>
                  <a:close/>
                  <a:moveTo>
                    <a:pt x="403" y="575"/>
                  </a:moveTo>
                  <a:lnTo>
                    <a:pt x="404" y="576"/>
                  </a:lnTo>
                  <a:lnTo>
                    <a:pt x="404" y="570"/>
                  </a:lnTo>
                  <a:lnTo>
                    <a:pt x="396" y="570"/>
                  </a:lnTo>
                  <a:lnTo>
                    <a:pt x="400" y="573"/>
                  </a:lnTo>
                  <a:lnTo>
                    <a:pt x="403" y="57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85" name="Freeform 80">
              <a:extLst>
                <a:ext uri="{FF2B5EF4-FFF2-40B4-BE49-F238E27FC236}">
                  <a16:creationId xmlns:a16="http://schemas.microsoft.com/office/drawing/2014/main" id="{CA3D9D89-0D5E-D3FE-E52D-DF2A9E5BCF1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84526" y="1193800"/>
              <a:ext cx="1203325" cy="1090613"/>
            </a:xfrm>
            <a:custGeom>
              <a:avLst/>
              <a:gdLst>
                <a:gd name="T0" fmla="*/ 129 w 758"/>
                <a:gd name="T1" fmla="*/ 580 h 687"/>
                <a:gd name="T2" fmla="*/ 135 w 758"/>
                <a:gd name="T3" fmla="*/ 577 h 687"/>
                <a:gd name="T4" fmla="*/ 156 w 758"/>
                <a:gd name="T5" fmla="*/ 563 h 687"/>
                <a:gd name="T6" fmla="*/ 21 w 758"/>
                <a:gd name="T7" fmla="*/ 442 h 687"/>
                <a:gd name="T8" fmla="*/ 504 w 758"/>
                <a:gd name="T9" fmla="*/ 212 h 687"/>
                <a:gd name="T10" fmla="*/ 658 w 758"/>
                <a:gd name="T11" fmla="*/ 200 h 687"/>
                <a:gd name="T12" fmla="*/ 540 w 758"/>
                <a:gd name="T13" fmla="*/ 36 h 687"/>
                <a:gd name="T14" fmla="*/ 540 w 758"/>
                <a:gd name="T15" fmla="*/ 73 h 687"/>
                <a:gd name="T16" fmla="*/ 722 w 758"/>
                <a:gd name="T17" fmla="*/ 200 h 687"/>
                <a:gd name="T18" fmla="*/ 577 w 758"/>
                <a:gd name="T19" fmla="*/ 171 h 687"/>
                <a:gd name="T20" fmla="*/ 492 w 758"/>
                <a:gd name="T21" fmla="*/ 208 h 687"/>
                <a:gd name="T22" fmla="*/ 422 w 758"/>
                <a:gd name="T23" fmla="*/ 205 h 687"/>
                <a:gd name="T24" fmla="*/ 415 w 758"/>
                <a:gd name="T25" fmla="*/ 207 h 687"/>
                <a:gd name="T26" fmla="*/ 385 w 758"/>
                <a:gd name="T27" fmla="*/ 216 h 687"/>
                <a:gd name="T28" fmla="*/ 305 w 758"/>
                <a:gd name="T29" fmla="*/ 217 h 687"/>
                <a:gd name="T30" fmla="*/ 331 w 758"/>
                <a:gd name="T31" fmla="*/ 218 h 687"/>
                <a:gd name="T32" fmla="*/ 469 w 758"/>
                <a:gd name="T33" fmla="*/ 325 h 687"/>
                <a:gd name="T34" fmla="*/ 499 w 758"/>
                <a:gd name="T35" fmla="*/ 344 h 687"/>
                <a:gd name="T36" fmla="*/ 542 w 758"/>
                <a:gd name="T37" fmla="*/ 396 h 687"/>
                <a:gd name="T38" fmla="*/ 344 w 758"/>
                <a:gd name="T39" fmla="*/ 396 h 687"/>
                <a:gd name="T40" fmla="*/ 450 w 758"/>
                <a:gd name="T41" fmla="*/ 526 h 687"/>
                <a:gd name="T42" fmla="*/ 398 w 758"/>
                <a:gd name="T43" fmla="*/ 632 h 687"/>
                <a:gd name="T44" fmla="*/ 385 w 758"/>
                <a:gd name="T45" fmla="*/ 648 h 687"/>
                <a:gd name="T46" fmla="*/ 352 w 758"/>
                <a:gd name="T47" fmla="*/ 660 h 687"/>
                <a:gd name="T48" fmla="*/ 262 w 758"/>
                <a:gd name="T49" fmla="*/ 669 h 687"/>
                <a:gd name="T50" fmla="*/ 192 w 758"/>
                <a:gd name="T51" fmla="*/ 642 h 687"/>
                <a:gd name="T52" fmla="*/ 299 w 758"/>
                <a:gd name="T53" fmla="*/ 611 h 687"/>
                <a:gd name="T54" fmla="*/ 282 w 758"/>
                <a:gd name="T55" fmla="*/ 596 h 687"/>
                <a:gd name="T56" fmla="*/ 274 w 758"/>
                <a:gd name="T57" fmla="*/ 576 h 687"/>
                <a:gd name="T58" fmla="*/ 293 w 758"/>
                <a:gd name="T59" fmla="*/ 559 h 687"/>
                <a:gd name="T60" fmla="*/ 310 w 758"/>
                <a:gd name="T61" fmla="*/ 560 h 687"/>
                <a:gd name="T62" fmla="*/ 362 w 758"/>
                <a:gd name="T63" fmla="*/ 488 h 687"/>
                <a:gd name="T64" fmla="*/ 240 w 758"/>
                <a:gd name="T65" fmla="*/ 480 h 687"/>
                <a:gd name="T66" fmla="*/ 148 w 758"/>
                <a:gd name="T67" fmla="*/ 523 h 687"/>
                <a:gd name="T68" fmla="*/ 120 w 758"/>
                <a:gd name="T69" fmla="*/ 508 h 687"/>
                <a:gd name="T70" fmla="*/ 111 w 758"/>
                <a:gd name="T71" fmla="*/ 449 h 687"/>
                <a:gd name="T72" fmla="*/ 94 w 758"/>
                <a:gd name="T73" fmla="*/ 426 h 687"/>
                <a:gd name="T74" fmla="*/ 66 w 758"/>
                <a:gd name="T75" fmla="*/ 419 h 687"/>
                <a:gd name="T76" fmla="*/ 17 w 758"/>
                <a:gd name="T77" fmla="*/ 324 h 687"/>
                <a:gd name="T78" fmla="*/ 30 w 758"/>
                <a:gd name="T79" fmla="*/ 275 h 687"/>
                <a:gd name="T80" fmla="*/ 3 w 758"/>
                <a:gd name="T81" fmla="*/ 227 h 687"/>
                <a:gd name="T82" fmla="*/ 56 w 758"/>
                <a:gd name="T83" fmla="*/ 175 h 687"/>
                <a:gd name="T84" fmla="*/ 217 w 758"/>
                <a:gd name="T85" fmla="*/ 128 h 687"/>
                <a:gd name="T86" fmla="*/ 271 w 758"/>
                <a:gd name="T87" fmla="*/ 20 h 687"/>
                <a:gd name="T88" fmla="*/ 308 w 758"/>
                <a:gd name="T89" fmla="*/ 32 h 687"/>
                <a:gd name="T90" fmla="*/ 333 w 758"/>
                <a:gd name="T91" fmla="*/ 73 h 687"/>
                <a:gd name="T92" fmla="*/ 317 w 758"/>
                <a:gd name="T93" fmla="*/ 36 h 687"/>
                <a:gd name="T94" fmla="*/ 283 w 758"/>
                <a:gd name="T95" fmla="*/ 19 h 687"/>
                <a:gd name="T96" fmla="*/ 302 w 758"/>
                <a:gd name="T97" fmla="*/ 44 h 687"/>
                <a:gd name="T98" fmla="*/ 511 w 758"/>
                <a:gd name="T99" fmla="*/ 144 h 687"/>
                <a:gd name="T100" fmla="*/ 316 w 758"/>
                <a:gd name="T101" fmla="*/ 145 h 687"/>
                <a:gd name="T102" fmla="*/ 271 w 758"/>
                <a:gd name="T103" fmla="*/ 254 h 687"/>
                <a:gd name="T104" fmla="*/ 285 w 758"/>
                <a:gd name="T105" fmla="*/ 272 h 687"/>
                <a:gd name="T106" fmla="*/ 299 w 758"/>
                <a:gd name="T107" fmla="*/ 280 h 687"/>
                <a:gd name="T108" fmla="*/ 311 w 758"/>
                <a:gd name="T109" fmla="*/ 296 h 687"/>
                <a:gd name="T110" fmla="*/ 317 w 758"/>
                <a:gd name="T111" fmla="*/ 289 h 687"/>
                <a:gd name="T112" fmla="*/ 325 w 758"/>
                <a:gd name="T113" fmla="*/ 345 h 687"/>
                <a:gd name="T114" fmla="*/ 329 w 758"/>
                <a:gd name="T115" fmla="*/ 360 h 687"/>
                <a:gd name="T116" fmla="*/ 323 w 758"/>
                <a:gd name="T117" fmla="*/ 563 h 687"/>
                <a:gd name="T118" fmla="*/ 346 w 758"/>
                <a:gd name="T119" fmla="*/ 596 h 687"/>
                <a:gd name="T120" fmla="*/ 425 w 758"/>
                <a:gd name="T121" fmla="*/ 361 h 687"/>
                <a:gd name="T122" fmla="*/ 596 w 758"/>
                <a:gd name="T123" fmla="*/ 18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58" h="687">
                  <a:moveTo>
                    <a:pt x="174" y="560"/>
                  </a:moveTo>
                  <a:lnTo>
                    <a:pt x="174" y="565"/>
                  </a:lnTo>
                  <a:lnTo>
                    <a:pt x="174" y="568"/>
                  </a:lnTo>
                  <a:lnTo>
                    <a:pt x="174" y="573"/>
                  </a:lnTo>
                  <a:lnTo>
                    <a:pt x="174" y="576"/>
                  </a:lnTo>
                  <a:lnTo>
                    <a:pt x="174" y="579"/>
                  </a:lnTo>
                  <a:lnTo>
                    <a:pt x="165" y="579"/>
                  </a:lnTo>
                  <a:lnTo>
                    <a:pt x="164" y="579"/>
                  </a:lnTo>
                  <a:lnTo>
                    <a:pt x="165" y="583"/>
                  </a:lnTo>
                  <a:lnTo>
                    <a:pt x="168" y="589"/>
                  </a:lnTo>
                  <a:lnTo>
                    <a:pt x="168" y="590"/>
                  </a:lnTo>
                  <a:lnTo>
                    <a:pt x="168" y="592"/>
                  </a:lnTo>
                  <a:lnTo>
                    <a:pt x="170" y="592"/>
                  </a:lnTo>
                  <a:lnTo>
                    <a:pt x="173" y="598"/>
                  </a:lnTo>
                  <a:lnTo>
                    <a:pt x="172" y="598"/>
                  </a:lnTo>
                  <a:lnTo>
                    <a:pt x="161" y="598"/>
                  </a:lnTo>
                  <a:lnTo>
                    <a:pt x="156" y="598"/>
                  </a:lnTo>
                  <a:lnTo>
                    <a:pt x="156" y="597"/>
                  </a:lnTo>
                  <a:lnTo>
                    <a:pt x="148" y="593"/>
                  </a:lnTo>
                  <a:lnTo>
                    <a:pt x="147" y="593"/>
                  </a:lnTo>
                  <a:lnTo>
                    <a:pt x="147" y="597"/>
                  </a:lnTo>
                  <a:lnTo>
                    <a:pt x="138" y="597"/>
                  </a:lnTo>
                  <a:lnTo>
                    <a:pt x="138" y="589"/>
                  </a:lnTo>
                  <a:lnTo>
                    <a:pt x="138" y="580"/>
                  </a:lnTo>
                  <a:lnTo>
                    <a:pt x="136" y="580"/>
                  </a:lnTo>
                  <a:lnTo>
                    <a:pt x="135" y="580"/>
                  </a:lnTo>
                  <a:lnTo>
                    <a:pt x="133" y="580"/>
                  </a:lnTo>
                  <a:lnTo>
                    <a:pt x="129" y="580"/>
                  </a:lnTo>
                  <a:lnTo>
                    <a:pt x="128" y="580"/>
                  </a:lnTo>
                  <a:lnTo>
                    <a:pt x="127" y="579"/>
                  </a:lnTo>
                  <a:lnTo>
                    <a:pt x="122" y="572"/>
                  </a:lnTo>
                  <a:lnTo>
                    <a:pt x="119" y="567"/>
                  </a:lnTo>
                  <a:lnTo>
                    <a:pt x="119" y="565"/>
                  </a:lnTo>
                  <a:lnTo>
                    <a:pt x="118" y="565"/>
                  </a:lnTo>
                  <a:lnTo>
                    <a:pt x="118" y="564"/>
                  </a:lnTo>
                  <a:lnTo>
                    <a:pt x="118" y="563"/>
                  </a:lnTo>
                  <a:lnTo>
                    <a:pt x="116" y="563"/>
                  </a:lnTo>
                  <a:lnTo>
                    <a:pt x="116" y="562"/>
                  </a:lnTo>
                  <a:lnTo>
                    <a:pt x="116" y="561"/>
                  </a:lnTo>
                  <a:lnTo>
                    <a:pt x="120" y="561"/>
                  </a:lnTo>
                  <a:lnTo>
                    <a:pt x="129" y="561"/>
                  </a:lnTo>
                  <a:lnTo>
                    <a:pt x="132" y="561"/>
                  </a:lnTo>
                  <a:lnTo>
                    <a:pt x="132" y="563"/>
                  </a:lnTo>
                  <a:lnTo>
                    <a:pt x="121" y="563"/>
                  </a:lnTo>
                  <a:lnTo>
                    <a:pt x="121" y="564"/>
                  </a:lnTo>
                  <a:lnTo>
                    <a:pt x="121" y="565"/>
                  </a:lnTo>
                  <a:lnTo>
                    <a:pt x="122" y="567"/>
                  </a:lnTo>
                  <a:lnTo>
                    <a:pt x="124" y="569"/>
                  </a:lnTo>
                  <a:lnTo>
                    <a:pt x="126" y="570"/>
                  </a:lnTo>
                  <a:lnTo>
                    <a:pt x="126" y="571"/>
                  </a:lnTo>
                  <a:lnTo>
                    <a:pt x="126" y="572"/>
                  </a:lnTo>
                  <a:lnTo>
                    <a:pt x="126" y="573"/>
                  </a:lnTo>
                  <a:lnTo>
                    <a:pt x="126" y="575"/>
                  </a:lnTo>
                  <a:lnTo>
                    <a:pt x="127" y="576"/>
                  </a:lnTo>
                  <a:lnTo>
                    <a:pt x="129" y="577"/>
                  </a:lnTo>
                  <a:lnTo>
                    <a:pt x="135" y="577"/>
                  </a:lnTo>
                  <a:lnTo>
                    <a:pt x="136" y="576"/>
                  </a:lnTo>
                  <a:lnTo>
                    <a:pt x="136" y="573"/>
                  </a:lnTo>
                  <a:lnTo>
                    <a:pt x="137" y="571"/>
                  </a:lnTo>
                  <a:lnTo>
                    <a:pt x="137" y="570"/>
                  </a:lnTo>
                  <a:lnTo>
                    <a:pt x="136" y="568"/>
                  </a:lnTo>
                  <a:lnTo>
                    <a:pt x="138" y="568"/>
                  </a:lnTo>
                  <a:lnTo>
                    <a:pt x="138" y="569"/>
                  </a:lnTo>
                  <a:lnTo>
                    <a:pt x="138" y="570"/>
                  </a:lnTo>
                  <a:lnTo>
                    <a:pt x="139" y="570"/>
                  </a:lnTo>
                  <a:lnTo>
                    <a:pt x="141" y="570"/>
                  </a:lnTo>
                  <a:lnTo>
                    <a:pt x="142" y="575"/>
                  </a:lnTo>
                  <a:lnTo>
                    <a:pt x="142" y="579"/>
                  </a:lnTo>
                  <a:lnTo>
                    <a:pt x="144" y="579"/>
                  </a:lnTo>
                  <a:lnTo>
                    <a:pt x="144" y="578"/>
                  </a:lnTo>
                  <a:lnTo>
                    <a:pt x="145" y="578"/>
                  </a:lnTo>
                  <a:lnTo>
                    <a:pt x="145" y="577"/>
                  </a:lnTo>
                  <a:lnTo>
                    <a:pt x="147" y="576"/>
                  </a:lnTo>
                  <a:lnTo>
                    <a:pt x="146" y="571"/>
                  </a:lnTo>
                  <a:lnTo>
                    <a:pt x="147" y="571"/>
                  </a:lnTo>
                  <a:lnTo>
                    <a:pt x="147" y="579"/>
                  </a:lnTo>
                  <a:lnTo>
                    <a:pt x="152" y="579"/>
                  </a:lnTo>
                  <a:lnTo>
                    <a:pt x="153" y="579"/>
                  </a:lnTo>
                  <a:lnTo>
                    <a:pt x="161" y="579"/>
                  </a:lnTo>
                  <a:lnTo>
                    <a:pt x="162" y="579"/>
                  </a:lnTo>
                  <a:lnTo>
                    <a:pt x="162" y="578"/>
                  </a:lnTo>
                  <a:lnTo>
                    <a:pt x="162" y="577"/>
                  </a:lnTo>
                  <a:lnTo>
                    <a:pt x="161" y="576"/>
                  </a:lnTo>
                  <a:lnTo>
                    <a:pt x="156" y="563"/>
                  </a:lnTo>
                  <a:lnTo>
                    <a:pt x="155" y="563"/>
                  </a:lnTo>
                  <a:lnTo>
                    <a:pt x="155" y="562"/>
                  </a:lnTo>
                  <a:lnTo>
                    <a:pt x="155" y="561"/>
                  </a:lnTo>
                  <a:lnTo>
                    <a:pt x="156" y="561"/>
                  </a:lnTo>
                  <a:lnTo>
                    <a:pt x="157" y="561"/>
                  </a:lnTo>
                  <a:lnTo>
                    <a:pt x="174" y="560"/>
                  </a:lnTo>
                  <a:close/>
                  <a:moveTo>
                    <a:pt x="162" y="580"/>
                  </a:moveTo>
                  <a:lnTo>
                    <a:pt x="161" y="580"/>
                  </a:lnTo>
                  <a:lnTo>
                    <a:pt x="162" y="584"/>
                  </a:lnTo>
                  <a:lnTo>
                    <a:pt x="164" y="584"/>
                  </a:lnTo>
                  <a:lnTo>
                    <a:pt x="163" y="581"/>
                  </a:lnTo>
                  <a:lnTo>
                    <a:pt x="162" y="581"/>
                  </a:lnTo>
                  <a:lnTo>
                    <a:pt x="162" y="580"/>
                  </a:lnTo>
                  <a:close/>
                  <a:moveTo>
                    <a:pt x="21" y="454"/>
                  </a:moveTo>
                  <a:lnTo>
                    <a:pt x="21" y="456"/>
                  </a:lnTo>
                  <a:lnTo>
                    <a:pt x="21" y="458"/>
                  </a:lnTo>
                  <a:lnTo>
                    <a:pt x="18" y="459"/>
                  </a:lnTo>
                  <a:lnTo>
                    <a:pt x="20" y="458"/>
                  </a:lnTo>
                  <a:lnTo>
                    <a:pt x="20" y="454"/>
                  </a:lnTo>
                  <a:lnTo>
                    <a:pt x="12" y="454"/>
                  </a:lnTo>
                  <a:lnTo>
                    <a:pt x="14" y="450"/>
                  </a:lnTo>
                  <a:lnTo>
                    <a:pt x="14" y="445"/>
                  </a:lnTo>
                  <a:lnTo>
                    <a:pt x="14" y="439"/>
                  </a:lnTo>
                  <a:lnTo>
                    <a:pt x="14" y="436"/>
                  </a:lnTo>
                  <a:lnTo>
                    <a:pt x="19" y="436"/>
                  </a:lnTo>
                  <a:lnTo>
                    <a:pt x="20" y="438"/>
                  </a:lnTo>
                  <a:lnTo>
                    <a:pt x="21" y="441"/>
                  </a:lnTo>
                  <a:lnTo>
                    <a:pt x="21" y="442"/>
                  </a:lnTo>
                  <a:lnTo>
                    <a:pt x="21" y="446"/>
                  </a:lnTo>
                  <a:lnTo>
                    <a:pt x="21" y="454"/>
                  </a:lnTo>
                  <a:close/>
                  <a:moveTo>
                    <a:pt x="469" y="252"/>
                  </a:moveTo>
                  <a:lnTo>
                    <a:pt x="451" y="252"/>
                  </a:lnTo>
                  <a:lnTo>
                    <a:pt x="451" y="234"/>
                  </a:lnTo>
                  <a:lnTo>
                    <a:pt x="450" y="219"/>
                  </a:lnTo>
                  <a:lnTo>
                    <a:pt x="460" y="220"/>
                  </a:lnTo>
                  <a:lnTo>
                    <a:pt x="468" y="222"/>
                  </a:lnTo>
                  <a:lnTo>
                    <a:pt x="468" y="224"/>
                  </a:lnTo>
                  <a:lnTo>
                    <a:pt x="468" y="234"/>
                  </a:lnTo>
                  <a:lnTo>
                    <a:pt x="469" y="252"/>
                  </a:lnTo>
                  <a:close/>
                  <a:moveTo>
                    <a:pt x="504" y="212"/>
                  </a:moveTo>
                  <a:lnTo>
                    <a:pt x="486" y="217"/>
                  </a:lnTo>
                  <a:lnTo>
                    <a:pt x="486" y="215"/>
                  </a:lnTo>
                  <a:lnTo>
                    <a:pt x="493" y="210"/>
                  </a:lnTo>
                  <a:lnTo>
                    <a:pt x="494" y="210"/>
                  </a:lnTo>
                  <a:lnTo>
                    <a:pt x="494" y="209"/>
                  </a:lnTo>
                  <a:lnTo>
                    <a:pt x="495" y="209"/>
                  </a:lnTo>
                  <a:lnTo>
                    <a:pt x="497" y="208"/>
                  </a:lnTo>
                  <a:lnTo>
                    <a:pt x="498" y="208"/>
                  </a:lnTo>
                  <a:lnTo>
                    <a:pt x="499" y="208"/>
                  </a:lnTo>
                  <a:lnTo>
                    <a:pt x="499" y="207"/>
                  </a:lnTo>
                  <a:lnTo>
                    <a:pt x="500" y="207"/>
                  </a:lnTo>
                  <a:lnTo>
                    <a:pt x="501" y="207"/>
                  </a:lnTo>
                  <a:lnTo>
                    <a:pt x="502" y="207"/>
                  </a:lnTo>
                  <a:lnTo>
                    <a:pt x="503" y="205"/>
                  </a:lnTo>
                  <a:lnTo>
                    <a:pt x="504" y="205"/>
                  </a:lnTo>
                  <a:lnTo>
                    <a:pt x="504" y="212"/>
                  </a:lnTo>
                  <a:close/>
                  <a:moveTo>
                    <a:pt x="578" y="199"/>
                  </a:moveTo>
                  <a:lnTo>
                    <a:pt x="578" y="215"/>
                  </a:lnTo>
                  <a:lnTo>
                    <a:pt x="546" y="215"/>
                  </a:lnTo>
                  <a:lnTo>
                    <a:pt x="544" y="215"/>
                  </a:lnTo>
                  <a:lnTo>
                    <a:pt x="544" y="204"/>
                  </a:lnTo>
                  <a:lnTo>
                    <a:pt x="577" y="198"/>
                  </a:lnTo>
                  <a:lnTo>
                    <a:pt x="578" y="198"/>
                  </a:lnTo>
                  <a:lnTo>
                    <a:pt x="578" y="199"/>
                  </a:lnTo>
                  <a:close/>
                  <a:moveTo>
                    <a:pt x="596" y="194"/>
                  </a:moveTo>
                  <a:lnTo>
                    <a:pt x="596" y="199"/>
                  </a:lnTo>
                  <a:lnTo>
                    <a:pt x="585" y="199"/>
                  </a:lnTo>
                  <a:lnTo>
                    <a:pt x="583" y="196"/>
                  </a:lnTo>
                  <a:lnTo>
                    <a:pt x="587" y="195"/>
                  </a:lnTo>
                  <a:lnTo>
                    <a:pt x="587" y="196"/>
                  </a:lnTo>
                  <a:lnTo>
                    <a:pt x="596" y="194"/>
                  </a:lnTo>
                  <a:close/>
                  <a:moveTo>
                    <a:pt x="555" y="199"/>
                  </a:moveTo>
                  <a:lnTo>
                    <a:pt x="555" y="190"/>
                  </a:lnTo>
                  <a:lnTo>
                    <a:pt x="560" y="190"/>
                  </a:lnTo>
                  <a:lnTo>
                    <a:pt x="560" y="198"/>
                  </a:lnTo>
                  <a:lnTo>
                    <a:pt x="559" y="198"/>
                  </a:lnTo>
                  <a:lnTo>
                    <a:pt x="558" y="199"/>
                  </a:lnTo>
                  <a:lnTo>
                    <a:pt x="557" y="199"/>
                  </a:lnTo>
                  <a:lnTo>
                    <a:pt x="555" y="199"/>
                  </a:lnTo>
                  <a:close/>
                  <a:moveTo>
                    <a:pt x="649" y="182"/>
                  </a:moveTo>
                  <a:lnTo>
                    <a:pt x="649" y="200"/>
                  </a:lnTo>
                  <a:lnTo>
                    <a:pt x="649" y="202"/>
                  </a:lnTo>
                  <a:lnTo>
                    <a:pt x="658" y="202"/>
                  </a:lnTo>
                  <a:lnTo>
                    <a:pt x="658" y="200"/>
                  </a:lnTo>
                  <a:lnTo>
                    <a:pt x="667" y="200"/>
                  </a:lnTo>
                  <a:lnTo>
                    <a:pt x="667" y="216"/>
                  </a:lnTo>
                  <a:lnTo>
                    <a:pt x="658" y="216"/>
                  </a:lnTo>
                  <a:lnTo>
                    <a:pt x="649" y="216"/>
                  </a:lnTo>
                  <a:lnTo>
                    <a:pt x="649" y="213"/>
                  </a:lnTo>
                  <a:lnTo>
                    <a:pt x="645" y="213"/>
                  </a:lnTo>
                  <a:lnTo>
                    <a:pt x="645" y="216"/>
                  </a:lnTo>
                  <a:lnTo>
                    <a:pt x="624" y="216"/>
                  </a:lnTo>
                  <a:lnTo>
                    <a:pt x="623" y="216"/>
                  </a:lnTo>
                  <a:lnTo>
                    <a:pt x="617" y="216"/>
                  </a:lnTo>
                  <a:lnTo>
                    <a:pt x="614" y="215"/>
                  </a:lnTo>
                  <a:lnTo>
                    <a:pt x="614" y="212"/>
                  </a:lnTo>
                  <a:lnTo>
                    <a:pt x="614" y="211"/>
                  </a:lnTo>
                  <a:lnTo>
                    <a:pt x="614" y="199"/>
                  </a:lnTo>
                  <a:lnTo>
                    <a:pt x="598" y="199"/>
                  </a:lnTo>
                  <a:lnTo>
                    <a:pt x="598" y="196"/>
                  </a:lnTo>
                  <a:lnTo>
                    <a:pt x="601" y="196"/>
                  </a:lnTo>
                  <a:lnTo>
                    <a:pt x="601" y="194"/>
                  </a:lnTo>
                  <a:lnTo>
                    <a:pt x="603" y="194"/>
                  </a:lnTo>
                  <a:lnTo>
                    <a:pt x="610" y="193"/>
                  </a:lnTo>
                  <a:lnTo>
                    <a:pt x="609" y="191"/>
                  </a:lnTo>
                  <a:lnTo>
                    <a:pt x="649" y="182"/>
                  </a:lnTo>
                  <a:close/>
                  <a:moveTo>
                    <a:pt x="666" y="56"/>
                  </a:moveTo>
                  <a:lnTo>
                    <a:pt x="666" y="74"/>
                  </a:lnTo>
                  <a:lnTo>
                    <a:pt x="648" y="74"/>
                  </a:lnTo>
                  <a:lnTo>
                    <a:pt x="648" y="56"/>
                  </a:lnTo>
                  <a:lnTo>
                    <a:pt x="666" y="56"/>
                  </a:lnTo>
                  <a:close/>
                  <a:moveTo>
                    <a:pt x="540" y="36"/>
                  </a:moveTo>
                  <a:lnTo>
                    <a:pt x="521" y="36"/>
                  </a:lnTo>
                  <a:lnTo>
                    <a:pt x="503" y="36"/>
                  </a:lnTo>
                  <a:lnTo>
                    <a:pt x="503" y="54"/>
                  </a:lnTo>
                  <a:lnTo>
                    <a:pt x="504" y="73"/>
                  </a:lnTo>
                  <a:lnTo>
                    <a:pt x="521" y="73"/>
                  </a:lnTo>
                  <a:lnTo>
                    <a:pt x="540" y="73"/>
                  </a:lnTo>
                  <a:lnTo>
                    <a:pt x="540" y="91"/>
                  </a:lnTo>
                  <a:lnTo>
                    <a:pt x="540" y="109"/>
                  </a:lnTo>
                  <a:lnTo>
                    <a:pt x="559" y="109"/>
                  </a:lnTo>
                  <a:lnTo>
                    <a:pt x="559" y="118"/>
                  </a:lnTo>
                  <a:lnTo>
                    <a:pt x="568" y="118"/>
                  </a:lnTo>
                  <a:lnTo>
                    <a:pt x="568" y="126"/>
                  </a:lnTo>
                  <a:lnTo>
                    <a:pt x="559" y="126"/>
                  </a:lnTo>
                  <a:lnTo>
                    <a:pt x="559" y="142"/>
                  </a:lnTo>
                  <a:lnTo>
                    <a:pt x="559" y="144"/>
                  </a:lnTo>
                  <a:lnTo>
                    <a:pt x="551" y="144"/>
                  </a:lnTo>
                  <a:lnTo>
                    <a:pt x="551" y="153"/>
                  </a:lnTo>
                  <a:lnTo>
                    <a:pt x="560" y="153"/>
                  </a:lnTo>
                  <a:lnTo>
                    <a:pt x="568" y="153"/>
                  </a:lnTo>
                  <a:lnTo>
                    <a:pt x="568" y="145"/>
                  </a:lnTo>
                  <a:lnTo>
                    <a:pt x="577" y="145"/>
                  </a:lnTo>
                  <a:lnTo>
                    <a:pt x="577" y="144"/>
                  </a:lnTo>
                  <a:lnTo>
                    <a:pt x="577" y="126"/>
                  </a:lnTo>
                  <a:lnTo>
                    <a:pt x="577" y="109"/>
                  </a:lnTo>
                  <a:lnTo>
                    <a:pt x="577" y="91"/>
                  </a:lnTo>
                  <a:lnTo>
                    <a:pt x="559" y="91"/>
                  </a:lnTo>
                  <a:lnTo>
                    <a:pt x="559" y="73"/>
                  </a:lnTo>
                  <a:lnTo>
                    <a:pt x="540" y="73"/>
                  </a:lnTo>
                  <a:lnTo>
                    <a:pt x="540" y="54"/>
                  </a:lnTo>
                  <a:lnTo>
                    <a:pt x="540" y="36"/>
                  </a:lnTo>
                  <a:lnTo>
                    <a:pt x="558" y="36"/>
                  </a:lnTo>
                  <a:lnTo>
                    <a:pt x="576" y="36"/>
                  </a:lnTo>
                  <a:lnTo>
                    <a:pt x="594" y="36"/>
                  </a:lnTo>
                  <a:lnTo>
                    <a:pt x="594" y="54"/>
                  </a:lnTo>
                  <a:lnTo>
                    <a:pt x="595" y="73"/>
                  </a:lnTo>
                  <a:lnTo>
                    <a:pt x="577" y="73"/>
                  </a:lnTo>
                  <a:lnTo>
                    <a:pt x="577" y="91"/>
                  </a:lnTo>
                  <a:lnTo>
                    <a:pt x="595" y="91"/>
                  </a:lnTo>
                  <a:lnTo>
                    <a:pt x="613" y="91"/>
                  </a:lnTo>
                  <a:lnTo>
                    <a:pt x="613" y="100"/>
                  </a:lnTo>
                  <a:lnTo>
                    <a:pt x="630" y="100"/>
                  </a:lnTo>
                  <a:lnTo>
                    <a:pt x="648" y="100"/>
                  </a:lnTo>
                  <a:lnTo>
                    <a:pt x="648" y="109"/>
                  </a:lnTo>
                  <a:lnTo>
                    <a:pt x="666" y="109"/>
                  </a:lnTo>
                  <a:lnTo>
                    <a:pt x="684" y="110"/>
                  </a:lnTo>
                  <a:lnTo>
                    <a:pt x="702" y="110"/>
                  </a:lnTo>
                  <a:lnTo>
                    <a:pt x="721" y="110"/>
                  </a:lnTo>
                  <a:lnTo>
                    <a:pt x="739" y="110"/>
                  </a:lnTo>
                  <a:lnTo>
                    <a:pt x="757" y="110"/>
                  </a:lnTo>
                  <a:lnTo>
                    <a:pt x="757" y="128"/>
                  </a:lnTo>
                  <a:lnTo>
                    <a:pt x="757" y="146"/>
                  </a:lnTo>
                  <a:lnTo>
                    <a:pt x="758" y="165"/>
                  </a:lnTo>
                  <a:lnTo>
                    <a:pt x="758" y="170"/>
                  </a:lnTo>
                  <a:lnTo>
                    <a:pt x="722" y="173"/>
                  </a:lnTo>
                  <a:lnTo>
                    <a:pt x="722" y="182"/>
                  </a:lnTo>
                  <a:lnTo>
                    <a:pt x="722" y="200"/>
                  </a:lnTo>
                  <a:lnTo>
                    <a:pt x="722" y="217"/>
                  </a:lnTo>
                  <a:lnTo>
                    <a:pt x="713" y="217"/>
                  </a:lnTo>
                  <a:lnTo>
                    <a:pt x="704" y="217"/>
                  </a:lnTo>
                  <a:lnTo>
                    <a:pt x="704" y="200"/>
                  </a:lnTo>
                  <a:lnTo>
                    <a:pt x="704" y="193"/>
                  </a:lnTo>
                  <a:lnTo>
                    <a:pt x="722" y="193"/>
                  </a:lnTo>
                  <a:lnTo>
                    <a:pt x="722" y="182"/>
                  </a:lnTo>
                  <a:lnTo>
                    <a:pt x="721" y="163"/>
                  </a:lnTo>
                  <a:lnTo>
                    <a:pt x="721" y="146"/>
                  </a:lnTo>
                  <a:lnTo>
                    <a:pt x="721" y="128"/>
                  </a:lnTo>
                  <a:lnTo>
                    <a:pt x="721" y="110"/>
                  </a:lnTo>
                  <a:lnTo>
                    <a:pt x="702" y="110"/>
                  </a:lnTo>
                  <a:lnTo>
                    <a:pt x="684" y="110"/>
                  </a:lnTo>
                  <a:lnTo>
                    <a:pt x="684" y="128"/>
                  </a:lnTo>
                  <a:lnTo>
                    <a:pt x="686" y="145"/>
                  </a:lnTo>
                  <a:lnTo>
                    <a:pt x="686" y="163"/>
                  </a:lnTo>
                  <a:lnTo>
                    <a:pt x="686" y="174"/>
                  </a:lnTo>
                  <a:lnTo>
                    <a:pt x="675" y="174"/>
                  </a:lnTo>
                  <a:lnTo>
                    <a:pt x="667" y="175"/>
                  </a:lnTo>
                  <a:lnTo>
                    <a:pt x="649" y="178"/>
                  </a:lnTo>
                  <a:lnTo>
                    <a:pt x="637" y="182"/>
                  </a:lnTo>
                  <a:lnTo>
                    <a:pt x="614" y="186"/>
                  </a:lnTo>
                  <a:lnTo>
                    <a:pt x="596" y="190"/>
                  </a:lnTo>
                  <a:lnTo>
                    <a:pt x="588" y="192"/>
                  </a:lnTo>
                  <a:lnTo>
                    <a:pt x="578" y="194"/>
                  </a:lnTo>
                  <a:lnTo>
                    <a:pt x="577" y="180"/>
                  </a:lnTo>
                  <a:lnTo>
                    <a:pt x="578" y="180"/>
                  </a:lnTo>
                  <a:lnTo>
                    <a:pt x="577" y="171"/>
                  </a:lnTo>
                  <a:lnTo>
                    <a:pt x="560" y="171"/>
                  </a:lnTo>
                  <a:lnTo>
                    <a:pt x="558" y="171"/>
                  </a:lnTo>
                  <a:lnTo>
                    <a:pt x="558" y="176"/>
                  </a:lnTo>
                  <a:lnTo>
                    <a:pt x="560" y="176"/>
                  </a:lnTo>
                  <a:lnTo>
                    <a:pt x="560" y="180"/>
                  </a:lnTo>
                  <a:lnTo>
                    <a:pt x="552" y="180"/>
                  </a:lnTo>
                  <a:lnTo>
                    <a:pt x="550" y="176"/>
                  </a:lnTo>
                  <a:lnTo>
                    <a:pt x="545" y="171"/>
                  </a:lnTo>
                  <a:lnTo>
                    <a:pt x="541" y="171"/>
                  </a:lnTo>
                  <a:lnTo>
                    <a:pt x="541" y="180"/>
                  </a:lnTo>
                  <a:lnTo>
                    <a:pt x="523" y="180"/>
                  </a:lnTo>
                  <a:lnTo>
                    <a:pt x="523" y="199"/>
                  </a:lnTo>
                  <a:lnTo>
                    <a:pt x="504" y="199"/>
                  </a:lnTo>
                  <a:lnTo>
                    <a:pt x="504" y="203"/>
                  </a:lnTo>
                  <a:lnTo>
                    <a:pt x="503" y="203"/>
                  </a:lnTo>
                  <a:lnTo>
                    <a:pt x="502" y="203"/>
                  </a:lnTo>
                  <a:lnTo>
                    <a:pt x="501" y="203"/>
                  </a:lnTo>
                  <a:lnTo>
                    <a:pt x="500" y="203"/>
                  </a:lnTo>
                  <a:lnTo>
                    <a:pt x="500" y="204"/>
                  </a:lnTo>
                  <a:lnTo>
                    <a:pt x="499" y="204"/>
                  </a:lnTo>
                  <a:lnTo>
                    <a:pt x="498" y="204"/>
                  </a:lnTo>
                  <a:lnTo>
                    <a:pt x="497" y="204"/>
                  </a:lnTo>
                  <a:lnTo>
                    <a:pt x="497" y="205"/>
                  </a:lnTo>
                  <a:lnTo>
                    <a:pt x="495" y="205"/>
                  </a:lnTo>
                  <a:lnTo>
                    <a:pt x="494" y="205"/>
                  </a:lnTo>
                  <a:lnTo>
                    <a:pt x="494" y="207"/>
                  </a:lnTo>
                  <a:lnTo>
                    <a:pt x="493" y="207"/>
                  </a:lnTo>
                  <a:lnTo>
                    <a:pt x="492" y="208"/>
                  </a:lnTo>
                  <a:lnTo>
                    <a:pt x="486" y="212"/>
                  </a:lnTo>
                  <a:lnTo>
                    <a:pt x="483" y="215"/>
                  </a:lnTo>
                  <a:lnTo>
                    <a:pt x="482" y="215"/>
                  </a:lnTo>
                  <a:lnTo>
                    <a:pt x="482" y="216"/>
                  </a:lnTo>
                  <a:lnTo>
                    <a:pt x="481" y="216"/>
                  </a:lnTo>
                  <a:lnTo>
                    <a:pt x="480" y="216"/>
                  </a:lnTo>
                  <a:lnTo>
                    <a:pt x="480" y="217"/>
                  </a:lnTo>
                  <a:lnTo>
                    <a:pt x="478" y="217"/>
                  </a:lnTo>
                  <a:lnTo>
                    <a:pt x="477" y="217"/>
                  </a:lnTo>
                  <a:lnTo>
                    <a:pt x="476" y="217"/>
                  </a:lnTo>
                  <a:lnTo>
                    <a:pt x="476" y="218"/>
                  </a:lnTo>
                  <a:lnTo>
                    <a:pt x="475" y="218"/>
                  </a:lnTo>
                  <a:lnTo>
                    <a:pt x="474" y="218"/>
                  </a:lnTo>
                  <a:lnTo>
                    <a:pt x="473" y="218"/>
                  </a:lnTo>
                  <a:lnTo>
                    <a:pt x="472" y="218"/>
                  </a:lnTo>
                  <a:lnTo>
                    <a:pt x="471" y="218"/>
                  </a:lnTo>
                  <a:lnTo>
                    <a:pt x="469" y="218"/>
                  </a:lnTo>
                  <a:lnTo>
                    <a:pt x="469" y="217"/>
                  </a:lnTo>
                  <a:lnTo>
                    <a:pt x="468" y="217"/>
                  </a:lnTo>
                  <a:lnTo>
                    <a:pt x="467" y="217"/>
                  </a:lnTo>
                  <a:lnTo>
                    <a:pt x="450" y="212"/>
                  </a:lnTo>
                  <a:lnTo>
                    <a:pt x="433" y="208"/>
                  </a:lnTo>
                  <a:lnTo>
                    <a:pt x="429" y="207"/>
                  </a:lnTo>
                  <a:lnTo>
                    <a:pt x="428" y="207"/>
                  </a:lnTo>
                  <a:lnTo>
                    <a:pt x="426" y="207"/>
                  </a:lnTo>
                  <a:lnTo>
                    <a:pt x="425" y="205"/>
                  </a:lnTo>
                  <a:lnTo>
                    <a:pt x="423" y="205"/>
                  </a:lnTo>
                  <a:lnTo>
                    <a:pt x="422" y="205"/>
                  </a:lnTo>
                  <a:lnTo>
                    <a:pt x="421" y="205"/>
                  </a:lnTo>
                  <a:lnTo>
                    <a:pt x="420" y="205"/>
                  </a:lnTo>
                  <a:lnTo>
                    <a:pt x="419" y="205"/>
                  </a:lnTo>
                  <a:lnTo>
                    <a:pt x="415" y="204"/>
                  </a:lnTo>
                  <a:lnTo>
                    <a:pt x="398" y="203"/>
                  </a:lnTo>
                  <a:lnTo>
                    <a:pt x="397" y="202"/>
                  </a:lnTo>
                  <a:lnTo>
                    <a:pt x="397" y="199"/>
                  </a:lnTo>
                  <a:lnTo>
                    <a:pt x="397" y="195"/>
                  </a:lnTo>
                  <a:lnTo>
                    <a:pt x="388" y="195"/>
                  </a:lnTo>
                  <a:lnTo>
                    <a:pt x="388" y="201"/>
                  </a:lnTo>
                  <a:lnTo>
                    <a:pt x="379" y="201"/>
                  </a:lnTo>
                  <a:lnTo>
                    <a:pt x="361" y="199"/>
                  </a:lnTo>
                  <a:lnTo>
                    <a:pt x="361" y="198"/>
                  </a:lnTo>
                  <a:lnTo>
                    <a:pt x="325" y="193"/>
                  </a:lnTo>
                  <a:lnTo>
                    <a:pt x="325" y="194"/>
                  </a:lnTo>
                  <a:lnTo>
                    <a:pt x="290" y="191"/>
                  </a:lnTo>
                  <a:lnTo>
                    <a:pt x="290" y="192"/>
                  </a:lnTo>
                  <a:lnTo>
                    <a:pt x="325" y="196"/>
                  </a:lnTo>
                  <a:lnTo>
                    <a:pt x="348" y="199"/>
                  </a:lnTo>
                  <a:lnTo>
                    <a:pt x="354" y="200"/>
                  </a:lnTo>
                  <a:lnTo>
                    <a:pt x="360" y="200"/>
                  </a:lnTo>
                  <a:lnTo>
                    <a:pt x="385" y="203"/>
                  </a:lnTo>
                  <a:lnTo>
                    <a:pt x="390" y="203"/>
                  </a:lnTo>
                  <a:lnTo>
                    <a:pt x="396" y="204"/>
                  </a:lnTo>
                  <a:lnTo>
                    <a:pt x="397" y="204"/>
                  </a:lnTo>
                  <a:lnTo>
                    <a:pt x="397" y="205"/>
                  </a:lnTo>
                  <a:lnTo>
                    <a:pt x="398" y="205"/>
                  </a:lnTo>
                  <a:lnTo>
                    <a:pt x="415" y="207"/>
                  </a:lnTo>
                  <a:lnTo>
                    <a:pt x="417" y="208"/>
                  </a:lnTo>
                  <a:lnTo>
                    <a:pt x="420" y="208"/>
                  </a:lnTo>
                  <a:lnTo>
                    <a:pt x="421" y="208"/>
                  </a:lnTo>
                  <a:lnTo>
                    <a:pt x="422" y="208"/>
                  </a:lnTo>
                  <a:lnTo>
                    <a:pt x="423" y="208"/>
                  </a:lnTo>
                  <a:lnTo>
                    <a:pt x="424" y="209"/>
                  </a:lnTo>
                  <a:lnTo>
                    <a:pt x="425" y="209"/>
                  </a:lnTo>
                  <a:lnTo>
                    <a:pt x="426" y="209"/>
                  </a:lnTo>
                  <a:lnTo>
                    <a:pt x="429" y="210"/>
                  </a:lnTo>
                  <a:lnTo>
                    <a:pt x="432" y="210"/>
                  </a:lnTo>
                  <a:lnTo>
                    <a:pt x="432" y="212"/>
                  </a:lnTo>
                  <a:lnTo>
                    <a:pt x="432" y="213"/>
                  </a:lnTo>
                  <a:lnTo>
                    <a:pt x="430" y="212"/>
                  </a:lnTo>
                  <a:lnTo>
                    <a:pt x="429" y="212"/>
                  </a:lnTo>
                  <a:lnTo>
                    <a:pt x="428" y="215"/>
                  </a:lnTo>
                  <a:lnTo>
                    <a:pt x="424" y="216"/>
                  </a:lnTo>
                  <a:lnTo>
                    <a:pt x="422" y="216"/>
                  </a:lnTo>
                  <a:lnTo>
                    <a:pt x="420" y="216"/>
                  </a:lnTo>
                  <a:lnTo>
                    <a:pt x="415" y="216"/>
                  </a:lnTo>
                  <a:lnTo>
                    <a:pt x="402" y="216"/>
                  </a:lnTo>
                  <a:lnTo>
                    <a:pt x="398" y="215"/>
                  </a:lnTo>
                  <a:lnTo>
                    <a:pt x="397" y="215"/>
                  </a:lnTo>
                  <a:lnTo>
                    <a:pt x="397" y="212"/>
                  </a:lnTo>
                  <a:lnTo>
                    <a:pt x="396" y="215"/>
                  </a:lnTo>
                  <a:lnTo>
                    <a:pt x="395" y="216"/>
                  </a:lnTo>
                  <a:lnTo>
                    <a:pt x="391" y="216"/>
                  </a:lnTo>
                  <a:lnTo>
                    <a:pt x="390" y="216"/>
                  </a:lnTo>
                  <a:lnTo>
                    <a:pt x="385" y="216"/>
                  </a:lnTo>
                  <a:lnTo>
                    <a:pt x="383" y="216"/>
                  </a:lnTo>
                  <a:lnTo>
                    <a:pt x="382" y="216"/>
                  </a:lnTo>
                  <a:lnTo>
                    <a:pt x="379" y="216"/>
                  </a:lnTo>
                  <a:lnTo>
                    <a:pt x="362" y="216"/>
                  </a:lnTo>
                  <a:lnTo>
                    <a:pt x="362" y="204"/>
                  </a:lnTo>
                  <a:lnTo>
                    <a:pt x="364" y="204"/>
                  </a:lnTo>
                  <a:lnTo>
                    <a:pt x="364" y="201"/>
                  </a:lnTo>
                  <a:lnTo>
                    <a:pt x="354" y="200"/>
                  </a:lnTo>
                  <a:lnTo>
                    <a:pt x="348" y="200"/>
                  </a:lnTo>
                  <a:lnTo>
                    <a:pt x="350" y="216"/>
                  </a:lnTo>
                  <a:lnTo>
                    <a:pt x="343" y="216"/>
                  </a:lnTo>
                  <a:lnTo>
                    <a:pt x="329" y="217"/>
                  </a:lnTo>
                  <a:lnTo>
                    <a:pt x="329" y="216"/>
                  </a:lnTo>
                  <a:lnTo>
                    <a:pt x="328" y="216"/>
                  </a:lnTo>
                  <a:lnTo>
                    <a:pt x="326" y="215"/>
                  </a:lnTo>
                  <a:lnTo>
                    <a:pt x="326" y="213"/>
                  </a:lnTo>
                  <a:lnTo>
                    <a:pt x="326" y="212"/>
                  </a:lnTo>
                  <a:lnTo>
                    <a:pt x="326" y="209"/>
                  </a:lnTo>
                  <a:lnTo>
                    <a:pt x="325" y="208"/>
                  </a:lnTo>
                  <a:lnTo>
                    <a:pt x="325" y="207"/>
                  </a:lnTo>
                  <a:lnTo>
                    <a:pt x="325" y="208"/>
                  </a:lnTo>
                  <a:lnTo>
                    <a:pt x="325" y="209"/>
                  </a:lnTo>
                  <a:lnTo>
                    <a:pt x="325" y="210"/>
                  </a:lnTo>
                  <a:lnTo>
                    <a:pt x="325" y="212"/>
                  </a:lnTo>
                  <a:lnTo>
                    <a:pt x="323" y="216"/>
                  </a:lnTo>
                  <a:lnTo>
                    <a:pt x="318" y="217"/>
                  </a:lnTo>
                  <a:lnTo>
                    <a:pt x="307" y="217"/>
                  </a:lnTo>
                  <a:lnTo>
                    <a:pt x="305" y="217"/>
                  </a:lnTo>
                  <a:lnTo>
                    <a:pt x="304" y="217"/>
                  </a:lnTo>
                  <a:lnTo>
                    <a:pt x="303" y="217"/>
                  </a:lnTo>
                  <a:lnTo>
                    <a:pt x="302" y="217"/>
                  </a:lnTo>
                  <a:lnTo>
                    <a:pt x="302" y="216"/>
                  </a:lnTo>
                  <a:lnTo>
                    <a:pt x="301" y="216"/>
                  </a:lnTo>
                  <a:lnTo>
                    <a:pt x="293" y="215"/>
                  </a:lnTo>
                  <a:lnTo>
                    <a:pt x="292" y="213"/>
                  </a:lnTo>
                  <a:lnTo>
                    <a:pt x="291" y="213"/>
                  </a:lnTo>
                  <a:lnTo>
                    <a:pt x="290" y="213"/>
                  </a:lnTo>
                  <a:lnTo>
                    <a:pt x="290" y="212"/>
                  </a:lnTo>
                  <a:lnTo>
                    <a:pt x="288" y="212"/>
                  </a:lnTo>
                  <a:lnTo>
                    <a:pt x="288" y="213"/>
                  </a:lnTo>
                  <a:lnTo>
                    <a:pt x="288" y="215"/>
                  </a:lnTo>
                  <a:lnTo>
                    <a:pt x="288" y="217"/>
                  </a:lnTo>
                  <a:lnTo>
                    <a:pt x="288" y="218"/>
                  </a:lnTo>
                  <a:lnTo>
                    <a:pt x="288" y="219"/>
                  </a:lnTo>
                  <a:lnTo>
                    <a:pt x="307" y="218"/>
                  </a:lnTo>
                  <a:lnTo>
                    <a:pt x="316" y="218"/>
                  </a:lnTo>
                  <a:lnTo>
                    <a:pt x="319" y="219"/>
                  </a:lnTo>
                  <a:lnTo>
                    <a:pt x="320" y="219"/>
                  </a:lnTo>
                  <a:lnTo>
                    <a:pt x="320" y="224"/>
                  </a:lnTo>
                  <a:lnTo>
                    <a:pt x="325" y="224"/>
                  </a:lnTo>
                  <a:lnTo>
                    <a:pt x="325" y="225"/>
                  </a:lnTo>
                  <a:lnTo>
                    <a:pt x="325" y="226"/>
                  </a:lnTo>
                  <a:lnTo>
                    <a:pt x="326" y="225"/>
                  </a:lnTo>
                  <a:lnTo>
                    <a:pt x="326" y="221"/>
                  </a:lnTo>
                  <a:lnTo>
                    <a:pt x="327" y="220"/>
                  </a:lnTo>
                  <a:lnTo>
                    <a:pt x="331" y="218"/>
                  </a:lnTo>
                  <a:lnTo>
                    <a:pt x="333" y="218"/>
                  </a:lnTo>
                  <a:lnTo>
                    <a:pt x="343" y="218"/>
                  </a:lnTo>
                  <a:lnTo>
                    <a:pt x="343" y="235"/>
                  </a:lnTo>
                  <a:lnTo>
                    <a:pt x="354" y="235"/>
                  </a:lnTo>
                  <a:lnTo>
                    <a:pt x="354" y="218"/>
                  </a:lnTo>
                  <a:lnTo>
                    <a:pt x="360" y="218"/>
                  </a:lnTo>
                  <a:lnTo>
                    <a:pt x="361" y="218"/>
                  </a:lnTo>
                  <a:lnTo>
                    <a:pt x="364" y="218"/>
                  </a:lnTo>
                  <a:lnTo>
                    <a:pt x="368" y="218"/>
                  </a:lnTo>
                  <a:lnTo>
                    <a:pt x="373" y="218"/>
                  </a:lnTo>
                  <a:lnTo>
                    <a:pt x="379" y="218"/>
                  </a:lnTo>
                  <a:lnTo>
                    <a:pt x="390" y="218"/>
                  </a:lnTo>
                  <a:lnTo>
                    <a:pt x="395" y="219"/>
                  </a:lnTo>
                  <a:lnTo>
                    <a:pt x="396" y="219"/>
                  </a:lnTo>
                  <a:lnTo>
                    <a:pt x="397" y="220"/>
                  </a:lnTo>
                  <a:lnTo>
                    <a:pt x="397" y="226"/>
                  </a:lnTo>
                  <a:lnTo>
                    <a:pt x="415" y="226"/>
                  </a:lnTo>
                  <a:lnTo>
                    <a:pt x="415" y="235"/>
                  </a:lnTo>
                  <a:lnTo>
                    <a:pt x="415" y="252"/>
                  </a:lnTo>
                  <a:lnTo>
                    <a:pt x="433" y="252"/>
                  </a:lnTo>
                  <a:lnTo>
                    <a:pt x="433" y="270"/>
                  </a:lnTo>
                  <a:lnTo>
                    <a:pt x="451" y="270"/>
                  </a:lnTo>
                  <a:lnTo>
                    <a:pt x="451" y="288"/>
                  </a:lnTo>
                  <a:lnTo>
                    <a:pt x="469" y="288"/>
                  </a:lnTo>
                  <a:lnTo>
                    <a:pt x="469" y="307"/>
                  </a:lnTo>
                  <a:lnTo>
                    <a:pt x="488" y="307"/>
                  </a:lnTo>
                  <a:lnTo>
                    <a:pt x="488" y="325"/>
                  </a:lnTo>
                  <a:lnTo>
                    <a:pt x="469" y="325"/>
                  </a:lnTo>
                  <a:lnTo>
                    <a:pt x="469" y="343"/>
                  </a:lnTo>
                  <a:lnTo>
                    <a:pt x="469" y="360"/>
                  </a:lnTo>
                  <a:lnTo>
                    <a:pt x="488" y="360"/>
                  </a:lnTo>
                  <a:lnTo>
                    <a:pt x="488" y="351"/>
                  </a:lnTo>
                  <a:lnTo>
                    <a:pt x="488" y="343"/>
                  </a:lnTo>
                  <a:lnTo>
                    <a:pt x="488" y="325"/>
                  </a:lnTo>
                  <a:lnTo>
                    <a:pt x="506" y="325"/>
                  </a:lnTo>
                  <a:lnTo>
                    <a:pt x="506" y="330"/>
                  </a:lnTo>
                  <a:lnTo>
                    <a:pt x="504" y="330"/>
                  </a:lnTo>
                  <a:lnTo>
                    <a:pt x="503" y="330"/>
                  </a:lnTo>
                  <a:lnTo>
                    <a:pt x="502" y="330"/>
                  </a:lnTo>
                  <a:lnTo>
                    <a:pt x="502" y="332"/>
                  </a:lnTo>
                  <a:lnTo>
                    <a:pt x="501" y="332"/>
                  </a:lnTo>
                  <a:lnTo>
                    <a:pt x="501" y="333"/>
                  </a:lnTo>
                  <a:lnTo>
                    <a:pt x="500" y="333"/>
                  </a:lnTo>
                  <a:lnTo>
                    <a:pt x="500" y="334"/>
                  </a:lnTo>
                  <a:lnTo>
                    <a:pt x="499" y="334"/>
                  </a:lnTo>
                  <a:lnTo>
                    <a:pt x="499" y="335"/>
                  </a:lnTo>
                  <a:lnTo>
                    <a:pt x="499" y="336"/>
                  </a:lnTo>
                  <a:lnTo>
                    <a:pt x="498" y="336"/>
                  </a:lnTo>
                  <a:lnTo>
                    <a:pt x="498" y="337"/>
                  </a:lnTo>
                  <a:lnTo>
                    <a:pt x="498" y="338"/>
                  </a:lnTo>
                  <a:lnTo>
                    <a:pt x="498" y="339"/>
                  </a:lnTo>
                  <a:lnTo>
                    <a:pt x="498" y="341"/>
                  </a:lnTo>
                  <a:lnTo>
                    <a:pt x="498" y="342"/>
                  </a:lnTo>
                  <a:lnTo>
                    <a:pt x="498" y="343"/>
                  </a:lnTo>
                  <a:lnTo>
                    <a:pt x="498" y="344"/>
                  </a:lnTo>
                  <a:lnTo>
                    <a:pt x="499" y="344"/>
                  </a:lnTo>
                  <a:lnTo>
                    <a:pt x="499" y="345"/>
                  </a:lnTo>
                  <a:lnTo>
                    <a:pt x="499" y="346"/>
                  </a:lnTo>
                  <a:lnTo>
                    <a:pt x="500" y="346"/>
                  </a:lnTo>
                  <a:lnTo>
                    <a:pt x="500" y="347"/>
                  </a:lnTo>
                  <a:lnTo>
                    <a:pt x="501" y="347"/>
                  </a:lnTo>
                  <a:lnTo>
                    <a:pt x="501" y="349"/>
                  </a:lnTo>
                  <a:lnTo>
                    <a:pt x="502" y="349"/>
                  </a:lnTo>
                  <a:lnTo>
                    <a:pt x="503" y="349"/>
                  </a:lnTo>
                  <a:lnTo>
                    <a:pt x="503" y="350"/>
                  </a:lnTo>
                  <a:lnTo>
                    <a:pt x="504" y="350"/>
                  </a:lnTo>
                  <a:lnTo>
                    <a:pt x="506" y="350"/>
                  </a:lnTo>
                  <a:lnTo>
                    <a:pt x="506" y="351"/>
                  </a:lnTo>
                  <a:lnTo>
                    <a:pt x="506" y="360"/>
                  </a:lnTo>
                  <a:lnTo>
                    <a:pt x="515" y="360"/>
                  </a:lnTo>
                  <a:lnTo>
                    <a:pt x="524" y="360"/>
                  </a:lnTo>
                  <a:lnTo>
                    <a:pt x="524" y="343"/>
                  </a:lnTo>
                  <a:lnTo>
                    <a:pt x="541" y="343"/>
                  </a:lnTo>
                  <a:lnTo>
                    <a:pt x="541" y="325"/>
                  </a:lnTo>
                  <a:lnTo>
                    <a:pt x="560" y="325"/>
                  </a:lnTo>
                  <a:lnTo>
                    <a:pt x="560" y="307"/>
                  </a:lnTo>
                  <a:lnTo>
                    <a:pt x="578" y="307"/>
                  </a:lnTo>
                  <a:lnTo>
                    <a:pt x="578" y="325"/>
                  </a:lnTo>
                  <a:lnTo>
                    <a:pt x="578" y="343"/>
                  </a:lnTo>
                  <a:lnTo>
                    <a:pt x="578" y="361"/>
                  </a:lnTo>
                  <a:lnTo>
                    <a:pt x="578" y="379"/>
                  </a:lnTo>
                  <a:lnTo>
                    <a:pt x="578" y="396"/>
                  </a:lnTo>
                  <a:lnTo>
                    <a:pt x="560" y="396"/>
                  </a:lnTo>
                  <a:lnTo>
                    <a:pt x="542" y="396"/>
                  </a:lnTo>
                  <a:lnTo>
                    <a:pt x="524" y="396"/>
                  </a:lnTo>
                  <a:lnTo>
                    <a:pt x="515" y="396"/>
                  </a:lnTo>
                  <a:lnTo>
                    <a:pt x="506" y="396"/>
                  </a:lnTo>
                  <a:lnTo>
                    <a:pt x="506" y="378"/>
                  </a:lnTo>
                  <a:lnTo>
                    <a:pt x="488" y="378"/>
                  </a:lnTo>
                  <a:lnTo>
                    <a:pt x="469" y="378"/>
                  </a:lnTo>
                  <a:lnTo>
                    <a:pt x="469" y="396"/>
                  </a:lnTo>
                  <a:lnTo>
                    <a:pt x="469" y="397"/>
                  </a:lnTo>
                  <a:lnTo>
                    <a:pt x="452" y="397"/>
                  </a:lnTo>
                  <a:lnTo>
                    <a:pt x="434" y="397"/>
                  </a:lnTo>
                  <a:lnTo>
                    <a:pt x="416" y="397"/>
                  </a:lnTo>
                  <a:lnTo>
                    <a:pt x="398" y="397"/>
                  </a:lnTo>
                  <a:lnTo>
                    <a:pt x="380" y="397"/>
                  </a:lnTo>
                  <a:lnTo>
                    <a:pt x="373" y="397"/>
                  </a:lnTo>
                  <a:lnTo>
                    <a:pt x="362" y="397"/>
                  </a:lnTo>
                  <a:lnTo>
                    <a:pt x="362" y="379"/>
                  </a:lnTo>
                  <a:lnTo>
                    <a:pt x="362" y="361"/>
                  </a:lnTo>
                  <a:lnTo>
                    <a:pt x="360" y="361"/>
                  </a:lnTo>
                  <a:lnTo>
                    <a:pt x="353" y="361"/>
                  </a:lnTo>
                  <a:lnTo>
                    <a:pt x="353" y="363"/>
                  </a:lnTo>
                  <a:lnTo>
                    <a:pt x="355" y="363"/>
                  </a:lnTo>
                  <a:lnTo>
                    <a:pt x="355" y="362"/>
                  </a:lnTo>
                  <a:lnTo>
                    <a:pt x="355" y="361"/>
                  </a:lnTo>
                  <a:lnTo>
                    <a:pt x="360" y="361"/>
                  </a:lnTo>
                  <a:lnTo>
                    <a:pt x="360" y="379"/>
                  </a:lnTo>
                  <a:lnTo>
                    <a:pt x="361" y="396"/>
                  </a:lnTo>
                  <a:lnTo>
                    <a:pt x="353" y="396"/>
                  </a:lnTo>
                  <a:lnTo>
                    <a:pt x="344" y="396"/>
                  </a:lnTo>
                  <a:lnTo>
                    <a:pt x="327" y="396"/>
                  </a:lnTo>
                  <a:lnTo>
                    <a:pt x="327" y="397"/>
                  </a:lnTo>
                  <a:lnTo>
                    <a:pt x="326" y="397"/>
                  </a:lnTo>
                  <a:lnTo>
                    <a:pt x="308" y="397"/>
                  </a:lnTo>
                  <a:lnTo>
                    <a:pt x="309" y="416"/>
                  </a:lnTo>
                  <a:lnTo>
                    <a:pt x="309" y="434"/>
                  </a:lnTo>
                  <a:lnTo>
                    <a:pt x="309" y="452"/>
                  </a:lnTo>
                  <a:lnTo>
                    <a:pt x="309" y="470"/>
                  </a:lnTo>
                  <a:lnTo>
                    <a:pt x="327" y="470"/>
                  </a:lnTo>
                  <a:lnTo>
                    <a:pt x="327" y="469"/>
                  </a:lnTo>
                  <a:lnTo>
                    <a:pt x="344" y="469"/>
                  </a:lnTo>
                  <a:lnTo>
                    <a:pt x="362" y="470"/>
                  </a:lnTo>
                  <a:lnTo>
                    <a:pt x="380" y="469"/>
                  </a:lnTo>
                  <a:lnTo>
                    <a:pt x="398" y="469"/>
                  </a:lnTo>
                  <a:lnTo>
                    <a:pt x="398" y="461"/>
                  </a:lnTo>
                  <a:lnTo>
                    <a:pt x="398" y="452"/>
                  </a:lnTo>
                  <a:lnTo>
                    <a:pt x="398" y="434"/>
                  </a:lnTo>
                  <a:lnTo>
                    <a:pt x="416" y="434"/>
                  </a:lnTo>
                  <a:lnTo>
                    <a:pt x="434" y="433"/>
                  </a:lnTo>
                  <a:lnTo>
                    <a:pt x="433" y="451"/>
                  </a:lnTo>
                  <a:lnTo>
                    <a:pt x="433" y="469"/>
                  </a:lnTo>
                  <a:lnTo>
                    <a:pt x="433" y="487"/>
                  </a:lnTo>
                  <a:lnTo>
                    <a:pt x="433" y="505"/>
                  </a:lnTo>
                  <a:lnTo>
                    <a:pt x="445" y="505"/>
                  </a:lnTo>
                  <a:lnTo>
                    <a:pt x="445" y="513"/>
                  </a:lnTo>
                  <a:lnTo>
                    <a:pt x="449" y="520"/>
                  </a:lnTo>
                  <a:lnTo>
                    <a:pt x="451" y="523"/>
                  </a:lnTo>
                  <a:lnTo>
                    <a:pt x="450" y="526"/>
                  </a:lnTo>
                  <a:lnTo>
                    <a:pt x="450" y="533"/>
                  </a:lnTo>
                  <a:lnTo>
                    <a:pt x="445" y="530"/>
                  </a:lnTo>
                  <a:lnTo>
                    <a:pt x="447" y="536"/>
                  </a:lnTo>
                  <a:lnTo>
                    <a:pt x="450" y="542"/>
                  </a:lnTo>
                  <a:lnTo>
                    <a:pt x="452" y="543"/>
                  </a:lnTo>
                  <a:lnTo>
                    <a:pt x="449" y="548"/>
                  </a:lnTo>
                  <a:lnTo>
                    <a:pt x="443" y="552"/>
                  </a:lnTo>
                  <a:lnTo>
                    <a:pt x="448" y="559"/>
                  </a:lnTo>
                  <a:lnTo>
                    <a:pt x="446" y="563"/>
                  </a:lnTo>
                  <a:lnTo>
                    <a:pt x="441" y="567"/>
                  </a:lnTo>
                  <a:lnTo>
                    <a:pt x="441" y="570"/>
                  </a:lnTo>
                  <a:lnTo>
                    <a:pt x="438" y="575"/>
                  </a:lnTo>
                  <a:lnTo>
                    <a:pt x="437" y="577"/>
                  </a:lnTo>
                  <a:lnTo>
                    <a:pt x="434" y="577"/>
                  </a:lnTo>
                  <a:lnTo>
                    <a:pt x="433" y="577"/>
                  </a:lnTo>
                  <a:lnTo>
                    <a:pt x="434" y="595"/>
                  </a:lnTo>
                  <a:lnTo>
                    <a:pt x="434" y="613"/>
                  </a:lnTo>
                  <a:lnTo>
                    <a:pt x="434" y="628"/>
                  </a:lnTo>
                  <a:lnTo>
                    <a:pt x="452" y="628"/>
                  </a:lnTo>
                  <a:lnTo>
                    <a:pt x="471" y="628"/>
                  </a:lnTo>
                  <a:lnTo>
                    <a:pt x="471" y="631"/>
                  </a:lnTo>
                  <a:lnTo>
                    <a:pt x="471" y="648"/>
                  </a:lnTo>
                  <a:lnTo>
                    <a:pt x="452" y="648"/>
                  </a:lnTo>
                  <a:lnTo>
                    <a:pt x="434" y="648"/>
                  </a:lnTo>
                  <a:lnTo>
                    <a:pt x="434" y="650"/>
                  </a:lnTo>
                  <a:lnTo>
                    <a:pt x="416" y="650"/>
                  </a:lnTo>
                  <a:lnTo>
                    <a:pt x="398" y="650"/>
                  </a:lnTo>
                  <a:lnTo>
                    <a:pt x="398" y="632"/>
                  </a:lnTo>
                  <a:lnTo>
                    <a:pt x="398" y="631"/>
                  </a:lnTo>
                  <a:lnTo>
                    <a:pt x="398" y="630"/>
                  </a:lnTo>
                  <a:lnTo>
                    <a:pt x="397" y="629"/>
                  </a:lnTo>
                  <a:lnTo>
                    <a:pt x="397" y="628"/>
                  </a:lnTo>
                  <a:lnTo>
                    <a:pt x="395" y="622"/>
                  </a:lnTo>
                  <a:lnTo>
                    <a:pt x="389" y="613"/>
                  </a:lnTo>
                  <a:lnTo>
                    <a:pt x="380" y="613"/>
                  </a:lnTo>
                  <a:lnTo>
                    <a:pt x="366" y="614"/>
                  </a:lnTo>
                  <a:lnTo>
                    <a:pt x="366" y="622"/>
                  </a:lnTo>
                  <a:lnTo>
                    <a:pt x="362" y="623"/>
                  </a:lnTo>
                  <a:lnTo>
                    <a:pt x="362" y="627"/>
                  </a:lnTo>
                  <a:lnTo>
                    <a:pt x="370" y="627"/>
                  </a:lnTo>
                  <a:lnTo>
                    <a:pt x="370" y="629"/>
                  </a:lnTo>
                  <a:lnTo>
                    <a:pt x="371" y="630"/>
                  </a:lnTo>
                  <a:lnTo>
                    <a:pt x="371" y="631"/>
                  </a:lnTo>
                  <a:lnTo>
                    <a:pt x="372" y="631"/>
                  </a:lnTo>
                  <a:lnTo>
                    <a:pt x="376" y="631"/>
                  </a:lnTo>
                  <a:lnTo>
                    <a:pt x="382" y="631"/>
                  </a:lnTo>
                  <a:lnTo>
                    <a:pt x="382" y="640"/>
                  </a:lnTo>
                  <a:lnTo>
                    <a:pt x="383" y="642"/>
                  </a:lnTo>
                  <a:lnTo>
                    <a:pt x="385" y="643"/>
                  </a:lnTo>
                  <a:lnTo>
                    <a:pt x="385" y="644"/>
                  </a:lnTo>
                  <a:lnTo>
                    <a:pt x="386" y="645"/>
                  </a:lnTo>
                  <a:lnTo>
                    <a:pt x="386" y="646"/>
                  </a:lnTo>
                  <a:lnTo>
                    <a:pt x="385" y="646"/>
                  </a:lnTo>
                  <a:lnTo>
                    <a:pt x="385" y="647"/>
                  </a:lnTo>
                  <a:lnTo>
                    <a:pt x="386" y="647"/>
                  </a:lnTo>
                  <a:lnTo>
                    <a:pt x="385" y="648"/>
                  </a:lnTo>
                  <a:lnTo>
                    <a:pt x="385" y="650"/>
                  </a:lnTo>
                  <a:lnTo>
                    <a:pt x="380" y="650"/>
                  </a:lnTo>
                  <a:lnTo>
                    <a:pt x="362" y="650"/>
                  </a:lnTo>
                  <a:lnTo>
                    <a:pt x="353" y="650"/>
                  </a:lnTo>
                  <a:lnTo>
                    <a:pt x="346" y="650"/>
                  </a:lnTo>
                  <a:lnTo>
                    <a:pt x="346" y="640"/>
                  </a:lnTo>
                  <a:lnTo>
                    <a:pt x="346" y="632"/>
                  </a:lnTo>
                  <a:lnTo>
                    <a:pt x="346" y="628"/>
                  </a:lnTo>
                  <a:lnTo>
                    <a:pt x="346" y="623"/>
                  </a:lnTo>
                  <a:lnTo>
                    <a:pt x="344" y="623"/>
                  </a:lnTo>
                  <a:lnTo>
                    <a:pt x="344" y="632"/>
                  </a:lnTo>
                  <a:lnTo>
                    <a:pt x="344" y="650"/>
                  </a:lnTo>
                  <a:lnTo>
                    <a:pt x="327" y="650"/>
                  </a:lnTo>
                  <a:lnTo>
                    <a:pt x="326" y="650"/>
                  </a:lnTo>
                  <a:lnTo>
                    <a:pt x="326" y="655"/>
                  </a:lnTo>
                  <a:lnTo>
                    <a:pt x="335" y="654"/>
                  </a:lnTo>
                  <a:lnTo>
                    <a:pt x="344" y="654"/>
                  </a:lnTo>
                  <a:lnTo>
                    <a:pt x="344" y="669"/>
                  </a:lnTo>
                  <a:lnTo>
                    <a:pt x="345" y="686"/>
                  </a:lnTo>
                  <a:lnTo>
                    <a:pt x="346" y="686"/>
                  </a:lnTo>
                  <a:lnTo>
                    <a:pt x="345" y="655"/>
                  </a:lnTo>
                  <a:lnTo>
                    <a:pt x="346" y="655"/>
                  </a:lnTo>
                  <a:lnTo>
                    <a:pt x="346" y="654"/>
                  </a:lnTo>
                  <a:lnTo>
                    <a:pt x="346" y="655"/>
                  </a:lnTo>
                  <a:lnTo>
                    <a:pt x="348" y="656"/>
                  </a:lnTo>
                  <a:lnTo>
                    <a:pt x="350" y="659"/>
                  </a:lnTo>
                  <a:lnTo>
                    <a:pt x="351" y="659"/>
                  </a:lnTo>
                  <a:lnTo>
                    <a:pt x="352" y="660"/>
                  </a:lnTo>
                  <a:lnTo>
                    <a:pt x="352" y="662"/>
                  </a:lnTo>
                  <a:lnTo>
                    <a:pt x="352" y="664"/>
                  </a:lnTo>
                  <a:lnTo>
                    <a:pt x="351" y="672"/>
                  </a:lnTo>
                  <a:lnTo>
                    <a:pt x="350" y="673"/>
                  </a:lnTo>
                  <a:lnTo>
                    <a:pt x="351" y="682"/>
                  </a:lnTo>
                  <a:lnTo>
                    <a:pt x="350" y="687"/>
                  </a:lnTo>
                  <a:lnTo>
                    <a:pt x="346" y="687"/>
                  </a:lnTo>
                  <a:lnTo>
                    <a:pt x="345" y="687"/>
                  </a:lnTo>
                  <a:lnTo>
                    <a:pt x="326" y="687"/>
                  </a:lnTo>
                  <a:lnTo>
                    <a:pt x="308" y="687"/>
                  </a:lnTo>
                  <a:lnTo>
                    <a:pt x="290" y="687"/>
                  </a:lnTo>
                  <a:lnTo>
                    <a:pt x="290" y="669"/>
                  </a:lnTo>
                  <a:lnTo>
                    <a:pt x="290" y="651"/>
                  </a:lnTo>
                  <a:lnTo>
                    <a:pt x="291" y="651"/>
                  </a:lnTo>
                  <a:lnTo>
                    <a:pt x="291" y="632"/>
                  </a:lnTo>
                  <a:lnTo>
                    <a:pt x="276" y="632"/>
                  </a:lnTo>
                  <a:lnTo>
                    <a:pt x="276" y="636"/>
                  </a:lnTo>
                  <a:lnTo>
                    <a:pt x="275" y="638"/>
                  </a:lnTo>
                  <a:lnTo>
                    <a:pt x="276" y="638"/>
                  </a:lnTo>
                  <a:lnTo>
                    <a:pt x="275" y="640"/>
                  </a:lnTo>
                  <a:lnTo>
                    <a:pt x="275" y="643"/>
                  </a:lnTo>
                  <a:lnTo>
                    <a:pt x="274" y="644"/>
                  </a:lnTo>
                  <a:lnTo>
                    <a:pt x="274" y="645"/>
                  </a:lnTo>
                  <a:lnTo>
                    <a:pt x="273" y="647"/>
                  </a:lnTo>
                  <a:lnTo>
                    <a:pt x="273" y="648"/>
                  </a:lnTo>
                  <a:lnTo>
                    <a:pt x="271" y="651"/>
                  </a:lnTo>
                  <a:lnTo>
                    <a:pt x="271" y="669"/>
                  </a:lnTo>
                  <a:lnTo>
                    <a:pt x="262" y="669"/>
                  </a:lnTo>
                  <a:lnTo>
                    <a:pt x="253" y="668"/>
                  </a:lnTo>
                  <a:lnTo>
                    <a:pt x="253" y="665"/>
                  </a:lnTo>
                  <a:lnTo>
                    <a:pt x="251" y="665"/>
                  </a:lnTo>
                  <a:lnTo>
                    <a:pt x="251" y="668"/>
                  </a:lnTo>
                  <a:lnTo>
                    <a:pt x="243" y="668"/>
                  </a:lnTo>
                  <a:lnTo>
                    <a:pt x="235" y="669"/>
                  </a:lnTo>
                  <a:lnTo>
                    <a:pt x="228" y="669"/>
                  </a:lnTo>
                  <a:lnTo>
                    <a:pt x="228" y="668"/>
                  </a:lnTo>
                  <a:lnTo>
                    <a:pt x="228" y="667"/>
                  </a:lnTo>
                  <a:lnTo>
                    <a:pt x="227" y="667"/>
                  </a:lnTo>
                  <a:lnTo>
                    <a:pt x="227" y="665"/>
                  </a:lnTo>
                  <a:lnTo>
                    <a:pt x="226" y="665"/>
                  </a:lnTo>
                  <a:lnTo>
                    <a:pt x="226" y="664"/>
                  </a:lnTo>
                  <a:lnTo>
                    <a:pt x="223" y="663"/>
                  </a:lnTo>
                  <a:lnTo>
                    <a:pt x="222" y="663"/>
                  </a:lnTo>
                  <a:lnTo>
                    <a:pt x="221" y="663"/>
                  </a:lnTo>
                  <a:lnTo>
                    <a:pt x="219" y="663"/>
                  </a:lnTo>
                  <a:lnTo>
                    <a:pt x="218" y="663"/>
                  </a:lnTo>
                  <a:lnTo>
                    <a:pt x="217" y="663"/>
                  </a:lnTo>
                  <a:lnTo>
                    <a:pt x="217" y="657"/>
                  </a:lnTo>
                  <a:lnTo>
                    <a:pt x="217" y="651"/>
                  </a:lnTo>
                  <a:lnTo>
                    <a:pt x="200" y="652"/>
                  </a:lnTo>
                  <a:lnTo>
                    <a:pt x="198" y="652"/>
                  </a:lnTo>
                  <a:lnTo>
                    <a:pt x="198" y="651"/>
                  </a:lnTo>
                  <a:lnTo>
                    <a:pt x="197" y="651"/>
                  </a:lnTo>
                  <a:lnTo>
                    <a:pt x="193" y="644"/>
                  </a:lnTo>
                  <a:lnTo>
                    <a:pt x="193" y="643"/>
                  </a:lnTo>
                  <a:lnTo>
                    <a:pt x="192" y="642"/>
                  </a:lnTo>
                  <a:lnTo>
                    <a:pt x="193" y="642"/>
                  </a:lnTo>
                  <a:lnTo>
                    <a:pt x="200" y="642"/>
                  </a:lnTo>
                  <a:lnTo>
                    <a:pt x="200" y="632"/>
                  </a:lnTo>
                  <a:lnTo>
                    <a:pt x="218" y="632"/>
                  </a:lnTo>
                  <a:lnTo>
                    <a:pt x="236" y="632"/>
                  </a:lnTo>
                  <a:lnTo>
                    <a:pt x="251" y="632"/>
                  </a:lnTo>
                  <a:lnTo>
                    <a:pt x="251" y="631"/>
                  </a:lnTo>
                  <a:lnTo>
                    <a:pt x="251" y="628"/>
                  </a:lnTo>
                  <a:lnTo>
                    <a:pt x="251" y="627"/>
                  </a:lnTo>
                  <a:lnTo>
                    <a:pt x="251" y="626"/>
                  </a:lnTo>
                  <a:lnTo>
                    <a:pt x="251" y="625"/>
                  </a:lnTo>
                  <a:lnTo>
                    <a:pt x="251" y="623"/>
                  </a:lnTo>
                  <a:lnTo>
                    <a:pt x="253" y="623"/>
                  </a:lnTo>
                  <a:lnTo>
                    <a:pt x="252" y="620"/>
                  </a:lnTo>
                  <a:lnTo>
                    <a:pt x="251" y="620"/>
                  </a:lnTo>
                  <a:lnTo>
                    <a:pt x="252" y="617"/>
                  </a:lnTo>
                  <a:lnTo>
                    <a:pt x="253" y="617"/>
                  </a:lnTo>
                  <a:lnTo>
                    <a:pt x="253" y="615"/>
                  </a:lnTo>
                  <a:lnTo>
                    <a:pt x="254" y="615"/>
                  </a:lnTo>
                  <a:lnTo>
                    <a:pt x="256" y="615"/>
                  </a:lnTo>
                  <a:lnTo>
                    <a:pt x="257" y="615"/>
                  </a:lnTo>
                  <a:lnTo>
                    <a:pt x="260" y="614"/>
                  </a:lnTo>
                  <a:lnTo>
                    <a:pt x="259" y="614"/>
                  </a:lnTo>
                  <a:lnTo>
                    <a:pt x="273" y="614"/>
                  </a:lnTo>
                  <a:lnTo>
                    <a:pt x="291" y="614"/>
                  </a:lnTo>
                  <a:lnTo>
                    <a:pt x="297" y="614"/>
                  </a:lnTo>
                  <a:lnTo>
                    <a:pt x="300" y="611"/>
                  </a:lnTo>
                  <a:lnTo>
                    <a:pt x="299" y="611"/>
                  </a:lnTo>
                  <a:lnTo>
                    <a:pt x="299" y="612"/>
                  </a:lnTo>
                  <a:lnTo>
                    <a:pt x="296" y="612"/>
                  </a:lnTo>
                  <a:lnTo>
                    <a:pt x="296" y="610"/>
                  </a:lnTo>
                  <a:lnTo>
                    <a:pt x="296" y="606"/>
                  </a:lnTo>
                  <a:lnTo>
                    <a:pt x="299" y="608"/>
                  </a:lnTo>
                  <a:lnTo>
                    <a:pt x="299" y="605"/>
                  </a:lnTo>
                  <a:lnTo>
                    <a:pt x="297" y="605"/>
                  </a:lnTo>
                  <a:lnTo>
                    <a:pt x="297" y="604"/>
                  </a:lnTo>
                  <a:lnTo>
                    <a:pt x="299" y="604"/>
                  </a:lnTo>
                  <a:lnTo>
                    <a:pt x="299" y="603"/>
                  </a:lnTo>
                  <a:lnTo>
                    <a:pt x="296" y="603"/>
                  </a:lnTo>
                  <a:lnTo>
                    <a:pt x="294" y="601"/>
                  </a:lnTo>
                  <a:lnTo>
                    <a:pt x="292" y="600"/>
                  </a:lnTo>
                  <a:lnTo>
                    <a:pt x="293" y="598"/>
                  </a:lnTo>
                  <a:lnTo>
                    <a:pt x="292" y="597"/>
                  </a:lnTo>
                  <a:lnTo>
                    <a:pt x="291" y="597"/>
                  </a:lnTo>
                  <a:lnTo>
                    <a:pt x="291" y="600"/>
                  </a:lnTo>
                  <a:lnTo>
                    <a:pt x="291" y="602"/>
                  </a:lnTo>
                  <a:lnTo>
                    <a:pt x="291" y="603"/>
                  </a:lnTo>
                  <a:lnTo>
                    <a:pt x="290" y="603"/>
                  </a:lnTo>
                  <a:lnTo>
                    <a:pt x="288" y="603"/>
                  </a:lnTo>
                  <a:lnTo>
                    <a:pt x="286" y="603"/>
                  </a:lnTo>
                  <a:lnTo>
                    <a:pt x="286" y="602"/>
                  </a:lnTo>
                  <a:lnTo>
                    <a:pt x="286" y="601"/>
                  </a:lnTo>
                  <a:lnTo>
                    <a:pt x="286" y="600"/>
                  </a:lnTo>
                  <a:lnTo>
                    <a:pt x="286" y="598"/>
                  </a:lnTo>
                  <a:lnTo>
                    <a:pt x="286" y="596"/>
                  </a:lnTo>
                  <a:lnTo>
                    <a:pt x="282" y="596"/>
                  </a:lnTo>
                  <a:lnTo>
                    <a:pt x="280" y="596"/>
                  </a:lnTo>
                  <a:lnTo>
                    <a:pt x="279" y="596"/>
                  </a:lnTo>
                  <a:lnTo>
                    <a:pt x="278" y="596"/>
                  </a:lnTo>
                  <a:lnTo>
                    <a:pt x="277" y="596"/>
                  </a:lnTo>
                  <a:lnTo>
                    <a:pt x="275" y="596"/>
                  </a:lnTo>
                  <a:lnTo>
                    <a:pt x="275" y="595"/>
                  </a:lnTo>
                  <a:lnTo>
                    <a:pt x="275" y="593"/>
                  </a:lnTo>
                  <a:lnTo>
                    <a:pt x="275" y="592"/>
                  </a:lnTo>
                  <a:lnTo>
                    <a:pt x="275" y="590"/>
                  </a:lnTo>
                  <a:lnTo>
                    <a:pt x="275" y="588"/>
                  </a:lnTo>
                  <a:lnTo>
                    <a:pt x="276" y="587"/>
                  </a:lnTo>
                  <a:lnTo>
                    <a:pt x="276" y="586"/>
                  </a:lnTo>
                  <a:lnTo>
                    <a:pt x="276" y="585"/>
                  </a:lnTo>
                  <a:lnTo>
                    <a:pt x="276" y="584"/>
                  </a:lnTo>
                  <a:lnTo>
                    <a:pt x="275" y="584"/>
                  </a:lnTo>
                  <a:lnTo>
                    <a:pt x="274" y="583"/>
                  </a:lnTo>
                  <a:lnTo>
                    <a:pt x="274" y="581"/>
                  </a:lnTo>
                  <a:lnTo>
                    <a:pt x="273" y="581"/>
                  </a:lnTo>
                  <a:lnTo>
                    <a:pt x="273" y="580"/>
                  </a:lnTo>
                  <a:lnTo>
                    <a:pt x="273" y="596"/>
                  </a:lnTo>
                  <a:lnTo>
                    <a:pt x="264" y="596"/>
                  </a:lnTo>
                  <a:lnTo>
                    <a:pt x="264" y="578"/>
                  </a:lnTo>
                  <a:lnTo>
                    <a:pt x="268" y="578"/>
                  </a:lnTo>
                  <a:lnTo>
                    <a:pt x="270" y="578"/>
                  </a:lnTo>
                  <a:lnTo>
                    <a:pt x="271" y="578"/>
                  </a:lnTo>
                  <a:lnTo>
                    <a:pt x="273" y="577"/>
                  </a:lnTo>
                  <a:lnTo>
                    <a:pt x="274" y="577"/>
                  </a:lnTo>
                  <a:lnTo>
                    <a:pt x="274" y="576"/>
                  </a:lnTo>
                  <a:lnTo>
                    <a:pt x="277" y="576"/>
                  </a:lnTo>
                  <a:lnTo>
                    <a:pt x="278" y="576"/>
                  </a:lnTo>
                  <a:lnTo>
                    <a:pt x="279" y="576"/>
                  </a:lnTo>
                  <a:lnTo>
                    <a:pt x="280" y="576"/>
                  </a:lnTo>
                  <a:lnTo>
                    <a:pt x="282" y="576"/>
                  </a:lnTo>
                  <a:lnTo>
                    <a:pt x="282" y="575"/>
                  </a:lnTo>
                  <a:lnTo>
                    <a:pt x="283" y="573"/>
                  </a:lnTo>
                  <a:lnTo>
                    <a:pt x="282" y="572"/>
                  </a:lnTo>
                  <a:lnTo>
                    <a:pt x="282" y="571"/>
                  </a:lnTo>
                  <a:lnTo>
                    <a:pt x="282" y="570"/>
                  </a:lnTo>
                  <a:lnTo>
                    <a:pt x="283" y="570"/>
                  </a:lnTo>
                  <a:lnTo>
                    <a:pt x="284" y="570"/>
                  </a:lnTo>
                  <a:lnTo>
                    <a:pt x="284" y="569"/>
                  </a:lnTo>
                  <a:lnTo>
                    <a:pt x="285" y="569"/>
                  </a:lnTo>
                  <a:lnTo>
                    <a:pt x="285" y="570"/>
                  </a:lnTo>
                  <a:lnTo>
                    <a:pt x="286" y="570"/>
                  </a:lnTo>
                  <a:lnTo>
                    <a:pt x="288" y="571"/>
                  </a:lnTo>
                  <a:lnTo>
                    <a:pt x="290" y="570"/>
                  </a:lnTo>
                  <a:lnTo>
                    <a:pt x="291" y="570"/>
                  </a:lnTo>
                  <a:lnTo>
                    <a:pt x="292" y="569"/>
                  </a:lnTo>
                  <a:lnTo>
                    <a:pt x="293" y="568"/>
                  </a:lnTo>
                  <a:lnTo>
                    <a:pt x="293" y="565"/>
                  </a:lnTo>
                  <a:lnTo>
                    <a:pt x="294" y="564"/>
                  </a:lnTo>
                  <a:lnTo>
                    <a:pt x="295" y="563"/>
                  </a:lnTo>
                  <a:lnTo>
                    <a:pt x="295" y="562"/>
                  </a:lnTo>
                  <a:lnTo>
                    <a:pt x="296" y="561"/>
                  </a:lnTo>
                  <a:lnTo>
                    <a:pt x="294" y="561"/>
                  </a:lnTo>
                  <a:lnTo>
                    <a:pt x="293" y="559"/>
                  </a:lnTo>
                  <a:lnTo>
                    <a:pt x="293" y="558"/>
                  </a:lnTo>
                  <a:lnTo>
                    <a:pt x="293" y="559"/>
                  </a:lnTo>
                  <a:lnTo>
                    <a:pt x="292" y="556"/>
                  </a:lnTo>
                  <a:lnTo>
                    <a:pt x="293" y="555"/>
                  </a:lnTo>
                  <a:lnTo>
                    <a:pt x="293" y="553"/>
                  </a:lnTo>
                  <a:lnTo>
                    <a:pt x="293" y="552"/>
                  </a:lnTo>
                  <a:lnTo>
                    <a:pt x="292" y="552"/>
                  </a:lnTo>
                  <a:lnTo>
                    <a:pt x="292" y="553"/>
                  </a:lnTo>
                  <a:lnTo>
                    <a:pt x="291" y="553"/>
                  </a:lnTo>
                  <a:lnTo>
                    <a:pt x="291" y="552"/>
                  </a:lnTo>
                  <a:lnTo>
                    <a:pt x="292" y="552"/>
                  </a:lnTo>
                  <a:lnTo>
                    <a:pt x="293" y="552"/>
                  </a:lnTo>
                  <a:lnTo>
                    <a:pt x="293" y="551"/>
                  </a:lnTo>
                  <a:lnTo>
                    <a:pt x="294" y="551"/>
                  </a:lnTo>
                  <a:lnTo>
                    <a:pt x="295" y="551"/>
                  </a:lnTo>
                  <a:lnTo>
                    <a:pt x="296" y="550"/>
                  </a:lnTo>
                  <a:lnTo>
                    <a:pt x="297" y="550"/>
                  </a:lnTo>
                  <a:lnTo>
                    <a:pt x="299" y="550"/>
                  </a:lnTo>
                  <a:lnTo>
                    <a:pt x="299" y="551"/>
                  </a:lnTo>
                  <a:lnTo>
                    <a:pt x="300" y="551"/>
                  </a:lnTo>
                  <a:lnTo>
                    <a:pt x="301" y="551"/>
                  </a:lnTo>
                  <a:lnTo>
                    <a:pt x="301" y="552"/>
                  </a:lnTo>
                  <a:lnTo>
                    <a:pt x="302" y="552"/>
                  </a:lnTo>
                  <a:lnTo>
                    <a:pt x="304" y="553"/>
                  </a:lnTo>
                  <a:lnTo>
                    <a:pt x="305" y="554"/>
                  </a:lnTo>
                  <a:lnTo>
                    <a:pt x="307" y="555"/>
                  </a:lnTo>
                  <a:lnTo>
                    <a:pt x="309" y="559"/>
                  </a:lnTo>
                  <a:lnTo>
                    <a:pt x="310" y="560"/>
                  </a:lnTo>
                  <a:lnTo>
                    <a:pt x="310" y="561"/>
                  </a:lnTo>
                  <a:lnTo>
                    <a:pt x="311" y="561"/>
                  </a:lnTo>
                  <a:lnTo>
                    <a:pt x="312" y="561"/>
                  </a:lnTo>
                  <a:lnTo>
                    <a:pt x="312" y="562"/>
                  </a:lnTo>
                  <a:lnTo>
                    <a:pt x="313" y="562"/>
                  </a:lnTo>
                  <a:lnTo>
                    <a:pt x="314" y="562"/>
                  </a:lnTo>
                  <a:lnTo>
                    <a:pt x="316" y="562"/>
                  </a:lnTo>
                  <a:lnTo>
                    <a:pt x="317" y="562"/>
                  </a:lnTo>
                  <a:lnTo>
                    <a:pt x="322" y="560"/>
                  </a:lnTo>
                  <a:lnTo>
                    <a:pt x="323" y="560"/>
                  </a:lnTo>
                  <a:lnTo>
                    <a:pt x="325" y="560"/>
                  </a:lnTo>
                  <a:lnTo>
                    <a:pt x="326" y="560"/>
                  </a:lnTo>
                  <a:lnTo>
                    <a:pt x="327" y="560"/>
                  </a:lnTo>
                  <a:lnTo>
                    <a:pt x="327" y="542"/>
                  </a:lnTo>
                  <a:lnTo>
                    <a:pt x="326" y="542"/>
                  </a:lnTo>
                  <a:lnTo>
                    <a:pt x="326" y="523"/>
                  </a:lnTo>
                  <a:lnTo>
                    <a:pt x="327" y="523"/>
                  </a:lnTo>
                  <a:lnTo>
                    <a:pt x="344" y="523"/>
                  </a:lnTo>
                  <a:lnTo>
                    <a:pt x="344" y="505"/>
                  </a:lnTo>
                  <a:lnTo>
                    <a:pt x="331" y="506"/>
                  </a:lnTo>
                  <a:lnTo>
                    <a:pt x="327" y="506"/>
                  </a:lnTo>
                  <a:lnTo>
                    <a:pt x="327" y="493"/>
                  </a:lnTo>
                  <a:lnTo>
                    <a:pt x="334" y="493"/>
                  </a:lnTo>
                  <a:lnTo>
                    <a:pt x="334" y="487"/>
                  </a:lnTo>
                  <a:lnTo>
                    <a:pt x="337" y="487"/>
                  </a:lnTo>
                  <a:lnTo>
                    <a:pt x="337" y="488"/>
                  </a:lnTo>
                  <a:lnTo>
                    <a:pt x="344" y="488"/>
                  </a:lnTo>
                  <a:lnTo>
                    <a:pt x="362" y="488"/>
                  </a:lnTo>
                  <a:lnTo>
                    <a:pt x="362" y="500"/>
                  </a:lnTo>
                  <a:lnTo>
                    <a:pt x="369" y="500"/>
                  </a:lnTo>
                  <a:lnTo>
                    <a:pt x="374" y="506"/>
                  </a:lnTo>
                  <a:lnTo>
                    <a:pt x="374" y="508"/>
                  </a:lnTo>
                  <a:lnTo>
                    <a:pt x="389" y="508"/>
                  </a:lnTo>
                  <a:lnTo>
                    <a:pt x="390" y="514"/>
                  </a:lnTo>
                  <a:lnTo>
                    <a:pt x="398" y="514"/>
                  </a:lnTo>
                  <a:lnTo>
                    <a:pt x="398" y="505"/>
                  </a:lnTo>
                  <a:lnTo>
                    <a:pt x="398" y="487"/>
                  </a:lnTo>
                  <a:lnTo>
                    <a:pt x="398" y="470"/>
                  </a:lnTo>
                  <a:lnTo>
                    <a:pt x="388" y="470"/>
                  </a:lnTo>
                  <a:lnTo>
                    <a:pt x="388" y="479"/>
                  </a:lnTo>
                  <a:lnTo>
                    <a:pt x="383" y="479"/>
                  </a:lnTo>
                  <a:lnTo>
                    <a:pt x="383" y="470"/>
                  </a:lnTo>
                  <a:lnTo>
                    <a:pt x="380" y="470"/>
                  </a:lnTo>
                  <a:lnTo>
                    <a:pt x="362" y="470"/>
                  </a:lnTo>
                  <a:lnTo>
                    <a:pt x="344" y="470"/>
                  </a:lnTo>
                  <a:lnTo>
                    <a:pt x="327" y="470"/>
                  </a:lnTo>
                  <a:lnTo>
                    <a:pt x="309" y="470"/>
                  </a:lnTo>
                  <a:lnTo>
                    <a:pt x="291" y="470"/>
                  </a:lnTo>
                  <a:lnTo>
                    <a:pt x="273" y="470"/>
                  </a:lnTo>
                  <a:lnTo>
                    <a:pt x="254" y="470"/>
                  </a:lnTo>
                  <a:lnTo>
                    <a:pt x="242" y="471"/>
                  </a:lnTo>
                  <a:lnTo>
                    <a:pt x="242" y="476"/>
                  </a:lnTo>
                  <a:lnTo>
                    <a:pt x="242" y="478"/>
                  </a:lnTo>
                  <a:lnTo>
                    <a:pt x="242" y="479"/>
                  </a:lnTo>
                  <a:lnTo>
                    <a:pt x="241" y="481"/>
                  </a:lnTo>
                  <a:lnTo>
                    <a:pt x="240" y="480"/>
                  </a:lnTo>
                  <a:lnTo>
                    <a:pt x="239" y="480"/>
                  </a:lnTo>
                  <a:lnTo>
                    <a:pt x="239" y="479"/>
                  </a:lnTo>
                  <a:lnTo>
                    <a:pt x="238" y="479"/>
                  </a:lnTo>
                  <a:lnTo>
                    <a:pt x="238" y="478"/>
                  </a:lnTo>
                  <a:lnTo>
                    <a:pt x="236" y="478"/>
                  </a:lnTo>
                  <a:lnTo>
                    <a:pt x="236" y="477"/>
                  </a:lnTo>
                  <a:lnTo>
                    <a:pt x="236" y="483"/>
                  </a:lnTo>
                  <a:lnTo>
                    <a:pt x="236" y="488"/>
                  </a:lnTo>
                  <a:lnTo>
                    <a:pt x="236" y="506"/>
                  </a:lnTo>
                  <a:lnTo>
                    <a:pt x="218" y="506"/>
                  </a:lnTo>
                  <a:lnTo>
                    <a:pt x="201" y="506"/>
                  </a:lnTo>
                  <a:lnTo>
                    <a:pt x="192" y="508"/>
                  </a:lnTo>
                  <a:lnTo>
                    <a:pt x="183" y="502"/>
                  </a:lnTo>
                  <a:lnTo>
                    <a:pt x="176" y="500"/>
                  </a:lnTo>
                  <a:lnTo>
                    <a:pt x="171" y="496"/>
                  </a:lnTo>
                  <a:lnTo>
                    <a:pt x="171" y="508"/>
                  </a:lnTo>
                  <a:lnTo>
                    <a:pt x="170" y="508"/>
                  </a:lnTo>
                  <a:lnTo>
                    <a:pt x="165" y="508"/>
                  </a:lnTo>
                  <a:lnTo>
                    <a:pt x="158" y="508"/>
                  </a:lnTo>
                  <a:lnTo>
                    <a:pt x="147" y="508"/>
                  </a:lnTo>
                  <a:lnTo>
                    <a:pt x="147" y="512"/>
                  </a:lnTo>
                  <a:lnTo>
                    <a:pt x="147" y="517"/>
                  </a:lnTo>
                  <a:lnTo>
                    <a:pt x="147" y="518"/>
                  </a:lnTo>
                  <a:lnTo>
                    <a:pt x="147" y="519"/>
                  </a:lnTo>
                  <a:lnTo>
                    <a:pt x="146" y="519"/>
                  </a:lnTo>
                  <a:lnTo>
                    <a:pt x="146" y="520"/>
                  </a:lnTo>
                  <a:lnTo>
                    <a:pt x="146" y="521"/>
                  </a:lnTo>
                  <a:lnTo>
                    <a:pt x="148" y="523"/>
                  </a:lnTo>
                  <a:lnTo>
                    <a:pt x="147" y="525"/>
                  </a:lnTo>
                  <a:lnTo>
                    <a:pt x="147" y="526"/>
                  </a:lnTo>
                  <a:lnTo>
                    <a:pt x="147" y="539"/>
                  </a:lnTo>
                  <a:lnTo>
                    <a:pt x="146" y="539"/>
                  </a:lnTo>
                  <a:lnTo>
                    <a:pt x="145" y="537"/>
                  </a:lnTo>
                  <a:lnTo>
                    <a:pt x="140" y="533"/>
                  </a:lnTo>
                  <a:lnTo>
                    <a:pt x="139" y="531"/>
                  </a:lnTo>
                  <a:lnTo>
                    <a:pt x="138" y="530"/>
                  </a:lnTo>
                  <a:lnTo>
                    <a:pt x="136" y="529"/>
                  </a:lnTo>
                  <a:lnTo>
                    <a:pt x="136" y="528"/>
                  </a:lnTo>
                  <a:lnTo>
                    <a:pt x="135" y="528"/>
                  </a:lnTo>
                  <a:lnTo>
                    <a:pt x="133" y="526"/>
                  </a:lnTo>
                  <a:lnTo>
                    <a:pt x="132" y="525"/>
                  </a:lnTo>
                  <a:lnTo>
                    <a:pt x="130" y="522"/>
                  </a:lnTo>
                  <a:lnTo>
                    <a:pt x="130" y="521"/>
                  </a:lnTo>
                  <a:lnTo>
                    <a:pt x="129" y="519"/>
                  </a:lnTo>
                  <a:lnTo>
                    <a:pt x="129" y="517"/>
                  </a:lnTo>
                  <a:lnTo>
                    <a:pt x="128" y="513"/>
                  </a:lnTo>
                  <a:lnTo>
                    <a:pt x="128" y="512"/>
                  </a:lnTo>
                  <a:lnTo>
                    <a:pt x="127" y="512"/>
                  </a:lnTo>
                  <a:lnTo>
                    <a:pt x="132" y="512"/>
                  </a:lnTo>
                  <a:lnTo>
                    <a:pt x="132" y="510"/>
                  </a:lnTo>
                  <a:lnTo>
                    <a:pt x="131" y="510"/>
                  </a:lnTo>
                  <a:lnTo>
                    <a:pt x="128" y="510"/>
                  </a:lnTo>
                  <a:lnTo>
                    <a:pt x="127" y="510"/>
                  </a:lnTo>
                  <a:lnTo>
                    <a:pt x="126" y="510"/>
                  </a:lnTo>
                  <a:lnTo>
                    <a:pt x="124" y="508"/>
                  </a:lnTo>
                  <a:lnTo>
                    <a:pt x="120" y="508"/>
                  </a:lnTo>
                  <a:lnTo>
                    <a:pt x="115" y="508"/>
                  </a:lnTo>
                  <a:lnTo>
                    <a:pt x="112" y="508"/>
                  </a:lnTo>
                  <a:lnTo>
                    <a:pt x="112" y="503"/>
                  </a:lnTo>
                  <a:lnTo>
                    <a:pt x="112" y="498"/>
                  </a:lnTo>
                  <a:lnTo>
                    <a:pt x="114" y="498"/>
                  </a:lnTo>
                  <a:lnTo>
                    <a:pt x="114" y="496"/>
                  </a:lnTo>
                  <a:lnTo>
                    <a:pt x="113" y="496"/>
                  </a:lnTo>
                  <a:lnTo>
                    <a:pt x="114" y="494"/>
                  </a:lnTo>
                  <a:lnTo>
                    <a:pt x="112" y="494"/>
                  </a:lnTo>
                  <a:lnTo>
                    <a:pt x="112" y="493"/>
                  </a:lnTo>
                  <a:lnTo>
                    <a:pt x="112" y="489"/>
                  </a:lnTo>
                  <a:lnTo>
                    <a:pt x="112" y="480"/>
                  </a:lnTo>
                  <a:lnTo>
                    <a:pt x="112" y="479"/>
                  </a:lnTo>
                  <a:lnTo>
                    <a:pt x="111" y="479"/>
                  </a:lnTo>
                  <a:lnTo>
                    <a:pt x="111" y="478"/>
                  </a:lnTo>
                  <a:lnTo>
                    <a:pt x="111" y="477"/>
                  </a:lnTo>
                  <a:lnTo>
                    <a:pt x="111" y="476"/>
                  </a:lnTo>
                  <a:lnTo>
                    <a:pt x="111" y="475"/>
                  </a:lnTo>
                  <a:lnTo>
                    <a:pt x="111" y="473"/>
                  </a:lnTo>
                  <a:lnTo>
                    <a:pt x="110" y="473"/>
                  </a:lnTo>
                  <a:lnTo>
                    <a:pt x="110" y="471"/>
                  </a:lnTo>
                  <a:lnTo>
                    <a:pt x="111" y="471"/>
                  </a:lnTo>
                  <a:lnTo>
                    <a:pt x="111" y="462"/>
                  </a:lnTo>
                  <a:lnTo>
                    <a:pt x="111" y="453"/>
                  </a:lnTo>
                  <a:lnTo>
                    <a:pt x="111" y="452"/>
                  </a:lnTo>
                  <a:lnTo>
                    <a:pt x="111" y="451"/>
                  </a:lnTo>
                  <a:lnTo>
                    <a:pt x="111" y="450"/>
                  </a:lnTo>
                  <a:lnTo>
                    <a:pt x="111" y="449"/>
                  </a:lnTo>
                  <a:lnTo>
                    <a:pt x="111" y="447"/>
                  </a:lnTo>
                  <a:lnTo>
                    <a:pt x="111" y="446"/>
                  </a:lnTo>
                  <a:lnTo>
                    <a:pt x="110" y="446"/>
                  </a:lnTo>
                  <a:lnTo>
                    <a:pt x="110" y="445"/>
                  </a:lnTo>
                  <a:lnTo>
                    <a:pt x="110" y="444"/>
                  </a:lnTo>
                  <a:lnTo>
                    <a:pt x="110" y="443"/>
                  </a:lnTo>
                  <a:lnTo>
                    <a:pt x="109" y="442"/>
                  </a:lnTo>
                  <a:lnTo>
                    <a:pt x="109" y="441"/>
                  </a:lnTo>
                  <a:lnTo>
                    <a:pt x="109" y="439"/>
                  </a:lnTo>
                  <a:lnTo>
                    <a:pt x="107" y="439"/>
                  </a:lnTo>
                  <a:lnTo>
                    <a:pt x="107" y="438"/>
                  </a:lnTo>
                  <a:lnTo>
                    <a:pt x="106" y="437"/>
                  </a:lnTo>
                  <a:lnTo>
                    <a:pt x="106" y="436"/>
                  </a:lnTo>
                  <a:lnTo>
                    <a:pt x="105" y="436"/>
                  </a:lnTo>
                  <a:lnTo>
                    <a:pt x="105" y="435"/>
                  </a:lnTo>
                  <a:lnTo>
                    <a:pt x="104" y="435"/>
                  </a:lnTo>
                  <a:lnTo>
                    <a:pt x="102" y="431"/>
                  </a:lnTo>
                  <a:lnTo>
                    <a:pt x="101" y="431"/>
                  </a:lnTo>
                  <a:lnTo>
                    <a:pt x="101" y="430"/>
                  </a:lnTo>
                  <a:lnTo>
                    <a:pt x="99" y="429"/>
                  </a:lnTo>
                  <a:lnTo>
                    <a:pt x="98" y="429"/>
                  </a:lnTo>
                  <a:lnTo>
                    <a:pt x="98" y="428"/>
                  </a:lnTo>
                  <a:lnTo>
                    <a:pt x="97" y="428"/>
                  </a:lnTo>
                  <a:lnTo>
                    <a:pt x="97" y="427"/>
                  </a:lnTo>
                  <a:lnTo>
                    <a:pt x="96" y="427"/>
                  </a:lnTo>
                  <a:lnTo>
                    <a:pt x="96" y="426"/>
                  </a:lnTo>
                  <a:lnTo>
                    <a:pt x="95" y="426"/>
                  </a:lnTo>
                  <a:lnTo>
                    <a:pt x="94" y="426"/>
                  </a:lnTo>
                  <a:lnTo>
                    <a:pt x="94" y="425"/>
                  </a:lnTo>
                  <a:lnTo>
                    <a:pt x="93" y="425"/>
                  </a:lnTo>
                  <a:lnTo>
                    <a:pt x="92" y="425"/>
                  </a:lnTo>
                  <a:lnTo>
                    <a:pt x="90" y="425"/>
                  </a:lnTo>
                  <a:lnTo>
                    <a:pt x="90" y="424"/>
                  </a:lnTo>
                  <a:lnTo>
                    <a:pt x="88" y="424"/>
                  </a:lnTo>
                  <a:lnTo>
                    <a:pt x="87" y="424"/>
                  </a:lnTo>
                  <a:lnTo>
                    <a:pt x="84" y="425"/>
                  </a:lnTo>
                  <a:lnTo>
                    <a:pt x="83" y="426"/>
                  </a:lnTo>
                  <a:lnTo>
                    <a:pt x="81" y="426"/>
                  </a:lnTo>
                  <a:lnTo>
                    <a:pt x="80" y="426"/>
                  </a:lnTo>
                  <a:lnTo>
                    <a:pt x="78" y="427"/>
                  </a:lnTo>
                  <a:lnTo>
                    <a:pt x="84" y="422"/>
                  </a:lnTo>
                  <a:lnTo>
                    <a:pt x="78" y="421"/>
                  </a:lnTo>
                  <a:lnTo>
                    <a:pt x="78" y="422"/>
                  </a:lnTo>
                  <a:lnTo>
                    <a:pt x="79" y="422"/>
                  </a:lnTo>
                  <a:lnTo>
                    <a:pt x="78" y="424"/>
                  </a:lnTo>
                  <a:lnTo>
                    <a:pt x="78" y="425"/>
                  </a:lnTo>
                  <a:lnTo>
                    <a:pt x="76" y="426"/>
                  </a:lnTo>
                  <a:lnTo>
                    <a:pt x="75" y="426"/>
                  </a:lnTo>
                  <a:lnTo>
                    <a:pt x="73" y="426"/>
                  </a:lnTo>
                  <a:lnTo>
                    <a:pt x="73" y="424"/>
                  </a:lnTo>
                  <a:lnTo>
                    <a:pt x="73" y="421"/>
                  </a:lnTo>
                  <a:lnTo>
                    <a:pt x="72" y="420"/>
                  </a:lnTo>
                  <a:lnTo>
                    <a:pt x="72" y="421"/>
                  </a:lnTo>
                  <a:lnTo>
                    <a:pt x="68" y="420"/>
                  </a:lnTo>
                  <a:lnTo>
                    <a:pt x="67" y="419"/>
                  </a:lnTo>
                  <a:lnTo>
                    <a:pt x="66" y="419"/>
                  </a:lnTo>
                  <a:lnTo>
                    <a:pt x="64" y="419"/>
                  </a:lnTo>
                  <a:lnTo>
                    <a:pt x="63" y="419"/>
                  </a:lnTo>
                  <a:lnTo>
                    <a:pt x="62" y="419"/>
                  </a:lnTo>
                  <a:lnTo>
                    <a:pt x="62" y="418"/>
                  </a:lnTo>
                  <a:lnTo>
                    <a:pt x="61" y="418"/>
                  </a:lnTo>
                  <a:lnTo>
                    <a:pt x="60" y="418"/>
                  </a:lnTo>
                  <a:lnTo>
                    <a:pt x="59" y="418"/>
                  </a:lnTo>
                  <a:lnTo>
                    <a:pt x="58" y="418"/>
                  </a:lnTo>
                  <a:lnTo>
                    <a:pt x="49" y="418"/>
                  </a:lnTo>
                  <a:lnTo>
                    <a:pt x="47" y="418"/>
                  </a:lnTo>
                  <a:lnTo>
                    <a:pt x="44" y="418"/>
                  </a:lnTo>
                  <a:lnTo>
                    <a:pt x="43" y="418"/>
                  </a:lnTo>
                  <a:lnTo>
                    <a:pt x="42" y="418"/>
                  </a:lnTo>
                  <a:lnTo>
                    <a:pt x="40" y="418"/>
                  </a:lnTo>
                  <a:lnTo>
                    <a:pt x="40" y="417"/>
                  </a:lnTo>
                  <a:lnTo>
                    <a:pt x="40" y="411"/>
                  </a:lnTo>
                  <a:lnTo>
                    <a:pt x="40" y="408"/>
                  </a:lnTo>
                  <a:lnTo>
                    <a:pt x="40" y="400"/>
                  </a:lnTo>
                  <a:lnTo>
                    <a:pt x="40" y="392"/>
                  </a:lnTo>
                  <a:lnTo>
                    <a:pt x="30" y="383"/>
                  </a:lnTo>
                  <a:lnTo>
                    <a:pt x="30" y="381"/>
                  </a:lnTo>
                  <a:lnTo>
                    <a:pt x="23" y="374"/>
                  </a:lnTo>
                  <a:lnTo>
                    <a:pt x="21" y="372"/>
                  </a:lnTo>
                  <a:lnTo>
                    <a:pt x="21" y="364"/>
                  </a:lnTo>
                  <a:lnTo>
                    <a:pt x="21" y="346"/>
                  </a:lnTo>
                  <a:lnTo>
                    <a:pt x="21" y="328"/>
                  </a:lnTo>
                  <a:lnTo>
                    <a:pt x="17" y="328"/>
                  </a:lnTo>
                  <a:lnTo>
                    <a:pt x="17" y="324"/>
                  </a:lnTo>
                  <a:lnTo>
                    <a:pt x="21" y="324"/>
                  </a:lnTo>
                  <a:lnTo>
                    <a:pt x="21" y="328"/>
                  </a:lnTo>
                  <a:lnTo>
                    <a:pt x="40" y="328"/>
                  </a:lnTo>
                  <a:lnTo>
                    <a:pt x="40" y="321"/>
                  </a:lnTo>
                  <a:lnTo>
                    <a:pt x="37" y="321"/>
                  </a:lnTo>
                  <a:lnTo>
                    <a:pt x="37" y="319"/>
                  </a:lnTo>
                  <a:lnTo>
                    <a:pt x="35" y="319"/>
                  </a:lnTo>
                  <a:lnTo>
                    <a:pt x="35" y="324"/>
                  </a:lnTo>
                  <a:lnTo>
                    <a:pt x="30" y="324"/>
                  </a:lnTo>
                  <a:lnTo>
                    <a:pt x="30" y="319"/>
                  </a:lnTo>
                  <a:lnTo>
                    <a:pt x="30" y="318"/>
                  </a:lnTo>
                  <a:lnTo>
                    <a:pt x="32" y="318"/>
                  </a:lnTo>
                  <a:lnTo>
                    <a:pt x="32" y="317"/>
                  </a:lnTo>
                  <a:lnTo>
                    <a:pt x="33" y="317"/>
                  </a:lnTo>
                  <a:lnTo>
                    <a:pt x="33" y="316"/>
                  </a:lnTo>
                  <a:lnTo>
                    <a:pt x="33" y="314"/>
                  </a:lnTo>
                  <a:lnTo>
                    <a:pt x="34" y="313"/>
                  </a:lnTo>
                  <a:lnTo>
                    <a:pt x="34" y="312"/>
                  </a:lnTo>
                  <a:lnTo>
                    <a:pt x="34" y="311"/>
                  </a:lnTo>
                  <a:lnTo>
                    <a:pt x="35" y="311"/>
                  </a:lnTo>
                  <a:lnTo>
                    <a:pt x="37" y="311"/>
                  </a:lnTo>
                  <a:lnTo>
                    <a:pt x="38" y="310"/>
                  </a:lnTo>
                  <a:lnTo>
                    <a:pt x="40" y="310"/>
                  </a:lnTo>
                  <a:lnTo>
                    <a:pt x="40" y="292"/>
                  </a:lnTo>
                  <a:lnTo>
                    <a:pt x="30" y="295"/>
                  </a:lnTo>
                  <a:lnTo>
                    <a:pt x="30" y="294"/>
                  </a:lnTo>
                  <a:lnTo>
                    <a:pt x="30" y="292"/>
                  </a:lnTo>
                  <a:lnTo>
                    <a:pt x="30" y="275"/>
                  </a:lnTo>
                  <a:lnTo>
                    <a:pt x="30" y="274"/>
                  </a:lnTo>
                  <a:lnTo>
                    <a:pt x="24" y="274"/>
                  </a:lnTo>
                  <a:lnTo>
                    <a:pt x="23" y="274"/>
                  </a:lnTo>
                  <a:lnTo>
                    <a:pt x="21" y="274"/>
                  </a:lnTo>
                  <a:lnTo>
                    <a:pt x="21" y="272"/>
                  </a:lnTo>
                  <a:lnTo>
                    <a:pt x="21" y="271"/>
                  </a:lnTo>
                  <a:lnTo>
                    <a:pt x="21" y="269"/>
                  </a:lnTo>
                  <a:lnTo>
                    <a:pt x="21" y="262"/>
                  </a:lnTo>
                  <a:lnTo>
                    <a:pt x="21" y="257"/>
                  </a:lnTo>
                  <a:lnTo>
                    <a:pt x="10" y="257"/>
                  </a:lnTo>
                  <a:lnTo>
                    <a:pt x="9" y="257"/>
                  </a:lnTo>
                  <a:lnTo>
                    <a:pt x="9" y="258"/>
                  </a:lnTo>
                  <a:lnTo>
                    <a:pt x="8" y="258"/>
                  </a:lnTo>
                  <a:lnTo>
                    <a:pt x="7" y="257"/>
                  </a:lnTo>
                  <a:lnTo>
                    <a:pt x="3" y="252"/>
                  </a:lnTo>
                  <a:lnTo>
                    <a:pt x="3" y="251"/>
                  </a:lnTo>
                  <a:lnTo>
                    <a:pt x="3" y="250"/>
                  </a:lnTo>
                  <a:lnTo>
                    <a:pt x="2" y="250"/>
                  </a:lnTo>
                  <a:lnTo>
                    <a:pt x="0" y="247"/>
                  </a:lnTo>
                  <a:lnTo>
                    <a:pt x="1" y="246"/>
                  </a:lnTo>
                  <a:lnTo>
                    <a:pt x="1" y="245"/>
                  </a:lnTo>
                  <a:lnTo>
                    <a:pt x="2" y="245"/>
                  </a:lnTo>
                  <a:lnTo>
                    <a:pt x="2" y="244"/>
                  </a:lnTo>
                  <a:lnTo>
                    <a:pt x="3" y="244"/>
                  </a:lnTo>
                  <a:lnTo>
                    <a:pt x="3" y="238"/>
                  </a:lnTo>
                  <a:lnTo>
                    <a:pt x="3" y="235"/>
                  </a:lnTo>
                  <a:lnTo>
                    <a:pt x="3" y="232"/>
                  </a:lnTo>
                  <a:lnTo>
                    <a:pt x="3" y="227"/>
                  </a:lnTo>
                  <a:lnTo>
                    <a:pt x="3" y="224"/>
                  </a:lnTo>
                  <a:lnTo>
                    <a:pt x="3" y="220"/>
                  </a:lnTo>
                  <a:lnTo>
                    <a:pt x="3" y="216"/>
                  </a:lnTo>
                  <a:lnTo>
                    <a:pt x="3" y="211"/>
                  </a:lnTo>
                  <a:lnTo>
                    <a:pt x="3" y="207"/>
                  </a:lnTo>
                  <a:lnTo>
                    <a:pt x="2" y="202"/>
                  </a:lnTo>
                  <a:lnTo>
                    <a:pt x="6" y="202"/>
                  </a:lnTo>
                  <a:lnTo>
                    <a:pt x="8" y="202"/>
                  </a:lnTo>
                  <a:lnTo>
                    <a:pt x="9" y="202"/>
                  </a:lnTo>
                  <a:lnTo>
                    <a:pt x="11" y="202"/>
                  </a:lnTo>
                  <a:lnTo>
                    <a:pt x="11" y="184"/>
                  </a:lnTo>
                  <a:lnTo>
                    <a:pt x="20" y="184"/>
                  </a:lnTo>
                  <a:lnTo>
                    <a:pt x="38" y="184"/>
                  </a:lnTo>
                  <a:lnTo>
                    <a:pt x="56" y="184"/>
                  </a:lnTo>
                  <a:lnTo>
                    <a:pt x="75" y="183"/>
                  </a:lnTo>
                  <a:lnTo>
                    <a:pt x="75" y="182"/>
                  </a:lnTo>
                  <a:lnTo>
                    <a:pt x="73" y="182"/>
                  </a:lnTo>
                  <a:lnTo>
                    <a:pt x="72" y="182"/>
                  </a:lnTo>
                  <a:lnTo>
                    <a:pt x="72" y="179"/>
                  </a:lnTo>
                  <a:lnTo>
                    <a:pt x="67" y="178"/>
                  </a:lnTo>
                  <a:lnTo>
                    <a:pt x="64" y="177"/>
                  </a:lnTo>
                  <a:lnTo>
                    <a:pt x="63" y="177"/>
                  </a:lnTo>
                  <a:lnTo>
                    <a:pt x="62" y="176"/>
                  </a:lnTo>
                  <a:lnTo>
                    <a:pt x="60" y="175"/>
                  </a:lnTo>
                  <a:lnTo>
                    <a:pt x="60" y="176"/>
                  </a:lnTo>
                  <a:lnTo>
                    <a:pt x="59" y="176"/>
                  </a:lnTo>
                  <a:lnTo>
                    <a:pt x="58" y="176"/>
                  </a:lnTo>
                  <a:lnTo>
                    <a:pt x="56" y="175"/>
                  </a:lnTo>
                  <a:lnTo>
                    <a:pt x="56" y="166"/>
                  </a:lnTo>
                  <a:lnTo>
                    <a:pt x="56" y="149"/>
                  </a:lnTo>
                  <a:lnTo>
                    <a:pt x="92" y="152"/>
                  </a:lnTo>
                  <a:lnTo>
                    <a:pt x="93" y="152"/>
                  </a:lnTo>
                  <a:lnTo>
                    <a:pt x="94" y="152"/>
                  </a:lnTo>
                  <a:lnTo>
                    <a:pt x="95" y="152"/>
                  </a:lnTo>
                  <a:lnTo>
                    <a:pt x="96" y="153"/>
                  </a:lnTo>
                  <a:lnTo>
                    <a:pt x="97" y="153"/>
                  </a:lnTo>
                  <a:lnTo>
                    <a:pt x="98" y="153"/>
                  </a:lnTo>
                  <a:lnTo>
                    <a:pt x="99" y="153"/>
                  </a:lnTo>
                  <a:lnTo>
                    <a:pt x="101" y="154"/>
                  </a:lnTo>
                  <a:lnTo>
                    <a:pt x="102" y="154"/>
                  </a:lnTo>
                  <a:lnTo>
                    <a:pt x="101" y="149"/>
                  </a:lnTo>
                  <a:lnTo>
                    <a:pt x="101" y="148"/>
                  </a:lnTo>
                  <a:lnTo>
                    <a:pt x="109" y="148"/>
                  </a:lnTo>
                  <a:lnTo>
                    <a:pt x="110" y="148"/>
                  </a:lnTo>
                  <a:lnTo>
                    <a:pt x="110" y="138"/>
                  </a:lnTo>
                  <a:lnTo>
                    <a:pt x="145" y="137"/>
                  </a:lnTo>
                  <a:lnTo>
                    <a:pt x="147" y="137"/>
                  </a:lnTo>
                  <a:lnTo>
                    <a:pt x="152" y="137"/>
                  </a:lnTo>
                  <a:lnTo>
                    <a:pt x="154" y="137"/>
                  </a:lnTo>
                  <a:lnTo>
                    <a:pt x="174" y="137"/>
                  </a:lnTo>
                  <a:lnTo>
                    <a:pt x="181" y="137"/>
                  </a:lnTo>
                  <a:lnTo>
                    <a:pt x="188" y="137"/>
                  </a:lnTo>
                  <a:lnTo>
                    <a:pt x="199" y="137"/>
                  </a:lnTo>
                  <a:lnTo>
                    <a:pt x="199" y="129"/>
                  </a:lnTo>
                  <a:lnTo>
                    <a:pt x="199" y="128"/>
                  </a:lnTo>
                  <a:lnTo>
                    <a:pt x="217" y="128"/>
                  </a:lnTo>
                  <a:lnTo>
                    <a:pt x="217" y="141"/>
                  </a:lnTo>
                  <a:lnTo>
                    <a:pt x="232" y="141"/>
                  </a:lnTo>
                  <a:lnTo>
                    <a:pt x="232" y="146"/>
                  </a:lnTo>
                  <a:lnTo>
                    <a:pt x="235" y="146"/>
                  </a:lnTo>
                  <a:lnTo>
                    <a:pt x="250" y="145"/>
                  </a:lnTo>
                  <a:lnTo>
                    <a:pt x="252" y="145"/>
                  </a:lnTo>
                  <a:lnTo>
                    <a:pt x="270" y="145"/>
                  </a:lnTo>
                  <a:lnTo>
                    <a:pt x="288" y="145"/>
                  </a:lnTo>
                  <a:lnTo>
                    <a:pt x="288" y="127"/>
                  </a:lnTo>
                  <a:lnTo>
                    <a:pt x="288" y="109"/>
                  </a:lnTo>
                  <a:lnTo>
                    <a:pt x="288" y="92"/>
                  </a:lnTo>
                  <a:lnTo>
                    <a:pt x="288" y="74"/>
                  </a:lnTo>
                  <a:lnTo>
                    <a:pt x="270" y="74"/>
                  </a:lnTo>
                  <a:lnTo>
                    <a:pt x="252" y="74"/>
                  </a:lnTo>
                  <a:lnTo>
                    <a:pt x="234" y="74"/>
                  </a:lnTo>
                  <a:lnTo>
                    <a:pt x="234" y="70"/>
                  </a:lnTo>
                  <a:lnTo>
                    <a:pt x="235" y="70"/>
                  </a:lnTo>
                  <a:lnTo>
                    <a:pt x="235" y="69"/>
                  </a:lnTo>
                  <a:lnTo>
                    <a:pt x="234" y="69"/>
                  </a:lnTo>
                  <a:lnTo>
                    <a:pt x="234" y="56"/>
                  </a:lnTo>
                  <a:lnTo>
                    <a:pt x="234" y="37"/>
                  </a:lnTo>
                  <a:lnTo>
                    <a:pt x="234" y="19"/>
                  </a:lnTo>
                  <a:lnTo>
                    <a:pt x="234" y="11"/>
                  </a:lnTo>
                  <a:lnTo>
                    <a:pt x="252" y="11"/>
                  </a:lnTo>
                  <a:lnTo>
                    <a:pt x="252" y="19"/>
                  </a:lnTo>
                  <a:lnTo>
                    <a:pt x="270" y="19"/>
                  </a:lnTo>
                  <a:lnTo>
                    <a:pt x="271" y="19"/>
                  </a:lnTo>
                  <a:lnTo>
                    <a:pt x="271" y="20"/>
                  </a:lnTo>
                  <a:lnTo>
                    <a:pt x="273" y="20"/>
                  </a:lnTo>
                  <a:lnTo>
                    <a:pt x="273" y="21"/>
                  </a:lnTo>
                  <a:lnTo>
                    <a:pt x="274" y="21"/>
                  </a:lnTo>
                  <a:lnTo>
                    <a:pt x="275" y="21"/>
                  </a:lnTo>
                  <a:lnTo>
                    <a:pt x="275" y="23"/>
                  </a:lnTo>
                  <a:lnTo>
                    <a:pt x="276" y="23"/>
                  </a:lnTo>
                  <a:lnTo>
                    <a:pt x="276" y="24"/>
                  </a:lnTo>
                  <a:lnTo>
                    <a:pt x="277" y="24"/>
                  </a:lnTo>
                  <a:lnTo>
                    <a:pt x="278" y="24"/>
                  </a:lnTo>
                  <a:lnTo>
                    <a:pt x="278" y="25"/>
                  </a:lnTo>
                  <a:lnTo>
                    <a:pt x="279" y="25"/>
                  </a:lnTo>
                  <a:lnTo>
                    <a:pt x="280" y="25"/>
                  </a:lnTo>
                  <a:lnTo>
                    <a:pt x="282" y="26"/>
                  </a:lnTo>
                  <a:lnTo>
                    <a:pt x="283" y="26"/>
                  </a:lnTo>
                  <a:lnTo>
                    <a:pt x="284" y="26"/>
                  </a:lnTo>
                  <a:lnTo>
                    <a:pt x="285" y="26"/>
                  </a:lnTo>
                  <a:lnTo>
                    <a:pt x="286" y="26"/>
                  </a:lnTo>
                  <a:lnTo>
                    <a:pt x="286" y="27"/>
                  </a:lnTo>
                  <a:lnTo>
                    <a:pt x="288" y="27"/>
                  </a:lnTo>
                  <a:lnTo>
                    <a:pt x="297" y="28"/>
                  </a:lnTo>
                  <a:lnTo>
                    <a:pt x="299" y="28"/>
                  </a:lnTo>
                  <a:lnTo>
                    <a:pt x="303" y="29"/>
                  </a:lnTo>
                  <a:lnTo>
                    <a:pt x="304" y="29"/>
                  </a:lnTo>
                  <a:lnTo>
                    <a:pt x="305" y="29"/>
                  </a:lnTo>
                  <a:lnTo>
                    <a:pt x="305" y="31"/>
                  </a:lnTo>
                  <a:lnTo>
                    <a:pt x="307" y="31"/>
                  </a:lnTo>
                  <a:lnTo>
                    <a:pt x="308" y="31"/>
                  </a:lnTo>
                  <a:lnTo>
                    <a:pt x="308" y="32"/>
                  </a:lnTo>
                  <a:lnTo>
                    <a:pt x="310" y="34"/>
                  </a:lnTo>
                  <a:lnTo>
                    <a:pt x="310" y="35"/>
                  </a:lnTo>
                  <a:lnTo>
                    <a:pt x="311" y="35"/>
                  </a:lnTo>
                  <a:lnTo>
                    <a:pt x="311" y="36"/>
                  </a:lnTo>
                  <a:lnTo>
                    <a:pt x="309" y="37"/>
                  </a:lnTo>
                  <a:lnTo>
                    <a:pt x="311" y="39"/>
                  </a:lnTo>
                  <a:lnTo>
                    <a:pt x="312" y="39"/>
                  </a:lnTo>
                  <a:lnTo>
                    <a:pt x="312" y="40"/>
                  </a:lnTo>
                  <a:lnTo>
                    <a:pt x="313" y="41"/>
                  </a:lnTo>
                  <a:lnTo>
                    <a:pt x="314" y="43"/>
                  </a:lnTo>
                  <a:lnTo>
                    <a:pt x="316" y="43"/>
                  </a:lnTo>
                  <a:lnTo>
                    <a:pt x="316" y="44"/>
                  </a:lnTo>
                  <a:lnTo>
                    <a:pt x="320" y="52"/>
                  </a:lnTo>
                  <a:lnTo>
                    <a:pt x="321" y="56"/>
                  </a:lnTo>
                  <a:lnTo>
                    <a:pt x="321" y="57"/>
                  </a:lnTo>
                  <a:lnTo>
                    <a:pt x="321" y="58"/>
                  </a:lnTo>
                  <a:lnTo>
                    <a:pt x="321" y="59"/>
                  </a:lnTo>
                  <a:lnTo>
                    <a:pt x="321" y="60"/>
                  </a:lnTo>
                  <a:lnTo>
                    <a:pt x="321" y="61"/>
                  </a:lnTo>
                  <a:lnTo>
                    <a:pt x="321" y="62"/>
                  </a:lnTo>
                  <a:lnTo>
                    <a:pt x="321" y="63"/>
                  </a:lnTo>
                  <a:lnTo>
                    <a:pt x="320" y="69"/>
                  </a:lnTo>
                  <a:lnTo>
                    <a:pt x="320" y="70"/>
                  </a:lnTo>
                  <a:lnTo>
                    <a:pt x="320" y="71"/>
                  </a:lnTo>
                  <a:lnTo>
                    <a:pt x="320" y="73"/>
                  </a:lnTo>
                  <a:lnTo>
                    <a:pt x="314" y="73"/>
                  </a:lnTo>
                  <a:lnTo>
                    <a:pt x="325" y="73"/>
                  </a:lnTo>
                  <a:lnTo>
                    <a:pt x="333" y="73"/>
                  </a:lnTo>
                  <a:lnTo>
                    <a:pt x="326" y="73"/>
                  </a:lnTo>
                  <a:lnTo>
                    <a:pt x="326" y="71"/>
                  </a:lnTo>
                  <a:lnTo>
                    <a:pt x="326" y="70"/>
                  </a:lnTo>
                  <a:lnTo>
                    <a:pt x="326" y="69"/>
                  </a:lnTo>
                  <a:lnTo>
                    <a:pt x="325" y="66"/>
                  </a:lnTo>
                  <a:lnTo>
                    <a:pt x="325" y="65"/>
                  </a:lnTo>
                  <a:lnTo>
                    <a:pt x="325" y="61"/>
                  </a:lnTo>
                  <a:lnTo>
                    <a:pt x="325" y="60"/>
                  </a:lnTo>
                  <a:lnTo>
                    <a:pt x="325" y="59"/>
                  </a:lnTo>
                  <a:lnTo>
                    <a:pt x="325" y="58"/>
                  </a:lnTo>
                  <a:lnTo>
                    <a:pt x="323" y="58"/>
                  </a:lnTo>
                  <a:lnTo>
                    <a:pt x="323" y="57"/>
                  </a:lnTo>
                  <a:lnTo>
                    <a:pt x="323" y="56"/>
                  </a:lnTo>
                  <a:lnTo>
                    <a:pt x="323" y="54"/>
                  </a:lnTo>
                  <a:lnTo>
                    <a:pt x="322" y="54"/>
                  </a:lnTo>
                  <a:lnTo>
                    <a:pt x="322" y="52"/>
                  </a:lnTo>
                  <a:lnTo>
                    <a:pt x="321" y="51"/>
                  </a:lnTo>
                  <a:lnTo>
                    <a:pt x="320" y="48"/>
                  </a:lnTo>
                  <a:lnTo>
                    <a:pt x="319" y="45"/>
                  </a:lnTo>
                  <a:lnTo>
                    <a:pt x="318" y="40"/>
                  </a:lnTo>
                  <a:lnTo>
                    <a:pt x="317" y="40"/>
                  </a:lnTo>
                  <a:lnTo>
                    <a:pt x="317" y="39"/>
                  </a:lnTo>
                  <a:lnTo>
                    <a:pt x="318" y="39"/>
                  </a:lnTo>
                  <a:lnTo>
                    <a:pt x="322" y="37"/>
                  </a:lnTo>
                  <a:lnTo>
                    <a:pt x="323" y="37"/>
                  </a:lnTo>
                  <a:lnTo>
                    <a:pt x="323" y="36"/>
                  </a:lnTo>
                  <a:lnTo>
                    <a:pt x="322" y="36"/>
                  </a:lnTo>
                  <a:lnTo>
                    <a:pt x="317" y="36"/>
                  </a:lnTo>
                  <a:lnTo>
                    <a:pt x="317" y="35"/>
                  </a:lnTo>
                  <a:lnTo>
                    <a:pt x="316" y="35"/>
                  </a:lnTo>
                  <a:lnTo>
                    <a:pt x="316" y="34"/>
                  </a:lnTo>
                  <a:lnTo>
                    <a:pt x="316" y="33"/>
                  </a:lnTo>
                  <a:lnTo>
                    <a:pt x="314" y="33"/>
                  </a:lnTo>
                  <a:lnTo>
                    <a:pt x="313" y="31"/>
                  </a:lnTo>
                  <a:lnTo>
                    <a:pt x="312" y="31"/>
                  </a:lnTo>
                  <a:lnTo>
                    <a:pt x="312" y="29"/>
                  </a:lnTo>
                  <a:lnTo>
                    <a:pt x="311" y="29"/>
                  </a:lnTo>
                  <a:lnTo>
                    <a:pt x="310" y="29"/>
                  </a:lnTo>
                  <a:lnTo>
                    <a:pt x="310" y="28"/>
                  </a:lnTo>
                  <a:lnTo>
                    <a:pt x="309" y="28"/>
                  </a:lnTo>
                  <a:lnTo>
                    <a:pt x="308" y="27"/>
                  </a:lnTo>
                  <a:lnTo>
                    <a:pt x="307" y="27"/>
                  </a:lnTo>
                  <a:lnTo>
                    <a:pt x="305" y="27"/>
                  </a:lnTo>
                  <a:lnTo>
                    <a:pt x="305" y="26"/>
                  </a:lnTo>
                  <a:lnTo>
                    <a:pt x="304" y="26"/>
                  </a:lnTo>
                  <a:lnTo>
                    <a:pt x="303" y="26"/>
                  </a:lnTo>
                  <a:lnTo>
                    <a:pt x="302" y="26"/>
                  </a:lnTo>
                  <a:lnTo>
                    <a:pt x="301" y="26"/>
                  </a:lnTo>
                  <a:lnTo>
                    <a:pt x="293" y="25"/>
                  </a:lnTo>
                  <a:lnTo>
                    <a:pt x="292" y="25"/>
                  </a:lnTo>
                  <a:lnTo>
                    <a:pt x="288" y="25"/>
                  </a:lnTo>
                  <a:lnTo>
                    <a:pt x="286" y="25"/>
                  </a:lnTo>
                  <a:lnTo>
                    <a:pt x="285" y="25"/>
                  </a:lnTo>
                  <a:lnTo>
                    <a:pt x="284" y="24"/>
                  </a:lnTo>
                  <a:lnTo>
                    <a:pt x="283" y="24"/>
                  </a:lnTo>
                  <a:lnTo>
                    <a:pt x="283" y="19"/>
                  </a:lnTo>
                  <a:lnTo>
                    <a:pt x="288" y="19"/>
                  </a:lnTo>
                  <a:lnTo>
                    <a:pt x="307" y="19"/>
                  </a:lnTo>
                  <a:lnTo>
                    <a:pt x="325" y="19"/>
                  </a:lnTo>
                  <a:lnTo>
                    <a:pt x="342" y="19"/>
                  </a:lnTo>
                  <a:lnTo>
                    <a:pt x="360" y="18"/>
                  </a:lnTo>
                  <a:lnTo>
                    <a:pt x="378" y="18"/>
                  </a:lnTo>
                  <a:lnTo>
                    <a:pt x="396" y="18"/>
                  </a:lnTo>
                  <a:lnTo>
                    <a:pt x="414" y="18"/>
                  </a:lnTo>
                  <a:lnTo>
                    <a:pt x="414" y="36"/>
                  </a:lnTo>
                  <a:lnTo>
                    <a:pt x="414" y="54"/>
                  </a:lnTo>
                  <a:lnTo>
                    <a:pt x="414" y="73"/>
                  </a:lnTo>
                  <a:lnTo>
                    <a:pt x="432" y="73"/>
                  </a:lnTo>
                  <a:lnTo>
                    <a:pt x="450" y="73"/>
                  </a:lnTo>
                  <a:lnTo>
                    <a:pt x="468" y="73"/>
                  </a:lnTo>
                  <a:lnTo>
                    <a:pt x="467" y="54"/>
                  </a:lnTo>
                  <a:lnTo>
                    <a:pt x="467" y="36"/>
                  </a:lnTo>
                  <a:lnTo>
                    <a:pt x="467" y="18"/>
                  </a:lnTo>
                  <a:lnTo>
                    <a:pt x="467" y="11"/>
                  </a:lnTo>
                  <a:lnTo>
                    <a:pt x="503" y="11"/>
                  </a:lnTo>
                  <a:lnTo>
                    <a:pt x="507" y="11"/>
                  </a:lnTo>
                  <a:lnTo>
                    <a:pt x="507" y="1"/>
                  </a:lnTo>
                  <a:lnTo>
                    <a:pt x="508" y="1"/>
                  </a:lnTo>
                  <a:lnTo>
                    <a:pt x="521" y="0"/>
                  </a:lnTo>
                  <a:lnTo>
                    <a:pt x="538" y="0"/>
                  </a:lnTo>
                  <a:lnTo>
                    <a:pt x="538" y="1"/>
                  </a:lnTo>
                  <a:lnTo>
                    <a:pt x="540" y="18"/>
                  </a:lnTo>
                  <a:lnTo>
                    <a:pt x="540" y="36"/>
                  </a:lnTo>
                  <a:close/>
                  <a:moveTo>
                    <a:pt x="302" y="44"/>
                  </a:moveTo>
                  <a:lnTo>
                    <a:pt x="302" y="37"/>
                  </a:lnTo>
                  <a:lnTo>
                    <a:pt x="296" y="37"/>
                  </a:lnTo>
                  <a:lnTo>
                    <a:pt x="296" y="44"/>
                  </a:lnTo>
                  <a:lnTo>
                    <a:pt x="302" y="44"/>
                  </a:lnTo>
                  <a:close/>
                  <a:moveTo>
                    <a:pt x="314" y="74"/>
                  </a:moveTo>
                  <a:lnTo>
                    <a:pt x="320" y="74"/>
                  </a:lnTo>
                  <a:lnTo>
                    <a:pt x="320" y="75"/>
                  </a:lnTo>
                  <a:lnTo>
                    <a:pt x="321" y="75"/>
                  </a:lnTo>
                  <a:lnTo>
                    <a:pt x="321" y="77"/>
                  </a:lnTo>
                  <a:lnTo>
                    <a:pt x="321" y="78"/>
                  </a:lnTo>
                  <a:lnTo>
                    <a:pt x="321" y="79"/>
                  </a:lnTo>
                  <a:lnTo>
                    <a:pt x="322" y="91"/>
                  </a:lnTo>
                  <a:lnTo>
                    <a:pt x="325" y="91"/>
                  </a:lnTo>
                  <a:lnTo>
                    <a:pt x="325" y="73"/>
                  </a:lnTo>
                  <a:lnTo>
                    <a:pt x="314" y="74"/>
                  </a:lnTo>
                  <a:close/>
                  <a:moveTo>
                    <a:pt x="477" y="91"/>
                  </a:moveTo>
                  <a:lnTo>
                    <a:pt x="476" y="109"/>
                  </a:lnTo>
                  <a:lnTo>
                    <a:pt x="500" y="109"/>
                  </a:lnTo>
                  <a:lnTo>
                    <a:pt x="503" y="109"/>
                  </a:lnTo>
                  <a:lnTo>
                    <a:pt x="503" y="91"/>
                  </a:lnTo>
                  <a:lnTo>
                    <a:pt x="503" y="82"/>
                  </a:lnTo>
                  <a:lnTo>
                    <a:pt x="486" y="82"/>
                  </a:lnTo>
                  <a:lnTo>
                    <a:pt x="477" y="82"/>
                  </a:lnTo>
                  <a:lnTo>
                    <a:pt x="477" y="83"/>
                  </a:lnTo>
                  <a:lnTo>
                    <a:pt x="477" y="91"/>
                  </a:lnTo>
                  <a:close/>
                  <a:moveTo>
                    <a:pt x="504" y="127"/>
                  </a:moveTo>
                  <a:lnTo>
                    <a:pt x="504" y="145"/>
                  </a:lnTo>
                  <a:lnTo>
                    <a:pt x="511" y="144"/>
                  </a:lnTo>
                  <a:lnTo>
                    <a:pt x="511" y="127"/>
                  </a:lnTo>
                  <a:lnTo>
                    <a:pt x="511" y="126"/>
                  </a:lnTo>
                  <a:lnTo>
                    <a:pt x="504" y="126"/>
                  </a:lnTo>
                  <a:lnTo>
                    <a:pt x="504" y="127"/>
                  </a:lnTo>
                  <a:close/>
                  <a:moveTo>
                    <a:pt x="316" y="145"/>
                  </a:moveTo>
                  <a:lnTo>
                    <a:pt x="316" y="154"/>
                  </a:lnTo>
                  <a:lnTo>
                    <a:pt x="322" y="154"/>
                  </a:lnTo>
                  <a:lnTo>
                    <a:pt x="322" y="158"/>
                  </a:lnTo>
                  <a:lnTo>
                    <a:pt x="322" y="180"/>
                  </a:lnTo>
                  <a:lnTo>
                    <a:pt x="316" y="180"/>
                  </a:lnTo>
                  <a:lnTo>
                    <a:pt x="316" y="182"/>
                  </a:lnTo>
                  <a:lnTo>
                    <a:pt x="325" y="182"/>
                  </a:lnTo>
                  <a:lnTo>
                    <a:pt x="325" y="186"/>
                  </a:lnTo>
                  <a:lnTo>
                    <a:pt x="329" y="186"/>
                  </a:lnTo>
                  <a:lnTo>
                    <a:pt x="329" y="182"/>
                  </a:lnTo>
                  <a:lnTo>
                    <a:pt x="330" y="182"/>
                  </a:lnTo>
                  <a:lnTo>
                    <a:pt x="330" y="180"/>
                  </a:lnTo>
                  <a:lnTo>
                    <a:pt x="329" y="180"/>
                  </a:lnTo>
                  <a:lnTo>
                    <a:pt x="329" y="177"/>
                  </a:lnTo>
                  <a:lnTo>
                    <a:pt x="327" y="177"/>
                  </a:lnTo>
                  <a:lnTo>
                    <a:pt x="325" y="177"/>
                  </a:lnTo>
                  <a:lnTo>
                    <a:pt x="325" y="176"/>
                  </a:lnTo>
                  <a:lnTo>
                    <a:pt x="325" y="177"/>
                  </a:lnTo>
                  <a:lnTo>
                    <a:pt x="325" y="182"/>
                  </a:lnTo>
                  <a:lnTo>
                    <a:pt x="325" y="153"/>
                  </a:lnTo>
                  <a:lnTo>
                    <a:pt x="325" y="152"/>
                  </a:lnTo>
                  <a:lnTo>
                    <a:pt x="325" y="145"/>
                  </a:lnTo>
                  <a:lnTo>
                    <a:pt x="316" y="145"/>
                  </a:lnTo>
                  <a:close/>
                  <a:moveTo>
                    <a:pt x="335" y="173"/>
                  </a:moveTo>
                  <a:lnTo>
                    <a:pt x="335" y="176"/>
                  </a:lnTo>
                  <a:lnTo>
                    <a:pt x="334" y="176"/>
                  </a:lnTo>
                  <a:lnTo>
                    <a:pt x="334" y="182"/>
                  </a:lnTo>
                  <a:lnTo>
                    <a:pt x="342" y="182"/>
                  </a:lnTo>
                  <a:lnTo>
                    <a:pt x="342" y="173"/>
                  </a:lnTo>
                  <a:lnTo>
                    <a:pt x="335" y="173"/>
                  </a:lnTo>
                  <a:close/>
                  <a:moveTo>
                    <a:pt x="464" y="180"/>
                  </a:moveTo>
                  <a:lnTo>
                    <a:pt x="464" y="199"/>
                  </a:lnTo>
                  <a:lnTo>
                    <a:pt x="468" y="199"/>
                  </a:lnTo>
                  <a:lnTo>
                    <a:pt x="468" y="180"/>
                  </a:lnTo>
                  <a:lnTo>
                    <a:pt x="464" y="180"/>
                  </a:lnTo>
                  <a:close/>
                  <a:moveTo>
                    <a:pt x="292" y="182"/>
                  </a:moveTo>
                  <a:lnTo>
                    <a:pt x="292" y="179"/>
                  </a:lnTo>
                  <a:lnTo>
                    <a:pt x="290" y="179"/>
                  </a:lnTo>
                  <a:lnTo>
                    <a:pt x="290" y="182"/>
                  </a:lnTo>
                  <a:lnTo>
                    <a:pt x="292" y="182"/>
                  </a:lnTo>
                  <a:close/>
                  <a:moveTo>
                    <a:pt x="295" y="179"/>
                  </a:moveTo>
                  <a:lnTo>
                    <a:pt x="295" y="182"/>
                  </a:lnTo>
                  <a:lnTo>
                    <a:pt x="302" y="182"/>
                  </a:lnTo>
                  <a:lnTo>
                    <a:pt x="302" y="179"/>
                  </a:lnTo>
                  <a:lnTo>
                    <a:pt x="295" y="179"/>
                  </a:lnTo>
                  <a:close/>
                  <a:moveTo>
                    <a:pt x="291" y="160"/>
                  </a:moveTo>
                  <a:lnTo>
                    <a:pt x="291" y="154"/>
                  </a:lnTo>
                  <a:lnTo>
                    <a:pt x="288" y="154"/>
                  </a:lnTo>
                  <a:lnTo>
                    <a:pt x="288" y="160"/>
                  </a:lnTo>
                  <a:lnTo>
                    <a:pt x="291" y="160"/>
                  </a:lnTo>
                  <a:close/>
                  <a:moveTo>
                    <a:pt x="271" y="254"/>
                  </a:moveTo>
                  <a:lnTo>
                    <a:pt x="276" y="254"/>
                  </a:lnTo>
                  <a:lnTo>
                    <a:pt x="279" y="254"/>
                  </a:lnTo>
                  <a:lnTo>
                    <a:pt x="279" y="255"/>
                  </a:lnTo>
                  <a:lnTo>
                    <a:pt x="283" y="255"/>
                  </a:lnTo>
                  <a:lnTo>
                    <a:pt x="285" y="255"/>
                  </a:lnTo>
                  <a:lnTo>
                    <a:pt x="286" y="255"/>
                  </a:lnTo>
                  <a:lnTo>
                    <a:pt x="288" y="255"/>
                  </a:lnTo>
                  <a:lnTo>
                    <a:pt x="288" y="254"/>
                  </a:lnTo>
                  <a:lnTo>
                    <a:pt x="288" y="250"/>
                  </a:lnTo>
                  <a:lnTo>
                    <a:pt x="288" y="247"/>
                  </a:lnTo>
                  <a:lnTo>
                    <a:pt x="288" y="245"/>
                  </a:lnTo>
                  <a:lnTo>
                    <a:pt x="288" y="236"/>
                  </a:lnTo>
                  <a:lnTo>
                    <a:pt x="271" y="236"/>
                  </a:lnTo>
                  <a:lnTo>
                    <a:pt x="271" y="253"/>
                  </a:lnTo>
                  <a:lnTo>
                    <a:pt x="271" y="254"/>
                  </a:lnTo>
                  <a:close/>
                  <a:moveTo>
                    <a:pt x="318" y="254"/>
                  </a:moveTo>
                  <a:lnTo>
                    <a:pt x="317" y="258"/>
                  </a:lnTo>
                  <a:lnTo>
                    <a:pt x="320" y="258"/>
                  </a:lnTo>
                  <a:lnTo>
                    <a:pt x="320" y="254"/>
                  </a:lnTo>
                  <a:lnTo>
                    <a:pt x="321" y="254"/>
                  </a:lnTo>
                  <a:lnTo>
                    <a:pt x="318" y="254"/>
                  </a:lnTo>
                  <a:close/>
                  <a:moveTo>
                    <a:pt x="290" y="260"/>
                  </a:moveTo>
                  <a:lnTo>
                    <a:pt x="290" y="261"/>
                  </a:lnTo>
                  <a:lnTo>
                    <a:pt x="296" y="261"/>
                  </a:lnTo>
                  <a:lnTo>
                    <a:pt x="296" y="260"/>
                  </a:lnTo>
                  <a:lnTo>
                    <a:pt x="290" y="260"/>
                  </a:lnTo>
                  <a:close/>
                  <a:moveTo>
                    <a:pt x="285" y="270"/>
                  </a:moveTo>
                  <a:lnTo>
                    <a:pt x="285" y="272"/>
                  </a:lnTo>
                  <a:lnTo>
                    <a:pt x="290" y="272"/>
                  </a:lnTo>
                  <a:lnTo>
                    <a:pt x="290" y="270"/>
                  </a:lnTo>
                  <a:lnTo>
                    <a:pt x="285" y="270"/>
                  </a:lnTo>
                  <a:close/>
                  <a:moveTo>
                    <a:pt x="312" y="289"/>
                  </a:moveTo>
                  <a:lnTo>
                    <a:pt x="313" y="285"/>
                  </a:lnTo>
                  <a:lnTo>
                    <a:pt x="314" y="280"/>
                  </a:lnTo>
                  <a:lnTo>
                    <a:pt x="316" y="280"/>
                  </a:lnTo>
                  <a:lnTo>
                    <a:pt x="316" y="277"/>
                  </a:lnTo>
                  <a:lnTo>
                    <a:pt x="317" y="277"/>
                  </a:lnTo>
                  <a:lnTo>
                    <a:pt x="317" y="271"/>
                  </a:lnTo>
                  <a:lnTo>
                    <a:pt x="312" y="271"/>
                  </a:lnTo>
                  <a:lnTo>
                    <a:pt x="312" y="272"/>
                  </a:lnTo>
                  <a:lnTo>
                    <a:pt x="312" y="275"/>
                  </a:lnTo>
                  <a:lnTo>
                    <a:pt x="312" y="276"/>
                  </a:lnTo>
                  <a:lnTo>
                    <a:pt x="312" y="277"/>
                  </a:lnTo>
                  <a:lnTo>
                    <a:pt x="312" y="278"/>
                  </a:lnTo>
                  <a:lnTo>
                    <a:pt x="312" y="279"/>
                  </a:lnTo>
                  <a:lnTo>
                    <a:pt x="311" y="284"/>
                  </a:lnTo>
                  <a:lnTo>
                    <a:pt x="311" y="285"/>
                  </a:lnTo>
                  <a:lnTo>
                    <a:pt x="310" y="289"/>
                  </a:lnTo>
                  <a:lnTo>
                    <a:pt x="310" y="280"/>
                  </a:lnTo>
                  <a:lnTo>
                    <a:pt x="308" y="280"/>
                  </a:lnTo>
                  <a:lnTo>
                    <a:pt x="308" y="279"/>
                  </a:lnTo>
                  <a:lnTo>
                    <a:pt x="308" y="271"/>
                  </a:lnTo>
                  <a:lnTo>
                    <a:pt x="300" y="271"/>
                  </a:lnTo>
                  <a:lnTo>
                    <a:pt x="300" y="278"/>
                  </a:lnTo>
                  <a:lnTo>
                    <a:pt x="301" y="280"/>
                  </a:lnTo>
                  <a:lnTo>
                    <a:pt x="299" y="280"/>
                  </a:lnTo>
                  <a:lnTo>
                    <a:pt x="299" y="289"/>
                  </a:lnTo>
                  <a:lnTo>
                    <a:pt x="290" y="289"/>
                  </a:lnTo>
                  <a:lnTo>
                    <a:pt x="292" y="292"/>
                  </a:lnTo>
                  <a:lnTo>
                    <a:pt x="292" y="293"/>
                  </a:lnTo>
                  <a:lnTo>
                    <a:pt x="293" y="293"/>
                  </a:lnTo>
                  <a:lnTo>
                    <a:pt x="293" y="294"/>
                  </a:lnTo>
                  <a:lnTo>
                    <a:pt x="294" y="294"/>
                  </a:lnTo>
                  <a:lnTo>
                    <a:pt x="294" y="295"/>
                  </a:lnTo>
                  <a:lnTo>
                    <a:pt x="295" y="295"/>
                  </a:lnTo>
                  <a:lnTo>
                    <a:pt x="295" y="296"/>
                  </a:lnTo>
                  <a:lnTo>
                    <a:pt x="302" y="309"/>
                  </a:lnTo>
                  <a:lnTo>
                    <a:pt x="302" y="310"/>
                  </a:lnTo>
                  <a:lnTo>
                    <a:pt x="303" y="312"/>
                  </a:lnTo>
                  <a:lnTo>
                    <a:pt x="304" y="313"/>
                  </a:lnTo>
                  <a:lnTo>
                    <a:pt x="304" y="314"/>
                  </a:lnTo>
                  <a:lnTo>
                    <a:pt x="305" y="314"/>
                  </a:lnTo>
                  <a:lnTo>
                    <a:pt x="305" y="316"/>
                  </a:lnTo>
                  <a:lnTo>
                    <a:pt x="307" y="317"/>
                  </a:lnTo>
                  <a:lnTo>
                    <a:pt x="312" y="324"/>
                  </a:lnTo>
                  <a:lnTo>
                    <a:pt x="308" y="317"/>
                  </a:lnTo>
                  <a:lnTo>
                    <a:pt x="308" y="313"/>
                  </a:lnTo>
                  <a:lnTo>
                    <a:pt x="308" y="311"/>
                  </a:lnTo>
                  <a:lnTo>
                    <a:pt x="309" y="309"/>
                  </a:lnTo>
                  <a:lnTo>
                    <a:pt x="309" y="308"/>
                  </a:lnTo>
                  <a:lnTo>
                    <a:pt x="309" y="305"/>
                  </a:lnTo>
                  <a:lnTo>
                    <a:pt x="310" y="303"/>
                  </a:lnTo>
                  <a:lnTo>
                    <a:pt x="310" y="301"/>
                  </a:lnTo>
                  <a:lnTo>
                    <a:pt x="311" y="296"/>
                  </a:lnTo>
                  <a:lnTo>
                    <a:pt x="312" y="289"/>
                  </a:lnTo>
                  <a:lnTo>
                    <a:pt x="319" y="294"/>
                  </a:lnTo>
                  <a:lnTo>
                    <a:pt x="321" y="297"/>
                  </a:lnTo>
                  <a:lnTo>
                    <a:pt x="325" y="300"/>
                  </a:lnTo>
                  <a:lnTo>
                    <a:pt x="326" y="300"/>
                  </a:lnTo>
                  <a:lnTo>
                    <a:pt x="326" y="308"/>
                  </a:lnTo>
                  <a:lnTo>
                    <a:pt x="326" y="326"/>
                  </a:lnTo>
                  <a:lnTo>
                    <a:pt x="344" y="326"/>
                  </a:lnTo>
                  <a:lnTo>
                    <a:pt x="344" y="308"/>
                  </a:lnTo>
                  <a:lnTo>
                    <a:pt x="344" y="299"/>
                  </a:lnTo>
                  <a:lnTo>
                    <a:pt x="362" y="299"/>
                  </a:lnTo>
                  <a:lnTo>
                    <a:pt x="361" y="289"/>
                  </a:lnTo>
                  <a:lnTo>
                    <a:pt x="361" y="271"/>
                  </a:lnTo>
                  <a:lnTo>
                    <a:pt x="354" y="271"/>
                  </a:lnTo>
                  <a:lnTo>
                    <a:pt x="353" y="271"/>
                  </a:lnTo>
                  <a:lnTo>
                    <a:pt x="352" y="271"/>
                  </a:lnTo>
                  <a:lnTo>
                    <a:pt x="351" y="271"/>
                  </a:lnTo>
                  <a:lnTo>
                    <a:pt x="350" y="271"/>
                  </a:lnTo>
                  <a:lnTo>
                    <a:pt x="343" y="271"/>
                  </a:lnTo>
                  <a:lnTo>
                    <a:pt x="326" y="271"/>
                  </a:lnTo>
                  <a:lnTo>
                    <a:pt x="326" y="280"/>
                  </a:lnTo>
                  <a:lnTo>
                    <a:pt x="325" y="280"/>
                  </a:lnTo>
                  <a:lnTo>
                    <a:pt x="316" y="280"/>
                  </a:lnTo>
                  <a:lnTo>
                    <a:pt x="316" y="283"/>
                  </a:lnTo>
                  <a:lnTo>
                    <a:pt x="317" y="283"/>
                  </a:lnTo>
                  <a:lnTo>
                    <a:pt x="317" y="285"/>
                  </a:lnTo>
                  <a:lnTo>
                    <a:pt x="317" y="287"/>
                  </a:lnTo>
                  <a:lnTo>
                    <a:pt x="317" y="289"/>
                  </a:lnTo>
                  <a:lnTo>
                    <a:pt x="312" y="289"/>
                  </a:lnTo>
                  <a:close/>
                  <a:moveTo>
                    <a:pt x="308" y="326"/>
                  </a:moveTo>
                  <a:lnTo>
                    <a:pt x="308" y="321"/>
                  </a:lnTo>
                  <a:lnTo>
                    <a:pt x="311" y="325"/>
                  </a:lnTo>
                  <a:lnTo>
                    <a:pt x="305" y="317"/>
                  </a:lnTo>
                  <a:lnTo>
                    <a:pt x="305" y="316"/>
                  </a:lnTo>
                  <a:lnTo>
                    <a:pt x="304" y="316"/>
                  </a:lnTo>
                  <a:lnTo>
                    <a:pt x="304" y="314"/>
                  </a:lnTo>
                  <a:lnTo>
                    <a:pt x="303" y="313"/>
                  </a:lnTo>
                  <a:lnTo>
                    <a:pt x="303" y="312"/>
                  </a:lnTo>
                  <a:lnTo>
                    <a:pt x="302" y="311"/>
                  </a:lnTo>
                  <a:lnTo>
                    <a:pt x="305" y="319"/>
                  </a:lnTo>
                  <a:lnTo>
                    <a:pt x="305" y="324"/>
                  </a:lnTo>
                  <a:lnTo>
                    <a:pt x="305" y="327"/>
                  </a:lnTo>
                  <a:lnTo>
                    <a:pt x="305" y="329"/>
                  </a:lnTo>
                  <a:lnTo>
                    <a:pt x="305" y="341"/>
                  </a:lnTo>
                  <a:lnTo>
                    <a:pt x="305" y="344"/>
                  </a:lnTo>
                  <a:lnTo>
                    <a:pt x="308" y="344"/>
                  </a:lnTo>
                  <a:lnTo>
                    <a:pt x="308" y="326"/>
                  </a:lnTo>
                  <a:close/>
                  <a:moveTo>
                    <a:pt x="398" y="343"/>
                  </a:moveTo>
                  <a:lnTo>
                    <a:pt x="398" y="349"/>
                  </a:lnTo>
                  <a:lnTo>
                    <a:pt x="404" y="349"/>
                  </a:lnTo>
                  <a:lnTo>
                    <a:pt x="404" y="343"/>
                  </a:lnTo>
                  <a:lnTo>
                    <a:pt x="398" y="343"/>
                  </a:lnTo>
                  <a:close/>
                  <a:moveTo>
                    <a:pt x="326" y="346"/>
                  </a:moveTo>
                  <a:lnTo>
                    <a:pt x="326" y="344"/>
                  </a:lnTo>
                  <a:lnTo>
                    <a:pt x="325" y="344"/>
                  </a:lnTo>
                  <a:lnTo>
                    <a:pt x="325" y="345"/>
                  </a:lnTo>
                  <a:lnTo>
                    <a:pt x="326" y="346"/>
                  </a:lnTo>
                  <a:close/>
                  <a:moveTo>
                    <a:pt x="290" y="326"/>
                  </a:moveTo>
                  <a:lnTo>
                    <a:pt x="290" y="325"/>
                  </a:lnTo>
                  <a:lnTo>
                    <a:pt x="288" y="325"/>
                  </a:lnTo>
                  <a:lnTo>
                    <a:pt x="288" y="326"/>
                  </a:lnTo>
                  <a:lnTo>
                    <a:pt x="290" y="326"/>
                  </a:lnTo>
                  <a:close/>
                  <a:moveTo>
                    <a:pt x="290" y="317"/>
                  </a:moveTo>
                  <a:lnTo>
                    <a:pt x="290" y="308"/>
                  </a:lnTo>
                  <a:lnTo>
                    <a:pt x="280" y="308"/>
                  </a:lnTo>
                  <a:lnTo>
                    <a:pt x="280" y="317"/>
                  </a:lnTo>
                  <a:lnTo>
                    <a:pt x="290" y="317"/>
                  </a:lnTo>
                  <a:close/>
                  <a:moveTo>
                    <a:pt x="290" y="289"/>
                  </a:moveTo>
                  <a:lnTo>
                    <a:pt x="290" y="277"/>
                  </a:lnTo>
                  <a:lnTo>
                    <a:pt x="279" y="277"/>
                  </a:lnTo>
                  <a:lnTo>
                    <a:pt x="280" y="272"/>
                  </a:lnTo>
                  <a:lnTo>
                    <a:pt x="279" y="272"/>
                  </a:lnTo>
                  <a:lnTo>
                    <a:pt x="276" y="272"/>
                  </a:lnTo>
                  <a:lnTo>
                    <a:pt x="276" y="276"/>
                  </a:lnTo>
                  <a:lnTo>
                    <a:pt x="284" y="284"/>
                  </a:lnTo>
                  <a:lnTo>
                    <a:pt x="290" y="289"/>
                  </a:lnTo>
                  <a:close/>
                  <a:moveTo>
                    <a:pt x="290" y="359"/>
                  </a:moveTo>
                  <a:lnTo>
                    <a:pt x="290" y="362"/>
                  </a:lnTo>
                  <a:lnTo>
                    <a:pt x="292" y="362"/>
                  </a:lnTo>
                  <a:lnTo>
                    <a:pt x="290" y="359"/>
                  </a:lnTo>
                  <a:close/>
                  <a:moveTo>
                    <a:pt x="326" y="360"/>
                  </a:moveTo>
                  <a:lnTo>
                    <a:pt x="326" y="361"/>
                  </a:lnTo>
                  <a:lnTo>
                    <a:pt x="329" y="361"/>
                  </a:lnTo>
                  <a:lnTo>
                    <a:pt x="329" y="360"/>
                  </a:lnTo>
                  <a:lnTo>
                    <a:pt x="326" y="360"/>
                  </a:lnTo>
                  <a:close/>
                  <a:moveTo>
                    <a:pt x="276" y="362"/>
                  </a:moveTo>
                  <a:lnTo>
                    <a:pt x="279" y="368"/>
                  </a:lnTo>
                  <a:lnTo>
                    <a:pt x="288" y="362"/>
                  </a:lnTo>
                  <a:lnTo>
                    <a:pt x="276" y="362"/>
                  </a:lnTo>
                  <a:close/>
                  <a:moveTo>
                    <a:pt x="253" y="399"/>
                  </a:moveTo>
                  <a:lnTo>
                    <a:pt x="253" y="435"/>
                  </a:lnTo>
                  <a:lnTo>
                    <a:pt x="253" y="470"/>
                  </a:lnTo>
                  <a:lnTo>
                    <a:pt x="254" y="470"/>
                  </a:lnTo>
                  <a:lnTo>
                    <a:pt x="273" y="470"/>
                  </a:lnTo>
                  <a:lnTo>
                    <a:pt x="291" y="470"/>
                  </a:lnTo>
                  <a:lnTo>
                    <a:pt x="291" y="452"/>
                  </a:lnTo>
                  <a:lnTo>
                    <a:pt x="291" y="434"/>
                  </a:lnTo>
                  <a:lnTo>
                    <a:pt x="273" y="434"/>
                  </a:lnTo>
                  <a:lnTo>
                    <a:pt x="254" y="434"/>
                  </a:lnTo>
                  <a:lnTo>
                    <a:pt x="254" y="417"/>
                  </a:lnTo>
                  <a:lnTo>
                    <a:pt x="254" y="399"/>
                  </a:lnTo>
                  <a:lnTo>
                    <a:pt x="253" y="399"/>
                  </a:lnTo>
                  <a:close/>
                  <a:moveTo>
                    <a:pt x="328" y="562"/>
                  </a:moveTo>
                  <a:lnTo>
                    <a:pt x="328" y="563"/>
                  </a:lnTo>
                  <a:lnTo>
                    <a:pt x="327" y="563"/>
                  </a:lnTo>
                  <a:lnTo>
                    <a:pt x="327" y="564"/>
                  </a:lnTo>
                  <a:lnTo>
                    <a:pt x="326" y="564"/>
                  </a:lnTo>
                  <a:lnTo>
                    <a:pt x="325" y="562"/>
                  </a:lnTo>
                  <a:lnTo>
                    <a:pt x="323" y="562"/>
                  </a:lnTo>
                  <a:lnTo>
                    <a:pt x="323" y="563"/>
                  </a:lnTo>
                  <a:lnTo>
                    <a:pt x="322" y="563"/>
                  </a:lnTo>
                  <a:lnTo>
                    <a:pt x="323" y="563"/>
                  </a:lnTo>
                  <a:lnTo>
                    <a:pt x="323" y="564"/>
                  </a:lnTo>
                  <a:lnTo>
                    <a:pt x="322" y="564"/>
                  </a:lnTo>
                  <a:lnTo>
                    <a:pt x="322" y="563"/>
                  </a:lnTo>
                  <a:lnTo>
                    <a:pt x="320" y="563"/>
                  </a:lnTo>
                  <a:lnTo>
                    <a:pt x="320" y="565"/>
                  </a:lnTo>
                  <a:lnTo>
                    <a:pt x="320" y="567"/>
                  </a:lnTo>
                  <a:lnTo>
                    <a:pt x="322" y="567"/>
                  </a:lnTo>
                  <a:lnTo>
                    <a:pt x="325" y="567"/>
                  </a:lnTo>
                  <a:lnTo>
                    <a:pt x="326" y="567"/>
                  </a:lnTo>
                  <a:lnTo>
                    <a:pt x="327" y="567"/>
                  </a:lnTo>
                  <a:lnTo>
                    <a:pt x="327" y="568"/>
                  </a:lnTo>
                  <a:lnTo>
                    <a:pt x="327" y="569"/>
                  </a:lnTo>
                  <a:lnTo>
                    <a:pt x="329" y="569"/>
                  </a:lnTo>
                  <a:lnTo>
                    <a:pt x="329" y="564"/>
                  </a:lnTo>
                  <a:lnTo>
                    <a:pt x="331" y="564"/>
                  </a:lnTo>
                  <a:lnTo>
                    <a:pt x="331" y="562"/>
                  </a:lnTo>
                  <a:lnTo>
                    <a:pt x="327" y="560"/>
                  </a:lnTo>
                  <a:lnTo>
                    <a:pt x="327" y="561"/>
                  </a:lnTo>
                  <a:lnTo>
                    <a:pt x="328" y="562"/>
                  </a:lnTo>
                  <a:close/>
                  <a:moveTo>
                    <a:pt x="304" y="563"/>
                  </a:moveTo>
                  <a:lnTo>
                    <a:pt x="304" y="562"/>
                  </a:lnTo>
                  <a:lnTo>
                    <a:pt x="304" y="563"/>
                  </a:lnTo>
                  <a:lnTo>
                    <a:pt x="303" y="563"/>
                  </a:lnTo>
                  <a:lnTo>
                    <a:pt x="304" y="563"/>
                  </a:lnTo>
                  <a:close/>
                  <a:moveTo>
                    <a:pt x="344" y="570"/>
                  </a:moveTo>
                  <a:lnTo>
                    <a:pt x="344" y="578"/>
                  </a:lnTo>
                  <a:lnTo>
                    <a:pt x="344" y="596"/>
                  </a:lnTo>
                  <a:lnTo>
                    <a:pt x="346" y="596"/>
                  </a:lnTo>
                  <a:lnTo>
                    <a:pt x="346" y="578"/>
                  </a:lnTo>
                  <a:lnTo>
                    <a:pt x="346" y="571"/>
                  </a:lnTo>
                  <a:lnTo>
                    <a:pt x="344" y="570"/>
                  </a:lnTo>
                  <a:close/>
                  <a:moveTo>
                    <a:pt x="370" y="578"/>
                  </a:moveTo>
                  <a:lnTo>
                    <a:pt x="370" y="580"/>
                  </a:lnTo>
                  <a:lnTo>
                    <a:pt x="372" y="580"/>
                  </a:lnTo>
                  <a:lnTo>
                    <a:pt x="372" y="578"/>
                  </a:lnTo>
                  <a:lnTo>
                    <a:pt x="370" y="578"/>
                  </a:lnTo>
                  <a:close/>
                  <a:moveTo>
                    <a:pt x="288" y="572"/>
                  </a:moveTo>
                  <a:lnTo>
                    <a:pt x="287" y="572"/>
                  </a:lnTo>
                  <a:lnTo>
                    <a:pt x="288" y="573"/>
                  </a:lnTo>
                  <a:lnTo>
                    <a:pt x="288" y="572"/>
                  </a:lnTo>
                  <a:close/>
                  <a:moveTo>
                    <a:pt x="308" y="613"/>
                  </a:moveTo>
                  <a:lnTo>
                    <a:pt x="308" y="614"/>
                  </a:lnTo>
                  <a:lnTo>
                    <a:pt x="309" y="614"/>
                  </a:lnTo>
                  <a:lnTo>
                    <a:pt x="309" y="613"/>
                  </a:lnTo>
                  <a:lnTo>
                    <a:pt x="308" y="613"/>
                  </a:lnTo>
                  <a:close/>
                  <a:moveTo>
                    <a:pt x="417" y="469"/>
                  </a:moveTo>
                  <a:lnTo>
                    <a:pt x="419" y="464"/>
                  </a:lnTo>
                  <a:lnTo>
                    <a:pt x="416" y="464"/>
                  </a:lnTo>
                  <a:lnTo>
                    <a:pt x="414" y="464"/>
                  </a:lnTo>
                  <a:lnTo>
                    <a:pt x="414" y="469"/>
                  </a:lnTo>
                  <a:lnTo>
                    <a:pt x="416" y="469"/>
                  </a:lnTo>
                  <a:lnTo>
                    <a:pt x="417" y="469"/>
                  </a:lnTo>
                  <a:close/>
                  <a:moveTo>
                    <a:pt x="423" y="361"/>
                  </a:moveTo>
                  <a:lnTo>
                    <a:pt x="423" y="363"/>
                  </a:lnTo>
                  <a:lnTo>
                    <a:pt x="425" y="363"/>
                  </a:lnTo>
                  <a:lnTo>
                    <a:pt x="425" y="361"/>
                  </a:lnTo>
                  <a:lnTo>
                    <a:pt x="423" y="361"/>
                  </a:lnTo>
                  <a:close/>
                  <a:moveTo>
                    <a:pt x="421" y="363"/>
                  </a:moveTo>
                  <a:lnTo>
                    <a:pt x="421" y="361"/>
                  </a:lnTo>
                  <a:lnTo>
                    <a:pt x="416" y="361"/>
                  </a:lnTo>
                  <a:lnTo>
                    <a:pt x="416" y="363"/>
                  </a:lnTo>
                  <a:lnTo>
                    <a:pt x="421" y="363"/>
                  </a:lnTo>
                  <a:close/>
                  <a:moveTo>
                    <a:pt x="398" y="379"/>
                  </a:moveTo>
                  <a:lnTo>
                    <a:pt x="398" y="368"/>
                  </a:lnTo>
                  <a:lnTo>
                    <a:pt x="398" y="371"/>
                  </a:lnTo>
                  <a:lnTo>
                    <a:pt x="398" y="372"/>
                  </a:lnTo>
                  <a:lnTo>
                    <a:pt x="398" y="374"/>
                  </a:lnTo>
                  <a:lnTo>
                    <a:pt x="398" y="376"/>
                  </a:lnTo>
                  <a:lnTo>
                    <a:pt x="398" y="378"/>
                  </a:lnTo>
                  <a:lnTo>
                    <a:pt x="398" y="379"/>
                  </a:lnTo>
                  <a:close/>
                  <a:moveTo>
                    <a:pt x="415" y="374"/>
                  </a:moveTo>
                  <a:lnTo>
                    <a:pt x="416" y="374"/>
                  </a:lnTo>
                  <a:lnTo>
                    <a:pt x="416" y="372"/>
                  </a:lnTo>
                  <a:lnTo>
                    <a:pt x="415" y="372"/>
                  </a:lnTo>
                  <a:lnTo>
                    <a:pt x="415" y="374"/>
                  </a:lnTo>
                  <a:close/>
                  <a:moveTo>
                    <a:pt x="518" y="395"/>
                  </a:moveTo>
                  <a:lnTo>
                    <a:pt x="518" y="396"/>
                  </a:lnTo>
                  <a:lnTo>
                    <a:pt x="520" y="396"/>
                  </a:lnTo>
                  <a:lnTo>
                    <a:pt x="520" y="395"/>
                  </a:lnTo>
                  <a:lnTo>
                    <a:pt x="518" y="395"/>
                  </a:lnTo>
                  <a:close/>
                  <a:moveTo>
                    <a:pt x="587" y="171"/>
                  </a:moveTo>
                  <a:lnTo>
                    <a:pt x="587" y="180"/>
                  </a:lnTo>
                  <a:lnTo>
                    <a:pt x="588" y="180"/>
                  </a:lnTo>
                  <a:lnTo>
                    <a:pt x="596" y="180"/>
                  </a:lnTo>
                  <a:lnTo>
                    <a:pt x="596" y="171"/>
                  </a:lnTo>
                  <a:lnTo>
                    <a:pt x="587" y="171"/>
                  </a:lnTo>
                  <a:close/>
                  <a:moveTo>
                    <a:pt x="579" y="179"/>
                  </a:moveTo>
                  <a:lnTo>
                    <a:pt x="578" y="179"/>
                  </a:lnTo>
                  <a:lnTo>
                    <a:pt x="578" y="180"/>
                  </a:lnTo>
                  <a:lnTo>
                    <a:pt x="579" y="180"/>
                  </a:lnTo>
                  <a:lnTo>
                    <a:pt x="579" y="179"/>
                  </a:lnTo>
                  <a:close/>
                  <a:moveTo>
                    <a:pt x="684" y="128"/>
                  </a:moveTo>
                  <a:lnTo>
                    <a:pt x="682" y="128"/>
                  </a:lnTo>
                  <a:lnTo>
                    <a:pt x="682" y="129"/>
                  </a:lnTo>
                  <a:lnTo>
                    <a:pt x="684" y="129"/>
                  </a:lnTo>
                  <a:lnTo>
                    <a:pt x="684" y="128"/>
                  </a:lnTo>
                  <a:close/>
                  <a:moveTo>
                    <a:pt x="583" y="69"/>
                  </a:moveTo>
                  <a:lnTo>
                    <a:pt x="577" y="69"/>
                  </a:lnTo>
                  <a:lnTo>
                    <a:pt x="577" y="73"/>
                  </a:lnTo>
                  <a:lnTo>
                    <a:pt x="583" y="73"/>
                  </a:lnTo>
                  <a:lnTo>
                    <a:pt x="583" y="69"/>
                  </a:lnTo>
                  <a:close/>
                  <a:moveTo>
                    <a:pt x="577" y="54"/>
                  </a:moveTo>
                  <a:lnTo>
                    <a:pt x="577" y="53"/>
                  </a:lnTo>
                  <a:lnTo>
                    <a:pt x="576" y="54"/>
                  </a:lnTo>
                  <a:lnTo>
                    <a:pt x="577" y="54"/>
                  </a:lnTo>
                  <a:close/>
                </a:path>
              </a:pathLst>
            </a:custGeom>
            <a:solidFill>
              <a:srgbClr val="00B0F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2A981DEF-1AEC-8990-CF74-6CFFBBFC01F8}"/>
              </a:ext>
            </a:extLst>
          </p:cNvPr>
          <p:cNvGrpSpPr/>
          <p:nvPr/>
        </p:nvGrpSpPr>
        <p:grpSpPr>
          <a:xfrm>
            <a:off x="2442830" y="1220696"/>
            <a:ext cx="3013526" cy="2401689"/>
            <a:chOff x="1997076" y="638096"/>
            <a:chExt cx="3463153" cy="2760028"/>
          </a:xfrm>
        </p:grpSpPr>
        <p:sp>
          <p:nvSpPr>
            <p:cNvPr id="140" name="Rectangle 135">
              <a:extLst>
                <a:ext uri="{FF2B5EF4-FFF2-40B4-BE49-F238E27FC236}">
                  <a16:creationId xmlns:a16="http://schemas.microsoft.com/office/drawing/2014/main" id="{951FA736-5C83-B9D7-D485-82F08501A9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1763" y="3275013"/>
              <a:ext cx="24846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Elbert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42" name="Rectangle 137">
              <a:extLst>
                <a:ext uri="{FF2B5EF4-FFF2-40B4-BE49-F238E27FC236}">
                  <a16:creationId xmlns:a16="http://schemas.microsoft.com/office/drawing/2014/main" id="{91D078C3-54A5-74A0-756D-0050F8F70E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7051" y="966788"/>
              <a:ext cx="28533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Adams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45" name="Rectangle 140">
              <a:extLst>
                <a:ext uri="{FF2B5EF4-FFF2-40B4-BE49-F238E27FC236}">
                  <a16:creationId xmlns:a16="http://schemas.microsoft.com/office/drawing/2014/main" id="{483AFF4B-F21C-F1B7-6DC0-3E8838678C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7513" y="3130550"/>
              <a:ext cx="33342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Douglas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48" name="Rectangle 143">
              <a:extLst>
                <a:ext uri="{FF2B5EF4-FFF2-40B4-BE49-F238E27FC236}">
                  <a16:creationId xmlns:a16="http://schemas.microsoft.com/office/drawing/2014/main" id="{F7DBEAE2-73EE-3803-D24E-42F02A8B23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676" y="1846263"/>
              <a:ext cx="40876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Arapahoe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49" name="Rectangle 144">
              <a:extLst>
                <a:ext uri="{FF2B5EF4-FFF2-40B4-BE49-F238E27FC236}">
                  <a16:creationId xmlns:a16="http://schemas.microsoft.com/office/drawing/2014/main" id="{00A1B92B-5855-A6CE-12AC-93C1E51E7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7076" y="2127250"/>
              <a:ext cx="38311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Jefferson</a:t>
              </a:r>
              <a:endParaRPr kumimoji="0" lang="zh-CN" altLang="zh-CN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54" name="Rectangle 149">
              <a:extLst>
                <a:ext uri="{FF2B5EF4-FFF2-40B4-BE49-F238E27FC236}">
                  <a16:creationId xmlns:a16="http://schemas.microsoft.com/office/drawing/2014/main" id="{C5D8D56D-4662-F899-8F13-1DB6C397F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8956" y="1469151"/>
              <a:ext cx="30136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Denver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59" name="Rectangle 154">
              <a:extLst>
                <a:ext uri="{FF2B5EF4-FFF2-40B4-BE49-F238E27FC236}">
                  <a16:creationId xmlns:a16="http://schemas.microsoft.com/office/drawing/2014/main" id="{8A322C81-BFDB-803A-D7E3-8E5E5A351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2624" y="638096"/>
              <a:ext cx="46807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Broomfield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645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Aurora Colorado Map</a:t>
            </a: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3965F804-6280-0C70-5D2B-366393AA598C}"/>
              </a:ext>
            </a:extLst>
          </p:cNvPr>
          <p:cNvSpPr>
            <a:spLocks noEditPoints="1"/>
          </p:cNvSpPr>
          <p:nvPr/>
        </p:nvSpPr>
        <p:spPr bwMode="auto">
          <a:xfrm>
            <a:off x="457200" y="1207864"/>
            <a:ext cx="3940788" cy="3558541"/>
          </a:xfrm>
          <a:custGeom>
            <a:avLst/>
            <a:gdLst>
              <a:gd name="T0" fmla="*/ 2089 w 2598"/>
              <a:gd name="T1" fmla="*/ 659 h 2346"/>
              <a:gd name="T2" fmla="*/ 562 w 2598"/>
              <a:gd name="T3" fmla="*/ 1978 h 2346"/>
              <a:gd name="T4" fmla="*/ 402 w 2598"/>
              <a:gd name="T5" fmla="*/ 1924 h 2346"/>
              <a:gd name="T6" fmla="*/ 493 w 2598"/>
              <a:gd name="T7" fmla="*/ 1976 h 2346"/>
              <a:gd name="T8" fmla="*/ 1873 w 2598"/>
              <a:gd name="T9" fmla="*/ 732 h 2346"/>
              <a:gd name="T10" fmla="*/ 1910 w 2598"/>
              <a:gd name="T11" fmla="*/ 584 h 2346"/>
              <a:gd name="T12" fmla="*/ 1693 w 2598"/>
              <a:gd name="T13" fmla="*/ 705 h 2346"/>
              <a:gd name="T14" fmla="*/ 1619 w 2598"/>
              <a:gd name="T15" fmla="*/ 742 h 2346"/>
              <a:gd name="T16" fmla="*/ 1197 w 2598"/>
              <a:gd name="T17" fmla="*/ 679 h 2346"/>
              <a:gd name="T18" fmla="*/ 1310 w 2598"/>
              <a:gd name="T19" fmla="*/ 737 h 2346"/>
              <a:gd name="T20" fmla="*/ 1007 w 2598"/>
              <a:gd name="T21" fmla="*/ 730 h 2346"/>
              <a:gd name="T22" fmla="*/ 1336 w 2598"/>
              <a:gd name="T23" fmla="*/ 743 h 2346"/>
              <a:gd name="T24" fmla="*/ 1718 w 2598"/>
              <a:gd name="T25" fmla="*/ 1133 h 2346"/>
              <a:gd name="T26" fmla="*/ 1709 w 2598"/>
              <a:gd name="T27" fmla="*/ 1174 h 2346"/>
              <a:gd name="T28" fmla="*/ 1855 w 2598"/>
              <a:gd name="T29" fmla="*/ 1169 h 2346"/>
              <a:gd name="T30" fmla="*/ 1210 w 2598"/>
              <a:gd name="T31" fmla="*/ 1232 h 2346"/>
              <a:gd name="T32" fmla="*/ 1524 w 2598"/>
              <a:gd name="T33" fmla="*/ 1751 h 2346"/>
              <a:gd name="T34" fmla="*/ 1304 w 2598"/>
              <a:gd name="T35" fmla="*/ 2095 h 2346"/>
              <a:gd name="T36" fmla="*/ 1117 w 2598"/>
              <a:gd name="T37" fmla="*/ 2236 h 2346"/>
              <a:gd name="T38" fmla="*/ 938 w 2598"/>
              <a:gd name="T39" fmla="*/ 2199 h 2346"/>
              <a:gd name="T40" fmla="*/ 753 w 2598"/>
              <a:gd name="T41" fmla="*/ 2263 h 2346"/>
              <a:gd name="T42" fmla="*/ 868 w 2598"/>
              <a:gd name="T43" fmla="*/ 2127 h 2346"/>
              <a:gd name="T44" fmla="*/ 1001 w 2598"/>
              <a:gd name="T45" fmla="*/ 2039 h 2346"/>
              <a:gd name="T46" fmla="*/ 946 w 2598"/>
              <a:gd name="T47" fmla="*/ 1994 h 2346"/>
              <a:gd name="T48" fmla="*/ 970 w 2598"/>
              <a:gd name="T49" fmla="*/ 1945 h 2346"/>
              <a:gd name="T50" fmla="*/ 1005 w 2598"/>
              <a:gd name="T51" fmla="*/ 1887 h 2346"/>
              <a:gd name="T52" fmla="*/ 1049 w 2598"/>
              <a:gd name="T53" fmla="*/ 1894 h 2346"/>
              <a:gd name="T54" fmla="*/ 1118 w 2598"/>
              <a:gd name="T55" fmla="*/ 1910 h 2346"/>
              <a:gd name="T56" fmla="*/ 830 w 2598"/>
              <a:gd name="T57" fmla="*/ 1625 h 2346"/>
              <a:gd name="T58" fmla="*/ 504 w 2598"/>
              <a:gd name="T59" fmla="*/ 1769 h 2346"/>
              <a:gd name="T60" fmla="*/ 447 w 2598"/>
              <a:gd name="T61" fmla="*/ 1781 h 2346"/>
              <a:gd name="T62" fmla="*/ 381 w 2598"/>
              <a:gd name="T63" fmla="*/ 1625 h 2346"/>
              <a:gd name="T64" fmla="*/ 376 w 2598"/>
              <a:gd name="T65" fmla="*/ 1514 h 2346"/>
              <a:gd name="T66" fmla="*/ 341 w 2598"/>
              <a:gd name="T67" fmla="*/ 1465 h 2346"/>
              <a:gd name="T68" fmla="*/ 275 w 2598"/>
              <a:gd name="T69" fmla="*/ 1455 h 2346"/>
              <a:gd name="T70" fmla="*/ 143 w 2598"/>
              <a:gd name="T71" fmla="*/ 1427 h 2346"/>
              <a:gd name="T72" fmla="*/ 115 w 2598"/>
              <a:gd name="T73" fmla="*/ 1074 h 2346"/>
              <a:gd name="T74" fmla="*/ 72 w 2598"/>
              <a:gd name="T75" fmla="*/ 874 h 2346"/>
              <a:gd name="T76" fmla="*/ 18 w 2598"/>
              <a:gd name="T77" fmla="*/ 689 h 2346"/>
              <a:gd name="T78" fmla="*/ 347 w 2598"/>
              <a:gd name="T79" fmla="*/ 509 h 2346"/>
              <a:gd name="T80" fmla="*/ 804 w 2598"/>
              <a:gd name="T81" fmla="*/ 190 h 2346"/>
              <a:gd name="T82" fmla="*/ 961 w 2598"/>
              <a:gd name="T83" fmla="*/ 85 h 2346"/>
              <a:gd name="T84" fmla="*/ 1054 w 2598"/>
              <a:gd name="T85" fmla="*/ 106 h 2346"/>
              <a:gd name="T86" fmla="*/ 1102 w 2598"/>
              <a:gd name="T87" fmla="*/ 201 h 2346"/>
              <a:gd name="T88" fmla="*/ 1111 w 2598"/>
              <a:gd name="T89" fmla="*/ 200 h 2346"/>
              <a:gd name="T90" fmla="*/ 1067 w 2598"/>
              <a:gd name="T91" fmla="*/ 101 h 2346"/>
              <a:gd name="T92" fmla="*/ 978 w 2598"/>
              <a:gd name="T93" fmla="*/ 82 h 2346"/>
              <a:gd name="T94" fmla="*/ 1727 w 2598"/>
              <a:gd name="T95" fmla="*/ 125 h 2346"/>
              <a:gd name="T96" fmla="*/ 1978 w 2598"/>
              <a:gd name="T97" fmla="*/ 247 h 2346"/>
              <a:gd name="T98" fmla="*/ 1056 w 2598"/>
              <a:gd name="T99" fmla="*/ 2097 h 2346"/>
              <a:gd name="T100" fmla="*/ 1119 w 2598"/>
              <a:gd name="T101" fmla="*/ 1940 h 2346"/>
              <a:gd name="T102" fmla="*/ 1427 w 2598"/>
              <a:gd name="T103" fmla="*/ 1232 h 2346"/>
              <a:gd name="T104" fmla="*/ 945 w 2598"/>
              <a:gd name="T105" fmla="*/ 940 h 2346"/>
              <a:gd name="T106" fmla="*/ 1048 w 2598"/>
              <a:gd name="T107" fmla="*/ 1089 h 2346"/>
              <a:gd name="T108" fmla="*/ 1004 w 2598"/>
              <a:gd name="T109" fmla="*/ 999 h 2346"/>
              <a:gd name="T110" fmla="*/ 1115 w 2598"/>
              <a:gd name="T111" fmla="*/ 1024 h 2346"/>
              <a:gd name="T112" fmla="*/ 1084 w 2598"/>
              <a:gd name="T113" fmla="*/ 945 h 2346"/>
              <a:gd name="T114" fmla="*/ 990 w 2598"/>
              <a:gd name="T115" fmla="*/ 805 h 2346"/>
              <a:gd name="T116" fmla="*/ 1076 w 2598"/>
              <a:gd name="T117" fmla="*/ 252 h 2346"/>
              <a:gd name="T118" fmla="*/ 1115 w 2598"/>
              <a:gd name="T119" fmla="*/ 602 h 2346"/>
              <a:gd name="T120" fmla="*/ 1729 w 2598"/>
              <a:gd name="T121" fmla="*/ 429 h 2346"/>
              <a:gd name="T122" fmla="*/ 1608 w 2598"/>
              <a:gd name="T123" fmla="*/ 860 h 2346"/>
              <a:gd name="T124" fmla="*/ 1727 w 2598"/>
              <a:gd name="T125" fmla="*/ 703 h 2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98" h="2346">
                <a:moveTo>
                  <a:pt x="2042" y="661"/>
                </a:moveTo>
                <a:lnTo>
                  <a:pt x="2043" y="661"/>
                </a:lnTo>
                <a:lnTo>
                  <a:pt x="2043" y="679"/>
                </a:lnTo>
                <a:lnTo>
                  <a:pt x="2007" y="677"/>
                </a:lnTo>
                <a:lnTo>
                  <a:pt x="1998" y="670"/>
                </a:lnTo>
                <a:lnTo>
                  <a:pt x="2012" y="667"/>
                </a:lnTo>
                <a:lnTo>
                  <a:pt x="2014" y="670"/>
                </a:lnTo>
                <a:lnTo>
                  <a:pt x="2042" y="663"/>
                </a:lnTo>
                <a:lnTo>
                  <a:pt x="2042" y="661"/>
                </a:lnTo>
                <a:close/>
                <a:moveTo>
                  <a:pt x="2283" y="188"/>
                </a:moveTo>
                <a:lnTo>
                  <a:pt x="2222" y="187"/>
                </a:lnTo>
                <a:lnTo>
                  <a:pt x="2222" y="249"/>
                </a:lnTo>
                <a:lnTo>
                  <a:pt x="2284" y="249"/>
                </a:lnTo>
                <a:lnTo>
                  <a:pt x="2283" y="188"/>
                </a:lnTo>
                <a:close/>
                <a:moveTo>
                  <a:pt x="67" y="1489"/>
                </a:moveTo>
                <a:lnTo>
                  <a:pt x="45" y="1489"/>
                </a:lnTo>
                <a:lnTo>
                  <a:pt x="45" y="1499"/>
                </a:lnTo>
                <a:lnTo>
                  <a:pt x="45" y="1518"/>
                </a:lnTo>
                <a:lnTo>
                  <a:pt x="45" y="1534"/>
                </a:lnTo>
                <a:lnTo>
                  <a:pt x="45" y="1536"/>
                </a:lnTo>
                <a:lnTo>
                  <a:pt x="45" y="1549"/>
                </a:lnTo>
                <a:lnTo>
                  <a:pt x="72" y="1549"/>
                </a:lnTo>
                <a:lnTo>
                  <a:pt x="72" y="1562"/>
                </a:lnTo>
                <a:lnTo>
                  <a:pt x="63" y="1567"/>
                </a:lnTo>
                <a:lnTo>
                  <a:pt x="75" y="1561"/>
                </a:lnTo>
                <a:lnTo>
                  <a:pt x="76" y="1561"/>
                </a:lnTo>
                <a:lnTo>
                  <a:pt x="76" y="1559"/>
                </a:lnTo>
                <a:lnTo>
                  <a:pt x="76" y="1549"/>
                </a:lnTo>
                <a:lnTo>
                  <a:pt x="76" y="1522"/>
                </a:lnTo>
                <a:lnTo>
                  <a:pt x="76" y="1509"/>
                </a:lnTo>
                <a:lnTo>
                  <a:pt x="76" y="1502"/>
                </a:lnTo>
                <a:lnTo>
                  <a:pt x="71" y="1495"/>
                </a:lnTo>
                <a:lnTo>
                  <a:pt x="67" y="1489"/>
                </a:lnTo>
                <a:close/>
                <a:moveTo>
                  <a:pt x="2259" y="688"/>
                </a:moveTo>
                <a:lnTo>
                  <a:pt x="2227" y="688"/>
                </a:lnTo>
                <a:lnTo>
                  <a:pt x="2227" y="680"/>
                </a:lnTo>
                <a:lnTo>
                  <a:pt x="2227" y="620"/>
                </a:lnTo>
                <a:lnTo>
                  <a:pt x="2087" y="650"/>
                </a:lnTo>
                <a:lnTo>
                  <a:pt x="2089" y="659"/>
                </a:lnTo>
                <a:lnTo>
                  <a:pt x="2067" y="663"/>
                </a:lnTo>
                <a:lnTo>
                  <a:pt x="2067" y="662"/>
                </a:lnTo>
                <a:lnTo>
                  <a:pt x="2059" y="663"/>
                </a:lnTo>
                <a:lnTo>
                  <a:pt x="2060" y="668"/>
                </a:lnTo>
                <a:lnTo>
                  <a:pt x="2051" y="671"/>
                </a:lnTo>
                <a:lnTo>
                  <a:pt x="2051" y="679"/>
                </a:lnTo>
                <a:lnTo>
                  <a:pt x="2104" y="679"/>
                </a:lnTo>
                <a:lnTo>
                  <a:pt x="2105" y="723"/>
                </a:lnTo>
                <a:lnTo>
                  <a:pt x="2107" y="724"/>
                </a:lnTo>
                <a:lnTo>
                  <a:pt x="2107" y="732"/>
                </a:lnTo>
                <a:lnTo>
                  <a:pt x="2112" y="734"/>
                </a:lnTo>
                <a:lnTo>
                  <a:pt x="2137" y="734"/>
                </a:lnTo>
                <a:lnTo>
                  <a:pt x="2138" y="734"/>
                </a:lnTo>
                <a:lnTo>
                  <a:pt x="2139" y="734"/>
                </a:lnTo>
                <a:lnTo>
                  <a:pt x="2140" y="734"/>
                </a:lnTo>
                <a:lnTo>
                  <a:pt x="2142" y="734"/>
                </a:lnTo>
                <a:lnTo>
                  <a:pt x="2143" y="734"/>
                </a:lnTo>
                <a:lnTo>
                  <a:pt x="2213" y="736"/>
                </a:lnTo>
                <a:lnTo>
                  <a:pt x="2213" y="726"/>
                </a:lnTo>
                <a:lnTo>
                  <a:pt x="2228" y="726"/>
                </a:lnTo>
                <a:lnTo>
                  <a:pt x="2228" y="736"/>
                </a:lnTo>
                <a:lnTo>
                  <a:pt x="2259" y="736"/>
                </a:lnTo>
                <a:lnTo>
                  <a:pt x="2289" y="737"/>
                </a:lnTo>
                <a:lnTo>
                  <a:pt x="2289" y="681"/>
                </a:lnTo>
                <a:lnTo>
                  <a:pt x="2258" y="680"/>
                </a:lnTo>
                <a:lnTo>
                  <a:pt x="2259" y="688"/>
                </a:lnTo>
                <a:close/>
                <a:moveTo>
                  <a:pt x="537" y="1914"/>
                </a:moveTo>
                <a:lnTo>
                  <a:pt x="597" y="1914"/>
                </a:lnTo>
                <a:lnTo>
                  <a:pt x="597" y="1930"/>
                </a:lnTo>
                <a:lnTo>
                  <a:pt x="597" y="1932"/>
                </a:lnTo>
                <a:lnTo>
                  <a:pt x="597" y="1937"/>
                </a:lnTo>
                <a:lnTo>
                  <a:pt x="597" y="1958"/>
                </a:lnTo>
                <a:lnTo>
                  <a:pt x="597" y="1959"/>
                </a:lnTo>
                <a:lnTo>
                  <a:pt x="597" y="1964"/>
                </a:lnTo>
                <a:lnTo>
                  <a:pt x="597" y="1976"/>
                </a:lnTo>
                <a:lnTo>
                  <a:pt x="597" y="1977"/>
                </a:lnTo>
                <a:lnTo>
                  <a:pt x="597" y="1978"/>
                </a:lnTo>
                <a:lnTo>
                  <a:pt x="566" y="1978"/>
                </a:lnTo>
                <a:lnTo>
                  <a:pt x="562" y="1978"/>
                </a:lnTo>
                <a:lnTo>
                  <a:pt x="566" y="1989"/>
                </a:lnTo>
                <a:lnTo>
                  <a:pt x="578" y="2013"/>
                </a:lnTo>
                <a:lnTo>
                  <a:pt x="578" y="2015"/>
                </a:lnTo>
                <a:lnTo>
                  <a:pt x="578" y="2016"/>
                </a:lnTo>
                <a:lnTo>
                  <a:pt x="579" y="2016"/>
                </a:lnTo>
                <a:lnTo>
                  <a:pt x="579" y="2017"/>
                </a:lnTo>
                <a:lnTo>
                  <a:pt x="579" y="2019"/>
                </a:lnTo>
                <a:lnTo>
                  <a:pt x="580" y="2019"/>
                </a:lnTo>
                <a:lnTo>
                  <a:pt x="580" y="2020"/>
                </a:lnTo>
                <a:lnTo>
                  <a:pt x="580" y="2021"/>
                </a:lnTo>
                <a:lnTo>
                  <a:pt x="593" y="2043"/>
                </a:lnTo>
                <a:lnTo>
                  <a:pt x="589" y="2043"/>
                </a:lnTo>
                <a:lnTo>
                  <a:pt x="550" y="2044"/>
                </a:lnTo>
                <a:lnTo>
                  <a:pt x="549" y="2044"/>
                </a:lnTo>
                <a:lnTo>
                  <a:pt x="535" y="2044"/>
                </a:lnTo>
                <a:lnTo>
                  <a:pt x="535" y="2039"/>
                </a:lnTo>
                <a:lnTo>
                  <a:pt x="510" y="2024"/>
                </a:lnTo>
                <a:lnTo>
                  <a:pt x="505" y="2022"/>
                </a:lnTo>
                <a:lnTo>
                  <a:pt x="504" y="2022"/>
                </a:lnTo>
                <a:lnTo>
                  <a:pt x="504" y="2039"/>
                </a:lnTo>
                <a:lnTo>
                  <a:pt x="474" y="2039"/>
                </a:lnTo>
                <a:lnTo>
                  <a:pt x="474" y="2012"/>
                </a:lnTo>
                <a:lnTo>
                  <a:pt x="474" y="1980"/>
                </a:lnTo>
                <a:lnTo>
                  <a:pt x="466" y="1980"/>
                </a:lnTo>
                <a:lnTo>
                  <a:pt x="464" y="1981"/>
                </a:lnTo>
                <a:lnTo>
                  <a:pt x="459" y="1981"/>
                </a:lnTo>
                <a:lnTo>
                  <a:pt x="457" y="1980"/>
                </a:lnTo>
                <a:lnTo>
                  <a:pt x="443" y="1980"/>
                </a:lnTo>
                <a:lnTo>
                  <a:pt x="439" y="1980"/>
                </a:lnTo>
                <a:lnTo>
                  <a:pt x="437" y="1977"/>
                </a:lnTo>
                <a:lnTo>
                  <a:pt x="420" y="1953"/>
                </a:lnTo>
                <a:lnTo>
                  <a:pt x="408" y="1936"/>
                </a:lnTo>
                <a:lnTo>
                  <a:pt x="408" y="1934"/>
                </a:lnTo>
                <a:lnTo>
                  <a:pt x="407" y="1933"/>
                </a:lnTo>
                <a:lnTo>
                  <a:pt x="406" y="1930"/>
                </a:lnTo>
                <a:lnTo>
                  <a:pt x="404" y="1929"/>
                </a:lnTo>
                <a:lnTo>
                  <a:pt x="404" y="1928"/>
                </a:lnTo>
                <a:lnTo>
                  <a:pt x="403" y="1927"/>
                </a:lnTo>
                <a:lnTo>
                  <a:pt x="402" y="1924"/>
                </a:lnTo>
                <a:lnTo>
                  <a:pt x="402" y="1923"/>
                </a:lnTo>
                <a:lnTo>
                  <a:pt x="400" y="1921"/>
                </a:lnTo>
                <a:lnTo>
                  <a:pt x="399" y="1917"/>
                </a:lnTo>
                <a:lnTo>
                  <a:pt x="399" y="1916"/>
                </a:lnTo>
                <a:lnTo>
                  <a:pt x="412" y="1916"/>
                </a:lnTo>
                <a:lnTo>
                  <a:pt x="443" y="1916"/>
                </a:lnTo>
                <a:lnTo>
                  <a:pt x="453" y="1916"/>
                </a:lnTo>
                <a:lnTo>
                  <a:pt x="453" y="1921"/>
                </a:lnTo>
                <a:lnTo>
                  <a:pt x="416" y="1921"/>
                </a:lnTo>
                <a:lnTo>
                  <a:pt x="416" y="1928"/>
                </a:lnTo>
                <a:lnTo>
                  <a:pt x="416" y="1929"/>
                </a:lnTo>
                <a:lnTo>
                  <a:pt x="420" y="1933"/>
                </a:lnTo>
                <a:lnTo>
                  <a:pt x="421" y="1934"/>
                </a:lnTo>
                <a:lnTo>
                  <a:pt x="425" y="1941"/>
                </a:lnTo>
                <a:lnTo>
                  <a:pt x="429" y="1943"/>
                </a:lnTo>
                <a:lnTo>
                  <a:pt x="430" y="1947"/>
                </a:lnTo>
                <a:lnTo>
                  <a:pt x="431" y="1949"/>
                </a:lnTo>
                <a:lnTo>
                  <a:pt x="431" y="1950"/>
                </a:lnTo>
                <a:lnTo>
                  <a:pt x="431" y="1953"/>
                </a:lnTo>
                <a:lnTo>
                  <a:pt x="430" y="1956"/>
                </a:lnTo>
                <a:lnTo>
                  <a:pt x="429" y="1959"/>
                </a:lnTo>
                <a:lnTo>
                  <a:pt x="429" y="1962"/>
                </a:lnTo>
                <a:lnTo>
                  <a:pt x="430" y="1963"/>
                </a:lnTo>
                <a:lnTo>
                  <a:pt x="437" y="1966"/>
                </a:lnTo>
                <a:lnTo>
                  <a:pt x="443" y="1969"/>
                </a:lnTo>
                <a:lnTo>
                  <a:pt x="464" y="1969"/>
                </a:lnTo>
                <a:lnTo>
                  <a:pt x="465" y="1966"/>
                </a:lnTo>
                <a:lnTo>
                  <a:pt x="468" y="1956"/>
                </a:lnTo>
                <a:lnTo>
                  <a:pt x="469" y="1950"/>
                </a:lnTo>
                <a:lnTo>
                  <a:pt x="468" y="1945"/>
                </a:lnTo>
                <a:lnTo>
                  <a:pt x="468" y="1937"/>
                </a:lnTo>
                <a:lnTo>
                  <a:pt x="473" y="1937"/>
                </a:lnTo>
                <a:lnTo>
                  <a:pt x="473" y="1942"/>
                </a:lnTo>
                <a:lnTo>
                  <a:pt x="475" y="1945"/>
                </a:lnTo>
                <a:lnTo>
                  <a:pt x="475" y="1947"/>
                </a:lnTo>
                <a:lnTo>
                  <a:pt x="486" y="1947"/>
                </a:lnTo>
                <a:lnTo>
                  <a:pt x="491" y="1962"/>
                </a:lnTo>
                <a:lnTo>
                  <a:pt x="490" y="1976"/>
                </a:lnTo>
                <a:lnTo>
                  <a:pt x="493" y="1976"/>
                </a:lnTo>
                <a:lnTo>
                  <a:pt x="493" y="1974"/>
                </a:lnTo>
                <a:lnTo>
                  <a:pt x="497" y="1974"/>
                </a:lnTo>
                <a:lnTo>
                  <a:pt x="499" y="1969"/>
                </a:lnTo>
                <a:lnTo>
                  <a:pt x="503" y="1964"/>
                </a:lnTo>
                <a:lnTo>
                  <a:pt x="503" y="1950"/>
                </a:lnTo>
                <a:lnTo>
                  <a:pt x="501" y="1950"/>
                </a:lnTo>
                <a:lnTo>
                  <a:pt x="501" y="1949"/>
                </a:lnTo>
                <a:lnTo>
                  <a:pt x="504" y="1949"/>
                </a:lnTo>
                <a:lnTo>
                  <a:pt x="504" y="1977"/>
                </a:lnTo>
                <a:lnTo>
                  <a:pt x="505" y="1977"/>
                </a:lnTo>
                <a:lnTo>
                  <a:pt x="521" y="1976"/>
                </a:lnTo>
                <a:lnTo>
                  <a:pt x="523" y="1976"/>
                </a:lnTo>
                <a:lnTo>
                  <a:pt x="550" y="1976"/>
                </a:lnTo>
                <a:lnTo>
                  <a:pt x="552" y="1976"/>
                </a:lnTo>
                <a:lnTo>
                  <a:pt x="556" y="1976"/>
                </a:lnTo>
                <a:lnTo>
                  <a:pt x="556" y="1974"/>
                </a:lnTo>
                <a:lnTo>
                  <a:pt x="554" y="1971"/>
                </a:lnTo>
                <a:lnTo>
                  <a:pt x="553" y="1966"/>
                </a:lnTo>
                <a:lnTo>
                  <a:pt x="552" y="1964"/>
                </a:lnTo>
                <a:lnTo>
                  <a:pt x="533" y="1923"/>
                </a:lnTo>
                <a:lnTo>
                  <a:pt x="532" y="1921"/>
                </a:lnTo>
                <a:lnTo>
                  <a:pt x="532" y="1920"/>
                </a:lnTo>
                <a:lnTo>
                  <a:pt x="531" y="1917"/>
                </a:lnTo>
                <a:lnTo>
                  <a:pt x="530" y="1917"/>
                </a:lnTo>
                <a:lnTo>
                  <a:pt x="530" y="1916"/>
                </a:lnTo>
                <a:lnTo>
                  <a:pt x="535" y="1916"/>
                </a:lnTo>
                <a:lnTo>
                  <a:pt x="535" y="1915"/>
                </a:lnTo>
                <a:lnTo>
                  <a:pt x="537" y="1915"/>
                </a:lnTo>
                <a:lnTo>
                  <a:pt x="537" y="1914"/>
                </a:lnTo>
                <a:close/>
                <a:moveTo>
                  <a:pt x="561" y="1983"/>
                </a:moveTo>
                <a:lnTo>
                  <a:pt x="554" y="1983"/>
                </a:lnTo>
                <a:lnTo>
                  <a:pt x="553" y="1980"/>
                </a:lnTo>
                <a:lnTo>
                  <a:pt x="552" y="1980"/>
                </a:lnTo>
                <a:lnTo>
                  <a:pt x="550" y="1980"/>
                </a:lnTo>
                <a:lnTo>
                  <a:pt x="556" y="1993"/>
                </a:lnTo>
                <a:lnTo>
                  <a:pt x="565" y="1991"/>
                </a:lnTo>
                <a:lnTo>
                  <a:pt x="561" y="1983"/>
                </a:lnTo>
                <a:close/>
                <a:moveTo>
                  <a:pt x="1865" y="730"/>
                </a:moveTo>
                <a:lnTo>
                  <a:pt x="1873" y="732"/>
                </a:lnTo>
                <a:lnTo>
                  <a:pt x="1981" y="733"/>
                </a:lnTo>
                <a:lnTo>
                  <a:pt x="1981" y="677"/>
                </a:lnTo>
                <a:lnTo>
                  <a:pt x="1981" y="675"/>
                </a:lnTo>
                <a:lnTo>
                  <a:pt x="1981" y="673"/>
                </a:lnTo>
                <a:lnTo>
                  <a:pt x="1980" y="673"/>
                </a:lnTo>
                <a:lnTo>
                  <a:pt x="1979" y="673"/>
                </a:lnTo>
                <a:lnTo>
                  <a:pt x="1865" y="698"/>
                </a:lnTo>
                <a:lnTo>
                  <a:pt x="1865" y="730"/>
                </a:lnTo>
                <a:close/>
                <a:moveTo>
                  <a:pt x="2474" y="620"/>
                </a:moveTo>
                <a:lnTo>
                  <a:pt x="2475" y="683"/>
                </a:lnTo>
                <a:lnTo>
                  <a:pt x="2475" y="738"/>
                </a:lnTo>
                <a:lnTo>
                  <a:pt x="2443" y="738"/>
                </a:lnTo>
                <a:lnTo>
                  <a:pt x="2413" y="738"/>
                </a:lnTo>
                <a:lnTo>
                  <a:pt x="2412" y="681"/>
                </a:lnTo>
                <a:lnTo>
                  <a:pt x="2412" y="659"/>
                </a:lnTo>
                <a:lnTo>
                  <a:pt x="2474" y="659"/>
                </a:lnTo>
                <a:lnTo>
                  <a:pt x="2473" y="620"/>
                </a:lnTo>
                <a:lnTo>
                  <a:pt x="2471" y="560"/>
                </a:lnTo>
                <a:lnTo>
                  <a:pt x="2471" y="498"/>
                </a:lnTo>
                <a:lnTo>
                  <a:pt x="2470" y="436"/>
                </a:lnTo>
                <a:lnTo>
                  <a:pt x="2470" y="375"/>
                </a:lnTo>
                <a:lnTo>
                  <a:pt x="2408" y="375"/>
                </a:lnTo>
                <a:lnTo>
                  <a:pt x="2347" y="375"/>
                </a:lnTo>
                <a:lnTo>
                  <a:pt x="2348" y="436"/>
                </a:lnTo>
                <a:lnTo>
                  <a:pt x="2348" y="498"/>
                </a:lnTo>
                <a:lnTo>
                  <a:pt x="2350" y="559"/>
                </a:lnTo>
                <a:lnTo>
                  <a:pt x="2350" y="591"/>
                </a:lnTo>
                <a:lnTo>
                  <a:pt x="2315" y="591"/>
                </a:lnTo>
                <a:lnTo>
                  <a:pt x="2290" y="596"/>
                </a:lnTo>
                <a:lnTo>
                  <a:pt x="2227" y="609"/>
                </a:lnTo>
                <a:lnTo>
                  <a:pt x="2184" y="618"/>
                </a:lnTo>
                <a:lnTo>
                  <a:pt x="2104" y="635"/>
                </a:lnTo>
                <a:lnTo>
                  <a:pt x="2043" y="649"/>
                </a:lnTo>
                <a:lnTo>
                  <a:pt x="2015" y="654"/>
                </a:lnTo>
                <a:lnTo>
                  <a:pt x="1980" y="662"/>
                </a:lnTo>
                <a:lnTo>
                  <a:pt x="1980" y="615"/>
                </a:lnTo>
                <a:lnTo>
                  <a:pt x="1980" y="586"/>
                </a:lnTo>
                <a:lnTo>
                  <a:pt x="1919" y="584"/>
                </a:lnTo>
                <a:lnTo>
                  <a:pt x="1910" y="584"/>
                </a:lnTo>
                <a:lnTo>
                  <a:pt x="1910" y="602"/>
                </a:lnTo>
                <a:lnTo>
                  <a:pt x="1919" y="602"/>
                </a:lnTo>
                <a:lnTo>
                  <a:pt x="1919" y="615"/>
                </a:lnTo>
                <a:lnTo>
                  <a:pt x="1892" y="615"/>
                </a:lnTo>
                <a:lnTo>
                  <a:pt x="1884" y="599"/>
                </a:lnTo>
                <a:lnTo>
                  <a:pt x="1869" y="584"/>
                </a:lnTo>
                <a:lnTo>
                  <a:pt x="1852" y="584"/>
                </a:lnTo>
                <a:lnTo>
                  <a:pt x="1852" y="615"/>
                </a:lnTo>
                <a:lnTo>
                  <a:pt x="1791" y="615"/>
                </a:lnTo>
                <a:lnTo>
                  <a:pt x="1791" y="677"/>
                </a:lnTo>
                <a:lnTo>
                  <a:pt x="1730" y="677"/>
                </a:lnTo>
                <a:lnTo>
                  <a:pt x="1730" y="693"/>
                </a:lnTo>
                <a:lnTo>
                  <a:pt x="1727" y="693"/>
                </a:lnTo>
                <a:lnTo>
                  <a:pt x="1725" y="693"/>
                </a:lnTo>
                <a:lnTo>
                  <a:pt x="1724" y="693"/>
                </a:lnTo>
                <a:lnTo>
                  <a:pt x="1723" y="694"/>
                </a:lnTo>
                <a:lnTo>
                  <a:pt x="1722" y="694"/>
                </a:lnTo>
                <a:lnTo>
                  <a:pt x="1720" y="694"/>
                </a:lnTo>
                <a:lnTo>
                  <a:pt x="1719" y="694"/>
                </a:lnTo>
                <a:lnTo>
                  <a:pt x="1718" y="694"/>
                </a:lnTo>
                <a:lnTo>
                  <a:pt x="1716" y="695"/>
                </a:lnTo>
                <a:lnTo>
                  <a:pt x="1715" y="695"/>
                </a:lnTo>
                <a:lnTo>
                  <a:pt x="1714" y="695"/>
                </a:lnTo>
                <a:lnTo>
                  <a:pt x="1713" y="695"/>
                </a:lnTo>
                <a:lnTo>
                  <a:pt x="1711" y="697"/>
                </a:lnTo>
                <a:lnTo>
                  <a:pt x="1710" y="697"/>
                </a:lnTo>
                <a:lnTo>
                  <a:pt x="1709" y="697"/>
                </a:lnTo>
                <a:lnTo>
                  <a:pt x="1707" y="698"/>
                </a:lnTo>
                <a:lnTo>
                  <a:pt x="1706" y="698"/>
                </a:lnTo>
                <a:lnTo>
                  <a:pt x="1705" y="698"/>
                </a:lnTo>
                <a:lnTo>
                  <a:pt x="1703" y="699"/>
                </a:lnTo>
                <a:lnTo>
                  <a:pt x="1702" y="699"/>
                </a:lnTo>
                <a:lnTo>
                  <a:pt x="1701" y="701"/>
                </a:lnTo>
                <a:lnTo>
                  <a:pt x="1700" y="701"/>
                </a:lnTo>
                <a:lnTo>
                  <a:pt x="1698" y="702"/>
                </a:lnTo>
                <a:lnTo>
                  <a:pt x="1697" y="702"/>
                </a:lnTo>
                <a:lnTo>
                  <a:pt x="1696" y="703"/>
                </a:lnTo>
                <a:lnTo>
                  <a:pt x="1694" y="703"/>
                </a:lnTo>
                <a:lnTo>
                  <a:pt x="1693" y="705"/>
                </a:lnTo>
                <a:lnTo>
                  <a:pt x="1692" y="705"/>
                </a:lnTo>
                <a:lnTo>
                  <a:pt x="1690" y="706"/>
                </a:lnTo>
                <a:lnTo>
                  <a:pt x="1689" y="706"/>
                </a:lnTo>
                <a:lnTo>
                  <a:pt x="1689" y="707"/>
                </a:lnTo>
                <a:lnTo>
                  <a:pt x="1687" y="708"/>
                </a:lnTo>
                <a:lnTo>
                  <a:pt x="1669" y="723"/>
                </a:lnTo>
                <a:lnTo>
                  <a:pt x="1658" y="730"/>
                </a:lnTo>
                <a:lnTo>
                  <a:pt x="1657" y="732"/>
                </a:lnTo>
                <a:lnTo>
                  <a:pt x="1656" y="732"/>
                </a:lnTo>
                <a:lnTo>
                  <a:pt x="1654" y="733"/>
                </a:lnTo>
                <a:lnTo>
                  <a:pt x="1653" y="733"/>
                </a:lnTo>
                <a:lnTo>
                  <a:pt x="1652" y="734"/>
                </a:lnTo>
                <a:lnTo>
                  <a:pt x="1650" y="734"/>
                </a:lnTo>
                <a:lnTo>
                  <a:pt x="1650" y="736"/>
                </a:lnTo>
                <a:lnTo>
                  <a:pt x="1649" y="736"/>
                </a:lnTo>
                <a:lnTo>
                  <a:pt x="1648" y="736"/>
                </a:lnTo>
                <a:lnTo>
                  <a:pt x="1648" y="737"/>
                </a:lnTo>
                <a:lnTo>
                  <a:pt x="1647" y="737"/>
                </a:lnTo>
                <a:lnTo>
                  <a:pt x="1645" y="738"/>
                </a:lnTo>
                <a:lnTo>
                  <a:pt x="1644" y="738"/>
                </a:lnTo>
                <a:lnTo>
                  <a:pt x="1643" y="738"/>
                </a:lnTo>
                <a:lnTo>
                  <a:pt x="1641" y="739"/>
                </a:lnTo>
                <a:lnTo>
                  <a:pt x="1640" y="739"/>
                </a:lnTo>
                <a:lnTo>
                  <a:pt x="1639" y="739"/>
                </a:lnTo>
                <a:lnTo>
                  <a:pt x="1637" y="741"/>
                </a:lnTo>
                <a:lnTo>
                  <a:pt x="1636" y="741"/>
                </a:lnTo>
                <a:lnTo>
                  <a:pt x="1635" y="741"/>
                </a:lnTo>
                <a:lnTo>
                  <a:pt x="1634" y="741"/>
                </a:lnTo>
                <a:lnTo>
                  <a:pt x="1632" y="742"/>
                </a:lnTo>
                <a:lnTo>
                  <a:pt x="1631" y="742"/>
                </a:lnTo>
                <a:lnTo>
                  <a:pt x="1630" y="742"/>
                </a:lnTo>
                <a:lnTo>
                  <a:pt x="1628" y="742"/>
                </a:lnTo>
                <a:lnTo>
                  <a:pt x="1627" y="742"/>
                </a:lnTo>
                <a:lnTo>
                  <a:pt x="1626" y="742"/>
                </a:lnTo>
                <a:lnTo>
                  <a:pt x="1624" y="742"/>
                </a:lnTo>
                <a:lnTo>
                  <a:pt x="1623" y="742"/>
                </a:lnTo>
                <a:lnTo>
                  <a:pt x="1622" y="742"/>
                </a:lnTo>
                <a:lnTo>
                  <a:pt x="1621" y="742"/>
                </a:lnTo>
                <a:lnTo>
                  <a:pt x="1619" y="742"/>
                </a:lnTo>
                <a:lnTo>
                  <a:pt x="1618" y="742"/>
                </a:lnTo>
                <a:lnTo>
                  <a:pt x="1617" y="742"/>
                </a:lnTo>
                <a:lnTo>
                  <a:pt x="1616" y="742"/>
                </a:lnTo>
                <a:lnTo>
                  <a:pt x="1614" y="742"/>
                </a:lnTo>
                <a:lnTo>
                  <a:pt x="1613" y="742"/>
                </a:lnTo>
                <a:lnTo>
                  <a:pt x="1612" y="742"/>
                </a:lnTo>
                <a:lnTo>
                  <a:pt x="1610" y="742"/>
                </a:lnTo>
                <a:lnTo>
                  <a:pt x="1609" y="742"/>
                </a:lnTo>
                <a:lnTo>
                  <a:pt x="1608" y="742"/>
                </a:lnTo>
                <a:lnTo>
                  <a:pt x="1607" y="741"/>
                </a:lnTo>
                <a:lnTo>
                  <a:pt x="1605" y="741"/>
                </a:lnTo>
                <a:lnTo>
                  <a:pt x="1600" y="739"/>
                </a:lnTo>
                <a:lnTo>
                  <a:pt x="1546" y="725"/>
                </a:lnTo>
                <a:lnTo>
                  <a:pt x="1484" y="710"/>
                </a:lnTo>
                <a:lnTo>
                  <a:pt x="1472" y="706"/>
                </a:lnTo>
                <a:lnTo>
                  <a:pt x="1467" y="705"/>
                </a:lnTo>
                <a:lnTo>
                  <a:pt x="1462" y="703"/>
                </a:lnTo>
                <a:lnTo>
                  <a:pt x="1457" y="703"/>
                </a:lnTo>
                <a:lnTo>
                  <a:pt x="1453" y="702"/>
                </a:lnTo>
                <a:lnTo>
                  <a:pt x="1448" y="701"/>
                </a:lnTo>
                <a:lnTo>
                  <a:pt x="1444" y="701"/>
                </a:lnTo>
                <a:lnTo>
                  <a:pt x="1438" y="699"/>
                </a:lnTo>
                <a:lnTo>
                  <a:pt x="1433" y="699"/>
                </a:lnTo>
                <a:lnTo>
                  <a:pt x="1422" y="698"/>
                </a:lnTo>
                <a:lnTo>
                  <a:pt x="1365" y="692"/>
                </a:lnTo>
                <a:lnTo>
                  <a:pt x="1361" y="690"/>
                </a:lnTo>
                <a:lnTo>
                  <a:pt x="1359" y="679"/>
                </a:lnTo>
                <a:lnTo>
                  <a:pt x="1359" y="667"/>
                </a:lnTo>
                <a:lnTo>
                  <a:pt x="1330" y="665"/>
                </a:lnTo>
                <a:lnTo>
                  <a:pt x="1330" y="688"/>
                </a:lnTo>
                <a:lnTo>
                  <a:pt x="1299" y="684"/>
                </a:lnTo>
                <a:lnTo>
                  <a:pt x="1237" y="676"/>
                </a:lnTo>
                <a:lnTo>
                  <a:pt x="1237" y="673"/>
                </a:lnTo>
                <a:lnTo>
                  <a:pt x="1115" y="659"/>
                </a:lnTo>
                <a:lnTo>
                  <a:pt x="1115" y="663"/>
                </a:lnTo>
                <a:lnTo>
                  <a:pt x="991" y="649"/>
                </a:lnTo>
                <a:lnTo>
                  <a:pt x="991" y="655"/>
                </a:lnTo>
                <a:lnTo>
                  <a:pt x="1114" y="670"/>
                </a:lnTo>
                <a:lnTo>
                  <a:pt x="1197" y="679"/>
                </a:lnTo>
                <a:lnTo>
                  <a:pt x="1212" y="681"/>
                </a:lnTo>
                <a:lnTo>
                  <a:pt x="1236" y="683"/>
                </a:lnTo>
                <a:lnTo>
                  <a:pt x="1317" y="693"/>
                </a:lnTo>
                <a:lnTo>
                  <a:pt x="1338" y="694"/>
                </a:lnTo>
                <a:lnTo>
                  <a:pt x="1358" y="697"/>
                </a:lnTo>
                <a:lnTo>
                  <a:pt x="1361" y="697"/>
                </a:lnTo>
                <a:lnTo>
                  <a:pt x="1361" y="699"/>
                </a:lnTo>
                <a:lnTo>
                  <a:pt x="1365" y="701"/>
                </a:lnTo>
                <a:lnTo>
                  <a:pt x="1422" y="707"/>
                </a:lnTo>
                <a:lnTo>
                  <a:pt x="1433" y="708"/>
                </a:lnTo>
                <a:lnTo>
                  <a:pt x="1437" y="708"/>
                </a:lnTo>
                <a:lnTo>
                  <a:pt x="1442" y="708"/>
                </a:lnTo>
                <a:lnTo>
                  <a:pt x="1446" y="710"/>
                </a:lnTo>
                <a:lnTo>
                  <a:pt x="1451" y="711"/>
                </a:lnTo>
                <a:lnTo>
                  <a:pt x="1455" y="711"/>
                </a:lnTo>
                <a:lnTo>
                  <a:pt x="1459" y="712"/>
                </a:lnTo>
                <a:lnTo>
                  <a:pt x="1464" y="714"/>
                </a:lnTo>
                <a:lnTo>
                  <a:pt x="1469" y="715"/>
                </a:lnTo>
                <a:lnTo>
                  <a:pt x="1484" y="719"/>
                </a:lnTo>
                <a:lnTo>
                  <a:pt x="1484" y="723"/>
                </a:lnTo>
                <a:lnTo>
                  <a:pt x="1482" y="728"/>
                </a:lnTo>
                <a:lnTo>
                  <a:pt x="1473" y="724"/>
                </a:lnTo>
                <a:lnTo>
                  <a:pt x="1471" y="725"/>
                </a:lnTo>
                <a:lnTo>
                  <a:pt x="1467" y="730"/>
                </a:lnTo>
                <a:lnTo>
                  <a:pt x="1455" y="734"/>
                </a:lnTo>
                <a:lnTo>
                  <a:pt x="1446" y="736"/>
                </a:lnTo>
                <a:lnTo>
                  <a:pt x="1441" y="736"/>
                </a:lnTo>
                <a:lnTo>
                  <a:pt x="1423" y="736"/>
                </a:lnTo>
                <a:lnTo>
                  <a:pt x="1379" y="736"/>
                </a:lnTo>
                <a:lnTo>
                  <a:pt x="1366" y="733"/>
                </a:lnTo>
                <a:lnTo>
                  <a:pt x="1363" y="733"/>
                </a:lnTo>
                <a:lnTo>
                  <a:pt x="1361" y="725"/>
                </a:lnTo>
                <a:lnTo>
                  <a:pt x="1359" y="725"/>
                </a:lnTo>
                <a:lnTo>
                  <a:pt x="1358" y="733"/>
                </a:lnTo>
                <a:lnTo>
                  <a:pt x="1355" y="734"/>
                </a:lnTo>
                <a:lnTo>
                  <a:pt x="1344" y="737"/>
                </a:lnTo>
                <a:lnTo>
                  <a:pt x="1339" y="737"/>
                </a:lnTo>
                <a:lnTo>
                  <a:pt x="1317" y="737"/>
                </a:lnTo>
                <a:lnTo>
                  <a:pt x="1310" y="737"/>
                </a:lnTo>
                <a:lnTo>
                  <a:pt x="1299" y="737"/>
                </a:lnTo>
                <a:lnTo>
                  <a:pt x="1241" y="737"/>
                </a:lnTo>
                <a:lnTo>
                  <a:pt x="1239" y="695"/>
                </a:lnTo>
                <a:lnTo>
                  <a:pt x="1249" y="695"/>
                </a:lnTo>
                <a:lnTo>
                  <a:pt x="1249" y="686"/>
                </a:lnTo>
                <a:lnTo>
                  <a:pt x="1212" y="683"/>
                </a:lnTo>
                <a:lnTo>
                  <a:pt x="1197" y="681"/>
                </a:lnTo>
                <a:lnTo>
                  <a:pt x="1197" y="737"/>
                </a:lnTo>
                <a:lnTo>
                  <a:pt x="1176" y="737"/>
                </a:lnTo>
                <a:lnTo>
                  <a:pt x="1130" y="738"/>
                </a:lnTo>
                <a:lnTo>
                  <a:pt x="1128" y="737"/>
                </a:lnTo>
                <a:lnTo>
                  <a:pt x="1126" y="737"/>
                </a:lnTo>
                <a:lnTo>
                  <a:pt x="1118" y="733"/>
                </a:lnTo>
                <a:lnTo>
                  <a:pt x="1118" y="728"/>
                </a:lnTo>
                <a:lnTo>
                  <a:pt x="1117" y="728"/>
                </a:lnTo>
                <a:lnTo>
                  <a:pt x="1117" y="724"/>
                </a:lnTo>
                <a:lnTo>
                  <a:pt x="1117" y="714"/>
                </a:lnTo>
                <a:lnTo>
                  <a:pt x="1115" y="708"/>
                </a:lnTo>
                <a:lnTo>
                  <a:pt x="1114" y="708"/>
                </a:lnTo>
                <a:lnTo>
                  <a:pt x="1113" y="714"/>
                </a:lnTo>
                <a:lnTo>
                  <a:pt x="1113" y="718"/>
                </a:lnTo>
                <a:lnTo>
                  <a:pt x="1113" y="725"/>
                </a:lnTo>
                <a:lnTo>
                  <a:pt x="1110" y="734"/>
                </a:lnTo>
                <a:lnTo>
                  <a:pt x="1091" y="738"/>
                </a:lnTo>
                <a:lnTo>
                  <a:pt x="1052" y="738"/>
                </a:lnTo>
                <a:lnTo>
                  <a:pt x="1047" y="738"/>
                </a:lnTo>
                <a:lnTo>
                  <a:pt x="1046" y="738"/>
                </a:lnTo>
                <a:lnTo>
                  <a:pt x="1044" y="738"/>
                </a:lnTo>
                <a:lnTo>
                  <a:pt x="1043" y="738"/>
                </a:lnTo>
                <a:lnTo>
                  <a:pt x="1042" y="738"/>
                </a:lnTo>
                <a:lnTo>
                  <a:pt x="1040" y="738"/>
                </a:lnTo>
                <a:lnTo>
                  <a:pt x="1039" y="738"/>
                </a:lnTo>
                <a:lnTo>
                  <a:pt x="1038" y="738"/>
                </a:lnTo>
                <a:lnTo>
                  <a:pt x="1036" y="738"/>
                </a:lnTo>
                <a:lnTo>
                  <a:pt x="1035" y="738"/>
                </a:lnTo>
                <a:lnTo>
                  <a:pt x="1034" y="737"/>
                </a:lnTo>
                <a:lnTo>
                  <a:pt x="1033" y="737"/>
                </a:lnTo>
                <a:lnTo>
                  <a:pt x="1031" y="737"/>
                </a:lnTo>
                <a:lnTo>
                  <a:pt x="1007" y="730"/>
                </a:lnTo>
                <a:lnTo>
                  <a:pt x="1000" y="729"/>
                </a:lnTo>
                <a:lnTo>
                  <a:pt x="999" y="729"/>
                </a:lnTo>
                <a:lnTo>
                  <a:pt x="998" y="728"/>
                </a:lnTo>
                <a:lnTo>
                  <a:pt x="996" y="728"/>
                </a:lnTo>
                <a:lnTo>
                  <a:pt x="995" y="728"/>
                </a:lnTo>
                <a:lnTo>
                  <a:pt x="994" y="726"/>
                </a:lnTo>
                <a:lnTo>
                  <a:pt x="993" y="726"/>
                </a:lnTo>
                <a:lnTo>
                  <a:pt x="991" y="725"/>
                </a:lnTo>
                <a:lnTo>
                  <a:pt x="991" y="729"/>
                </a:lnTo>
                <a:lnTo>
                  <a:pt x="990" y="729"/>
                </a:lnTo>
                <a:lnTo>
                  <a:pt x="990" y="733"/>
                </a:lnTo>
                <a:lnTo>
                  <a:pt x="990" y="738"/>
                </a:lnTo>
                <a:lnTo>
                  <a:pt x="990" y="743"/>
                </a:lnTo>
                <a:lnTo>
                  <a:pt x="990" y="746"/>
                </a:lnTo>
                <a:lnTo>
                  <a:pt x="1052" y="746"/>
                </a:lnTo>
                <a:lnTo>
                  <a:pt x="1082" y="745"/>
                </a:lnTo>
                <a:lnTo>
                  <a:pt x="1093" y="746"/>
                </a:lnTo>
                <a:lnTo>
                  <a:pt x="1097" y="747"/>
                </a:lnTo>
                <a:lnTo>
                  <a:pt x="1097" y="763"/>
                </a:lnTo>
                <a:lnTo>
                  <a:pt x="1113" y="763"/>
                </a:lnTo>
                <a:lnTo>
                  <a:pt x="1113" y="767"/>
                </a:lnTo>
                <a:lnTo>
                  <a:pt x="1114" y="772"/>
                </a:lnTo>
                <a:lnTo>
                  <a:pt x="1115" y="772"/>
                </a:lnTo>
                <a:lnTo>
                  <a:pt x="1117" y="767"/>
                </a:lnTo>
                <a:lnTo>
                  <a:pt x="1117" y="755"/>
                </a:lnTo>
                <a:lnTo>
                  <a:pt x="1119" y="752"/>
                </a:lnTo>
                <a:lnTo>
                  <a:pt x="1137" y="745"/>
                </a:lnTo>
                <a:lnTo>
                  <a:pt x="1141" y="745"/>
                </a:lnTo>
                <a:lnTo>
                  <a:pt x="1176" y="745"/>
                </a:lnTo>
                <a:lnTo>
                  <a:pt x="1176" y="803"/>
                </a:lnTo>
                <a:lnTo>
                  <a:pt x="1215" y="803"/>
                </a:lnTo>
                <a:lnTo>
                  <a:pt x="1215" y="745"/>
                </a:lnTo>
                <a:lnTo>
                  <a:pt x="1232" y="745"/>
                </a:lnTo>
                <a:lnTo>
                  <a:pt x="1238" y="745"/>
                </a:lnTo>
                <a:lnTo>
                  <a:pt x="1250" y="745"/>
                </a:lnTo>
                <a:lnTo>
                  <a:pt x="1263" y="745"/>
                </a:lnTo>
                <a:lnTo>
                  <a:pt x="1281" y="743"/>
                </a:lnTo>
                <a:lnTo>
                  <a:pt x="1299" y="743"/>
                </a:lnTo>
                <a:lnTo>
                  <a:pt x="1336" y="743"/>
                </a:lnTo>
                <a:lnTo>
                  <a:pt x="1355" y="746"/>
                </a:lnTo>
                <a:lnTo>
                  <a:pt x="1358" y="747"/>
                </a:lnTo>
                <a:lnTo>
                  <a:pt x="1361" y="752"/>
                </a:lnTo>
                <a:lnTo>
                  <a:pt x="1362" y="752"/>
                </a:lnTo>
                <a:lnTo>
                  <a:pt x="1362" y="771"/>
                </a:lnTo>
                <a:lnTo>
                  <a:pt x="1423" y="771"/>
                </a:lnTo>
                <a:lnTo>
                  <a:pt x="1423" y="800"/>
                </a:lnTo>
                <a:lnTo>
                  <a:pt x="1423" y="861"/>
                </a:lnTo>
                <a:lnTo>
                  <a:pt x="1485" y="861"/>
                </a:lnTo>
                <a:lnTo>
                  <a:pt x="1485" y="923"/>
                </a:lnTo>
                <a:lnTo>
                  <a:pt x="1547" y="923"/>
                </a:lnTo>
                <a:lnTo>
                  <a:pt x="1547" y="984"/>
                </a:lnTo>
                <a:lnTo>
                  <a:pt x="1608" y="983"/>
                </a:lnTo>
                <a:lnTo>
                  <a:pt x="1609" y="1045"/>
                </a:lnTo>
                <a:lnTo>
                  <a:pt x="1670" y="1045"/>
                </a:lnTo>
                <a:lnTo>
                  <a:pt x="1671" y="1107"/>
                </a:lnTo>
                <a:lnTo>
                  <a:pt x="1609" y="1107"/>
                </a:lnTo>
                <a:lnTo>
                  <a:pt x="1610" y="1169"/>
                </a:lnTo>
                <a:lnTo>
                  <a:pt x="1610" y="1230"/>
                </a:lnTo>
                <a:lnTo>
                  <a:pt x="1671" y="1228"/>
                </a:lnTo>
                <a:lnTo>
                  <a:pt x="1671" y="1200"/>
                </a:lnTo>
                <a:lnTo>
                  <a:pt x="1671" y="1169"/>
                </a:lnTo>
                <a:lnTo>
                  <a:pt x="1671" y="1107"/>
                </a:lnTo>
                <a:lnTo>
                  <a:pt x="1733" y="1107"/>
                </a:lnTo>
                <a:lnTo>
                  <a:pt x="1733" y="1126"/>
                </a:lnTo>
                <a:lnTo>
                  <a:pt x="1732" y="1126"/>
                </a:lnTo>
                <a:lnTo>
                  <a:pt x="1730" y="1126"/>
                </a:lnTo>
                <a:lnTo>
                  <a:pt x="1729" y="1127"/>
                </a:lnTo>
                <a:lnTo>
                  <a:pt x="1728" y="1127"/>
                </a:lnTo>
                <a:lnTo>
                  <a:pt x="1727" y="1127"/>
                </a:lnTo>
                <a:lnTo>
                  <a:pt x="1725" y="1129"/>
                </a:lnTo>
                <a:lnTo>
                  <a:pt x="1724" y="1129"/>
                </a:lnTo>
                <a:lnTo>
                  <a:pt x="1724" y="1130"/>
                </a:lnTo>
                <a:lnTo>
                  <a:pt x="1723" y="1130"/>
                </a:lnTo>
                <a:lnTo>
                  <a:pt x="1722" y="1130"/>
                </a:lnTo>
                <a:lnTo>
                  <a:pt x="1722" y="1131"/>
                </a:lnTo>
                <a:lnTo>
                  <a:pt x="1720" y="1131"/>
                </a:lnTo>
                <a:lnTo>
                  <a:pt x="1719" y="1133"/>
                </a:lnTo>
                <a:lnTo>
                  <a:pt x="1718" y="1133"/>
                </a:lnTo>
                <a:lnTo>
                  <a:pt x="1718" y="1134"/>
                </a:lnTo>
                <a:lnTo>
                  <a:pt x="1716" y="1134"/>
                </a:lnTo>
                <a:lnTo>
                  <a:pt x="1716" y="1135"/>
                </a:lnTo>
                <a:lnTo>
                  <a:pt x="1715" y="1135"/>
                </a:lnTo>
                <a:lnTo>
                  <a:pt x="1715" y="1137"/>
                </a:lnTo>
                <a:lnTo>
                  <a:pt x="1714" y="1137"/>
                </a:lnTo>
                <a:lnTo>
                  <a:pt x="1714" y="1138"/>
                </a:lnTo>
                <a:lnTo>
                  <a:pt x="1713" y="1138"/>
                </a:lnTo>
                <a:lnTo>
                  <a:pt x="1713" y="1139"/>
                </a:lnTo>
                <a:lnTo>
                  <a:pt x="1711" y="1140"/>
                </a:lnTo>
                <a:lnTo>
                  <a:pt x="1711" y="1142"/>
                </a:lnTo>
                <a:lnTo>
                  <a:pt x="1710" y="1143"/>
                </a:lnTo>
                <a:lnTo>
                  <a:pt x="1710" y="1144"/>
                </a:lnTo>
                <a:lnTo>
                  <a:pt x="1709" y="1144"/>
                </a:lnTo>
                <a:lnTo>
                  <a:pt x="1709" y="1146"/>
                </a:lnTo>
                <a:lnTo>
                  <a:pt x="1709" y="1147"/>
                </a:lnTo>
                <a:lnTo>
                  <a:pt x="1707" y="1147"/>
                </a:lnTo>
                <a:lnTo>
                  <a:pt x="1707" y="1148"/>
                </a:lnTo>
                <a:lnTo>
                  <a:pt x="1707" y="1150"/>
                </a:lnTo>
                <a:lnTo>
                  <a:pt x="1707" y="1151"/>
                </a:lnTo>
                <a:lnTo>
                  <a:pt x="1706" y="1152"/>
                </a:lnTo>
                <a:lnTo>
                  <a:pt x="1706" y="1153"/>
                </a:lnTo>
                <a:lnTo>
                  <a:pt x="1706" y="1155"/>
                </a:lnTo>
                <a:lnTo>
                  <a:pt x="1706" y="1156"/>
                </a:lnTo>
                <a:lnTo>
                  <a:pt x="1706" y="1157"/>
                </a:lnTo>
                <a:lnTo>
                  <a:pt x="1706" y="1158"/>
                </a:lnTo>
                <a:lnTo>
                  <a:pt x="1706" y="1160"/>
                </a:lnTo>
                <a:lnTo>
                  <a:pt x="1706" y="1161"/>
                </a:lnTo>
                <a:lnTo>
                  <a:pt x="1706" y="1162"/>
                </a:lnTo>
                <a:lnTo>
                  <a:pt x="1706" y="1164"/>
                </a:lnTo>
                <a:lnTo>
                  <a:pt x="1706" y="1165"/>
                </a:lnTo>
                <a:lnTo>
                  <a:pt x="1706" y="1166"/>
                </a:lnTo>
                <a:lnTo>
                  <a:pt x="1706" y="1167"/>
                </a:lnTo>
                <a:lnTo>
                  <a:pt x="1706" y="1169"/>
                </a:lnTo>
                <a:lnTo>
                  <a:pt x="1707" y="1169"/>
                </a:lnTo>
                <a:lnTo>
                  <a:pt x="1707" y="1170"/>
                </a:lnTo>
                <a:lnTo>
                  <a:pt x="1707" y="1171"/>
                </a:lnTo>
                <a:lnTo>
                  <a:pt x="1707" y="1173"/>
                </a:lnTo>
                <a:lnTo>
                  <a:pt x="1709" y="1174"/>
                </a:lnTo>
                <a:lnTo>
                  <a:pt x="1709" y="1175"/>
                </a:lnTo>
                <a:lnTo>
                  <a:pt x="1710" y="1175"/>
                </a:lnTo>
                <a:lnTo>
                  <a:pt x="1710" y="1177"/>
                </a:lnTo>
                <a:lnTo>
                  <a:pt x="1710" y="1178"/>
                </a:lnTo>
                <a:lnTo>
                  <a:pt x="1711" y="1178"/>
                </a:lnTo>
                <a:lnTo>
                  <a:pt x="1711" y="1179"/>
                </a:lnTo>
                <a:lnTo>
                  <a:pt x="1711" y="1180"/>
                </a:lnTo>
                <a:lnTo>
                  <a:pt x="1713" y="1180"/>
                </a:lnTo>
                <a:lnTo>
                  <a:pt x="1713" y="1182"/>
                </a:lnTo>
                <a:lnTo>
                  <a:pt x="1714" y="1182"/>
                </a:lnTo>
                <a:lnTo>
                  <a:pt x="1714" y="1183"/>
                </a:lnTo>
                <a:lnTo>
                  <a:pt x="1715" y="1183"/>
                </a:lnTo>
                <a:lnTo>
                  <a:pt x="1715" y="1184"/>
                </a:lnTo>
                <a:lnTo>
                  <a:pt x="1716" y="1186"/>
                </a:lnTo>
                <a:lnTo>
                  <a:pt x="1718" y="1186"/>
                </a:lnTo>
                <a:lnTo>
                  <a:pt x="1718" y="1187"/>
                </a:lnTo>
                <a:lnTo>
                  <a:pt x="1719" y="1187"/>
                </a:lnTo>
                <a:lnTo>
                  <a:pt x="1719" y="1188"/>
                </a:lnTo>
                <a:lnTo>
                  <a:pt x="1720" y="1188"/>
                </a:lnTo>
                <a:lnTo>
                  <a:pt x="1720" y="1190"/>
                </a:lnTo>
                <a:lnTo>
                  <a:pt x="1722" y="1190"/>
                </a:lnTo>
                <a:lnTo>
                  <a:pt x="1723" y="1190"/>
                </a:lnTo>
                <a:lnTo>
                  <a:pt x="1723" y="1191"/>
                </a:lnTo>
                <a:lnTo>
                  <a:pt x="1724" y="1191"/>
                </a:lnTo>
                <a:lnTo>
                  <a:pt x="1725" y="1191"/>
                </a:lnTo>
                <a:lnTo>
                  <a:pt x="1725" y="1192"/>
                </a:lnTo>
                <a:lnTo>
                  <a:pt x="1727" y="1192"/>
                </a:lnTo>
                <a:lnTo>
                  <a:pt x="1728" y="1192"/>
                </a:lnTo>
                <a:lnTo>
                  <a:pt x="1728" y="1193"/>
                </a:lnTo>
                <a:lnTo>
                  <a:pt x="1729" y="1193"/>
                </a:lnTo>
                <a:lnTo>
                  <a:pt x="1730" y="1193"/>
                </a:lnTo>
                <a:lnTo>
                  <a:pt x="1732" y="1193"/>
                </a:lnTo>
                <a:lnTo>
                  <a:pt x="1733" y="1195"/>
                </a:lnTo>
                <a:lnTo>
                  <a:pt x="1733" y="1199"/>
                </a:lnTo>
                <a:lnTo>
                  <a:pt x="1733" y="1228"/>
                </a:lnTo>
                <a:lnTo>
                  <a:pt x="1763" y="1228"/>
                </a:lnTo>
                <a:lnTo>
                  <a:pt x="1794" y="1228"/>
                </a:lnTo>
                <a:lnTo>
                  <a:pt x="1794" y="1169"/>
                </a:lnTo>
                <a:lnTo>
                  <a:pt x="1855" y="1169"/>
                </a:lnTo>
                <a:lnTo>
                  <a:pt x="1855" y="1107"/>
                </a:lnTo>
                <a:lnTo>
                  <a:pt x="1921" y="1108"/>
                </a:lnTo>
                <a:lnTo>
                  <a:pt x="1921" y="1046"/>
                </a:lnTo>
                <a:lnTo>
                  <a:pt x="1983" y="1046"/>
                </a:lnTo>
                <a:lnTo>
                  <a:pt x="1984" y="1046"/>
                </a:lnTo>
                <a:lnTo>
                  <a:pt x="1984" y="1108"/>
                </a:lnTo>
                <a:lnTo>
                  <a:pt x="1984" y="1109"/>
                </a:lnTo>
                <a:lnTo>
                  <a:pt x="1983" y="1109"/>
                </a:lnTo>
                <a:lnTo>
                  <a:pt x="1983" y="1170"/>
                </a:lnTo>
                <a:lnTo>
                  <a:pt x="1983" y="1231"/>
                </a:lnTo>
                <a:lnTo>
                  <a:pt x="1983" y="1293"/>
                </a:lnTo>
                <a:lnTo>
                  <a:pt x="1983" y="1354"/>
                </a:lnTo>
                <a:lnTo>
                  <a:pt x="1921" y="1354"/>
                </a:lnTo>
                <a:lnTo>
                  <a:pt x="1857" y="1352"/>
                </a:lnTo>
                <a:lnTo>
                  <a:pt x="1857" y="1354"/>
                </a:lnTo>
                <a:lnTo>
                  <a:pt x="1856" y="1354"/>
                </a:lnTo>
                <a:lnTo>
                  <a:pt x="1795" y="1354"/>
                </a:lnTo>
                <a:lnTo>
                  <a:pt x="1764" y="1354"/>
                </a:lnTo>
                <a:lnTo>
                  <a:pt x="1734" y="1355"/>
                </a:lnTo>
                <a:lnTo>
                  <a:pt x="1734" y="1354"/>
                </a:lnTo>
                <a:lnTo>
                  <a:pt x="1733" y="1292"/>
                </a:lnTo>
                <a:lnTo>
                  <a:pt x="1732" y="1292"/>
                </a:lnTo>
                <a:lnTo>
                  <a:pt x="1672" y="1292"/>
                </a:lnTo>
                <a:lnTo>
                  <a:pt x="1610" y="1293"/>
                </a:lnTo>
                <a:lnTo>
                  <a:pt x="1612" y="1354"/>
                </a:lnTo>
                <a:lnTo>
                  <a:pt x="1612" y="1355"/>
                </a:lnTo>
                <a:lnTo>
                  <a:pt x="1550" y="1355"/>
                </a:lnTo>
                <a:lnTo>
                  <a:pt x="1489" y="1356"/>
                </a:lnTo>
                <a:lnTo>
                  <a:pt x="1489" y="1355"/>
                </a:lnTo>
                <a:lnTo>
                  <a:pt x="1427" y="1356"/>
                </a:lnTo>
                <a:lnTo>
                  <a:pt x="1363" y="1356"/>
                </a:lnTo>
                <a:lnTo>
                  <a:pt x="1303" y="1356"/>
                </a:lnTo>
                <a:lnTo>
                  <a:pt x="1281" y="1356"/>
                </a:lnTo>
                <a:lnTo>
                  <a:pt x="1241" y="1356"/>
                </a:lnTo>
                <a:lnTo>
                  <a:pt x="1241" y="1294"/>
                </a:lnTo>
                <a:lnTo>
                  <a:pt x="1241" y="1233"/>
                </a:lnTo>
                <a:lnTo>
                  <a:pt x="1236" y="1233"/>
                </a:lnTo>
                <a:lnTo>
                  <a:pt x="1236" y="1232"/>
                </a:lnTo>
                <a:lnTo>
                  <a:pt x="1210" y="1232"/>
                </a:lnTo>
                <a:lnTo>
                  <a:pt x="1210" y="1233"/>
                </a:lnTo>
                <a:lnTo>
                  <a:pt x="1210" y="1241"/>
                </a:lnTo>
                <a:lnTo>
                  <a:pt x="1217" y="1241"/>
                </a:lnTo>
                <a:lnTo>
                  <a:pt x="1219" y="1241"/>
                </a:lnTo>
                <a:lnTo>
                  <a:pt x="1220" y="1236"/>
                </a:lnTo>
                <a:lnTo>
                  <a:pt x="1220" y="1235"/>
                </a:lnTo>
                <a:lnTo>
                  <a:pt x="1217" y="1235"/>
                </a:lnTo>
                <a:lnTo>
                  <a:pt x="1217" y="1233"/>
                </a:lnTo>
                <a:lnTo>
                  <a:pt x="1236" y="1233"/>
                </a:lnTo>
                <a:lnTo>
                  <a:pt x="1236" y="1294"/>
                </a:lnTo>
                <a:lnTo>
                  <a:pt x="1236" y="1351"/>
                </a:lnTo>
                <a:lnTo>
                  <a:pt x="1210" y="1352"/>
                </a:lnTo>
                <a:lnTo>
                  <a:pt x="1180" y="1352"/>
                </a:lnTo>
                <a:lnTo>
                  <a:pt x="1119" y="1352"/>
                </a:lnTo>
                <a:lnTo>
                  <a:pt x="1119" y="1358"/>
                </a:lnTo>
                <a:lnTo>
                  <a:pt x="1118" y="1358"/>
                </a:lnTo>
                <a:lnTo>
                  <a:pt x="1057" y="1358"/>
                </a:lnTo>
                <a:lnTo>
                  <a:pt x="1057" y="1420"/>
                </a:lnTo>
                <a:lnTo>
                  <a:pt x="1058" y="1481"/>
                </a:lnTo>
                <a:lnTo>
                  <a:pt x="1058" y="1482"/>
                </a:lnTo>
                <a:lnTo>
                  <a:pt x="1058" y="1542"/>
                </a:lnTo>
                <a:lnTo>
                  <a:pt x="1058" y="1603"/>
                </a:lnTo>
                <a:lnTo>
                  <a:pt x="1119" y="1603"/>
                </a:lnTo>
                <a:lnTo>
                  <a:pt x="1180" y="1603"/>
                </a:lnTo>
                <a:lnTo>
                  <a:pt x="1241" y="1603"/>
                </a:lnTo>
                <a:lnTo>
                  <a:pt x="1303" y="1602"/>
                </a:lnTo>
                <a:lnTo>
                  <a:pt x="1365" y="1602"/>
                </a:lnTo>
                <a:lnTo>
                  <a:pt x="1365" y="1572"/>
                </a:lnTo>
                <a:lnTo>
                  <a:pt x="1365" y="1541"/>
                </a:lnTo>
                <a:lnTo>
                  <a:pt x="1365" y="1479"/>
                </a:lnTo>
                <a:lnTo>
                  <a:pt x="1425" y="1479"/>
                </a:lnTo>
                <a:lnTo>
                  <a:pt x="1488" y="1478"/>
                </a:lnTo>
                <a:lnTo>
                  <a:pt x="1488" y="1540"/>
                </a:lnTo>
                <a:lnTo>
                  <a:pt x="1488" y="1601"/>
                </a:lnTo>
                <a:lnTo>
                  <a:pt x="1488" y="1663"/>
                </a:lnTo>
                <a:lnTo>
                  <a:pt x="1488" y="1724"/>
                </a:lnTo>
                <a:lnTo>
                  <a:pt x="1524" y="1724"/>
                </a:lnTo>
                <a:lnTo>
                  <a:pt x="1524" y="1725"/>
                </a:lnTo>
                <a:lnTo>
                  <a:pt x="1524" y="1751"/>
                </a:lnTo>
                <a:lnTo>
                  <a:pt x="1542" y="1777"/>
                </a:lnTo>
                <a:lnTo>
                  <a:pt x="1548" y="1786"/>
                </a:lnTo>
                <a:lnTo>
                  <a:pt x="1546" y="1796"/>
                </a:lnTo>
                <a:lnTo>
                  <a:pt x="1544" y="1817"/>
                </a:lnTo>
                <a:lnTo>
                  <a:pt x="1526" y="1809"/>
                </a:lnTo>
                <a:lnTo>
                  <a:pt x="1531" y="1828"/>
                </a:lnTo>
                <a:lnTo>
                  <a:pt x="1546" y="1848"/>
                </a:lnTo>
                <a:lnTo>
                  <a:pt x="1550" y="1853"/>
                </a:lnTo>
                <a:lnTo>
                  <a:pt x="1538" y="1871"/>
                </a:lnTo>
                <a:lnTo>
                  <a:pt x="1521" y="1885"/>
                </a:lnTo>
                <a:lnTo>
                  <a:pt x="1534" y="1909"/>
                </a:lnTo>
                <a:lnTo>
                  <a:pt x="1529" y="1921"/>
                </a:lnTo>
                <a:lnTo>
                  <a:pt x="1515" y="1934"/>
                </a:lnTo>
                <a:lnTo>
                  <a:pt x="1515" y="1945"/>
                </a:lnTo>
                <a:lnTo>
                  <a:pt x="1501" y="1962"/>
                </a:lnTo>
                <a:lnTo>
                  <a:pt x="1497" y="1969"/>
                </a:lnTo>
                <a:lnTo>
                  <a:pt x="1489" y="1969"/>
                </a:lnTo>
                <a:lnTo>
                  <a:pt x="1488" y="1969"/>
                </a:lnTo>
                <a:lnTo>
                  <a:pt x="1488" y="2031"/>
                </a:lnTo>
                <a:lnTo>
                  <a:pt x="1489" y="2093"/>
                </a:lnTo>
                <a:lnTo>
                  <a:pt x="1489" y="2144"/>
                </a:lnTo>
                <a:lnTo>
                  <a:pt x="1551" y="2144"/>
                </a:lnTo>
                <a:lnTo>
                  <a:pt x="1612" y="2143"/>
                </a:lnTo>
                <a:lnTo>
                  <a:pt x="1612" y="2154"/>
                </a:lnTo>
                <a:lnTo>
                  <a:pt x="1612" y="2214"/>
                </a:lnTo>
                <a:lnTo>
                  <a:pt x="1551" y="2215"/>
                </a:lnTo>
                <a:lnTo>
                  <a:pt x="1488" y="2215"/>
                </a:lnTo>
                <a:lnTo>
                  <a:pt x="1488" y="2216"/>
                </a:lnTo>
                <a:lnTo>
                  <a:pt x="1427" y="2216"/>
                </a:lnTo>
                <a:lnTo>
                  <a:pt x="1366" y="2218"/>
                </a:lnTo>
                <a:lnTo>
                  <a:pt x="1366" y="2161"/>
                </a:lnTo>
                <a:lnTo>
                  <a:pt x="1365" y="2158"/>
                </a:lnTo>
                <a:lnTo>
                  <a:pt x="1365" y="2156"/>
                </a:lnTo>
                <a:lnTo>
                  <a:pt x="1365" y="2153"/>
                </a:lnTo>
                <a:lnTo>
                  <a:pt x="1362" y="2148"/>
                </a:lnTo>
                <a:lnTo>
                  <a:pt x="1361" y="2144"/>
                </a:lnTo>
                <a:lnTo>
                  <a:pt x="1353" y="2125"/>
                </a:lnTo>
                <a:lnTo>
                  <a:pt x="1334" y="2095"/>
                </a:lnTo>
                <a:lnTo>
                  <a:pt x="1304" y="2095"/>
                </a:lnTo>
                <a:lnTo>
                  <a:pt x="1257" y="2096"/>
                </a:lnTo>
                <a:lnTo>
                  <a:pt x="1257" y="2126"/>
                </a:lnTo>
                <a:lnTo>
                  <a:pt x="1242" y="2127"/>
                </a:lnTo>
                <a:lnTo>
                  <a:pt x="1242" y="2141"/>
                </a:lnTo>
                <a:lnTo>
                  <a:pt x="1268" y="2141"/>
                </a:lnTo>
                <a:lnTo>
                  <a:pt x="1269" y="2149"/>
                </a:lnTo>
                <a:lnTo>
                  <a:pt x="1272" y="2152"/>
                </a:lnTo>
                <a:lnTo>
                  <a:pt x="1272" y="2153"/>
                </a:lnTo>
                <a:lnTo>
                  <a:pt x="1272" y="2154"/>
                </a:lnTo>
                <a:lnTo>
                  <a:pt x="1274" y="2157"/>
                </a:lnTo>
                <a:lnTo>
                  <a:pt x="1289" y="2157"/>
                </a:lnTo>
                <a:lnTo>
                  <a:pt x="1312" y="2157"/>
                </a:lnTo>
                <a:lnTo>
                  <a:pt x="1312" y="2186"/>
                </a:lnTo>
                <a:lnTo>
                  <a:pt x="1316" y="2189"/>
                </a:lnTo>
                <a:lnTo>
                  <a:pt x="1319" y="2193"/>
                </a:lnTo>
                <a:lnTo>
                  <a:pt x="1321" y="2196"/>
                </a:lnTo>
                <a:lnTo>
                  <a:pt x="1319" y="2198"/>
                </a:lnTo>
                <a:lnTo>
                  <a:pt x="1323" y="2202"/>
                </a:lnTo>
                <a:lnTo>
                  <a:pt x="1322" y="2206"/>
                </a:lnTo>
                <a:lnTo>
                  <a:pt x="1322" y="2207"/>
                </a:lnTo>
                <a:lnTo>
                  <a:pt x="1321" y="2207"/>
                </a:lnTo>
                <a:lnTo>
                  <a:pt x="1321" y="2209"/>
                </a:lnTo>
                <a:lnTo>
                  <a:pt x="1321" y="2210"/>
                </a:lnTo>
                <a:lnTo>
                  <a:pt x="1319" y="2215"/>
                </a:lnTo>
                <a:lnTo>
                  <a:pt x="1318" y="2218"/>
                </a:lnTo>
                <a:lnTo>
                  <a:pt x="1304" y="2218"/>
                </a:lnTo>
                <a:lnTo>
                  <a:pt x="1242" y="2219"/>
                </a:lnTo>
                <a:lnTo>
                  <a:pt x="1212" y="2219"/>
                </a:lnTo>
                <a:lnTo>
                  <a:pt x="1186" y="2219"/>
                </a:lnTo>
                <a:lnTo>
                  <a:pt x="1186" y="2188"/>
                </a:lnTo>
                <a:lnTo>
                  <a:pt x="1186" y="2158"/>
                </a:lnTo>
                <a:lnTo>
                  <a:pt x="1186" y="2144"/>
                </a:lnTo>
                <a:lnTo>
                  <a:pt x="1186" y="2127"/>
                </a:lnTo>
                <a:lnTo>
                  <a:pt x="1181" y="2127"/>
                </a:lnTo>
                <a:lnTo>
                  <a:pt x="1181" y="2158"/>
                </a:lnTo>
                <a:lnTo>
                  <a:pt x="1181" y="2219"/>
                </a:lnTo>
                <a:lnTo>
                  <a:pt x="1120" y="2219"/>
                </a:lnTo>
                <a:lnTo>
                  <a:pt x="1117" y="2219"/>
                </a:lnTo>
                <a:lnTo>
                  <a:pt x="1117" y="2236"/>
                </a:lnTo>
                <a:lnTo>
                  <a:pt x="1150" y="2235"/>
                </a:lnTo>
                <a:lnTo>
                  <a:pt x="1180" y="2235"/>
                </a:lnTo>
                <a:lnTo>
                  <a:pt x="1181" y="2282"/>
                </a:lnTo>
                <a:lnTo>
                  <a:pt x="1183" y="2343"/>
                </a:lnTo>
                <a:lnTo>
                  <a:pt x="1186" y="2344"/>
                </a:lnTo>
                <a:lnTo>
                  <a:pt x="1185" y="2236"/>
                </a:lnTo>
                <a:lnTo>
                  <a:pt x="1186" y="2237"/>
                </a:lnTo>
                <a:lnTo>
                  <a:pt x="1186" y="2235"/>
                </a:lnTo>
                <a:lnTo>
                  <a:pt x="1189" y="2236"/>
                </a:lnTo>
                <a:lnTo>
                  <a:pt x="1197" y="2240"/>
                </a:lnTo>
                <a:lnTo>
                  <a:pt x="1199" y="2249"/>
                </a:lnTo>
                <a:lnTo>
                  <a:pt x="1204" y="2250"/>
                </a:lnTo>
                <a:lnTo>
                  <a:pt x="1207" y="2254"/>
                </a:lnTo>
                <a:lnTo>
                  <a:pt x="1207" y="2260"/>
                </a:lnTo>
                <a:lnTo>
                  <a:pt x="1207" y="2267"/>
                </a:lnTo>
                <a:lnTo>
                  <a:pt x="1203" y="2295"/>
                </a:lnTo>
                <a:lnTo>
                  <a:pt x="1201" y="2299"/>
                </a:lnTo>
                <a:lnTo>
                  <a:pt x="1203" y="2331"/>
                </a:lnTo>
                <a:lnTo>
                  <a:pt x="1201" y="2331"/>
                </a:lnTo>
                <a:lnTo>
                  <a:pt x="1201" y="2344"/>
                </a:lnTo>
                <a:lnTo>
                  <a:pt x="1201" y="2346"/>
                </a:lnTo>
                <a:lnTo>
                  <a:pt x="1186" y="2346"/>
                </a:lnTo>
                <a:lnTo>
                  <a:pt x="1183" y="2346"/>
                </a:lnTo>
                <a:lnTo>
                  <a:pt x="1117" y="2344"/>
                </a:lnTo>
                <a:lnTo>
                  <a:pt x="1054" y="2346"/>
                </a:lnTo>
                <a:lnTo>
                  <a:pt x="993" y="2346"/>
                </a:lnTo>
                <a:lnTo>
                  <a:pt x="993" y="2344"/>
                </a:lnTo>
                <a:lnTo>
                  <a:pt x="993" y="2282"/>
                </a:lnTo>
                <a:lnTo>
                  <a:pt x="993" y="2220"/>
                </a:lnTo>
                <a:lnTo>
                  <a:pt x="996" y="2220"/>
                </a:lnTo>
                <a:lnTo>
                  <a:pt x="996" y="2159"/>
                </a:lnTo>
                <a:lnTo>
                  <a:pt x="948" y="2159"/>
                </a:lnTo>
                <a:lnTo>
                  <a:pt x="947" y="2171"/>
                </a:lnTo>
                <a:lnTo>
                  <a:pt x="945" y="2172"/>
                </a:lnTo>
                <a:lnTo>
                  <a:pt x="945" y="2179"/>
                </a:lnTo>
                <a:lnTo>
                  <a:pt x="947" y="2180"/>
                </a:lnTo>
                <a:lnTo>
                  <a:pt x="943" y="2186"/>
                </a:lnTo>
                <a:lnTo>
                  <a:pt x="942" y="2193"/>
                </a:lnTo>
                <a:lnTo>
                  <a:pt x="938" y="2199"/>
                </a:lnTo>
                <a:lnTo>
                  <a:pt x="941" y="2201"/>
                </a:lnTo>
                <a:lnTo>
                  <a:pt x="936" y="2211"/>
                </a:lnTo>
                <a:lnTo>
                  <a:pt x="934" y="2212"/>
                </a:lnTo>
                <a:lnTo>
                  <a:pt x="930" y="2222"/>
                </a:lnTo>
                <a:lnTo>
                  <a:pt x="930" y="2282"/>
                </a:lnTo>
                <a:lnTo>
                  <a:pt x="899" y="2282"/>
                </a:lnTo>
                <a:lnTo>
                  <a:pt x="868" y="2281"/>
                </a:lnTo>
                <a:lnTo>
                  <a:pt x="868" y="2273"/>
                </a:lnTo>
                <a:lnTo>
                  <a:pt x="862" y="2273"/>
                </a:lnTo>
                <a:lnTo>
                  <a:pt x="862" y="2281"/>
                </a:lnTo>
                <a:lnTo>
                  <a:pt x="835" y="2281"/>
                </a:lnTo>
                <a:lnTo>
                  <a:pt x="808" y="2282"/>
                </a:lnTo>
                <a:lnTo>
                  <a:pt x="806" y="2282"/>
                </a:lnTo>
                <a:lnTo>
                  <a:pt x="786" y="2282"/>
                </a:lnTo>
                <a:lnTo>
                  <a:pt x="786" y="2281"/>
                </a:lnTo>
                <a:lnTo>
                  <a:pt x="784" y="2281"/>
                </a:lnTo>
                <a:lnTo>
                  <a:pt x="784" y="2280"/>
                </a:lnTo>
                <a:lnTo>
                  <a:pt x="784" y="2278"/>
                </a:lnTo>
                <a:lnTo>
                  <a:pt x="784" y="2277"/>
                </a:lnTo>
                <a:lnTo>
                  <a:pt x="783" y="2277"/>
                </a:lnTo>
                <a:lnTo>
                  <a:pt x="783" y="2276"/>
                </a:lnTo>
                <a:lnTo>
                  <a:pt x="782" y="2275"/>
                </a:lnTo>
                <a:lnTo>
                  <a:pt x="781" y="2273"/>
                </a:lnTo>
                <a:lnTo>
                  <a:pt x="779" y="2272"/>
                </a:lnTo>
                <a:lnTo>
                  <a:pt x="778" y="2272"/>
                </a:lnTo>
                <a:lnTo>
                  <a:pt x="778" y="2271"/>
                </a:lnTo>
                <a:lnTo>
                  <a:pt x="777" y="2271"/>
                </a:lnTo>
                <a:lnTo>
                  <a:pt x="775" y="2271"/>
                </a:lnTo>
                <a:lnTo>
                  <a:pt x="775" y="2269"/>
                </a:lnTo>
                <a:lnTo>
                  <a:pt x="765" y="2265"/>
                </a:lnTo>
                <a:lnTo>
                  <a:pt x="764" y="2265"/>
                </a:lnTo>
                <a:lnTo>
                  <a:pt x="762" y="2264"/>
                </a:lnTo>
                <a:lnTo>
                  <a:pt x="761" y="2264"/>
                </a:lnTo>
                <a:lnTo>
                  <a:pt x="760" y="2264"/>
                </a:lnTo>
                <a:lnTo>
                  <a:pt x="758" y="2263"/>
                </a:lnTo>
                <a:lnTo>
                  <a:pt x="757" y="2263"/>
                </a:lnTo>
                <a:lnTo>
                  <a:pt x="756" y="2263"/>
                </a:lnTo>
                <a:lnTo>
                  <a:pt x="755" y="2263"/>
                </a:lnTo>
                <a:lnTo>
                  <a:pt x="753" y="2263"/>
                </a:lnTo>
                <a:lnTo>
                  <a:pt x="752" y="2263"/>
                </a:lnTo>
                <a:lnTo>
                  <a:pt x="751" y="2263"/>
                </a:lnTo>
                <a:lnTo>
                  <a:pt x="749" y="2263"/>
                </a:lnTo>
                <a:lnTo>
                  <a:pt x="748" y="2263"/>
                </a:lnTo>
                <a:lnTo>
                  <a:pt x="747" y="2263"/>
                </a:lnTo>
                <a:lnTo>
                  <a:pt x="745" y="2263"/>
                </a:lnTo>
                <a:lnTo>
                  <a:pt x="744" y="2263"/>
                </a:lnTo>
                <a:lnTo>
                  <a:pt x="744" y="2243"/>
                </a:lnTo>
                <a:lnTo>
                  <a:pt x="744" y="2223"/>
                </a:lnTo>
                <a:lnTo>
                  <a:pt x="689" y="2224"/>
                </a:lnTo>
                <a:lnTo>
                  <a:pt x="677" y="2224"/>
                </a:lnTo>
                <a:lnTo>
                  <a:pt x="677" y="2223"/>
                </a:lnTo>
                <a:lnTo>
                  <a:pt x="677" y="2222"/>
                </a:lnTo>
                <a:lnTo>
                  <a:pt x="664" y="2199"/>
                </a:lnTo>
                <a:lnTo>
                  <a:pt x="663" y="2196"/>
                </a:lnTo>
                <a:lnTo>
                  <a:pt x="660" y="2192"/>
                </a:lnTo>
                <a:lnTo>
                  <a:pt x="663" y="2192"/>
                </a:lnTo>
                <a:lnTo>
                  <a:pt x="689" y="2192"/>
                </a:lnTo>
                <a:lnTo>
                  <a:pt x="689" y="2161"/>
                </a:lnTo>
                <a:lnTo>
                  <a:pt x="749" y="2161"/>
                </a:lnTo>
                <a:lnTo>
                  <a:pt x="811" y="2161"/>
                </a:lnTo>
                <a:lnTo>
                  <a:pt x="861" y="2159"/>
                </a:lnTo>
                <a:lnTo>
                  <a:pt x="861" y="2157"/>
                </a:lnTo>
                <a:lnTo>
                  <a:pt x="862" y="2145"/>
                </a:lnTo>
                <a:lnTo>
                  <a:pt x="862" y="2144"/>
                </a:lnTo>
                <a:lnTo>
                  <a:pt x="861" y="2144"/>
                </a:lnTo>
                <a:lnTo>
                  <a:pt x="859" y="2143"/>
                </a:lnTo>
                <a:lnTo>
                  <a:pt x="861" y="2141"/>
                </a:lnTo>
                <a:lnTo>
                  <a:pt x="861" y="2140"/>
                </a:lnTo>
                <a:lnTo>
                  <a:pt x="862" y="2140"/>
                </a:lnTo>
                <a:lnTo>
                  <a:pt x="862" y="2139"/>
                </a:lnTo>
                <a:lnTo>
                  <a:pt x="862" y="2137"/>
                </a:lnTo>
                <a:lnTo>
                  <a:pt x="863" y="2137"/>
                </a:lnTo>
                <a:lnTo>
                  <a:pt x="863" y="2136"/>
                </a:lnTo>
                <a:lnTo>
                  <a:pt x="863" y="2135"/>
                </a:lnTo>
                <a:lnTo>
                  <a:pt x="863" y="2133"/>
                </a:lnTo>
                <a:lnTo>
                  <a:pt x="863" y="2132"/>
                </a:lnTo>
                <a:lnTo>
                  <a:pt x="862" y="2129"/>
                </a:lnTo>
                <a:lnTo>
                  <a:pt x="868" y="2127"/>
                </a:lnTo>
                <a:lnTo>
                  <a:pt x="867" y="2117"/>
                </a:lnTo>
                <a:lnTo>
                  <a:pt x="863" y="2117"/>
                </a:lnTo>
                <a:lnTo>
                  <a:pt x="867" y="2105"/>
                </a:lnTo>
                <a:lnTo>
                  <a:pt x="867" y="2104"/>
                </a:lnTo>
                <a:lnTo>
                  <a:pt x="867" y="2103"/>
                </a:lnTo>
                <a:lnTo>
                  <a:pt x="868" y="2103"/>
                </a:lnTo>
                <a:lnTo>
                  <a:pt x="868" y="2101"/>
                </a:lnTo>
                <a:lnTo>
                  <a:pt x="870" y="2101"/>
                </a:lnTo>
                <a:lnTo>
                  <a:pt x="871" y="2101"/>
                </a:lnTo>
                <a:lnTo>
                  <a:pt x="871" y="2100"/>
                </a:lnTo>
                <a:lnTo>
                  <a:pt x="872" y="2100"/>
                </a:lnTo>
                <a:lnTo>
                  <a:pt x="874" y="2100"/>
                </a:lnTo>
                <a:lnTo>
                  <a:pt x="876" y="2100"/>
                </a:lnTo>
                <a:lnTo>
                  <a:pt x="881" y="2100"/>
                </a:lnTo>
                <a:lnTo>
                  <a:pt x="890" y="2099"/>
                </a:lnTo>
                <a:lnTo>
                  <a:pt x="890" y="2097"/>
                </a:lnTo>
                <a:lnTo>
                  <a:pt x="934" y="2096"/>
                </a:lnTo>
                <a:lnTo>
                  <a:pt x="998" y="2097"/>
                </a:lnTo>
                <a:lnTo>
                  <a:pt x="1021" y="2097"/>
                </a:lnTo>
                <a:lnTo>
                  <a:pt x="1026" y="2086"/>
                </a:lnTo>
                <a:lnTo>
                  <a:pt x="1023" y="2091"/>
                </a:lnTo>
                <a:lnTo>
                  <a:pt x="1017" y="2091"/>
                </a:lnTo>
                <a:lnTo>
                  <a:pt x="1018" y="2088"/>
                </a:lnTo>
                <a:lnTo>
                  <a:pt x="1018" y="2083"/>
                </a:lnTo>
                <a:lnTo>
                  <a:pt x="1018" y="2082"/>
                </a:lnTo>
                <a:lnTo>
                  <a:pt x="1018" y="2073"/>
                </a:lnTo>
                <a:lnTo>
                  <a:pt x="1022" y="2073"/>
                </a:lnTo>
                <a:lnTo>
                  <a:pt x="1023" y="2066"/>
                </a:lnTo>
                <a:lnTo>
                  <a:pt x="1022" y="2066"/>
                </a:lnTo>
                <a:lnTo>
                  <a:pt x="1022" y="2065"/>
                </a:lnTo>
                <a:lnTo>
                  <a:pt x="1022" y="2064"/>
                </a:lnTo>
                <a:lnTo>
                  <a:pt x="1023" y="2064"/>
                </a:lnTo>
                <a:lnTo>
                  <a:pt x="1022" y="2059"/>
                </a:lnTo>
                <a:lnTo>
                  <a:pt x="1016" y="2059"/>
                </a:lnTo>
                <a:lnTo>
                  <a:pt x="1009" y="2053"/>
                </a:lnTo>
                <a:lnTo>
                  <a:pt x="1008" y="2052"/>
                </a:lnTo>
                <a:lnTo>
                  <a:pt x="1003" y="2048"/>
                </a:lnTo>
                <a:lnTo>
                  <a:pt x="1007" y="2043"/>
                </a:lnTo>
                <a:lnTo>
                  <a:pt x="1001" y="2039"/>
                </a:lnTo>
                <a:lnTo>
                  <a:pt x="998" y="2039"/>
                </a:lnTo>
                <a:lnTo>
                  <a:pt x="998" y="2047"/>
                </a:lnTo>
                <a:lnTo>
                  <a:pt x="998" y="2053"/>
                </a:lnTo>
                <a:lnTo>
                  <a:pt x="998" y="2059"/>
                </a:lnTo>
                <a:lnTo>
                  <a:pt x="996" y="2059"/>
                </a:lnTo>
                <a:lnTo>
                  <a:pt x="994" y="2059"/>
                </a:lnTo>
                <a:lnTo>
                  <a:pt x="993" y="2059"/>
                </a:lnTo>
                <a:lnTo>
                  <a:pt x="987" y="2059"/>
                </a:lnTo>
                <a:lnTo>
                  <a:pt x="983" y="2059"/>
                </a:lnTo>
                <a:lnTo>
                  <a:pt x="982" y="2059"/>
                </a:lnTo>
                <a:lnTo>
                  <a:pt x="982" y="2055"/>
                </a:lnTo>
                <a:lnTo>
                  <a:pt x="982" y="2051"/>
                </a:lnTo>
                <a:lnTo>
                  <a:pt x="982" y="2048"/>
                </a:lnTo>
                <a:lnTo>
                  <a:pt x="982" y="2047"/>
                </a:lnTo>
                <a:lnTo>
                  <a:pt x="982" y="2042"/>
                </a:lnTo>
                <a:lnTo>
                  <a:pt x="982" y="2037"/>
                </a:lnTo>
                <a:lnTo>
                  <a:pt x="967" y="2037"/>
                </a:lnTo>
                <a:lnTo>
                  <a:pt x="963" y="2037"/>
                </a:lnTo>
                <a:lnTo>
                  <a:pt x="957" y="2037"/>
                </a:lnTo>
                <a:lnTo>
                  <a:pt x="955" y="2037"/>
                </a:lnTo>
                <a:lnTo>
                  <a:pt x="954" y="2037"/>
                </a:lnTo>
                <a:lnTo>
                  <a:pt x="950" y="2037"/>
                </a:lnTo>
                <a:lnTo>
                  <a:pt x="943" y="2037"/>
                </a:lnTo>
                <a:lnTo>
                  <a:pt x="941" y="2037"/>
                </a:lnTo>
                <a:lnTo>
                  <a:pt x="941" y="2035"/>
                </a:lnTo>
                <a:lnTo>
                  <a:pt x="941" y="2030"/>
                </a:lnTo>
                <a:lnTo>
                  <a:pt x="942" y="2022"/>
                </a:lnTo>
                <a:lnTo>
                  <a:pt x="942" y="2020"/>
                </a:lnTo>
                <a:lnTo>
                  <a:pt x="942" y="2019"/>
                </a:lnTo>
                <a:lnTo>
                  <a:pt x="942" y="2017"/>
                </a:lnTo>
                <a:lnTo>
                  <a:pt x="942" y="2016"/>
                </a:lnTo>
                <a:lnTo>
                  <a:pt x="945" y="2009"/>
                </a:lnTo>
                <a:lnTo>
                  <a:pt x="946" y="2004"/>
                </a:lnTo>
                <a:lnTo>
                  <a:pt x="946" y="2003"/>
                </a:lnTo>
                <a:lnTo>
                  <a:pt x="947" y="2003"/>
                </a:lnTo>
                <a:lnTo>
                  <a:pt x="947" y="2002"/>
                </a:lnTo>
                <a:lnTo>
                  <a:pt x="947" y="2000"/>
                </a:lnTo>
                <a:lnTo>
                  <a:pt x="946" y="1998"/>
                </a:lnTo>
                <a:lnTo>
                  <a:pt x="946" y="1994"/>
                </a:lnTo>
                <a:lnTo>
                  <a:pt x="946" y="1993"/>
                </a:lnTo>
                <a:lnTo>
                  <a:pt x="945" y="1993"/>
                </a:lnTo>
                <a:lnTo>
                  <a:pt x="945" y="1991"/>
                </a:lnTo>
                <a:lnTo>
                  <a:pt x="938" y="1987"/>
                </a:lnTo>
                <a:lnTo>
                  <a:pt x="937" y="1987"/>
                </a:lnTo>
                <a:lnTo>
                  <a:pt x="937" y="1986"/>
                </a:lnTo>
                <a:lnTo>
                  <a:pt x="937" y="1985"/>
                </a:lnTo>
                <a:lnTo>
                  <a:pt x="936" y="1985"/>
                </a:lnTo>
                <a:lnTo>
                  <a:pt x="936" y="1983"/>
                </a:lnTo>
                <a:lnTo>
                  <a:pt x="936" y="1982"/>
                </a:lnTo>
                <a:lnTo>
                  <a:pt x="934" y="2037"/>
                </a:lnTo>
                <a:lnTo>
                  <a:pt x="904" y="2037"/>
                </a:lnTo>
                <a:lnTo>
                  <a:pt x="904" y="1974"/>
                </a:lnTo>
                <a:lnTo>
                  <a:pt x="904" y="1973"/>
                </a:lnTo>
                <a:lnTo>
                  <a:pt x="921" y="1973"/>
                </a:lnTo>
                <a:lnTo>
                  <a:pt x="927" y="1973"/>
                </a:lnTo>
                <a:lnTo>
                  <a:pt x="928" y="1973"/>
                </a:lnTo>
                <a:lnTo>
                  <a:pt x="929" y="1973"/>
                </a:lnTo>
                <a:lnTo>
                  <a:pt x="930" y="1973"/>
                </a:lnTo>
                <a:lnTo>
                  <a:pt x="932" y="1973"/>
                </a:lnTo>
                <a:lnTo>
                  <a:pt x="934" y="1969"/>
                </a:lnTo>
                <a:lnTo>
                  <a:pt x="937" y="1969"/>
                </a:lnTo>
                <a:lnTo>
                  <a:pt x="937" y="1964"/>
                </a:lnTo>
                <a:lnTo>
                  <a:pt x="940" y="1964"/>
                </a:lnTo>
                <a:lnTo>
                  <a:pt x="950" y="1966"/>
                </a:lnTo>
                <a:lnTo>
                  <a:pt x="956" y="1967"/>
                </a:lnTo>
                <a:lnTo>
                  <a:pt x="957" y="1967"/>
                </a:lnTo>
                <a:lnTo>
                  <a:pt x="963" y="1967"/>
                </a:lnTo>
                <a:lnTo>
                  <a:pt x="965" y="1966"/>
                </a:lnTo>
                <a:lnTo>
                  <a:pt x="965" y="1963"/>
                </a:lnTo>
                <a:lnTo>
                  <a:pt x="969" y="1956"/>
                </a:lnTo>
                <a:lnTo>
                  <a:pt x="964" y="1954"/>
                </a:lnTo>
                <a:lnTo>
                  <a:pt x="965" y="1954"/>
                </a:lnTo>
                <a:lnTo>
                  <a:pt x="967" y="1949"/>
                </a:lnTo>
                <a:lnTo>
                  <a:pt x="968" y="1949"/>
                </a:lnTo>
                <a:lnTo>
                  <a:pt x="968" y="1947"/>
                </a:lnTo>
                <a:lnTo>
                  <a:pt x="969" y="1946"/>
                </a:lnTo>
                <a:lnTo>
                  <a:pt x="970" y="1946"/>
                </a:lnTo>
                <a:lnTo>
                  <a:pt x="970" y="1945"/>
                </a:lnTo>
                <a:lnTo>
                  <a:pt x="972" y="1945"/>
                </a:lnTo>
                <a:lnTo>
                  <a:pt x="973" y="1945"/>
                </a:lnTo>
                <a:lnTo>
                  <a:pt x="973" y="1943"/>
                </a:lnTo>
                <a:lnTo>
                  <a:pt x="974" y="1943"/>
                </a:lnTo>
                <a:lnTo>
                  <a:pt x="976" y="1943"/>
                </a:lnTo>
                <a:lnTo>
                  <a:pt x="977" y="1943"/>
                </a:lnTo>
                <a:lnTo>
                  <a:pt x="978" y="1943"/>
                </a:lnTo>
                <a:lnTo>
                  <a:pt x="978" y="1945"/>
                </a:lnTo>
                <a:lnTo>
                  <a:pt x="980" y="1945"/>
                </a:lnTo>
                <a:lnTo>
                  <a:pt x="981" y="1945"/>
                </a:lnTo>
                <a:lnTo>
                  <a:pt x="981" y="1946"/>
                </a:lnTo>
                <a:lnTo>
                  <a:pt x="982" y="1946"/>
                </a:lnTo>
                <a:lnTo>
                  <a:pt x="982" y="1947"/>
                </a:lnTo>
                <a:lnTo>
                  <a:pt x="983" y="1946"/>
                </a:lnTo>
                <a:lnTo>
                  <a:pt x="989" y="1953"/>
                </a:lnTo>
                <a:lnTo>
                  <a:pt x="986" y="1955"/>
                </a:lnTo>
                <a:lnTo>
                  <a:pt x="987" y="1955"/>
                </a:lnTo>
                <a:lnTo>
                  <a:pt x="987" y="1956"/>
                </a:lnTo>
                <a:lnTo>
                  <a:pt x="990" y="1954"/>
                </a:lnTo>
                <a:lnTo>
                  <a:pt x="989" y="1954"/>
                </a:lnTo>
                <a:lnTo>
                  <a:pt x="989" y="1953"/>
                </a:lnTo>
                <a:lnTo>
                  <a:pt x="989" y="1951"/>
                </a:lnTo>
                <a:lnTo>
                  <a:pt x="991" y="1950"/>
                </a:lnTo>
                <a:lnTo>
                  <a:pt x="994" y="1947"/>
                </a:lnTo>
                <a:lnTo>
                  <a:pt x="996" y="1945"/>
                </a:lnTo>
                <a:lnTo>
                  <a:pt x="1000" y="1941"/>
                </a:lnTo>
                <a:lnTo>
                  <a:pt x="1003" y="1937"/>
                </a:lnTo>
                <a:lnTo>
                  <a:pt x="1004" y="1932"/>
                </a:lnTo>
                <a:lnTo>
                  <a:pt x="1007" y="1927"/>
                </a:lnTo>
                <a:lnTo>
                  <a:pt x="1012" y="1921"/>
                </a:lnTo>
                <a:lnTo>
                  <a:pt x="1013" y="1919"/>
                </a:lnTo>
                <a:lnTo>
                  <a:pt x="1014" y="1914"/>
                </a:lnTo>
                <a:lnTo>
                  <a:pt x="1009" y="1914"/>
                </a:lnTo>
                <a:lnTo>
                  <a:pt x="1005" y="1906"/>
                </a:lnTo>
                <a:lnTo>
                  <a:pt x="1005" y="1905"/>
                </a:lnTo>
                <a:lnTo>
                  <a:pt x="1004" y="1906"/>
                </a:lnTo>
                <a:lnTo>
                  <a:pt x="1003" y="1900"/>
                </a:lnTo>
                <a:lnTo>
                  <a:pt x="1003" y="1894"/>
                </a:lnTo>
                <a:lnTo>
                  <a:pt x="1005" y="1887"/>
                </a:lnTo>
                <a:lnTo>
                  <a:pt x="1004" y="1885"/>
                </a:lnTo>
                <a:lnTo>
                  <a:pt x="1003" y="1885"/>
                </a:lnTo>
                <a:lnTo>
                  <a:pt x="1001" y="1885"/>
                </a:lnTo>
                <a:lnTo>
                  <a:pt x="1000" y="1885"/>
                </a:lnTo>
                <a:lnTo>
                  <a:pt x="1000" y="1884"/>
                </a:lnTo>
                <a:lnTo>
                  <a:pt x="1001" y="1884"/>
                </a:lnTo>
                <a:lnTo>
                  <a:pt x="1003" y="1883"/>
                </a:lnTo>
                <a:lnTo>
                  <a:pt x="1004" y="1883"/>
                </a:lnTo>
                <a:lnTo>
                  <a:pt x="1005" y="1883"/>
                </a:lnTo>
                <a:lnTo>
                  <a:pt x="1007" y="1881"/>
                </a:lnTo>
                <a:lnTo>
                  <a:pt x="1008" y="1881"/>
                </a:lnTo>
                <a:lnTo>
                  <a:pt x="1009" y="1881"/>
                </a:lnTo>
                <a:lnTo>
                  <a:pt x="1011" y="1880"/>
                </a:lnTo>
                <a:lnTo>
                  <a:pt x="1012" y="1880"/>
                </a:lnTo>
                <a:lnTo>
                  <a:pt x="1012" y="1879"/>
                </a:lnTo>
                <a:lnTo>
                  <a:pt x="1016" y="1877"/>
                </a:lnTo>
                <a:lnTo>
                  <a:pt x="1017" y="1877"/>
                </a:lnTo>
                <a:lnTo>
                  <a:pt x="1018" y="1877"/>
                </a:lnTo>
                <a:lnTo>
                  <a:pt x="1020" y="1877"/>
                </a:lnTo>
                <a:lnTo>
                  <a:pt x="1021" y="1877"/>
                </a:lnTo>
                <a:lnTo>
                  <a:pt x="1022" y="1877"/>
                </a:lnTo>
                <a:lnTo>
                  <a:pt x="1023" y="1877"/>
                </a:lnTo>
                <a:lnTo>
                  <a:pt x="1025" y="1879"/>
                </a:lnTo>
                <a:lnTo>
                  <a:pt x="1026" y="1879"/>
                </a:lnTo>
                <a:lnTo>
                  <a:pt x="1027" y="1879"/>
                </a:lnTo>
                <a:lnTo>
                  <a:pt x="1029" y="1880"/>
                </a:lnTo>
                <a:lnTo>
                  <a:pt x="1030" y="1880"/>
                </a:lnTo>
                <a:lnTo>
                  <a:pt x="1031" y="1881"/>
                </a:lnTo>
                <a:lnTo>
                  <a:pt x="1033" y="1881"/>
                </a:lnTo>
                <a:lnTo>
                  <a:pt x="1033" y="1883"/>
                </a:lnTo>
                <a:lnTo>
                  <a:pt x="1034" y="1883"/>
                </a:lnTo>
                <a:lnTo>
                  <a:pt x="1035" y="1884"/>
                </a:lnTo>
                <a:lnTo>
                  <a:pt x="1043" y="1888"/>
                </a:lnTo>
                <a:lnTo>
                  <a:pt x="1046" y="1890"/>
                </a:lnTo>
                <a:lnTo>
                  <a:pt x="1047" y="1892"/>
                </a:lnTo>
                <a:lnTo>
                  <a:pt x="1048" y="1892"/>
                </a:lnTo>
                <a:lnTo>
                  <a:pt x="1048" y="1893"/>
                </a:lnTo>
                <a:lnTo>
                  <a:pt x="1049" y="1893"/>
                </a:lnTo>
                <a:lnTo>
                  <a:pt x="1049" y="1894"/>
                </a:lnTo>
                <a:lnTo>
                  <a:pt x="1051" y="1894"/>
                </a:lnTo>
                <a:lnTo>
                  <a:pt x="1051" y="1896"/>
                </a:lnTo>
                <a:lnTo>
                  <a:pt x="1051" y="1897"/>
                </a:lnTo>
                <a:lnTo>
                  <a:pt x="1058" y="1906"/>
                </a:lnTo>
                <a:lnTo>
                  <a:pt x="1062" y="1913"/>
                </a:lnTo>
                <a:lnTo>
                  <a:pt x="1064" y="1913"/>
                </a:lnTo>
                <a:lnTo>
                  <a:pt x="1064" y="1914"/>
                </a:lnTo>
                <a:lnTo>
                  <a:pt x="1065" y="1914"/>
                </a:lnTo>
                <a:lnTo>
                  <a:pt x="1065" y="1915"/>
                </a:lnTo>
                <a:lnTo>
                  <a:pt x="1066" y="1915"/>
                </a:lnTo>
                <a:lnTo>
                  <a:pt x="1067" y="1916"/>
                </a:lnTo>
                <a:lnTo>
                  <a:pt x="1069" y="1916"/>
                </a:lnTo>
                <a:lnTo>
                  <a:pt x="1070" y="1917"/>
                </a:lnTo>
                <a:lnTo>
                  <a:pt x="1071" y="1917"/>
                </a:lnTo>
                <a:lnTo>
                  <a:pt x="1073" y="1917"/>
                </a:lnTo>
                <a:lnTo>
                  <a:pt x="1073" y="1919"/>
                </a:lnTo>
                <a:lnTo>
                  <a:pt x="1074" y="1919"/>
                </a:lnTo>
                <a:lnTo>
                  <a:pt x="1075" y="1919"/>
                </a:lnTo>
                <a:lnTo>
                  <a:pt x="1076" y="1919"/>
                </a:lnTo>
                <a:lnTo>
                  <a:pt x="1078" y="1919"/>
                </a:lnTo>
                <a:lnTo>
                  <a:pt x="1079" y="1919"/>
                </a:lnTo>
                <a:lnTo>
                  <a:pt x="1080" y="1919"/>
                </a:lnTo>
                <a:lnTo>
                  <a:pt x="1082" y="1919"/>
                </a:lnTo>
                <a:lnTo>
                  <a:pt x="1083" y="1919"/>
                </a:lnTo>
                <a:lnTo>
                  <a:pt x="1084" y="1919"/>
                </a:lnTo>
                <a:lnTo>
                  <a:pt x="1084" y="1917"/>
                </a:lnTo>
                <a:lnTo>
                  <a:pt x="1086" y="1917"/>
                </a:lnTo>
                <a:lnTo>
                  <a:pt x="1104" y="1911"/>
                </a:lnTo>
                <a:lnTo>
                  <a:pt x="1106" y="1911"/>
                </a:lnTo>
                <a:lnTo>
                  <a:pt x="1106" y="1910"/>
                </a:lnTo>
                <a:lnTo>
                  <a:pt x="1107" y="1910"/>
                </a:lnTo>
                <a:lnTo>
                  <a:pt x="1109" y="1910"/>
                </a:lnTo>
                <a:lnTo>
                  <a:pt x="1110" y="1910"/>
                </a:lnTo>
                <a:lnTo>
                  <a:pt x="1111" y="1910"/>
                </a:lnTo>
                <a:lnTo>
                  <a:pt x="1113" y="1910"/>
                </a:lnTo>
                <a:lnTo>
                  <a:pt x="1114" y="1910"/>
                </a:lnTo>
                <a:lnTo>
                  <a:pt x="1115" y="1910"/>
                </a:lnTo>
                <a:lnTo>
                  <a:pt x="1117" y="1910"/>
                </a:lnTo>
                <a:lnTo>
                  <a:pt x="1118" y="1910"/>
                </a:lnTo>
                <a:lnTo>
                  <a:pt x="1119" y="1910"/>
                </a:lnTo>
                <a:lnTo>
                  <a:pt x="1119" y="1850"/>
                </a:lnTo>
                <a:lnTo>
                  <a:pt x="1119" y="1788"/>
                </a:lnTo>
                <a:lnTo>
                  <a:pt x="1181" y="1788"/>
                </a:lnTo>
                <a:lnTo>
                  <a:pt x="1180" y="1728"/>
                </a:lnTo>
                <a:lnTo>
                  <a:pt x="1136" y="1728"/>
                </a:lnTo>
                <a:lnTo>
                  <a:pt x="1120" y="1728"/>
                </a:lnTo>
                <a:lnTo>
                  <a:pt x="1120" y="1681"/>
                </a:lnTo>
                <a:lnTo>
                  <a:pt x="1142" y="1681"/>
                </a:lnTo>
                <a:lnTo>
                  <a:pt x="1142" y="1663"/>
                </a:lnTo>
                <a:lnTo>
                  <a:pt x="1155" y="1663"/>
                </a:lnTo>
                <a:lnTo>
                  <a:pt x="1155" y="1665"/>
                </a:lnTo>
                <a:lnTo>
                  <a:pt x="1180" y="1665"/>
                </a:lnTo>
                <a:lnTo>
                  <a:pt x="1242" y="1665"/>
                </a:lnTo>
                <a:lnTo>
                  <a:pt x="1242" y="1704"/>
                </a:lnTo>
                <a:lnTo>
                  <a:pt x="1265" y="1704"/>
                </a:lnTo>
                <a:lnTo>
                  <a:pt x="1283" y="1728"/>
                </a:lnTo>
                <a:lnTo>
                  <a:pt x="1283" y="1733"/>
                </a:lnTo>
                <a:lnTo>
                  <a:pt x="1336" y="1733"/>
                </a:lnTo>
                <a:lnTo>
                  <a:pt x="1336" y="1756"/>
                </a:lnTo>
                <a:lnTo>
                  <a:pt x="1365" y="1756"/>
                </a:lnTo>
                <a:lnTo>
                  <a:pt x="1365" y="1725"/>
                </a:lnTo>
                <a:lnTo>
                  <a:pt x="1365" y="1664"/>
                </a:lnTo>
                <a:lnTo>
                  <a:pt x="1365" y="1605"/>
                </a:lnTo>
                <a:lnTo>
                  <a:pt x="1332" y="1605"/>
                </a:lnTo>
                <a:lnTo>
                  <a:pt x="1332" y="1636"/>
                </a:lnTo>
                <a:lnTo>
                  <a:pt x="1316" y="1636"/>
                </a:lnTo>
                <a:lnTo>
                  <a:pt x="1314" y="1605"/>
                </a:lnTo>
                <a:lnTo>
                  <a:pt x="1303" y="1605"/>
                </a:lnTo>
                <a:lnTo>
                  <a:pt x="1241" y="1606"/>
                </a:lnTo>
                <a:lnTo>
                  <a:pt x="1241" y="1605"/>
                </a:lnTo>
                <a:lnTo>
                  <a:pt x="1180" y="1605"/>
                </a:lnTo>
                <a:lnTo>
                  <a:pt x="1119" y="1605"/>
                </a:lnTo>
                <a:lnTo>
                  <a:pt x="1058" y="1606"/>
                </a:lnTo>
                <a:lnTo>
                  <a:pt x="996" y="1606"/>
                </a:lnTo>
                <a:lnTo>
                  <a:pt x="936" y="1606"/>
                </a:lnTo>
                <a:lnTo>
                  <a:pt x="874" y="1607"/>
                </a:lnTo>
                <a:lnTo>
                  <a:pt x="830" y="1607"/>
                </a:lnTo>
                <a:lnTo>
                  <a:pt x="830" y="1625"/>
                </a:lnTo>
                <a:lnTo>
                  <a:pt x="831" y="1631"/>
                </a:lnTo>
                <a:lnTo>
                  <a:pt x="831" y="1637"/>
                </a:lnTo>
                <a:lnTo>
                  <a:pt x="828" y="1642"/>
                </a:lnTo>
                <a:lnTo>
                  <a:pt x="823" y="1641"/>
                </a:lnTo>
                <a:lnTo>
                  <a:pt x="823" y="1640"/>
                </a:lnTo>
                <a:lnTo>
                  <a:pt x="822" y="1640"/>
                </a:lnTo>
                <a:lnTo>
                  <a:pt x="821" y="1640"/>
                </a:lnTo>
                <a:lnTo>
                  <a:pt x="821" y="1638"/>
                </a:lnTo>
                <a:lnTo>
                  <a:pt x="819" y="1638"/>
                </a:lnTo>
                <a:lnTo>
                  <a:pt x="818" y="1637"/>
                </a:lnTo>
                <a:lnTo>
                  <a:pt x="817" y="1636"/>
                </a:lnTo>
                <a:lnTo>
                  <a:pt x="815" y="1634"/>
                </a:lnTo>
                <a:lnTo>
                  <a:pt x="815" y="1633"/>
                </a:lnTo>
                <a:lnTo>
                  <a:pt x="814" y="1633"/>
                </a:lnTo>
                <a:lnTo>
                  <a:pt x="814" y="1632"/>
                </a:lnTo>
                <a:lnTo>
                  <a:pt x="813" y="1632"/>
                </a:lnTo>
                <a:lnTo>
                  <a:pt x="813" y="1646"/>
                </a:lnTo>
                <a:lnTo>
                  <a:pt x="813" y="1667"/>
                </a:lnTo>
                <a:lnTo>
                  <a:pt x="813" y="1668"/>
                </a:lnTo>
                <a:lnTo>
                  <a:pt x="811" y="1729"/>
                </a:lnTo>
                <a:lnTo>
                  <a:pt x="751" y="1730"/>
                </a:lnTo>
                <a:lnTo>
                  <a:pt x="689" y="1730"/>
                </a:lnTo>
                <a:lnTo>
                  <a:pt x="662" y="1731"/>
                </a:lnTo>
                <a:lnTo>
                  <a:pt x="628" y="1713"/>
                </a:lnTo>
                <a:lnTo>
                  <a:pt x="606" y="1704"/>
                </a:lnTo>
                <a:lnTo>
                  <a:pt x="584" y="1695"/>
                </a:lnTo>
                <a:lnTo>
                  <a:pt x="584" y="1731"/>
                </a:lnTo>
                <a:lnTo>
                  <a:pt x="566" y="1731"/>
                </a:lnTo>
                <a:lnTo>
                  <a:pt x="545" y="1731"/>
                </a:lnTo>
                <a:lnTo>
                  <a:pt x="543" y="1731"/>
                </a:lnTo>
                <a:lnTo>
                  <a:pt x="505" y="1731"/>
                </a:lnTo>
                <a:lnTo>
                  <a:pt x="505" y="1747"/>
                </a:lnTo>
                <a:lnTo>
                  <a:pt x="505" y="1762"/>
                </a:lnTo>
                <a:lnTo>
                  <a:pt x="505" y="1764"/>
                </a:lnTo>
                <a:lnTo>
                  <a:pt x="505" y="1765"/>
                </a:lnTo>
                <a:lnTo>
                  <a:pt x="505" y="1766"/>
                </a:lnTo>
                <a:lnTo>
                  <a:pt x="505" y="1768"/>
                </a:lnTo>
                <a:lnTo>
                  <a:pt x="505" y="1769"/>
                </a:lnTo>
                <a:lnTo>
                  <a:pt x="504" y="1769"/>
                </a:lnTo>
                <a:lnTo>
                  <a:pt x="504" y="1770"/>
                </a:lnTo>
                <a:lnTo>
                  <a:pt x="504" y="1771"/>
                </a:lnTo>
                <a:lnTo>
                  <a:pt x="503" y="1771"/>
                </a:lnTo>
                <a:lnTo>
                  <a:pt x="503" y="1773"/>
                </a:lnTo>
                <a:lnTo>
                  <a:pt x="503" y="1774"/>
                </a:lnTo>
                <a:lnTo>
                  <a:pt x="501" y="1774"/>
                </a:lnTo>
                <a:lnTo>
                  <a:pt x="501" y="1775"/>
                </a:lnTo>
                <a:lnTo>
                  <a:pt x="500" y="1775"/>
                </a:lnTo>
                <a:lnTo>
                  <a:pt x="500" y="1777"/>
                </a:lnTo>
                <a:lnTo>
                  <a:pt x="500" y="1778"/>
                </a:lnTo>
                <a:lnTo>
                  <a:pt x="501" y="1778"/>
                </a:lnTo>
                <a:lnTo>
                  <a:pt x="501" y="1779"/>
                </a:lnTo>
                <a:lnTo>
                  <a:pt x="503" y="1779"/>
                </a:lnTo>
                <a:lnTo>
                  <a:pt x="503" y="1781"/>
                </a:lnTo>
                <a:lnTo>
                  <a:pt x="509" y="1786"/>
                </a:lnTo>
                <a:lnTo>
                  <a:pt x="504" y="1791"/>
                </a:lnTo>
                <a:lnTo>
                  <a:pt x="504" y="1794"/>
                </a:lnTo>
                <a:lnTo>
                  <a:pt x="504" y="1843"/>
                </a:lnTo>
                <a:lnTo>
                  <a:pt x="503" y="1841"/>
                </a:lnTo>
                <a:lnTo>
                  <a:pt x="501" y="1840"/>
                </a:lnTo>
                <a:lnTo>
                  <a:pt x="495" y="1832"/>
                </a:lnTo>
                <a:lnTo>
                  <a:pt x="480" y="1818"/>
                </a:lnTo>
                <a:lnTo>
                  <a:pt x="477" y="1815"/>
                </a:lnTo>
                <a:lnTo>
                  <a:pt x="473" y="1811"/>
                </a:lnTo>
                <a:lnTo>
                  <a:pt x="468" y="1807"/>
                </a:lnTo>
                <a:lnTo>
                  <a:pt x="466" y="1807"/>
                </a:lnTo>
                <a:lnTo>
                  <a:pt x="466" y="1805"/>
                </a:lnTo>
                <a:lnTo>
                  <a:pt x="465" y="1805"/>
                </a:lnTo>
                <a:lnTo>
                  <a:pt x="465" y="1804"/>
                </a:lnTo>
                <a:lnTo>
                  <a:pt x="464" y="1804"/>
                </a:lnTo>
                <a:lnTo>
                  <a:pt x="464" y="1803"/>
                </a:lnTo>
                <a:lnTo>
                  <a:pt x="463" y="1801"/>
                </a:lnTo>
                <a:lnTo>
                  <a:pt x="457" y="1795"/>
                </a:lnTo>
                <a:lnTo>
                  <a:pt x="456" y="1794"/>
                </a:lnTo>
                <a:lnTo>
                  <a:pt x="453" y="1790"/>
                </a:lnTo>
                <a:lnTo>
                  <a:pt x="448" y="1783"/>
                </a:lnTo>
                <a:lnTo>
                  <a:pt x="447" y="1783"/>
                </a:lnTo>
                <a:lnTo>
                  <a:pt x="447" y="1782"/>
                </a:lnTo>
                <a:lnTo>
                  <a:pt x="447" y="1781"/>
                </a:lnTo>
                <a:lnTo>
                  <a:pt x="446" y="1781"/>
                </a:lnTo>
                <a:lnTo>
                  <a:pt x="446" y="1779"/>
                </a:lnTo>
                <a:lnTo>
                  <a:pt x="443" y="1770"/>
                </a:lnTo>
                <a:lnTo>
                  <a:pt x="440" y="1764"/>
                </a:lnTo>
                <a:lnTo>
                  <a:pt x="438" y="1752"/>
                </a:lnTo>
                <a:lnTo>
                  <a:pt x="437" y="1750"/>
                </a:lnTo>
                <a:lnTo>
                  <a:pt x="437" y="1748"/>
                </a:lnTo>
                <a:lnTo>
                  <a:pt x="455" y="1748"/>
                </a:lnTo>
                <a:lnTo>
                  <a:pt x="455" y="1742"/>
                </a:lnTo>
                <a:lnTo>
                  <a:pt x="448" y="1742"/>
                </a:lnTo>
                <a:lnTo>
                  <a:pt x="439" y="1742"/>
                </a:lnTo>
                <a:lnTo>
                  <a:pt x="435" y="1742"/>
                </a:lnTo>
                <a:lnTo>
                  <a:pt x="431" y="1742"/>
                </a:lnTo>
                <a:lnTo>
                  <a:pt x="429" y="1733"/>
                </a:lnTo>
                <a:lnTo>
                  <a:pt x="427" y="1733"/>
                </a:lnTo>
                <a:lnTo>
                  <a:pt x="413" y="1733"/>
                </a:lnTo>
                <a:lnTo>
                  <a:pt x="398" y="1733"/>
                </a:lnTo>
                <a:lnTo>
                  <a:pt x="384" y="1733"/>
                </a:lnTo>
                <a:lnTo>
                  <a:pt x="384" y="1717"/>
                </a:lnTo>
                <a:lnTo>
                  <a:pt x="384" y="1700"/>
                </a:lnTo>
                <a:lnTo>
                  <a:pt x="391" y="1700"/>
                </a:lnTo>
                <a:lnTo>
                  <a:pt x="391" y="1693"/>
                </a:lnTo>
                <a:lnTo>
                  <a:pt x="390" y="1693"/>
                </a:lnTo>
                <a:lnTo>
                  <a:pt x="390" y="1685"/>
                </a:lnTo>
                <a:lnTo>
                  <a:pt x="384" y="1685"/>
                </a:lnTo>
                <a:lnTo>
                  <a:pt x="384" y="1682"/>
                </a:lnTo>
                <a:lnTo>
                  <a:pt x="384" y="1671"/>
                </a:lnTo>
                <a:lnTo>
                  <a:pt x="384" y="1638"/>
                </a:lnTo>
                <a:lnTo>
                  <a:pt x="382" y="1638"/>
                </a:lnTo>
                <a:lnTo>
                  <a:pt x="382" y="1637"/>
                </a:lnTo>
                <a:lnTo>
                  <a:pt x="382" y="1636"/>
                </a:lnTo>
                <a:lnTo>
                  <a:pt x="382" y="1634"/>
                </a:lnTo>
                <a:lnTo>
                  <a:pt x="382" y="1633"/>
                </a:lnTo>
                <a:lnTo>
                  <a:pt x="381" y="1632"/>
                </a:lnTo>
                <a:lnTo>
                  <a:pt x="381" y="1631"/>
                </a:lnTo>
                <a:lnTo>
                  <a:pt x="381" y="1629"/>
                </a:lnTo>
                <a:lnTo>
                  <a:pt x="381" y="1628"/>
                </a:lnTo>
                <a:lnTo>
                  <a:pt x="381" y="1627"/>
                </a:lnTo>
                <a:lnTo>
                  <a:pt x="381" y="1625"/>
                </a:lnTo>
                <a:lnTo>
                  <a:pt x="381" y="1624"/>
                </a:lnTo>
                <a:lnTo>
                  <a:pt x="381" y="1623"/>
                </a:lnTo>
                <a:lnTo>
                  <a:pt x="381" y="1621"/>
                </a:lnTo>
                <a:lnTo>
                  <a:pt x="380" y="1620"/>
                </a:lnTo>
                <a:lnTo>
                  <a:pt x="380" y="1619"/>
                </a:lnTo>
                <a:lnTo>
                  <a:pt x="380" y="1615"/>
                </a:lnTo>
                <a:lnTo>
                  <a:pt x="376" y="1615"/>
                </a:lnTo>
                <a:lnTo>
                  <a:pt x="376" y="1610"/>
                </a:lnTo>
                <a:lnTo>
                  <a:pt x="380" y="1610"/>
                </a:lnTo>
                <a:lnTo>
                  <a:pt x="381" y="1610"/>
                </a:lnTo>
                <a:lnTo>
                  <a:pt x="381" y="1608"/>
                </a:lnTo>
                <a:lnTo>
                  <a:pt x="381" y="1579"/>
                </a:lnTo>
                <a:lnTo>
                  <a:pt x="380" y="1576"/>
                </a:lnTo>
                <a:lnTo>
                  <a:pt x="380" y="1548"/>
                </a:lnTo>
                <a:lnTo>
                  <a:pt x="381" y="1542"/>
                </a:lnTo>
                <a:lnTo>
                  <a:pt x="381" y="1541"/>
                </a:lnTo>
                <a:lnTo>
                  <a:pt x="381" y="1540"/>
                </a:lnTo>
                <a:lnTo>
                  <a:pt x="381" y="1539"/>
                </a:lnTo>
                <a:lnTo>
                  <a:pt x="381" y="1537"/>
                </a:lnTo>
                <a:lnTo>
                  <a:pt x="381" y="1536"/>
                </a:lnTo>
                <a:lnTo>
                  <a:pt x="380" y="1535"/>
                </a:lnTo>
                <a:lnTo>
                  <a:pt x="380" y="1534"/>
                </a:lnTo>
                <a:lnTo>
                  <a:pt x="380" y="1532"/>
                </a:lnTo>
                <a:lnTo>
                  <a:pt x="380" y="1531"/>
                </a:lnTo>
                <a:lnTo>
                  <a:pt x="380" y="1530"/>
                </a:lnTo>
                <a:lnTo>
                  <a:pt x="380" y="1528"/>
                </a:lnTo>
                <a:lnTo>
                  <a:pt x="380" y="1527"/>
                </a:lnTo>
                <a:lnTo>
                  <a:pt x="380" y="1526"/>
                </a:lnTo>
                <a:lnTo>
                  <a:pt x="378" y="1525"/>
                </a:lnTo>
                <a:lnTo>
                  <a:pt x="378" y="1523"/>
                </a:lnTo>
                <a:lnTo>
                  <a:pt x="378" y="1522"/>
                </a:lnTo>
                <a:lnTo>
                  <a:pt x="378" y="1521"/>
                </a:lnTo>
                <a:lnTo>
                  <a:pt x="378" y="1519"/>
                </a:lnTo>
                <a:lnTo>
                  <a:pt x="377" y="1519"/>
                </a:lnTo>
                <a:lnTo>
                  <a:pt x="377" y="1518"/>
                </a:lnTo>
                <a:lnTo>
                  <a:pt x="377" y="1517"/>
                </a:lnTo>
                <a:lnTo>
                  <a:pt x="377" y="1515"/>
                </a:lnTo>
                <a:lnTo>
                  <a:pt x="376" y="1515"/>
                </a:lnTo>
                <a:lnTo>
                  <a:pt x="376" y="1514"/>
                </a:lnTo>
                <a:lnTo>
                  <a:pt x="376" y="1513"/>
                </a:lnTo>
                <a:lnTo>
                  <a:pt x="376" y="1512"/>
                </a:lnTo>
                <a:lnTo>
                  <a:pt x="374" y="1512"/>
                </a:lnTo>
                <a:lnTo>
                  <a:pt x="374" y="1510"/>
                </a:lnTo>
                <a:lnTo>
                  <a:pt x="374" y="1509"/>
                </a:lnTo>
                <a:lnTo>
                  <a:pt x="373" y="1508"/>
                </a:lnTo>
                <a:lnTo>
                  <a:pt x="373" y="1506"/>
                </a:lnTo>
                <a:lnTo>
                  <a:pt x="373" y="1505"/>
                </a:lnTo>
                <a:lnTo>
                  <a:pt x="372" y="1505"/>
                </a:lnTo>
                <a:lnTo>
                  <a:pt x="372" y="1504"/>
                </a:lnTo>
                <a:lnTo>
                  <a:pt x="372" y="1502"/>
                </a:lnTo>
                <a:lnTo>
                  <a:pt x="371" y="1502"/>
                </a:lnTo>
                <a:lnTo>
                  <a:pt x="371" y="1501"/>
                </a:lnTo>
                <a:lnTo>
                  <a:pt x="371" y="1500"/>
                </a:lnTo>
                <a:lnTo>
                  <a:pt x="370" y="1500"/>
                </a:lnTo>
                <a:lnTo>
                  <a:pt x="370" y="1499"/>
                </a:lnTo>
                <a:lnTo>
                  <a:pt x="370" y="1497"/>
                </a:lnTo>
                <a:lnTo>
                  <a:pt x="368" y="1497"/>
                </a:lnTo>
                <a:lnTo>
                  <a:pt x="368" y="1496"/>
                </a:lnTo>
                <a:lnTo>
                  <a:pt x="366" y="1493"/>
                </a:lnTo>
                <a:lnTo>
                  <a:pt x="366" y="1492"/>
                </a:lnTo>
                <a:lnTo>
                  <a:pt x="364" y="1492"/>
                </a:lnTo>
                <a:lnTo>
                  <a:pt x="364" y="1491"/>
                </a:lnTo>
                <a:lnTo>
                  <a:pt x="363" y="1489"/>
                </a:lnTo>
                <a:lnTo>
                  <a:pt x="362" y="1488"/>
                </a:lnTo>
                <a:lnTo>
                  <a:pt x="362" y="1487"/>
                </a:lnTo>
                <a:lnTo>
                  <a:pt x="360" y="1487"/>
                </a:lnTo>
                <a:lnTo>
                  <a:pt x="359" y="1487"/>
                </a:lnTo>
                <a:lnTo>
                  <a:pt x="359" y="1486"/>
                </a:lnTo>
                <a:lnTo>
                  <a:pt x="358" y="1484"/>
                </a:lnTo>
                <a:lnTo>
                  <a:pt x="347" y="1472"/>
                </a:lnTo>
                <a:lnTo>
                  <a:pt x="346" y="1470"/>
                </a:lnTo>
                <a:lnTo>
                  <a:pt x="346" y="1469"/>
                </a:lnTo>
                <a:lnTo>
                  <a:pt x="345" y="1469"/>
                </a:lnTo>
                <a:lnTo>
                  <a:pt x="345" y="1468"/>
                </a:lnTo>
                <a:lnTo>
                  <a:pt x="344" y="1468"/>
                </a:lnTo>
                <a:lnTo>
                  <a:pt x="344" y="1466"/>
                </a:lnTo>
                <a:lnTo>
                  <a:pt x="342" y="1466"/>
                </a:lnTo>
                <a:lnTo>
                  <a:pt x="341" y="1465"/>
                </a:lnTo>
                <a:lnTo>
                  <a:pt x="341" y="1464"/>
                </a:lnTo>
                <a:lnTo>
                  <a:pt x="340" y="1464"/>
                </a:lnTo>
                <a:lnTo>
                  <a:pt x="338" y="1462"/>
                </a:lnTo>
                <a:lnTo>
                  <a:pt x="337" y="1462"/>
                </a:lnTo>
                <a:lnTo>
                  <a:pt x="337" y="1461"/>
                </a:lnTo>
                <a:lnTo>
                  <a:pt x="336" y="1461"/>
                </a:lnTo>
                <a:lnTo>
                  <a:pt x="336" y="1460"/>
                </a:lnTo>
                <a:lnTo>
                  <a:pt x="334" y="1460"/>
                </a:lnTo>
                <a:lnTo>
                  <a:pt x="333" y="1459"/>
                </a:lnTo>
                <a:lnTo>
                  <a:pt x="332" y="1459"/>
                </a:lnTo>
                <a:lnTo>
                  <a:pt x="332" y="1457"/>
                </a:lnTo>
                <a:lnTo>
                  <a:pt x="331" y="1457"/>
                </a:lnTo>
                <a:lnTo>
                  <a:pt x="331" y="1456"/>
                </a:lnTo>
                <a:lnTo>
                  <a:pt x="329" y="1456"/>
                </a:lnTo>
                <a:lnTo>
                  <a:pt x="329" y="1455"/>
                </a:lnTo>
                <a:lnTo>
                  <a:pt x="328" y="1455"/>
                </a:lnTo>
                <a:lnTo>
                  <a:pt x="328" y="1453"/>
                </a:lnTo>
                <a:lnTo>
                  <a:pt x="325" y="1452"/>
                </a:lnTo>
                <a:lnTo>
                  <a:pt x="324" y="1452"/>
                </a:lnTo>
                <a:lnTo>
                  <a:pt x="323" y="1451"/>
                </a:lnTo>
                <a:lnTo>
                  <a:pt x="321" y="1451"/>
                </a:lnTo>
                <a:lnTo>
                  <a:pt x="320" y="1451"/>
                </a:lnTo>
                <a:lnTo>
                  <a:pt x="319" y="1449"/>
                </a:lnTo>
                <a:lnTo>
                  <a:pt x="318" y="1449"/>
                </a:lnTo>
                <a:lnTo>
                  <a:pt x="317" y="1449"/>
                </a:lnTo>
                <a:lnTo>
                  <a:pt x="315" y="1449"/>
                </a:lnTo>
                <a:lnTo>
                  <a:pt x="315" y="1448"/>
                </a:lnTo>
                <a:lnTo>
                  <a:pt x="314" y="1448"/>
                </a:lnTo>
                <a:lnTo>
                  <a:pt x="313" y="1448"/>
                </a:lnTo>
                <a:lnTo>
                  <a:pt x="311" y="1448"/>
                </a:lnTo>
                <a:lnTo>
                  <a:pt x="310" y="1448"/>
                </a:lnTo>
                <a:lnTo>
                  <a:pt x="310" y="1447"/>
                </a:lnTo>
                <a:lnTo>
                  <a:pt x="304" y="1447"/>
                </a:lnTo>
                <a:lnTo>
                  <a:pt x="300" y="1446"/>
                </a:lnTo>
                <a:lnTo>
                  <a:pt x="300" y="1448"/>
                </a:lnTo>
                <a:lnTo>
                  <a:pt x="289" y="1449"/>
                </a:lnTo>
                <a:lnTo>
                  <a:pt x="283" y="1452"/>
                </a:lnTo>
                <a:lnTo>
                  <a:pt x="279" y="1453"/>
                </a:lnTo>
                <a:lnTo>
                  <a:pt x="275" y="1455"/>
                </a:lnTo>
                <a:lnTo>
                  <a:pt x="270" y="1459"/>
                </a:lnTo>
                <a:lnTo>
                  <a:pt x="268" y="1456"/>
                </a:lnTo>
                <a:lnTo>
                  <a:pt x="287" y="1443"/>
                </a:lnTo>
                <a:lnTo>
                  <a:pt x="288" y="1443"/>
                </a:lnTo>
                <a:lnTo>
                  <a:pt x="267" y="1439"/>
                </a:lnTo>
                <a:lnTo>
                  <a:pt x="267" y="1440"/>
                </a:lnTo>
                <a:lnTo>
                  <a:pt x="271" y="1440"/>
                </a:lnTo>
                <a:lnTo>
                  <a:pt x="274" y="1443"/>
                </a:lnTo>
                <a:lnTo>
                  <a:pt x="268" y="1446"/>
                </a:lnTo>
                <a:lnTo>
                  <a:pt x="266" y="1449"/>
                </a:lnTo>
                <a:lnTo>
                  <a:pt x="261" y="1453"/>
                </a:lnTo>
                <a:lnTo>
                  <a:pt x="256" y="1453"/>
                </a:lnTo>
                <a:lnTo>
                  <a:pt x="252" y="1453"/>
                </a:lnTo>
                <a:lnTo>
                  <a:pt x="252" y="1447"/>
                </a:lnTo>
                <a:lnTo>
                  <a:pt x="251" y="1447"/>
                </a:lnTo>
                <a:lnTo>
                  <a:pt x="251" y="1436"/>
                </a:lnTo>
                <a:lnTo>
                  <a:pt x="249" y="1436"/>
                </a:lnTo>
                <a:lnTo>
                  <a:pt x="247" y="1436"/>
                </a:lnTo>
                <a:lnTo>
                  <a:pt x="231" y="1433"/>
                </a:lnTo>
                <a:lnTo>
                  <a:pt x="228" y="1433"/>
                </a:lnTo>
                <a:lnTo>
                  <a:pt x="225" y="1431"/>
                </a:lnTo>
                <a:lnTo>
                  <a:pt x="222" y="1430"/>
                </a:lnTo>
                <a:lnTo>
                  <a:pt x="219" y="1430"/>
                </a:lnTo>
                <a:lnTo>
                  <a:pt x="218" y="1429"/>
                </a:lnTo>
                <a:lnTo>
                  <a:pt x="215" y="1429"/>
                </a:lnTo>
                <a:lnTo>
                  <a:pt x="213" y="1427"/>
                </a:lnTo>
                <a:lnTo>
                  <a:pt x="212" y="1426"/>
                </a:lnTo>
                <a:lnTo>
                  <a:pt x="205" y="1426"/>
                </a:lnTo>
                <a:lnTo>
                  <a:pt x="204" y="1425"/>
                </a:lnTo>
                <a:lnTo>
                  <a:pt x="203" y="1425"/>
                </a:lnTo>
                <a:lnTo>
                  <a:pt x="203" y="1426"/>
                </a:lnTo>
                <a:lnTo>
                  <a:pt x="201" y="1426"/>
                </a:lnTo>
                <a:lnTo>
                  <a:pt x="200" y="1426"/>
                </a:lnTo>
                <a:lnTo>
                  <a:pt x="199" y="1426"/>
                </a:lnTo>
                <a:lnTo>
                  <a:pt x="168" y="1426"/>
                </a:lnTo>
                <a:lnTo>
                  <a:pt x="161" y="1426"/>
                </a:lnTo>
                <a:lnTo>
                  <a:pt x="154" y="1426"/>
                </a:lnTo>
                <a:lnTo>
                  <a:pt x="148" y="1427"/>
                </a:lnTo>
                <a:lnTo>
                  <a:pt x="143" y="1427"/>
                </a:lnTo>
                <a:lnTo>
                  <a:pt x="137" y="1427"/>
                </a:lnTo>
                <a:lnTo>
                  <a:pt x="137" y="1421"/>
                </a:lnTo>
                <a:lnTo>
                  <a:pt x="137" y="1403"/>
                </a:lnTo>
                <a:lnTo>
                  <a:pt x="137" y="1390"/>
                </a:lnTo>
                <a:lnTo>
                  <a:pt x="137" y="1365"/>
                </a:lnTo>
                <a:lnTo>
                  <a:pt x="137" y="1336"/>
                </a:lnTo>
                <a:lnTo>
                  <a:pt x="106" y="1305"/>
                </a:lnTo>
                <a:lnTo>
                  <a:pt x="106" y="1303"/>
                </a:lnTo>
                <a:lnTo>
                  <a:pt x="76" y="1273"/>
                </a:lnTo>
                <a:lnTo>
                  <a:pt x="75" y="1272"/>
                </a:lnTo>
                <a:lnTo>
                  <a:pt x="75" y="1271"/>
                </a:lnTo>
                <a:lnTo>
                  <a:pt x="75" y="1243"/>
                </a:lnTo>
                <a:lnTo>
                  <a:pt x="75" y="1182"/>
                </a:lnTo>
                <a:lnTo>
                  <a:pt x="73" y="1120"/>
                </a:lnTo>
                <a:lnTo>
                  <a:pt x="58" y="1120"/>
                </a:lnTo>
                <a:lnTo>
                  <a:pt x="58" y="1104"/>
                </a:lnTo>
                <a:lnTo>
                  <a:pt x="75" y="1104"/>
                </a:lnTo>
                <a:lnTo>
                  <a:pt x="75" y="1120"/>
                </a:lnTo>
                <a:lnTo>
                  <a:pt x="135" y="1120"/>
                </a:lnTo>
                <a:lnTo>
                  <a:pt x="135" y="1097"/>
                </a:lnTo>
                <a:lnTo>
                  <a:pt x="129" y="1097"/>
                </a:lnTo>
                <a:lnTo>
                  <a:pt x="128" y="1097"/>
                </a:lnTo>
                <a:lnTo>
                  <a:pt x="128" y="1089"/>
                </a:lnTo>
                <a:lnTo>
                  <a:pt x="121" y="1089"/>
                </a:lnTo>
                <a:lnTo>
                  <a:pt x="121" y="1104"/>
                </a:lnTo>
                <a:lnTo>
                  <a:pt x="104" y="1104"/>
                </a:lnTo>
                <a:lnTo>
                  <a:pt x="104" y="1089"/>
                </a:lnTo>
                <a:lnTo>
                  <a:pt x="104" y="1085"/>
                </a:lnTo>
                <a:lnTo>
                  <a:pt x="106" y="1084"/>
                </a:lnTo>
                <a:lnTo>
                  <a:pt x="107" y="1084"/>
                </a:lnTo>
                <a:lnTo>
                  <a:pt x="108" y="1084"/>
                </a:lnTo>
                <a:lnTo>
                  <a:pt x="110" y="1082"/>
                </a:lnTo>
                <a:lnTo>
                  <a:pt x="111" y="1081"/>
                </a:lnTo>
                <a:lnTo>
                  <a:pt x="112" y="1081"/>
                </a:lnTo>
                <a:lnTo>
                  <a:pt x="112" y="1080"/>
                </a:lnTo>
                <a:lnTo>
                  <a:pt x="112" y="1078"/>
                </a:lnTo>
                <a:lnTo>
                  <a:pt x="113" y="1078"/>
                </a:lnTo>
                <a:lnTo>
                  <a:pt x="113" y="1077"/>
                </a:lnTo>
                <a:lnTo>
                  <a:pt x="115" y="1074"/>
                </a:lnTo>
                <a:lnTo>
                  <a:pt x="115" y="1073"/>
                </a:lnTo>
                <a:lnTo>
                  <a:pt x="115" y="1072"/>
                </a:lnTo>
                <a:lnTo>
                  <a:pt x="115" y="1071"/>
                </a:lnTo>
                <a:lnTo>
                  <a:pt x="116" y="1068"/>
                </a:lnTo>
                <a:lnTo>
                  <a:pt x="116" y="1067"/>
                </a:lnTo>
                <a:lnTo>
                  <a:pt x="116" y="1065"/>
                </a:lnTo>
                <a:lnTo>
                  <a:pt x="117" y="1065"/>
                </a:lnTo>
                <a:lnTo>
                  <a:pt x="117" y="1064"/>
                </a:lnTo>
                <a:lnTo>
                  <a:pt x="119" y="1064"/>
                </a:lnTo>
                <a:lnTo>
                  <a:pt x="119" y="1063"/>
                </a:lnTo>
                <a:lnTo>
                  <a:pt x="120" y="1063"/>
                </a:lnTo>
                <a:lnTo>
                  <a:pt x="126" y="1060"/>
                </a:lnTo>
                <a:lnTo>
                  <a:pt x="133" y="1058"/>
                </a:lnTo>
                <a:lnTo>
                  <a:pt x="134" y="1058"/>
                </a:lnTo>
                <a:lnTo>
                  <a:pt x="135" y="1056"/>
                </a:lnTo>
                <a:lnTo>
                  <a:pt x="134" y="997"/>
                </a:lnTo>
                <a:lnTo>
                  <a:pt x="104" y="1006"/>
                </a:lnTo>
                <a:lnTo>
                  <a:pt x="104" y="1003"/>
                </a:lnTo>
                <a:lnTo>
                  <a:pt x="104" y="997"/>
                </a:lnTo>
                <a:lnTo>
                  <a:pt x="104" y="994"/>
                </a:lnTo>
                <a:lnTo>
                  <a:pt x="103" y="937"/>
                </a:lnTo>
                <a:lnTo>
                  <a:pt x="103" y="935"/>
                </a:lnTo>
                <a:lnTo>
                  <a:pt x="81" y="935"/>
                </a:lnTo>
                <a:lnTo>
                  <a:pt x="80" y="935"/>
                </a:lnTo>
                <a:lnTo>
                  <a:pt x="79" y="935"/>
                </a:lnTo>
                <a:lnTo>
                  <a:pt x="77" y="935"/>
                </a:lnTo>
                <a:lnTo>
                  <a:pt x="77" y="934"/>
                </a:lnTo>
                <a:lnTo>
                  <a:pt x="76" y="934"/>
                </a:lnTo>
                <a:lnTo>
                  <a:pt x="76" y="932"/>
                </a:lnTo>
                <a:lnTo>
                  <a:pt x="75" y="932"/>
                </a:lnTo>
                <a:lnTo>
                  <a:pt x="75" y="931"/>
                </a:lnTo>
                <a:lnTo>
                  <a:pt x="75" y="930"/>
                </a:lnTo>
                <a:lnTo>
                  <a:pt x="73" y="930"/>
                </a:lnTo>
                <a:lnTo>
                  <a:pt x="73" y="928"/>
                </a:lnTo>
                <a:lnTo>
                  <a:pt x="73" y="927"/>
                </a:lnTo>
                <a:lnTo>
                  <a:pt x="72" y="927"/>
                </a:lnTo>
                <a:lnTo>
                  <a:pt x="72" y="919"/>
                </a:lnTo>
                <a:lnTo>
                  <a:pt x="72" y="897"/>
                </a:lnTo>
                <a:lnTo>
                  <a:pt x="72" y="874"/>
                </a:lnTo>
                <a:lnTo>
                  <a:pt x="37" y="874"/>
                </a:lnTo>
                <a:lnTo>
                  <a:pt x="36" y="874"/>
                </a:lnTo>
                <a:lnTo>
                  <a:pt x="35" y="875"/>
                </a:lnTo>
                <a:lnTo>
                  <a:pt x="33" y="875"/>
                </a:lnTo>
                <a:lnTo>
                  <a:pt x="32" y="877"/>
                </a:lnTo>
                <a:lnTo>
                  <a:pt x="31" y="877"/>
                </a:lnTo>
                <a:lnTo>
                  <a:pt x="31" y="878"/>
                </a:lnTo>
                <a:lnTo>
                  <a:pt x="29" y="878"/>
                </a:lnTo>
                <a:lnTo>
                  <a:pt x="25" y="874"/>
                </a:lnTo>
                <a:lnTo>
                  <a:pt x="14" y="858"/>
                </a:lnTo>
                <a:lnTo>
                  <a:pt x="11" y="855"/>
                </a:lnTo>
                <a:lnTo>
                  <a:pt x="10" y="855"/>
                </a:lnTo>
                <a:lnTo>
                  <a:pt x="10" y="853"/>
                </a:lnTo>
                <a:lnTo>
                  <a:pt x="9" y="853"/>
                </a:lnTo>
                <a:lnTo>
                  <a:pt x="9" y="852"/>
                </a:lnTo>
                <a:lnTo>
                  <a:pt x="0" y="844"/>
                </a:lnTo>
                <a:lnTo>
                  <a:pt x="0" y="843"/>
                </a:lnTo>
                <a:lnTo>
                  <a:pt x="5" y="839"/>
                </a:lnTo>
                <a:lnTo>
                  <a:pt x="6" y="839"/>
                </a:lnTo>
                <a:lnTo>
                  <a:pt x="6" y="838"/>
                </a:lnTo>
                <a:lnTo>
                  <a:pt x="7" y="838"/>
                </a:lnTo>
                <a:lnTo>
                  <a:pt x="7" y="836"/>
                </a:lnTo>
                <a:lnTo>
                  <a:pt x="9" y="836"/>
                </a:lnTo>
                <a:lnTo>
                  <a:pt x="9" y="835"/>
                </a:lnTo>
                <a:lnTo>
                  <a:pt x="10" y="834"/>
                </a:lnTo>
                <a:lnTo>
                  <a:pt x="10" y="832"/>
                </a:lnTo>
                <a:lnTo>
                  <a:pt x="11" y="831"/>
                </a:lnTo>
                <a:lnTo>
                  <a:pt x="10" y="812"/>
                </a:lnTo>
                <a:lnTo>
                  <a:pt x="10" y="800"/>
                </a:lnTo>
                <a:lnTo>
                  <a:pt x="10" y="789"/>
                </a:lnTo>
                <a:lnTo>
                  <a:pt x="10" y="775"/>
                </a:lnTo>
                <a:lnTo>
                  <a:pt x="10" y="763"/>
                </a:lnTo>
                <a:lnTo>
                  <a:pt x="10" y="750"/>
                </a:lnTo>
                <a:lnTo>
                  <a:pt x="10" y="736"/>
                </a:lnTo>
                <a:lnTo>
                  <a:pt x="10" y="734"/>
                </a:lnTo>
                <a:lnTo>
                  <a:pt x="10" y="720"/>
                </a:lnTo>
                <a:lnTo>
                  <a:pt x="10" y="705"/>
                </a:lnTo>
                <a:lnTo>
                  <a:pt x="10" y="689"/>
                </a:lnTo>
                <a:lnTo>
                  <a:pt x="18" y="689"/>
                </a:lnTo>
                <a:lnTo>
                  <a:pt x="25" y="689"/>
                </a:lnTo>
                <a:lnTo>
                  <a:pt x="33" y="688"/>
                </a:lnTo>
                <a:lnTo>
                  <a:pt x="41" y="688"/>
                </a:lnTo>
                <a:lnTo>
                  <a:pt x="41" y="627"/>
                </a:lnTo>
                <a:lnTo>
                  <a:pt x="71" y="626"/>
                </a:lnTo>
                <a:lnTo>
                  <a:pt x="133" y="626"/>
                </a:lnTo>
                <a:lnTo>
                  <a:pt x="195" y="626"/>
                </a:lnTo>
                <a:lnTo>
                  <a:pt x="257" y="626"/>
                </a:lnTo>
                <a:lnTo>
                  <a:pt x="257" y="620"/>
                </a:lnTo>
                <a:lnTo>
                  <a:pt x="252" y="620"/>
                </a:lnTo>
                <a:lnTo>
                  <a:pt x="249" y="619"/>
                </a:lnTo>
                <a:lnTo>
                  <a:pt x="248" y="612"/>
                </a:lnTo>
                <a:lnTo>
                  <a:pt x="231" y="608"/>
                </a:lnTo>
                <a:lnTo>
                  <a:pt x="223" y="604"/>
                </a:lnTo>
                <a:lnTo>
                  <a:pt x="217" y="602"/>
                </a:lnTo>
                <a:lnTo>
                  <a:pt x="213" y="601"/>
                </a:lnTo>
                <a:lnTo>
                  <a:pt x="208" y="597"/>
                </a:lnTo>
                <a:lnTo>
                  <a:pt x="204" y="599"/>
                </a:lnTo>
                <a:lnTo>
                  <a:pt x="200" y="600"/>
                </a:lnTo>
                <a:lnTo>
                  <a:pt x="200" y="599"/>
                </a:lnTo>
                <a:lnTo>
                  <a:pt x="199" y="599"/>
                </a:lnTo>
                <a:lnTo>
                  <a:pt x="195" y="597"/>
                </a:lnTo>
                <a:lnTo>
                  <a:pt x="195" y="563"/>
                </a:lnTo>
                <a:lnTo>
                  <a:pt x="194" y="508"/>
                </a:lnTo>
                <a:lnTo>
                  <a:pt x="317" y="520"/>
                </a:lnTo>
                <a:lnTo>
                  <a:pt x="319" y="520"/>
                </a:lnTo>
                <a:lnTo>
                  <a:pt x="320" y="520"/>
                </a:lnTo>
                <a:lnTo>
                  <a:pt x="323" y="520"/>
                </a:lnTo>
                <a:lnTo>
                  <a:pt x="325" y="521"/>
                </a:lnTo>
                <a:lnTo>
                  <a:pt x="328" y="521"/>
                </a:lnTo>
                <a:lnTo>
                  <a:pt x="331" y="521"/>
                </a:lnTo>
                <a:lnTo>
                  <a:pt x="333" y="522"/>
                </a:lnTo>
                <a:lnTo>
                  <a:pt x="336" y="522"/>
                </a:lnTo>
                <a:lnTo>
                  <a:pt x="338" y="523"/>
                </a:lnTo>
                <a:lnTo>
                  <a:pt x="340" y="523"/>
                </a:lnTo>
                <a:lnTo>
                  <a:pt x="342" y="525"/>
                </a:lnTo>
                <a:lnTo>
                  <a:pt x="345" y="525"/>
                </a:lnTo>
                <a:lnTo>
                  <a:pt x="347" y="526"/>
                </a:lnTo>
                <a:lnTo>
                  <a:pt x="347" y="509"/>
                </a:lnTo>
                <a:lnTo>
                  <a:pt x="347" y="502"/>
                </a:lnTo>
                <a:lnTo>
                  <a:pt x="373" y="502"/>
                </a:lnTo>
                <a:lnTo>
                  <a:pt x="378" y="502"/>
                </a:lnTo>
                <a:lnTo>
                  <a:pt x="378" y="470"/>
                </a:lnTo>
                <a:lnTo>
                  <a:pt x="497" y="469"/>
                </a:lnTo>
                <a:lnTo>
                  <a:pt x="499" y="469"/>
                </a:lnTo>
                <a:lnTo>
                  <a:pt x="505" y="469"/>
                </a:lnTo>
                <a:lnTo>
                  <a:pt x="519" y="469"/>
                </a:lnTo>
                <a:lnTo>
                  <a:pt x="527" y="469"/>
                </a:lnTo>
                <a:lnTo>
                  <a:pt x="598" y="469"/>
                </a:lnTo>
                <a:lnTo>
                  <a:pt x="622" y="469"/>
                </a:lnTo>
                <a:lnTo>
                  <a:pt x="645" y="469"/>
                </a:lnTo>
                <a:lnTo>
                  <a:pt x="682" y="469"/>
                </a:lnTo>
                <a:lnTo>
                  <a:pt x="682" y="441"/>
                </a:lnTo>
                <a:lnTo>
                  <a:pt x="682" y="438"/>
                </a:lnTo>
                <a:lnTo>
                  <a:pt x="743" y="437"/>
                </a:lnTo>
                <a:lnTo>
                  <a:pt x="744" y="437"/>
                </a:lnTo>
                <a:lnTo>
                  <a:pt x="744" y="480"/>
                </a:lnTo>
                <a:lnTo>
                  <a:pt x="795" y="478"/>
                </a:lnTo>
                <a:lnTo>
                  <a:pt x="795" y="480"/>
                </a:lnTo>
                <a:lnTo>
                  <a:pt x="795" y="498"/>
                </a:lnTo>
                <a:lnTo>
                  <a:pt x="806" y="498"/>
                </a:lnTo>
                <a:lnTo>
                  <a:pt x="858" y="498"/>
                </a:lnTo>
                <a:lnTo>
                  <a:pt x="867" y="496"/>
                </a:lnTo>
                <a:lnTo>
                  <a:pt x="929" y="496"/>
                </a:lnTo>
                <a:lnTo>
                  <a:pt x="990" y="496"/>
                </a:lnTo>
                <a:lnTo>
                  <a:pt x="990" y="434"/>
                </a:lnTo>
                <a:lnTo>
                  <a:pt x="990" y="373"/>
                </a:lnTo>
                <a:lnTo>
                  <a:pt x="990" y="311"/>
                </a:lnTo>
                <a:lnTo>
                  <a:pt x="990" y="249"/>
                </a:lnTo>
                <a:lnTo>
                  <a:pt x="989" y="249"/>
                </a:lnTo>
                <a:lnTo>
                  <a:pt x="928" y="249"/>
                </a:lnTo>
                <a:lnTo>
                  <a:pt x="866" y="251"/>
                </a:lnTo>
                <a:lnTo>
                  <a:pt x="805" y="251"/>
                </a:lnTo>
                <a:lnTo>
                  <a:pt x="805" y="239"/>
                </a:lnTo>
                <a:lnTo>
                  <a:pt x="806" y="239"/>
                </a:lnTo>
                <a:lnTo>
                  <a:pt x="806" y="235"/>
                </a:lnTo>
                <a:lnTo>
                  <a:pt x="805" y="235"/>
                </a:lnTo>
                <a:lnTo>
                  <a:pt x="804" y="190"/>
                </a:lnTo>
                <a:lnTo>
                  <a:pt x="804" y="128"/>
                </a:lnTo>
                <a:lnTo>
                  <a:pt x="804" y="66"/>
                </a:lnTo>
                <a:lnTo>
                  <a:pt x="804" y="39"/>
                </a:lnTo>
                <a:lnTo>
                  <a:pt x="866" y="39"/>
                </a:lnTo>
                <a:lnTo>
                  <a:pt x="866" y="66"/>
                </a:lnTo>
                <a:lnTo>
                  <a:pt x="927" y="66"/>
                </a:lnTo>
                <a:lnTo>
                  <a:pt x="930" y="66"/>
                </a:lnTo>
                <a:lnTo>
                  <a:pt x="932" y="67"/>
                </a:lnTo>
                <a:lnTo>
                  <a:pt x="933" y="67"/>
                </a:lnTo>
                <a:lnTo>
                  <a:pt x="933" y="68"/>
                </a:lnTo>
                <a:lnTo>
                  <a:pt x="934" y="68"/>
                </a:lnTo>
                <a:lnTo>
                  <a:pt x="934" y="70"/>
                </a:lnTo>
                <a:lnTo>
                  <a:pt x="936" y="70"/>
                </a:lnTo>
                <a:lnTo>
                  <a:pt x="936" y="71"/>
                </a:lnTo>
                <a:lnTo>
                  <a:pt x="937" y="71"/>
                </a:lnTo>
                <a:lnTo>
                  <a:pt x="937" y="72"/>
                </a:lnTo>
                <a:lnTo>
                  <a:pt x="938" y="72"/>
                </a:lnTo>
                <a:lnTo>
                  <a:pt x="940" y="73"/>
                </a:lnTo>
                <a:lnTo>
                  <a:pt x="941" y="73"/>
                </a:lnTo>
                <a:lnTo>
                  <a:pt x="941" y="75"/>
                </a:lnTo>
                <a:lnTo>
                  <a:pt x="942" y="75"/>
                </a:lnTo>
                <a:lnTo>
                  <a:pt x="943" y="76"/>
                </a:lnTo>
                <a:lnTo>
                  <a:pt x="945" y="77"/>
                </a:lnTo>
                <a:lnTo>
                  <a:pt x="946" y="77"/>
                </a:lnTo>
                <a:lnTo>
                  <a:pt x="947" y="79"/>
                </a:lnTo>
                <a:lnTo>
                  <a:pt x="948" y="79"/>
                </a:lnTo>
                <a:lnTo>
                  <a:pt x="950" y="80"/>
                </a:lnTo>
                <a:lnTo>
                  <a:pt x="951" y="80"/>
                </a:lnTo>
                <a:lnTo>
                  <a:pt x="951" y="81"/>
                </a:lnTo>
                <a:lnTo>
                  <a:pt x="952" y="81"/>
                </a:lnTo>
                <a:lnTo>
                  <a:pt x="954" y="81"/>
                </a:lnTo>
                <a:lnTo>
                  <a:pt x="954" y="82"/>
                </a:lnTo>
                <a:lnTo>
                  <a:pt x="955" y="82"/>
                </a:lnTo>
                <a:lnTo>
                  <a:pt x="956" y="82"/>
                </a:lnTo>
                <a:lnTo>
                  <a:pt x="957" y="84"/>
                </a:lnTo>
                <a:lnTo>
                  <a:pt x="959" y="84"/>
                </a:lnTo>
                <a:lnTo>
                  <a:pt x="960" y="84"/>
                </a:lnTo>
                <a:lnTo>
                  <a:pt x="960" y="85"/>
                </a:lnTo>
                <a:lnTo>
                  <a:pt x="961" y="85"/>
                </a:lnTo>
                <a:lnTo>
                  <a:pt x="963" y="85"/>
                </a:lnTo>
                <a:lnTo>
                  <a:pt x="964" y="86"/>
                </a:lnTo>
                <a:lnTo>
                  <a:pt x="965" y="86"/>
                </a:lnTo>
                <a:lnTo>
                  <a:pt x="967" y="86"/>
                </a:lnTo>
                <a:lnTo>
                  <a:pt x="968" y="86"/>
                </a:lnTo>
                <a:lnTo>
                  <a:pt x="968" y="88"/>
                </a:lnTo>
                <a:lnTo>
                  <a:pt x="969" y="88"/>
                </a:lnTo>
                <a:lnTo>
                  <a:pt x="970" y="88"/>
                </a:lnTo>
                <a:lnTo>
                  <a:pt x="972" y="88"/>
                </a:lnTo>
                <a:lnTo>
                  <a:pt x="973" y="89"/>
                </a:lnTo>
                <a:lnTo>
                  <a:pt x="974" y="89"/>
                </a:lnTo>
                <a:lnTo>
                  <a:pt x="976" y="89"/>
                </a:lnTo>
                <a:lnTo>
                  <a:pt x="977" y="89"/>
                </a:lnTo>
                <a:lnTo>
                  <a:pt x="978" y="89"/>
                </a:lnTo>
                <a:lnTo>
                  <a:pt x="978" y="90"/>
                </a:lnTo>
                <a:lnTo>
                  <a:pt x="980" y="90"/>
                </a:lnTo>
                <a:lnTo>
                  <a:pt x="981" y="90"/>
                </a:lnTo>
                <a:lnTo>
                  <a:pt x="983" y="90"/>
                </a:lnTo>
                <a:lnTo>
                  <a:pt x="989" y="90"/>
                </a:lnTo>
                <a:lnTo>
                  <a:pt x="1020" y="94"/>
                </a:lnTo>
                <a:lnTo>
                  <a:pt x="1023" y="95"/>
                </a:lnTo>
                <a:lnTo>
                  <a:pt x="1039" y="98"/>
                </a:lnTo>
                <a:lnTo>
                  <a:pt x="1040" y="98"/>
                </a:lnTo>
                <a:lnTo>
                  <a:pt x="1042" y="98"/>
                </a:lnTo>
                <a:lnTo>
                  <a:pt x="1042" y="99"/>
                </a:lnTo>
                <a:lnTo>
                  <a:pt x="1043" y="99"/>
                </a:lnTo>
                <a:lnTo>
                  <a:pt x="1044" y="99"/>
                </a:lnTo>
                <a:lnTo>
                  <a:pt x="1046" y="99"/>
                </a:lnTo>
                <a:lnTo>
                  <a:pt x="1046" y="101"/>
                </a:lnTo>
                <a:lnTo>
                  <a:pt x="1047" y="101"/>
                </a:lnTo>
                <a:lnTo>
                  <a:pt x="1048" y="101"/>
                </a:lnTo>
                <a:lnTo>
                  <a:pt x="1048" y="102"/>
                </a:lnTo>
                <a:lnTo>
                  <a:pt x="1049" y="102"/>
                </a:lnTo>
                <a:lnTo>
                  <a:pt x="1051" y="102"/>
                </a:lnTo>
                <a:lnTo>
                  <a:pt x="1051" y="103"/>
                </a:lnTo>
                <a:lnTo>
                  <a:pt x="1052" y="103"/>
                </a:lnTo>
                <a:lnTo>
                  <a:pt x="1052" y="105"/>
                </a:lnTo>
                <a:lnTo>
                  <a:pt x="1053" y="105"/>
                </a:lnTo>
                <a:lnTo>
                  <a:pt x="1054" y="106"/>
                </a:lnTo>
                <a:lnTo>
                  <a:pt x="1054" y="107"/>
                </a:lnTo>
                <a:lnTo>
                  <a:pt x="1056" y="107"/>
                </a:lnTo>
                <a:lnTo>
                  <a:pt x="1057" y="108"/>
                </a:lnTo>
                <a:lnTo>
                  <a:pt x="1064" y="116"/>
                </a:lnTo>
                <a:lnTo>
                  <a:pt x="1065" y="118"/>
                </a:lnTo>
                <a:lnTo>
                  <a:pt x="1065" y="119"/>
                </a:lnTo>
                <a:lnTo>
                  <a:pt x="1066" y="119"/>
                </a:lnTo>
                <a:lnTo>
                  <a:pt x="1066" y="120"/>
                </a:lnTo>
                <a:lnTo>
                  <a:pt x="1066" y="121"/>
                </a:lnTo>
                <a:lnTo>
                  <a:pt x="1065" y="123"/>
                </a:lnTo>
                <a:lnTo>
                  <a:pt x="1058" y="125"/>
                </a:lnTo>
                <a:lnTo>
                  <a:pt x="1058" y="126"/>
                </a:lnTo>
                <a:lnTo>
                  <a:pt x="1058" y="128"/>
                </a:lnTo>
                <a:lnTo>
                  <a:pt x="1067" y="129"/>
                </a:lnTo>
                <a:lnTo>
                  <a:pt x="1070" y="130"/>
                </a:lnTo>
                <a:lnTo>
                  <a:pt x="1070" y="132"/>
                </a:lnTo>
                <a:lnTo>
                  <a:pt x="1070" y="133"/>
                </a:lnTo>
                <a:lnTo>
                  <a:pt x="1071" y="133"/>
                </a:lnTo>
                <a:lnTo>
                  <a:pt x="1071" y="134"/>
                </a:lnTo>
                <a:lnTo>
                  <a:pt x="1071" y="135"/>
                </a:lnTo>
                <a:lnTo>
                  <a:pt x="1073" y="135"/>
                </a:lnTo>
                <a:lnTo>
                  <a:pt x="1073" y="137"/>
                </a:lnTo>
                <a:lnTo>
                  <a:pt x="1074" y="137"/>
                </a:lnTo>
                <a:lnTo>
                  <a:pt x="1074" y="138"/>
                </a:lnTo>
                <a:lnTo>
                  <a:pt x="1079" y="146"/>
                </a:lnTo>
                <a:lnTo>
                  <a:pt x="1080" y="146"/>
                </a:lnTo>
                <a:lnTo>
                  <a:pt x="1080" y="147"/>
                </a:lnTo>
                <a:lnTo>
                  <a:pt x="1082" y="147"/>
                </a:lnTo>
                <a:lnTo>
                  <a:pt x="1082" y="148"/>
                </a:lnTo>
                <a:lnTo>
                  <a:pt x="1083" y="150"/>
                </a:lnTo>
                <a:lnTo>
                  <a:pt x="1083" y="151"/>
                </a:lnTo>
                <a:lnTo>
                  <a:pt x="1096" y="177"/>
                </a:lnTo>
                <a:lnTo>
                  <a:pt x="1100" y="188"/>
                </a:lnTo>
                <a:lnTo>
                  <a:pt x="1101" y="192"/>
                </a:lnTo>
                <a:lnTo>
                  <a:pt x="1101" y="194"/>
                </a:lnTo>
                <a:lnTo>
                  <a:pt x="1102" y="195"/>
                </a:lnTo>
                <a:lnTo>
                  <a:pt x="1102" y="198"/>
                </a:lnTo>
                <a:lnTo>
                  <a:pt x="1102" y="199"/>
                </a:lnTo>
                <a:lnTo>
                  <a:pt x="1102" y="201"/>
                </a:lnTo>
                <a:lnTo>
                  <a:pt x="1102" y="203"/>
                </a:lnTo>
                <a:lnTo>
                  <a:pt x="1102" y="208"/>
                </a:lnTo>
                <a:lnTo>
                  <a:pt x="1102" y="209"/>
                </a:lnTo>
                <a:lnTo>
                  <a:pt x="1102" y="211"/>
                </a:lnTo>
                <a:lnTo>
                  <a:pt x="1102" y="212"/>
                </a:lnTo>
                <a:lnTo>
                  <a:pt x="1102" y="213"/>
                </a:lnTo>
                <a:lnTo>
                  <a:pt x="1102" y="214"/>
                </a:lnTo>
                <a:lnTo>
                  <a:pt x="1102" y="216"/>
                </a:lnTo>
                <a:lnTo>
                  <a:pt x="1100" y="235"/>
                </a:lnTo>
                <a:lnTo>
                  <a:pt x="1100" y="236"/>
                </a:lnTo>
                <a:lnTo>
                  <a:pt x="1100" y="238"/>
                </a:lnTo>
                <a:lnTo>
                  <a:pt x="1100" y="239"/>
                </a:lnTo>
                <a:lnTo>
                  <a:pt x="1100" y="240"/>
                </a:lnTo>
                <a:lnTo>
                  <a:pt x="1100" y="241"/>
                </a:lnTo>
                <a:lnTo>
                  <a:pt x="1100" y="244"/>
                </a:lnTo>
                <a:lnTo>
                  <a:pt x="1097" y="245"/>
                </a:lnTo>
                <a:lnTo>
                  <a:pt x="1076" y="247"/>
                </a:lnTo>
                <a:lnTo>
                  <a:pt x="1113" y="247"/>
                </a:lnTo>
                <a:lnTo>
                  <a:pt x="1139" y="245"/>
                </a:lnTo>
                <a:lnTo>
                  <a:pt x="1119" y="245"/>
                </a:lnTo>
                <a:lnTo>
                  <a:pt x="1118" y="244"/>
                </a:lnTo>
                <a:lnTo>
                  <a:pt x="1118" y="240"/>
                </a:lnTo>
                <a:lnTo>
                  <a:pt x="1118" y="239"/>
                </a:lnTo>
                <a:lnTo>
                  <a:pt x="1118" y="238"/>
                </a:lnTo>
                <a:lnTo>
                  <a:pt x="1118" y="236"/>
                </a:lnTo>
                <a:lnTo>
                  <a:pt x="1117" y="236"/>
                </a:lnTo>
                <a:lnTo>
                  <a:pt x="1117" y="235"/>
                </a:lnTo>
                <a:lnTo>
                  <a:pt x="1117" y="234"/>
                </a:lnTo>
                <a:lnTo>
                  <a:pt x="1115" y="225"/>
                </a:lnTo>
                <a:lnTo>
                  <a:pt x="1114" y="224"/>
                </a:lnTo>
                <a:lnTo>
                  <a:pt x="1114" y="222"/>
                </a:lnTo>
                <a:lnTo>
                  <a:pt x="1114" y="221"/>
                </a:lnTo>
                <a:lnTo>
                  <a:pt x="1114" y="220"/>
                </a:lnTo>
                <a:lnTo>
                  <a:pt x="1114" y="218"/>
                </a:lnTo>
                <a:lnTo>
                  <a:pt x="1113" y="209"/>
                </a:lnTo>
                <a:lnTo>
                  <a:pt x="1113" y="207"/>
                </a:lnTo>
                <a:lnTo>
                  <a:pt x="1113" y="204"/>
                </a:lnTo>
                <a:lnTo>
                  <a:pt x="1113" y="203"/>
                </a:lnTo>
                <a:lnTo>
                  <a:pt x="1111" y="200"/>
                </a:lnTo>
                <a:lnTo>
                  <a:pt x="1111" y="199"/>
                </a:lnTo>
                <a:lnTo>
                  <a:pt x="1111" y="196"/>
                </a:lnTo>
                <a:lnTo>
                  <a:pt x="1110" y="195"/>
                </a:lnTo>
                <a:lnTo>
                  <a:pt x="1110" y="192"/>
                </a:lnTo>
                <a:lnTo>
                  <a:pt x="1110" y="191"/>
                </a:lnTo>
                <a:lnTo>
                  <a:pt x="1109" y="188"/>
                </a:lnTo>
                <a:lnTo>
                  <a:pt x="1109" y="187"/>
                </a:lnTo>
                <a:lnTo>
                  <a:pt x="1109" y="186"/>
                </a:lnTo>
                <a:lnTo>
                  <a:pt x="1107" y="186"/>
                </a:lnTo>
                <a:lnTo>
                  <a:pt x="1107" y="185"/>
                </a:lnTo>
                <a:lnTo>
                  <a:pt x="1107" y="183"/>
                </a:lnTo>
                <a:lnTo>
                  <a:pt x="1105" y="178"/>
                </a:lnTo>
                <a:lnTo>
                  <a:pt x="1102" y="173"/>
                </a:lnTo>
                <a:lnTo>
                  <a:pt x="1098" y="163"/>
                </a:lnTo>
                <a:lnTo>
                  <a:pt x="1095" y="152"/>
                </a:lnTo>
                <a:lnTo>
                  <a:pt x="1088" y="134"/>
                </a:lnTo>
                <a:lnTo>
                  <a:pt x="1088" y="133"/>
                </a:lnTo>
                <a:lnTo>
                  <a:pt x="1088" y="132"/>
                </a:lnTo>
                <a:lnTo>
                  <a:pt x="1089" y="130"/>
                </a:lnTo>
                <a:lnTo>
                  <a:pt x="1107" y="128"/>
                </a:lnTo>
                <a:lnTo>
                  <a:pt x="1107" y="126"/>
                </a:lnTo>
                <a:lnTo>
                  <a:pt x="1107" y="125"/>
                </a:lnTo>
                <a:lnTo>
                  <a:pt x="1087" y="123"/>
                </a:lnTo>
                <a:lnTo>
                  <a:pt x="1086" y="121"/>
                </a:lnTo>
                <a:lnTo>
                  <a:pt x="1086" y="119"/>
                </a:lnTo>
                <a:lnTo>
                  <a:pt x="1084" y="119"/>
                </a:lnTo>
                <a:lnTo>
                  <a:pt x="1084" y="118"/>
                </a:lnTo>
                <a:lnTo>
                  <a:pt x="1084" y="116"/>
                </a:lnTo>
                <a:lnTo>
                  <a:pt x="1083" y="115"/>
                </a:lnTo>
                <a:lnTo>
                  <a:pt x="1083" y="114"/>
                </a:lnTo>
                <a:lnTo>
                  <a:pt x="1082" y="114"/>
                </a:lnTo>
                <a:lnTo>
                  <a:pt x="1082" y="112"/>
                </a:lnTo>
                <a:lnTo>
                  <a:pt x="1080" y="112"/>
                </a:lnTo>
                <a:lnTo>
                  <a:pt x="1080" y="111"/>
                </a:lnTo>
                <a:lnTo>
                  <a:pt x="1073" y="105"/>
                </a:lnTo>
                <a:lnTo>
                  <a:pt x="1071" y="103"/>
                </a:lnTo>
                <a:lnTo>
                  <a:pt x="1070" y="102"/>
                </a:lnTo>
                <a:lnTo>
                  <a:pt x="1069" y="101"/>
                </a:lnTo>
                <a:lnTo>
                  <a:pt x="1067" y="101"/>
                </a:lnTo>
                <a:lnTo>
                  <a:pt x="1067" y="99"/>
                </a:lnTo>
                <a:lnTo>
                  <a:pt x="1066" y="99"/>
                </a:lnTo>
                <a:lnTo>
                  <a:pt x="1065" y="98"/>
                </a:lnTo>
                <a:lnTo>
                  <a:pt x="1064" y="98"/>
                </a:lnTo>
                <a:lnTo>
                  <a:pt x="1064" y="97"/>
                </a:lnTo>
                <a:lnTo>
                  <a:pt x="1062" y="97"/>
                </a:lnTo>
                <a:lnTo>
                  <a:pt x="1061" y="95"/>
                </a:lnTo>
                <a:lnTo>
                  <a:pt x="1060" y="95"/>
                </a:lnTo>
                <a:lnTo>
                  <a:pt x="1060" y="94"/>
                </a:lnTo>
                <a:lnTo>
                  <a:pt x="1058" y="94"/>
                </a:lnTo>
                <a:lnTo>
                  <a:pt x="1057" y="94"/>
                </a:lnTo>
                <a:lnTo>
                  <a:pt x="1056" y="93"/>
                </a:lnTo>
                <a:lnTo>
                  <a:pt x="1054" y="93"/>
                </a:lnTo>
                <a:lnTo>
                  <a:pt x="1053" y="92"/>
                </a:lnTo>
                <a:lnTo>
                  <a:pt x="1052" y="92"/>
                </a:lnTo>
                <a:lnTo>
                  <a:pt x="1051" y="92"/>
                </a:lnTo>
                <a:lnTo>
                  <a:pt x="1049" y="90"/>
                </a:lnTo>
                <a:lnTo>
                  <a:pt x="1048" y="90"/>
                </a:lnTo>
                <a:lnTo>
                  <a:pt x="1047" y="90"/>
                </a:lnTo>
                <a:lnTo>
                  <a:pt x="1047" y="89"/>
                </a:lnTo>
                <a:lnTo>
                  <a:pt x="1046" y="89"/>
                </a:lnTo>
                <a:lnTo>
                  <a:pt x="1044" y="89"/>
                </a:lnTo>
                <a:lnTo>
                  <a:pt x="1043" y="89"/>
                </a:lnTo>
                <a:lnTo>
                  <a:pt x="1042" y="89"/>
                </a:lnTo>
                <a:lnTo>
                  <a:pt x="1042" y="88"/>
                </a:lnTo>
                <a:lnTo>
                  <a:pt x="1040" y="88"/>
                </a:lnTo>
                <a:lnTo>
                  <a:pt x="1039" y="88"/>
                </a:lnTo>
                <a:lnTo>
                  <a:pt x="1038" y="88"/>
                </a:lnTo>
                <a:lnTo>
                  <a:pt x="1036" y="88"/>
                </a:lnTo>
                <a:lnTo>
                  <a:pt x="1035" y="88"/>
                </a:lnTo>
                <a:lnTo>
                  <a:pt x="1034" y="88"/>
                </a:lnTo>
                <a:lnTo>
                  <a:pt x="1033" y="86"/>
                </a:lnTo>
                <a:lnTo>
                  <a:pt x="1005" y="85"/>
                </a:lnTo>
                <a:lnTo>
                  <a:pt x="1001" y="85"/>
                </a:lnTo>
                <a:lnTo>
                  <a:pt x="989" y="84"/>
                </a:lnTo>
                <a:lnTo>
                  <a:pt x="983" y="84"/>
                </a:lnTo>
                <a:lnTo>
                  <a:pt x="981" y="82"/>
                </a:lnTo>
                <a:lnTo>
                  <a:pt x="980" y="82"/>
                </a:lnTo>
                <a:lnTo>
                  <a:pt x="978" y="82"/>
                </a:lnTo>
                <a:lnTo>
                  <a:pt x="977" y="82"/>
                </a:lnTo>
                <a:lnTo>
                  <a:pt x="976" y="82"/>
                </a:lnTo>
                <a:lnTo>
                  <a:pt x="974" y="81"/>
                </a:lnTo>
                <a:lnTo>
                  <a:pt x="973" y="81"/>
                </a:lnTo>
                <a:lnTo>
                  <a:pt x="972" y="81"/>
                </a:lnTo>
                <a:lnTo>
                  <a:pt x="970" y="81"/>
                </a:lnTo>
                <a:lnTo>
                  <a:pt x="969" y="80"/>
                </a:lnTo>
                <a:lnTo>
                  <a:pt x="968" y="80"/>
                </a:lnTo>
                <a:lnTo>
                  <a:pt x="969" y="66"/>
                </a:lnTo>
                <a:lnTo>
                  <a:pt x="989" y="66"/>
                </a:lnTo>
                <a:lnTo>
                  <a:pt x="1051" y="64"/>
                </a:lnTo>
                <a:lnTo>
                  <a:pt x="1111" y="64"/>
                </a:lnTo>
                <a:lnTo>
                  <a:pt x="1172" y="63"/>
                </a:lnTo>
                <a:lnTo>
                  <a:pt x="1233" y="61"/>
                </a:lnTo>
                <a:lnTo>
                  <a:pt x="1295" y="62"/>
                </a:lnTo>
                <a:lnTo>
                  <a:pt x="1357" y="62"/>
                </a:lnTo>
                <a:lnTo>
                  <a:pt x="1418" y="62"/>
                </a:lnTo>
                <a:lnTo>
                  <a:pt x="1419" y="124"/>
                </a:lnTo>
                <a:lnTo>
                  <a:pt x="1419" y="186"/>
                </a:lnTo>
                <a:lnTo>
                  <a:pt x="1419" y="247"/>
                </a:lnTo>
                <a:lnTo>
                  <a:pt x="1480" y="247"/>
                </a:lnTo>
                <a:lnTo>
                  <a:pt x="1481" y="247"/>
                </a:lnTo>
                <a:lnTo>
                  <a:pt x="1543" y="247"/>
                </a:lnTo>
                <a:lnTo>
                  <a:pt x="1604" y="245"/>
                </a:lnTo>
                <a:lnTo>
                  <a:pt x="1604" y="183"/>
                </a:lnTo>
                <a:lnTo>
                  <a:pt x="1604" y="123"/>
                </a:lnTo>
                <a:lnTo>
                  <a:pt x="1603" y="61"/>
                </a:lnTo>
                <a:lnTo>
                  <a:pt x="1603" y="39"/>
                </a:lnTo>
                <a:lnTo>
                  <a:pt x="1727" y="39"/>
                </a:lnTo>
                <a:lnTo>
                  <a:pt x="1737" y="39"/>
                </a:lnTo>
                <a:lnTo>
                  <a:pt x="1737" y="1"/>
                </a:lnTo>
                <a:lnTo>
                  <a:pt x="1743" y="1"/>
                </a:lnTo>
                <a:lnTo>
                  <a:pt x="1786" y="1"/>
                </a:lnTo>
                <a:lnTo>
                  <a:pt x="1848" y="0"/>
                </a:lnTo>
                <a:lnTo>
                  <a:pt x="1848" y="1"/>
                </a:lnTo>
                <a:lnTo>
                  <a:pt x="1848" y="63"/>
                </a:lnTo>
                <a:lnTo>
                  <a:pt x="1849" y="124"/>
                </a:lnTo>
                <a:lnTo>
                  <a:pt x="1787" y="124"/>
                </a:lnTo>
                <a:lnTo>
                  <a:pt x="1727" y="125"/>
                </a:lnTo>
                <a:lnTo>
                  <a:pt x="1728" y="186"/>
                </a:lnTo>
                <a:lnTo>
                  <a:pt x="1728" y="248"/>
                </a:lnTo>
                <a:lnTo>
                  <a:pt x="1789" y="247"/>
                </a:lnTo>
                <a:lnTo>
                  <a:pt x="1849" y="247"/>
                </a:lnTo>
                <a:lnTo>
                  <a:pt x="1851" y="309"/>
                </a:lnTo>
                <a:lnTo>
                  <a:pt x="1851" y="310"/>
                </a:lnTo>
                <a:lnTo>
                  <a:pt x="1849" y="310"/>
                </a:lnTo>
                <a:lnTo>
                  <a:pt x="1851" y="370"/>
                </a:lnTo>
                <a:lnTo>
                  <a:pt x="1914" y="370"/>
                </a:lnTo>
                <a:lnTo>
                  <a:pt x="1914" y="401"/>
                </a:lnTo>
                <a:lnTo>
                  <a:pt x="1917" y="401"/>
                </a:lnTo>
                <a:lnTo>
                  <a:pt x="1946" y="401"/>
                </a:lnTo>
                <a:lnTo>
                  <a:pt x="1946" y="430"/>
                </a:lnTo>
                <a:lnTo>
                  <a:pt x="1917" y="430"/>
                </a:lnTo>
                <a:lnTo>
                  <a:pt x="1915" y="430"/>
                </a:lnTo>
                <a:lnTo>
                  <a:pt x="1915" y="483"/>
                </a:lnTo>
                <a:lnTo>
                  <a:pt x="1915" y="493"/>
                </a:lnTo>
                <a:lnTo>
                  <a:pt x="1887" y="493"/>
                </a:lnTo>
                <a:lnTo>
                  <a:pt x="1887" y="523"/>
                </a:lnTo>
                <a:lnTo>
                  <a:pt x="1918" y="523"/>
                </a:lnTo>
                <a:lnTo>
                  <a:pt x="1949" y="523"/>
                </a:lnTo>
                <a:lnTo>
                  <a:pt x="1949" y="494"/>
                </a:lnTo>
                <a:lnTo>
                  <a:pt x="1979" y="494"/>
                </a:lnTo>
                <a:lnTo>
                  <a:pt x="1979" y="493"/>
                </a:lnTo>
                <a:lnTo>
                  <a:pt x="1978" y="430"/>
                </a:lnTo>
                <a:lnTo>
                  <a:pt x="1978" y="370"/>
                </a:lnTo>
                <a:lnTo>
                  <a:pt x="1976" y="307"/>
                </a:lnTo>
                <a:lnTo>
                  <a:pt x="1915" y="307"/>
                </a:lnTo>
                <a:lnTo>
                  <a:pt x="1915" y="247"/>
                </a:lnTo>
                <a:lnTo>
                  <a:pt x="1849" y="247"/>
                </a:lnTo>
                <a:lnTo>
                  <a:pt x="1849" y="186"/>
                </a:lnTo>
                <a:lnTo>
                  <a:pt x="1849" y="124"/>
                </a:lnTo>
                <a:lnTo>
                  <a:pt x="1913" y="124"/>
                </a:lnTo>
                <a:lnTo>
                  <a:pt x="1974" y="124"/>
                </a:lnTo>
                <a:lnTo>
                  <a:pt x="1975" y="124"/>
                </a:lnTo>
                <a:lnTo>
                  <a:pt x="2036" y="124"/>
                </a:lnTo>
                <a:lnTo>
                  <a:pt x="2037" y="186"/>
                </a:lnTo>
                <a:lnTo>
                  <a:pt x="2038" y="247"/>
                </a:lnTo>
                <a:lnTo>
                  <a:pt x="1978" y="247"/>
                </a:lnTo>
                <a:lnTo>
                  <a:pt x="1978" y="307"/>
                </a:lnTo>
                <a:lnTo>
                  <a:pt x="2039" y="309"/>
                </a:lnTo>
                <a:lnTo>
                  <a:pt x="2100" y="309"/>
                </a:lnTo>
                <a:lnTo>
                  <a:pt x="2100" y="340"/>
                </a:lnTo>
                <a:lnTo>
                  <a:pt x="2162" y="341"/>
                </a:lnTo>
                <a:lnTo>
                  <a:pt x="2223" y="341"/>
                </a:lnTo>
                <a:lnTo>
                  <a:pt x="2223" y="372"/>
                </a:lnTo>
                <a:lnTo>
                  <a:pt x="2285" y="372"/>
                </a:lnTo>
                <a:lnTo>
                  <a:pt x="2347" y="373"/>
                </a:lnTo>
                <a:lnTo>
                  <a:pt x="2408" y="373"/>
                </a:lnTo>
                <a:lnTo>
                  <a:pt x="2470" y="373"/>
                </a:lnTo>
                <a:lnTo>
                  <a:pt x="2532" y="375"/>
                </a:lnTo>
                <a:lnTo>
                  <a:pt x="2594" y="375"/>
                </a:lnTo>
                <a:lnTo>
                  <a:pt x="2594" y="376"/>
                </a:lnTo>
                <a:lnTo>
                  <a:pt x="2595" y="438"/>
                </a:lnTo>
                <a:lnTo>
                  <a:pt x="2595" y="499"/>
                </a:lnTo>
                <a:lnTo>
                  <a:pt x="2597" y="561"/>
                </a:lnTo>
                <a:lnTo>
                  <a:pt x="2598" y="583"/>
                </a:lnTo>
                <a:lnTo>
                  <a:pt x="2474" y="587"/>
                </a:lnTo>
                <a:lnTo>
                  <a:pt x="2474" y="620"/>
                </a:lnTo>
                <a:close/>
                <a:moveTo>
                  <a:pt x="1997" y="236"/>
                </a:moveTo>
                <a:lnTo>
                  <a:pt x="1978" y="236"/>
                </a:lnTo>
                <a:lnTo>
                  <a:pt x="1978" y="245"/>
                </a:lnTo>
                <a:lnTo>
                  <a:pt x="1998" y="245"/>
                </a:lnTo>
                <a:lnTo>
                  <a:pt x="1997" y="236"/>
                </a:lnTo>
                <a:close/>
                <a:moveTo>
                  <a:pt x="1978" y="186"/>
                </a:moveTo>
                <a:lnTo>
                  <a:pt x="1978" y="183"/>
                </a:lnTo>
                <a:lnTo>
                  <a:pt x="1976" y="183"/>
                </a:lnTo>
                <a:lnTo>
                  <a:pt x="1976" y="186"/>
                </a:lnTo>
                <a:lnTo>
                  <a:pt x="1978" y="186"/>
                </a:lnTo>
                <a:close/>
                <a:moveTo>
                  <a:pt x="1044" y="1921"/>
                </a:moveTo>
                <a:lnTo>
                  <a:pt x="1042" y="1920"/>
                </a:lnTo>
                <a:lnTo>
                  <a:pt x="1042" y="1921"/>
                </a:lnTo>
                <a:lnTo>
                  <a:pt x="1043" y="1923"/>
                </a:lnTo>
                <a:lnTo>
                  <a:pt x="1044" y="1923"/>
                </a:lnTo>
                <a:lnTo>
                  <a:pt x="1044" y="1921"/>
                </a:lnTo>
                <a:close/>
                <a:moveTo>
                  <a:pt x="1058" y="2095"/>
                </a:moveTo>
                <a:lnTo>
                  <a:pt x="1056" y="2095"/>
                </a:lnTo>
                <a:lnTo>
                  <a:pt x="1056" y="2097"/>
                </a:lnTo>
                <a:lnTo>
                  <a:pt x="1058" y="2097"/>
                </a:lnTo>
                <a:lnTo>
                  <a:pt x="1058" y="2095"/>
                </a:lnTo>
                <a:close/>
                <a:moveTo>
                  <a:pt x="1076" y="1960"/>
                </a:moveTo>
                <a:lnTo>
                  <a:pt x="1075" y="1960"/>
                </a:lnTo>
                <a:lnTo>
                  <a:pt x="1075" y="1963"/>
                </a:lnTo>
                <a:lnTo>
                  <a:pt x="1076" y="1963"/>
                </a:lnTo>
                <a:lnTo>
                  <a:pt x="1076" y="1960"/>
                </a:lnTo>
                <a:close/>
                <a:moveTo>
                  <a:pt x="1135" y="1920"/>
                </a:moveTo>
                <a:lnTo>
                  <a:pt x="1119" y="1913"/>
                </a:lnTo>
                <a:lnTo>
                  <a:pt x="1119" y="1914"/>
                </a:lnTo>
                <a:lnTo>
                  <a:pt x="1119" y="1915"/>
                </a:lnTo>
                <a:lnTo>
                  <a:pt x="1126" y="1917"/>
                </a:lnTo>
                <a:lnTo>
                  <a:pt x="1124" y="1921"/>
                </a:lnTo>
                <a:lnTo>
                  <a:pt x="1123" y="1921"/>
                </a:lnTo>
                <a:lnTo>
                  <a:pt x="1120" y="1927"/>
                </a:lnTo>
                <a:lnTo>
                  <a:pt x="1119" y="1927"/>
                </a:lnTo>
                <a:lnTo>
                  <a:pt x="1119" y="1925"/>
                </a:lnTo>
                <a:lnTo>
                  <a:pt x="1115" y="1925"/>
                </a:lnTo>
                <a:lnTo>
                  <a:pt x="1114" y="1919"/>
                </a:lnTo>
                <a:lnTo>
                  <a:pt x="1113" y="1919"/>
                </a:lnTo>
                <a:lnTo>
                  <a:pt x="1109" y="1920"/>
                </a:lnTo>
                <a:lnTo>
                  <a:pt x="1109" y="1921"/>
                </a:lnTo>
                <a:lnTo>
                  <a:pt x="1107" y="1924"/>
                </a:lnTo>
                <a:lnTo>
                  <a:pt x="1107" y="1925"/>
                </a:lnTo>
                <a:lnTo>
                  <a:pt x="1107" y="1927"/>
                </a:lnTo>
                <a:lnTo>
                  <a:pt x="1106" y="1927"/>
                </a:lnTo>
                <a:lnTo>
                  <a:pt x="1106" y="1925"/>
                </a:lnTo>
                <a:lnTo>
                  <a:pt x="1105" y="1925"/>
                </a:lnTo>
                <a:lnTo>
                  <a:pt x="1105" y="1924"/>
                </a:lnTo>
                <a:lnTo>
                  <a:pt x="1106" y="1924"/>
                </a:lnTo>
                <a:lnTo>
                  <a:pt x="1107" y="1921"/>
                </a:lnTo>
                <a:lnTo>
                  <a:pt x="1097" y="1921"/>
                </a:lnTo>
                <a:lnTo>
                  <a:pt x="1097" y="1929"/>
                </a:lnTo>
                <a:lnTo>
                  <a:pt x="1097" y="1933"/>
                </a:lnTo>
                <a:lnTo>
                  <a:pt x="1105" y="1933"/>
                </a:lnTo>
                <a:lnTo>
                  <a:pt x="1113" y="1933"/>
                </a:lnTo>
                <a:lnTo>
                  <a:pt x="1117" y="1933"/>
                </a:lnTo>
                <a:lnTo>
                  <a:pt x="1119" y="1933"/>
                </a:lnTo>
                <a:lnTo>
                  <a:pt x="1119" y="1940"/>
                </a:lnTo>
                <a:lnTo>
                  <a:pt x="1119" y="1942"/>
                </a:lnTo>
                <a:lnTo>
                  <a:pt x="1127" y="1942"/>
                </a:lnTo>
                <a:lnTo>
                  <a:pt x="1127" y="1927"/>
                </a:lnTo>
                <a:lnTo>
                  <a:pt x="1135" y="1927"/>
                </a:lnTo>
                <a:lnTo>
                  <a:pt x="1135" y="1925"/>
                </a:lnTo>
                <a:lnTo>
                  <a:pt x="1135" y="1920"/>
                </a:lnTo>
                <a:close/>
                <a:moveTo>
                  <a:pt x="1186" y="1949"/>
                </a:moveTo>
                <a:lnTo>
                  <a:pt x="1181" y="1946"/>
                </a:lnTo>
                <a:lnTo>
                  <a:pt x="1181" y="1972"/>
                </a:lnTo>
                <a:lnTo>
                  <a:pt x="1181" y="2035"/>
                </a:lnTo>
                <a:lnTo>
                  <a:pt x="1186" y="2035"/>
                </a:lnTo>
                <a:lnTo>
                  <a:pt x="1186" y="1972"/>
                </a:lnTo>
                <a:lnTo>
                  <a:pt x="1186" y="1949"/>
                </a:lnTo>
                <a:close/>
                <a:moveTo>
                  <a:pt x="1277" y="1974"/>
                </a:moveTo>
                <a:lnTo>
                  <a:pt x="1270" y="1974"/>
                </a:lnTo>
                <a:lnTo>
                  <a:pt x="1270" y="1982"/>
                </a:lnTo>
                <a:lnTo>
                  <a:pt x="1277" y="1982"/>
                </a:lnTo>
                <a:lnTo>
                  <a:pt x="1277" y="1974"/>
                </a:lnTo>
                <a:close/>
                <a:moveTo>
                  <a:pt x="1418" y="1601"/>
                </a:moveTo>
                <a:lnTo>
                  <a:pt x="1425" y="1601"/>
                </a:lnTo>
                <a:lnTo>
                  <a:pt x="1433" y="1601"/>
                </a:lnTo>
                <a:lnTo>
                  <a:pt x="1433" y="1587"/>
                </a:lnTo>
                <a:lnTo>
                  <a:pt x="1425" y="1587"/>
                </a:lnTo>
                <a:lnTo>
                  <a:pt x="1418" y="1587"/>
                </a:lnTo>
                <a:lnTo>
                  <a:pt x="1418" y="1601"/>
                </a:lnTo>
                <a:close/>
                <a:moveTo>
                  <a:pt x="1778" y="1352"/>
                </a:moveTo>
                <a:lnTo>
                  <a:pt x="1782" y="1352"/>
                </a:lnTo>
                <a:lnTo>
                  <a:pt x="1782" y="1349"/>
                </a:lnTo>
                <a:lnTo>
                  <a:pt x="1778" y="1349"/>
                </a:lnTo>
                <a:lnTo>
                  <a:pt x="1778" y="1352"/>
                </a:lnTo>
                <a:close/>
                <a:moveTo>
                  <a:pt x="1450" y="1240"/>
                </a:moveTo>
                <a:lnTo>
                  <a:pt x="1458" y="1240"/>
                </a:lnTo>
                <a:lnTo>
                  <a:pt x="1458" y="1232"/>
                </a:lnTo>
                <a:lnTo>
                  <a:pt x="1450" y="1232"/>
                </a:lnTo>
                <a:lnTo>
                  <a:pt x="1450" y="1240"/>
                </a:lnTo>
                <a:close/>
                <a:moveTo>
                  <a:pt x="1427" y="1240"/>
                </a:moveTo>
                <a:lnTo>
                  <a:pt x="1442" y="1240"/>
                </a:lnTo>
                <a:lnTo>
                  <a:pt x="1442" y="1232"/>
                </a:lnTo>
                <a:lnTo>
                  <a:pt x="1427" y="1232"/>
                </a:lnTo>
                <a:lnTo>
                  <a:pt x="1427" y="1240"/>
                </a:lnTo>
                <a:close/>
                <a:moveTo>
                  <a:pt x="1423" y="1273"/>
                </a:moveTo>
                <a:lnTo>
                  <a:pt x="1427" y="1273"/>
                </a:lnTo>
                <a:lnTo>
                  <a:pt x="1427" y="1271"/>
                </a:lnTo>
                <a:lnTo>
                  <a:pt x="1423" y="1271"/>
                </a:lnTo>
                <a:lnTo>
                  <a:pt x="1423" y="1273"/>
                </a:lnTo>
                <a:close/>
                <a:moveTo>
                  <a:pt x="1363" y="1188"/>
                </a:moveTo>
                <a:lnTo>
                  <a:pt x="1383" y="1188"/>
                </a:lnTo>
                <a:lnTo>
                  <a:pt x="1383" y="1170"/>
                </a:lnTo>
                <a:lnTo>
                  <a:pt x="1363" y="1170"/>
                </a:lnTo>
                <a:lnTo>
                  <a:pt x="1363" y="1188"/>
                </a:lnTo>
                <a:close/>
                <a:moveTo>
                  <a:pt x="1363" y="1294"/>
                </a:moveTo>
                <a:lnTo>
                  <a:pt x="1365" y="1294"/>
                </a:lnTo>
                <a:lnTo>
                  <a:pt x="1365" y="1254"/>
                </a:lnTo>
                <a:lnTo>
                  <a:pt x="1363" y="1254"/>
                </a:lnTo>
                <a:lnTo>
                  <a:pt x="1363" y="1268"/>
                </a:lnTo>
                <a:lnTo>
                  <a:pt x="1363" y="1270"/>
                </a:lnTo>
                <a:lnTo>
                  <a:pt x="1363" y="1276"/>
                </a:lnTo>
                <a:lnTo>
                  <a:pt x="1363" y="1281"/>
                </a:lnTo>
                <a:lnTo>
                  <a:pt x="1363" y="1289"/>
                </a:lnTo>
                <a:lnTo>
                  <a:pt x="1363" y="1294"/>
                </a:lnTo>
                <a:close/>
                <a:moveTo>
                  <a:pt x="996" y="1482"/>
                </a:moveTo>
                <a:lnTo>
                  <a:pt x="934" y="1482"/>
                </a:lnTo>
                <a:lnTo>
                  <a:pt x="874" y="1483"/>
                </a:lnTo>
                <a:lnTo>
                  <a:pt x="874" y="1422"/>
                </a:lnTo>
                <a:lnTo>
                  <a:pt x="874" y="1360"/>
                </a:lnTo>
                <a:lnTo>
                  <a:pt x="870" y="1360"/>
                </a:lnTo>
                <a:lnTo>
                  <a:pt x="870" y="1483"/>
                </a:lnTo>
                <a:lnTo>
                  <a:pt x="870" y="1605"/>
                </a:lnTo>
                <a:lnTo>
                  <a:pt x="874" y="1605"/>
                </a:lnTo>
                <a:lnTo>
                  <a:pt x="936" y="1605"/>
                </a:lnTo>
                <a:lnTo>
                  <a:pt x="996" y="1605"/>
                </a:lnTo>
                <a:lnTo>
                  <a:pt x="996" y="1544"/>
                </a:lnTo>
                <a:lnTo>
                  <a:pt x="996" y="1482"/>
                </a:lnTo>
                <a:close/>
                <a:moveTo>
                  <a:pt x="957" y="945"/>
                </a:moveTo>
                <a:lnTo>
                  <a:pt x="963" y="928"/>
                </a:lnTo>
                <a:lnTo>
                  <a:pt x="956" y="928"/>
                </a:lnTo>
                <a:lnTo>
                  <a:pt x="948" y="928"/>
                </a:lnTo>
                <a:lnTo>
                  <a:pt x="945" y="940"/>
                </a:lnTo>
                <a:lnTo>
                  <a:pt x="974" y="970"/>
                </a:lnTo>
                <a:lnTo>
                  <a:pt x="993" y="988"/>
                </a:lnTo>
                <a:lnTo>
                  <a:pt x="993" y="945"/>
                </a:lnTo>
                <a:lnTo>
                  <a:pt x="957" y="945"/>
                </a:lnTo>
                <a:close/>
                <a:moveTo>
                  <a:pt x="991" y="928"/>
                </a:moveTo>
                <a:lnTo>
                  <a:pt x="991" y="923"/>
                </a:lnTo>
                <a:lnTo>
                  <a:pt x="980" y="923"/>
                </a:lnTo>
                <a:lnTo>
                  <a:pt x="980" y="928"/>
                </a:lnTo>
                <a:lnTo>
                  <a:pt x="991" y="928"/>
                </a:lnTo>
                <a:close/>
                <a:moveTo>
                  <a:pt x="994" y="1113"/>
                </a:moveTo>
                <a:lnTo>
                  <a:pt x="994" y="1108"/>
                </a:lnTo>
                <a:lnTo>
                  <a:pt x="989" y="1108"/>
                </a:lnTo>
                <a:lnTo>
                  <a:pt x="989" y="1113"/>
                </a:lnTo>
                <a:lnTo>
                  <a:pt x="994" y="1113"/>
                </a:lnTo>
                <a:close/>
                <a:moveTo>
                  <a:pt x="947" y="1236"/>
                </a:moveTo>
                <a:lnTo>
                  <a:pt x="957" y="1254"/>
                </a:lnTo>
                <a:lnTo>
                  <a:pt x="990" y="1236"/>
                </a:lnTo>
                <a:lnTo>
                  <a:pt x="947" y="1236"/>
                </a:lnTo>
                <a:close/>
                <a:moveTo>
                  <a:pt x="994" y="1082"/>
                </a:moveTo>
                <a:lnTo>
                  <a:pt x="993" y="1051"/>
                </a:lnTo>
                <a:lnTo>
                  <a:pt x="963" y="1051"/>
                </a:lnTo>
                <a:lnTo>
                  <a:pt x="963" y="1082"/>
                </a:lnTo>
                <a:lnTo>
                  <a:pt x="994" y="1082"/>
                </a:lnTo>
                <a:close/>
                <a:moveTo>
                  <a:pt x="1000" y="1236"/>
                </a:moveTo>
                <a:lnTo>
                  <a:pt x="995" y="1224"/>
                </a:lnTo>
                <a:lnTo>
                  <a:pt x="995" y="1236"/>
                </a:lnTo>
                <a:lnTo>
                  <a:pt x="1000" y="1236"/>
                </a:lnTo>
                <a:close/>
                <a:moveTo>
                  <a:pt x="1067" y="1107"/>
                </a:moveTo>
                <a:lnTo>
                  <a:pt x="1049" y="1084"/>
                </a:lnTo>
                <a:lnTo>
                  <a:pt x="1048" y="1081"/>
                </a:lnTo>
                <a:lnTo>
                  <a:pt x="1047" y="1080"/>
                </a:lnTo>
                <a:lnTo>
                  <a:pt x="1046" y="1077"/>
                </a:lnTo>
                <a:lnTo>
                  <a:pt x="1044" y="1076"/>
                </a:lnTo>
                <a:lnTo>
                  <a:pt x="1043" y="1073"/>
                </a:lnTo>
                <a:lnTo>
                  <a:pt x="1042" y="1071"/>
                </a:lnTo>
                <a:lnTo>
                  <a:pt x="1040" y="1069"/>
                </a:lnTo>
                <a:lnTo>
                  <a:pt x="1038" y="1065"/>
                </a:lnTo>
                <a:lnTo>
                  <a:pt x="1035" y="1060"/>
                </a:lnTo>
                <a:lnTo>
                  <a:pt x="1048" y="1089"/>
                </a:lnTo>
                <a:lnTo>
                  <a:pt x="1047" y="1105"/>
                </a:lnTo>
                <a:lnTo>
                  <a:pt x="1047" y="1116"/>
                </a:lnTo>
                <a:lnTo>
                  <a:pt x="1047" y="1125"/>
                </a:lnTo>
                <a:lnTo>
                  <a:pt x="1047" y="1164"/>
                </a:lnTo>
                <a:lnTo>
                  <a:pt x="1046" y="1174"/>
                </a:lnTo>
                <a:lnTo>
                  <a:pt x="1056" y="1174"/>
                </a:lnTo>
                <a:lnTo>
                  <a:pt x="1054" y="1112"/>
                </a:lnTo>
                <a:lnTo>
                  <a:pt x="1056" y="1112"/>
                </a:lnTo>
                <a:lnTo>
                  <a:pt x="1056" y="1097"/>
                </a:lnTo>
                <a:lnTo>
                  <a:pt x="1066" y="1108"/>
                </a:lnTo>
                <a:lnTo>
                  <a:pt x="1067" y="1107"/>
                </a:lnTo>
                <a:close/>
                <a:moveTo>
                  <a:pt x="1117" y="1173"/>
                </a:moveTo>
                <a:lnTo>
                  <a:pt x="1114" y="1173"/>
                </a:lnTo>
                <a:lnTo>
                  <a:pt x="1114" y="1174"/>
                </a:lnTo>
                <a:lnTo>
                  <a:pt x="1114" y="1175"/>
                </a:lnTo>
                <a:lnTo>
                  <a:pt x="1115" y="1178"/>
                </a:lnTo>
                <a:lnTo>
                  <a:pt x="1115" y="1179"/>
                </a:lnTo>
                <a:lnTo>
                  <a:pt x="1115" y="1180"/>
                </a:lnTo>
                <a:lnTo>
                  <a:pt x="1117" y="1182"/>
                </a:lnTo>
                <a:lnTo>
                  <a:pt x="1117" y="1173"/>
                </a:lnTo>
                <a:close/>
                <a:moveTo>
                  <a:pt x="1131" y="1228"/>
                </a:moveTo>
                <a:lnTo>
                  <a:pt x="1119" y="1228"/>
                </a:lnTo>
                <a:lnTo>
                  <a:pt x="1119" y="1233"/>
                </a:lnTo>
                <a:lnTo>
                  <a:pt x="1131" y="1233"/>
                </a:lnTo>
                <a:lnTo>
                  <a:pt x="1131" y="1228"/>
                </a:lnTo>
                <a:close/>
                <a:moveTo>
                  <a:pt x="1087" y="881"/>
                </a:moveTo>
                <a:lnTo>
                  <a:pt x="1100" y="881"/>
                </a:lnTo>
                <a:lnTo>
                  <a:pt x="1100" y="870"/>
                </a:lnTo>
                <a:lnTo>
                  <a:pt x="1100" y="866"/>
                </a:lnTo>
                <a:lnTo>
                  <a:pt x="1091" y="866"/>
                </a:lnTo>
                <a:lnTo>
                  <a:pt x="1087" y="881"/>
                </a:lnTo>
                <a:close/>
                <a:moveTo>
                  <a:pt x="1023" y="989"/>
                </a:moveTo>
                <a:lnTo>
                  <a:pt x="995" y="989"/>
                </a:lnTo>
                <a:lnTo>
                  <a:pt x="994" y="989"/>
                </a:lnTo>
                <a:lnTo>
                  <a:pt x="1001" y="995"/>
                </a:lnTo>
                <a:lnTo>
                  <a:pt x="1001" y="997"/>
                </a:lnTo>
                <a:lnTo>
                  <a:pt x="1003" y="998"/>
                </a:lnTo>
                <a:lnTo>
                  <a:pt x="1004" y="998"/>
                </a:lnTo>
                <a:lnTo>
                  <a:pt x="1004" y="999"/>
                </a:lnTo>
                <a:lnTo>
                  <a:pt x="1005" y="1001"/>
                </a:lnTo>
                <a:lnTo>
                  <a:pt x="1007" y="1002"/>
                </a:lnTo>
                <a:lnTo>
                  <a:pt x="1007" y="1003"/>
                </a:lnTo>
                <a:lnTo>
                  <a:pt x="1008" y="1005"/>
                </a:lnTo>
                <a:lnTo>
                  <a:pt x="1009" y="1005"/>
                </a:lnTo>
                <a:lnTo>
                  <a:pt x="1009" y="1006"/>
                </a:lnTo>
                <a:lnTo>
                  <a:pt x="1011" y="1007"/>
                </a:lnTo>
                <a:lnTo>
                  <a:pt x="1011" y="1008"/>
                </a:lnTo>
                <a:lnTo>
                  <a:pt x="1012" y="1008"/>
                </a:lnTo>
                <a:lnTo>
                  <a:pt x="1012" y="1010"/>
                </a:lnTo>
                <a:lnTo>
                  <a:pt x="1013" y="1011"/>
                </a:lnTo>
                <a:lnTo>
                  <a:pt x="1013" y="1012"/>
                </a:lnTo>
                <a:lnTo>
                  <a:pt x="1035" y="1054"/>
                </a:lnTo>
                <a:lnTo>
                  <a:pt x="1038" y="1059"/>
                </a:lnTo>
                <a:lnTo>
                  <a:pt x="1040" y="1064"/>
                </a:lnTo>
                <a:lnTo>
                  <a:pt x="1042" y="1067"/>
                </a:lnTo>
                <a:lnTo>
                  <a:pt x="1043" y="1068"/>
                </a:lnTo>
                <a:lnTo>
                  <a:pt x="1043" y="1071"/>
                </a:lnTo>
                <a:lnTo>
                  <a:pt x="1044" y="1072"/>
                </a:lnTo>
                <a:lnTo>
                  <a:pt x="1046" y="1074"/>
                </a:lnTo>
                <a:lnTo>
                  <a:pt x="1047" y="1076"/>
                </a:lnTo>
                <a:lnTo>
                  <a:pt x="1048" y="1078"/>
                </a:lnTo>
                <a:lnTo>
                  <a:pt x="1051" y="1081"/>
                </a:lnTo>
                <a:lnTo>
                  <a:pt x="1069" y="1105"/>
                </a:lnTo>
                <a:lnTo>
                  <a:pt x="1070" y="1105"/>
                </a:lnTo>
                <a:lnTo>
                  <a:pt x="1056" y="1081"/>
                </a:lnTo>
                <a:lnTo>
                  <a:pt x="1056" y="1071"/>
                </a:lnTo>
                <a:lnTo>
                  <a:pt x="1057" y="1061"/>
                </a:lnTo>
                <a:lnTo>
                  <a:pt x="1058" y="1052"/>
                </a:lnTo>
                <a:lnTo>
                  <a:pt x="1058" y="1050"/>
                </a:lnTo>
                <a:lnTo>
                  <a:pt x="1060" y="1043"/>
                </a:lnTo>
                <a:lnTo>
                  <a:pt x="1061" y="1034"/>
                </a:lnTo>
                <a:lnTo>
                  <a:pt x="1062" y="1025"/>
                </a:lnTo>
                <a:lnTo>
                  <a:pt x="1066" y="1010"/>
                </a:lnTo>
                <a:lnTo>
                  <a:pt x="1071" y="989"/>
                </a:lnTo>
                <a:lnTo>
                  <a:pt x="1073" y="989"/>
                </a:lnTo>
                <a:lnTo>
                  <a:pt x="1092" y="1005"/>
                </a:lnTo>
                <a:lnTo>
                  <a:pt x="1104" y="1016"/>
                </a:lnTo>
                <a:lnTo>
                  <a:pt x="1115" y="1024"/>
                </a:lnTo>
                <a:lnTo>
                  <a:pt x="1117" y="1024"/>
                </a:lnTo>
                <a:lnTo>
                  <a:pt x="1117" y="1050"/>
                </a:lnTo>
                <a:lnTo>
                  <a:pt x="1118" y="1111"/>
                </a:lnTo>
                <a:lnTo>
                  <a:pt x="1179" y="1111"/>
                </a:lnTo>
                <a:lnTo>
                  <a:pt x="1177" y="1050"/>
                </a:lnTo>
                <a:lnTo>
                  <a:pt x="1177" y="1019"/>
                </a:lnTo>
                <a:lnTo>
                  <a:pt x="1239" y="1019"/>
                </a:lnTo>
                <a:lnTo>
                  <a:pt x="1239" y="988"/>
                </a:lnTo>
                <a:lnTo>
                  <a:pt x="1238" y="926"/>
                </a:lnTo>
                <a:lnTo>
                  <a:pt x="1216" y="926"/>
                </a:lnTo>
                <a:lnTo>
                  <a:pt x="1215" y="926"/>
                </a:lnTo>
                <a:lnTo>
                  <a:pt x="1213" y="926"/>
                </a:lnTo>
                <a:lnTo>
                  <a:pt x="1213" y="927"/>
                </a:lnTo>
                <a:lnTo>
                  <a:pt x="1212" y="927"/>
                </a:lnTo>
                <a:lnTo>
                  <a:pt x="1211" y="927"/>
                </a:lnTo>
                <a:lnTo>
                  <a:pt x="1210" y="927"/>
                </a:lnTo>
                <a:lnTo>
                  <a:pt x="1208" y="927"/>
                </a:lnTo>
                <a:lnTo>
                  <a:pt x="1207" y="927"/>
                </a:lnTo>
                <a:lnTo>
                  <a:pt x="1206" y="927"/>
                </a:lnTo>
                <a:lnTo>
                  <a:pt x="1204" y="927"/>
                </a:lnTo>
                <a:lnTo>
                  <a:pt x="1203" y="927"/>
                </a:lnTo>
                <a:lnTo>
                  <a:pt x="1202" y="927"/>
                </a:lnTo>
                <a:lnTo>
                  <a:pt x="1201" y="927"/>
                </a:lnTo>
                <a:lnTo>
                  <a:pt x="1197" y="926"/>
                </a:lnTo>
                <a:lnTo>
                  <a:pt x="1177" y="926"/>
                </a:lnTo>
                <a:lnTo>
                  <a:pt x="1117" y="927"/>
                </a:lnTo>
                <a:lnTo>
                  <a:pt x="1117" y="957"/>
                </a:lnTo>
                <a:lnTo>
                  <a:pt x="1115" y="957"/>
                </a:lnTo>
                <a:lnTo>
                  <a:pt x="1115" y="958"/>
                </a:lnTo>
                <a:lnTo>
                  <a:pt x="1084" y="958"/>
                </a:lnTo>
                <a:lnTo>
                  <a:pt x="1084" y="966"/>
                </a:lnTo>
                <a:lnTo>
                  <a:pt x="1084" y="974"/>
                </a:lnTo>
                <a:lnTo>
                  <a:pt x="1084" y="980"/>
                </a:lnTo>
                <a:lnTo>
                  <a:pt x="1086" y="980"/>
                </a:lnTo>
                <a:lnTo>
                  <a:pt x="1086" y="988"/>
                </a:lnTo>
                <a:lnTo>
                  <a:pt x="1073" y="989"/>
                </a:lnTo>
                <a:lnTo>
                  <a:pt x="1076" y="972"/>
                </a:lnTo>
                <a:lnTo>
                  <a:pt x="1080" y="958"/>
                </a:lnTo>
                <a:lnTo>
                  <a:pt x="1084" y="945"/>
                </a:lnTo>
                <a:lnTo>
                  <a:pt x="1084" y="944"/>
                </a:lnTo>
                <a:lnTo>
                  <a:pt x="1084" y="927"/>
                </a:lnTo>
                <a:lnTo>
                  <a:pt x="1073" y="927"/>
                </a:lnTo>
                <a:lnTo>
                  <a:pt x="1073" y="928"/>
                </a:lnTo>
                <a:lnTo>
                  <a:pt x="1073" y="937"/>
                </a:lnTo>
                <a:lnTo>
                  <a:pt x="1073" y="939"/>
                </a:lnTo>
                <a:lnTo>
                  <a:pt x="1073" y="940"/>
                </a:lnTo>
                <a:lnTo>
                  <a:pt x="1073" y="941"/>
                </a:lnTo>
                <a:lnTo>
                  <a:pt x="1073" y="942"/>
                </a:lnTo>
                <a:lnTo>
                  <a:pt x="1073" y="944"/>
                </a:lnTo>
                <a:lnTo>
                  <a:pt x="1073" y="945"/>
                </a:lnTo>
                <a:lnTo>
                  <a:pt x="1073" y="946"/>
                </a:lnTo>
                <a:lnTo>
                  <a:pt x="1073" y="948"/>
                </a:lnTo>
                <a:lnTo>
                  <a:pt x="1073" y="949"/>
                </a:lnTo>
                <a:lnTo>
                  <a:pt x="1071" y="950"/>
                </a:lnTo>
                <a:lnTo>
                  <a:pt x="1071" y="951"/>
                </a:lnTo>
                <a:lnTo>
                  <a:pt x="1071" y="953"/>
                </a:lnTo>
                <a:lnTo>
                  <a:pt x="1071" y="954"/>
                </a:lnTo>
                <a:lnTo>
                  <a:pt x="1067" y="968"/>
                </a:lnTo>
                <a:lnTo>
                  <a:pt x="1066" y="972"/>
                </a:lnTo>
                <a:lnTo>
                  <a:pt x="1064" y="987"/>
                </a:lnTo>
                <a:lnTo>
                  <a:pt x="1064" y="989"/>
                </a:lnTo>
                <a:lnTo>
                  <a:pt x="1062" y="989"/>
                </a:lnTo>
                <a:lnTo>
                  <a:pt x="1062" y="958"/>
                </a:lnTo>
                <a:lnTo>
                  <a:pt x="1054" y="958"/>
                </a:lnTo>
                <a:lnTo>
                  <a:pt x="1054" y="954"/>
                </a:lnTo>
                <a:lnTo>
                  <a:pt x="1053" y="927"/>
                </a:lnTo>
                <a:lnTo>
                  <a:pt x="1029" y="927"/>
                </a:lnTo>
                <a:lnTo>
                  <a:pt x="1027" y="950"/>
                </a:lnTo>
                <a:lnTo>
                  <a:pt x="1031" y="958"/>
                </a:lnTo>
                <a:lnTo>
                  <a:pt x="1023" y="958"/>
                </a:lnTo>
                <a:lnTo>
                  <a:pt x="1023" y="989"/>
                </a:lnTo>
                <a:close/>
                <a:moveTo>
                  <a:pt x="1016" y="887"/>
                </a:moveTo>
                <a:lnTo>
                  <a:pt x="991" y="887"/>
                </a:lnTo>
                <a:lnTo>
                  <a:pt x="991" y="892"/>
                </a:lnTo>
                <a:lnTo>
                  <a:pt x="1016" y="892"/>
                </a:lnTo>
                <a:lnTo>
                  <a:pt x="1016" y="887"/>
                </a:lnTo>
                <a:close/>
                <a:moveTo>
                  <a:pt x="990" y="835"/>
                </a:moveTo>
                <a:lnTo>
                  <a:pt x="990" y="805"/>
                </a:lnTo>
                <a:lnTo>
                  <a:pt x="929" y="805"/>
                </a:lnTo>
                <a:lnTo>
                  <a:pt x="930" y="864"/>
                </a:lnTo>
                <a:lnTo>
                  <a:pt x="930" y="866"/>
                </a:lnTo>
                <a:lnTo>
                  <a:pt x="930" y="868"/>
                </a:lnTo>
                <a:lnTo>
                  <a:pt x="946" y="868"/>
                </a:lnTo>
                <a:lnTo>
                  <a:pt x="957" y="868"/>
                </a:lnTo>
                <a:lnTo>
                  <a:pt x="957" y="873"/>
                </a:lnTo>
                <a:lnTo>
                  <a:pt x="969" y="873"/>
                </a:lnTo>
                <a:lnTo>
                  <a:pt x="977" y="873"/>
                </a:lnTo>
                <a:lnTo>
                  <a:pt x="981" y="873"/>
                </a:lnTo>
                <a:lnTo>
                  <a:pt x="991" y="871"/>
                </a:lnTo>
                <a:lnTo>
                  <a:pt x="991" y="866"/>
                </a:lnTo>
                <a:lnTo>
                  <a:pt x="991" y="851"/>
                </a:lnTo>
                <a:lnTo>
                  <a:pt x="990" y="851"/>
                </a:lnTo>
                <a:lnTo>
                  <a:pt x="990" y="843"/>
                </a:lnTo>
                <a:lnTo>
                  <a:pt x="991" y="843"/>
                </a:lnTo>
                <a:lnTo>
                  <a:pt x="991" y="835"/>
                </a:lnTo>
                <a:lnTo>
                  <a:pt x="990" y="835"/>
                </a:lnTo>
                <a:close/>
                <a:moveTo>
                  <a:pt x="991" y="547"/>
                </a:moveTo>
                <a:lnTo>
                  <a:pt x="998" y="547"/>
                </a:lnTo>
                <a:lnTo>
                  <a:pt x="998" y="527"/>
                </a:lnTo>
                <a:lnTo>
                  <a:pt x="991" y="527"/>
                </a:lnTo>
                <a:lnTo>
                  <a:pt x="991" y="547"/>
                </a:lnTo>
                <a:close/>
                <a:moveTo>
                  <a:pt x="1000" y="610"/>
                </a:moveTo>
                <a:lnTo>
                  <a:pt x="991" y="610"/>
                </a:lnTo>
                <a:lnTo>
                  <a:pt x="991" y="619"/>
                </a:lnTo>
                <a:lnTo>
                  <a:pt x="1000" y="619"/>
                </a:lnTo>
                <a:lnTo>
                  <a:pt x="1000" y="610"/>
                </a:lnTo>
                <a:close/>
                <a:moveTo>
                  <a:pt x="1035" y="610"/>
                </a:moveTo>
                <a:lnTo>
                  <a:pt x="1014" y="610"/>
                </a:lnTo>
                <a:lnTo>
                  <a:pt x="1014" y="619"/>
                </a:lnTo>
                <a:lnTo>
                  <a:pt x="1035" y="619"/>
                </a:lnTo>
                <a:lnTo>
                  <a:pt x="1035" y="610"/>
                </a:lnTo>
                <a:close/>
                <a:moveTo>
                  <a:pt x="1038" y="126"/>
                </a:moveTo>
                <a:lnTo>
                  <a:pt x="1016" y="128"/>
                </a:lnTo>
                <a:lnTo>
                  <a:pt x="1016" y="148"/>
                </a:lnTo>
                <a:lnTo>
                  <a:pt x="1038" y="148"/>
                </a:lnTo>
                <a:lnTo>
                  <a:pt x="1038" y="126"/>
                </a:lnTo>
                <a:close/>
                <a:moveTo>
                  <a:pt x="1076" y="252"/>
                </a:moveTo>
                <a:lnTo>
                  <a:pt x="1097" y="252"/>
                </a:lnTo>
                <a:lnTo>
                  <a:pt x="1100" y="253"/>
                </a:lnTo>
                <a:lnTo>
                  <a:pt x="1100" y="254"/>
                </a:lnTo>
                <a:lnTo>
                  <a:pt x="1100" y="256"/>
                </a:lnTo>
                <a:lnTo>
                  <a:pt x="1100" y="257"/>
                </a:lnTo>
                <a:lnTo>
                  <a:pt x="1102" y="265"/>
                </a:lnTo>
                <a:lnTo>
                  <a:pt x="1102" y="266"/>
                </a:lnTo>
                <a:lnTo>
                  <a:pt x="1104" y="266"/>
                </a:lnTo>
                <a:lnTo>
                  <a:pt x="1104" y="267"/>
                </a:lnTo>
                <a:lnTo>
                  <a:pt x="1104" y="269"/>
                </a:lnTo>
                <a:lnTo>
                  <a:pt x="1104" y="270"/>
                </a:lnTo>
                <a:lnTo>
                  <a:pt x="1104" y="271"/>
                </a:lnTo>
                <a:lnTo>
                  <a:pt x="1105" y="310"/>
                </a:lnTo>
                <a:lnTo>
                  <a:pt x="1113" y="310"/>
                </a:lnTo>
                <a:lnTo>
                  <a:pt x="1113" y="249"/>
                </a:lnTo>
                <a:lnTo>
                  <a:pt x="1076" y="249"/>
                </a:lnTo>
                <a:lnTo>
                  <a:pt x="1076" y="252"/>
                </a:lnTo>
                <a:close/>
                <a:moveTo>
                  <a:pt x="1111" y="618"/>
                </a:moveTo>
                <a:lnTo>
                  <a:pt x="1111" y="523"/>
                </a:lnTo>
                <a:lnTo>
                  <a:pt x="1111" y="522"/>
                </a:lnTo>
                <a:lnTo>
                  <a:pt x="1111" y="521"/>
                </a:lnTo>
                <a:lnTo>
                  <a:pt x="1113" y="521"/>
                </a:lnTo>
                <a:lnTo>
                  <a:pt x="1113" y="520"/>
                </a:lnTo>
                <a:lnTo>
                  <a:pt x="1113" y="518"/>
                </a:lnTo>
                <a:lnTo>
                  <a:pt x="1113" y="517"/>
                </a:lnTo>
                <a:lnTo>
                  <a:pt x="1113" y="495"/>
                </a:lnTo>
                <a:lnTo>
                  <a:pt x="1083" y="495"/>
                </a:lnTo>
                <a:lnTo>
                  <a:pt x="1083" y="526"/>
                </a:lnTo>
                <a:lnTo>
                  <a:pt x="1105" y="526"/>
                </a:lnTo>
                <a:lnTo>
                  <a:pt x="1105" y="536"/>
                </a:lnTo>
                <a:lnTo>
                  <a:pt x="1105" y="614"/>
                </a:lnTo>
                <a:lnTo>
                  <a:pt x="1082" y="618"/>
                </a:lnTo>
                <a:lnTo>
                  <a:pt x="1111" y="618"/>
                </a:lnTo>
                <a:close/>
                <a:moveTo>
                  <a:pt x="1135" y="616"/>
                </a:moveTo>
                <a:lnTo>
                  <a:pt x="1128" y="616"/>
                </a:lnTo>
                <a:lnTo>
                  <a:pt x="1128" y="604"/>
                </a:lnTo>
                <a:lnTo>
                  <a:pt x="1122" y="604"/>
                </a:lnTo>
                <a:lnTo>
                  <a:pt x="1122" y="602"/>
                </a:lnTo>
                <a:lnTo>
                  <a:pt x="1115" y="602"/>
                </a:lnTo>
                <a:lnTo>
                  <a:pt x="1115" y="601"/>
                </a:lnTo>
                <a:lnTo>
                  <a:pt x="1115" y="600"/>
                </a:lnTo>
                <a:lnTo>
                  <a:pt x="1115" y="599"/>
                </a:lnTo>
                <a:lnTo>
                  <a:pt x="1114" y="599"/>
                </a:lnTo>
                <a:lnTo>
                  <a:pt x="1114" y="602"/>
                </a:lnTo>
                <a:lnTo>
                  <a:pt x="1114" y="604"/>
                </a:lnTo>
                <a:lnTo>
                  <a:pt x="1115" y="604"/>
                </a:lnTo>
                <a:lnTo>
                  <a:pt x="1115" y="618"/>
                </a:lnTo>
                <a:lnTo>
                  <a:pt x="1114" y="618"/>
                </a:lnTo>
                <a:lnTo>
                  <a:pt x="1114" y="619"/>
                </a:lnTo>
                <a:lnTo>
                  <a:pt x="1114" y="635"/>
                </a:lnTo>
                <a:lnTo>
                  <a:pt x="1130" y="633"/>
                </a:lnTo>
                <a:lnTo>
                  <a:pt x="1130" y="618"/>
                </a:lnTo>
                <a:lnTo>
                  <a:pt x="1135" y="618"/>
                </a:lnTo>
                <a:lnTo>
                  <a:pt x="1135" y="616"/>
                </a:lnTo>
                <a:close/>
                <a:moveTo>
                  <a:pt x="1172" y="587"/>
                </a:moveTo>
                <a:lnTo>
                  <a:pt x="1148" y="588"/>
                </a:lnTo>
                <a:lnTo>
                  <a:pt x="1148" y="601"/>
                </a:lnTo>
                <a:lnTo>
                  <a:pt x="1144" y="601"/>
                </a:lnTo>
                <a:lnTo>
                  <a:pt x="1144" y="618"/>
                </a:lnTo>
                <a:lnTo>
                  <a:pt x="1171" y="618"/>
                </a:lnTo>
                <a:lnTo>
                  <a:pt x="1172" y="587"/>
                </a:lnTo>
                <a:close/>
                <a:moveTo>
                  <a:pt x="1607" y="618"/>
                </a:moveTo>
                <a:lnTo>
                  <a:pt x="1591" y="618"/>
                </a:lnTo>
                <a:lnTo>
                  <a:pt x="1591" y="677"/>
                </a:lnTo>
                <a:lnTo>
                  <a:pt x="1607" y="677"/>
                </a:lnTo>
                <a:lnTo>
                  <a:pt x="1607" y="618"/>
                </a:lnTo>
                <a:close/>
                <a:moveTo>
                  <a:pt x="1727" y="278"/>
                </a:moveTo>
                <a:lnTo>
                  <a:pt x="1666" y="278"/>
                </a:lnTo>
                <a:lnTo>
                  <a:pt x="1635" y="277"/>
                </a:lnTo>
                <a:lnTo>
                  <a:pt x="1635" y="280"/>
                </a:lnTo>
                <a:lnTo>
                  <a:pt x="1635" y="307"/>
                </a:lnTo>
                <a:lnTo>
                  <a:pt x="1635" y="371"/>
                </a:lnTo>
                <a:lnTo>
                  <a:pt x="1714" y="371"/>
                </a:lnTo>
                <a:lnTo>
                  <a:pt x="1727" y="371"/>
                </a:lnTo>
                <a:lnTo>
                  <a:pt x="1727" y="309"/>
                </a:lnTo>
                <a:lnTo>
                  <a:pt x="1727" y="278"/>
                </a:lnTo>
                <a:close/>
                <a:moveTo>
                  <a:pt x="1753" y="429"/>
                </a:moveTo>
                <a:lnTo>
                  <a:pt x="1729" y="429"/>
                </a:lnTo>
                <a:lnTo>
                  <a:pt x="1729" y="432"/>
                </a:lnTo>
                <a:lnTo>
                  <a:pt x="1729" y="494"/>
                </a:lnTo>
                <a:lnTo>
                  <a:pt x="1753" y="494"/>
                </a:lnTo>
                <a:lnTo>
                  <a:pt x="1753" y="432"/>
                </a:lnTo>
                <a:lnTo>
                  <a:pt x="1753" y="429"/>
                </a:lnTo>
                <a:close/>
                <a:moveTo>
                  <a:pt x="1986" y="612"/>
                </a:moveTo>
                <a:lnTo>
                  <a:pt x="1981" y="612"/>
                </a:lnTo>
                <a:lnTo>
                  <a:pt x="1981" y="615"/>
                </a:lnTo>
                <a:lnTo>
                  <a:pt x="1986" y="615"/>
                </a:lnTo>
                <a:lnTo>
                  <a:pt x="1986" y="612"/>
                </a:lnTo>
                <a:close/>
                <a:moveTo>
                  <a:pt x="2042" y="586"/>
                </a:moveTo>
                <a:lnTo>
                  <a:pt x="2011" y="586"/>
                </a:lnTo>
                <a:lnTo>
                  <a:pt x="2011" y="616"/>
                </a:lnTo>
                <a:lnTo>
                  <a:pt x="2015" y="616"/>
                </a:lnTo>
                <a:lnTo>
                  <a:pt x="2042" y="616"/>
                </a:lnTo>
                <a:lnTo>
                  <a:pt x="2042" y="586"/>
                </a:lnTo>
                <a:close/>
                <a:moveTo>
                  <a:pt x="2347" y="436"/>
                </a:moveTo>
                <a:lnTo>
                  <a:pt x="2338" y="436"/>
                </a:lnTo>
                <a:lnTo>
                  <a:pt x="2338" y="441"/>
                </a:lnTo>
                <a:lnTo>
                  <a:pt x="2347" y="441"/>
                </a:lnTo>
                <a:lnTo>
                  <a:pt x="2347" y="436"/>
                </a:lnTo>
                <a:close/>
                <a:moveTo>
                  <a:pt x="1908" y="676"/>
                </a:moveTo>
                <a:lnTo>
                  <a:pt x="1909" y="676"/>
                </a:lnTo>
                <a:lnTo>
                  <a:pt x="1910" y="676"/>
                </a:lnTo>
                <a:lnTo>
                  <a:pt x="1912" y="676"/>
                </a:lnTo>
                <a:lnTo>
                  <a:pt x="1913" y="676"/>
                </a:lnTo>
                <a:lnTo>
                  <a:pt x="1915" y="676"/>
                </a:lnTo>
                <a:lnTo>
                  <a:pt x="1917" y="675"/>
                </a:lnTo>
                <a:lnTo>
                  <a:pt x="1919" y="675"/>
                </a:lnTo>
                <a:lnTo>
                  <a:pt x="1919" y="646"/>
                </a:lnTo>
                <a:lnTo>
                  <a:pt x="1904" y="646"/>
                </a:lnTo>
                <a:lnTo>
                  <a:pt x="1904" y="677"/>
                </a:lnTo>
                <a:lnTo>
                  <a:pt x="1905" y="676"/>
                </a:lnTo>
                <a:lnTo>
                  <a:pt x="1906" y="676"/>
                </a:lnTo>
                <a:lnTo>
                  <a:pt x="1908" y="676"/>
                </a:lnTo>
                <a:close/>
                <a:moveTo>
                  <a:pt x="1546" y="749"/>
                </a:moveTo>
                <a:lnTo>
                  <a:pt x="1546" y="800"/>
                </a:lnTo>
                <a:lnTo>
                  <a:pt x="1547" y="861"/>
                </a:lnTo>
                <a:lnTo>
                  <a:pt x="1608" y="860"/>
                </a:lnTo>
                <a:lnTo>
                  <a:pt x="1608" y="799"/>
                </a:lnTo>
                <a:lnTo>
                  <a:pt x="1608" y="762"/>
                </a:lnTo>
                <a:lnTo>
                  <a:pt x="1608" y="758"/>
                </a:lnTo>
                <a:lnTo>
                  <a:pt x="1579" y="754"/>
                </a:lnTo>
                <a:lnTo>
                  <a:pt x="1546" y="749"/>
                </a:lnTo>
                <a:close/>
                <a:moveTo>
                  <a:pt x="1725" y="703"/>
                </a:moveTo>
                <a:lnTo>
                  <a:pt x="1724" y="703"/>
                </a:lnTo>
                <a:lnTo>
                  <a:pt x="1723" y="703"/>
                </a:lnTo>
                <a:lnTo>
                  <a:pt x="1722" y="703"/>
                </a:lnTo>
                <a:lnTo>
                  <a:pt x="1720" y="703"/>
                </a:lnTo>
                <a:lnTo>
                  <a:pt x="1719" y="703"/>
                </a:lnTo>
                <a:lnTo>
                  <a:pt x="1718" y="705"/>
                </a:lnTo>
                <a:lnTo>
                  <a:pt x="1716" y="705"/>
                </a:lnTo>
                <a:lnTo>
                  <a:pt x="1715" y="705"/>
                </a:lnTo>
                <a:lnTo>
                  <a:pt x="1714" y="706"/>
                </a:lnTo>
                <a:lnTo>
                  <a:pt x="1713" y="706"/>
                </a:lnTo>
                <a:lnTo>
                  <a:pt x="1711" y="706"/>
                </a:lnTo>
                <a:lnTo>
                  <a:pt x="1710" y="706"/>
                </a:lnTo>
                <a:lnTo>
                  <a:pt x="1709" y="707"/>
                </a:lnTo>
                <a:lnTo>
                  <a:pt x="1707" y="707"/>
                </a:lnTo>
                <a:lnTo>
                  <a:pt x="1706" y="707"/>
                </a:lnTo>
                <a:lnTo>
                  <a:pt x="1706" y="708"/>
                </a:lnTo>
                <a:lnTo>
                  <a:pt x="1705" y="708"/>
                </a:lnTo>
                <a:lnTo>
                  <a:pt x="1703" y="710"/>
                </a:lnTo>
                <a:lnTo>
                  <a:pt x="1702" y="710"/>
                </a:lnTo>
                <a:lnTo>
                  <a:pt x="1701" y="710"/>
                </a:lnTo>
                <a:lnTo>
                  <a:pt x="1700" y="711"/>
                </a:lnTo>
                <a:lnTo>
                  <a:pt x="1698" y="712"/>
                </a:lnTo>
                <a:lnTo>
                  <a:pt x="1697" y="712"/>
                </a:lnTo>
                <a:lnTo>
                  <a:pt x="1696" y="714"/>
                </a:lnTo>
                <a:lnTo>
                  <a:pt x="1694" y="714"/>
                </a:lnTo>
                <a:lnTo>
                  <a:pt x="1694" y="715"/>
                </a:lnTo>
                <a:lnTo>
                  <a:pt x="1693" y="716"/>
                </a:lnTo>
                <a:lnTo>
                  <a:pt x="1669" y="734"/>
                </a:lnTo>
                <a:lnTo>
                  <a:pt x="1669" y="738"/>
                </a:lnTo>
                <a:lnTo>
                  <a:pt x="1730" y="725"/>
                </a:lnTo>
                <a:lnTo>
                  <a:pt x="1730" y="702"/>
                </a:lnTo>
                <a:lnTo>
                  <a:pt x="1728" y="702"/>
                </a:lnTo>
                <a:lnTo>
                  <a:pt x="1727" y="703"/>
                </a:lnTo>
                <a:lnTo>
                  <a:pt x="1725" y="703"/>
                </a:lnTo>
                <a:close/>
                <a:moveTo>
                  <a:pt x="998" y="1885"/>
                </a:moveTo>
                <a:lnTo>
                  <a:pt x="998" y="1887"/>
                </a:lnTo>
                <a:lnTo>
                  <a:pt x="999" y="1887"/>
                </a:lnTo>
                <a:lnTo>
                  <a:pt x="1000" y="1887"/>
                </a:lnTo>
                <a:lnTo>
                  <a:pt x="1000" y="1885"/>
                </a:lnTo>
                <a:lnTo>
                  <a:pt x="999" y="1885"/>
                </a:lnTo>
                <a:lnTo>
                  <a:pt x="998" y="1885"/>
                </a:lnTo>
                <a:close/>
              </a:path>
            </a:pathLst>
          </a:custGeom>
          <a:solidFill>
            <a:srgbClr val="C3B996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zh-CN" altLang="en-US"/>
          </a:p>
        </p:txBody>
      </p:sp>
      <p:sp>
        <p:nvSpPr>
          <p:cNvPr id="2" name="Freeform 5">
            <a:extLst>
              <a:ext uri="{FF2B5EF4-FFF2-40B4-BE49-F238E27FC236}">
                <a16:creationId xmlns:a16="http://schemas.microsoft.com/office/drawing/2014/main" id="{9106CF02-720A-D2E5-2A75-0DCE79C777F0}"/>
              </a:ext>
            </a:extLst>
          </p:cNvPr>
          <p:cNvSpPr>
            <a:spLocks noEditPoints="1"/>
          </p:cNvSpPr>
          <p:nvPr/>
        </p:nvSpPr>
        <p:spPr bwMode="auto">
          <a:xfrm>
            <a:off x="4734673" y="1207864"/>
            <a:ext cx="3940788" cy="3558541"/>
          </a:xfrm>
          <a:custGeom>
            <a:avLst/>
            <a:gdLst>
              <a:gd name="T0" fmla="*/ 2089 w 2598"/>
              <a:gd name="T1" fmla="*/ 659 h 2346"/>
              <a:gd name="T2" fmla="*/ 562 w 2598"/>
              <a:gd name="T3" fmla="*/ 1978 h 2346"/>
              <a:gd name="T4" fmla="*/ 402 w 2598"/>
              <a:gd name="T5" fmla="*/ 1924 h 2346"/>
              <a:gd name="T6" fmla="*/ 493 w 2598"/>
              <a:gd name="T7" fmla="*/ 1976 h 2346"/>
              <a:gd name="T8" fmla="*/ 1873 w 2598"/>
              <a:gd name="T9" fmla="*/ 732 h 2346"/>
              <a:gd name="T10" fmla="*/ 1910 w 2598"/>
              <a:gd name="T11" fmla="*/ 584 h 2346"/>
              <a:gd name="T12" fmla="*/ 1693 w 2598"/>
              <a:gd name="T13" fmla="*/ 705 h 2346"/>
              <a:gd name="T14" fmla="*/ 1619 w 2598"/>
              <a:gd name="T15" fmla="*/ 742 h 2346"/>
              <a:gd name="T16" fmla="*/ 1197 w 2598"/>
              <a:gd name="T17" fmla="*/ 679 h 2346"/>
              <a:gd name="T18" fmla="*/ 1310 w 2598"/>
              <a:gd name="T19" fmla="*/ 737 h 2346"/>
              <a:gd name="T20" fmla="*/ 1007 w 2598"/>
              <a:gd name="T21" fmla="*/ 730 h 2346"/>
              <a:gd name="T22" fmla="*/ 1336 w 2598"/>
              <a:gd name="T23" fmla="*/ 743 h 2346"/>
              <a:gd name="T24" fmla="*/ 1718 w 2598"/>
              <a:gd name="T25" fmla="*/ 1133 h 2346"/>
              <a:gd name="T26" fmla="*/ 1709 w 2598"/>
              <a:gd name="T27" fmla="*/ 1174 h 2346"/>
              <a:gd name="T28" fmla="*/ 1855 w 2598"/>
              <a:gd name="T29" fmla="*/ 1169 h 2346"/>
              <a:gd name="T30" fmla="*/ 1210 w 2598"/>
              <a:gd name="T31" fmla="*/ 1232 h 2346"/>
              <a:gd name="T32" fmla="*/ 1524 w 2598"/>
              <a:gd name="T33" fmla="*/ 1751 h 2346"/>
              <a:gd name="T34" fmla="*/ 1304 w 2598"/>
              <a:gd name="T35" fmla="*/ 2095 h 2346"/>
              <a:gd name="T36" fmla="*/ 1117 w 2598"/>
              <a:gd name="T37" fmla="*/ 2236 h 2346"/>
              <a:gd name="T38" fmla="*/ 938 w 2598"/>
              <a:gd name="T39" fmla="*/ 2199 h 2346"/>
              <a:gd name="T40" fmla="*/ 753 w 2598"/>
              <a:gd name="T41" fmla="*/ 2263 h 2346"/>
              <a:gd name="T42" fmla="*/ 868 w 2598"/>
              <a:gd name="T43" fmla="*/ 2127 h 2346"/>
              <a:gd name="T44" fmla="*/ 1001 w 2598"/>
              <a:gd name="T45" fmla="*/ 2039 h 2346"/>
              <a:gd name="T46" fmla="*/ 946 w 2598"/>
              <a:gd name="T47" fmla="*/ 1994 h 2346"/>
              <a:gd name="T48" fmla="*/ 970 w 2598"/>
              <a:gd name="T49" fmla="*/ 1945 h 2346"/>
              <a:gd name="T50" fmla="*/ 1005 w 2598"/>
              <a:gd name="T51" fmla="*/ 1887 h 2346"/>
              <a:gd name="T52" fmla="*/ 1049 w 2598"/>
              <a:gd name="T53" fmla="*/ 1894 h 2346"/>
              <a:gd name="T54" fmla="*/ 1118 w 2598"/>
              <a:gd name="T55" fmla="*/ 1910 h 2346"/>
              <a:gd name="T56" fmla="*/ 830 w 2598"/>
              <a:gd name="T57" fmla="*/ 1625 h 2346"/>
              <a:gd name="T58" fmla="*/ 504 w 2598"/>
              <a:gd name="T59" fmla="*/ 1769 h 2346"/>
              <a:gd name="T60" fmla="*/ 447 w 2598"/>
              <a:gd name="T61" fmla="*/ 1781 h 2346"/>
              <a:gd name="T62" fmla="*/ 381 w 2598"/>
              <a:gd name="T63" fmla="*/ 1625 h 2346"/>
              <a:gd name="T64" fmla="*/ 376 w 2598"/>
              <a:gd name="T65" fmla="*/ 1514 h 2346"/>
              <a:gd name="T66" fmla="*/ 341 w 2598"/>
              <a:gd name="T67" fmla="*/ 1465 h 2346"/>
              <a:gd name="T68" fmla="*/ 275 w 2598"/>
              <a:gd name="T69" fmla="*/ 1455 h 2346"/>
              <a:gd name="T70" fmla="*/ 143 w 2598"/>
              <a:gd name="T71" fmla="*/ 1427 h 2346"/>
              <a:gd name="T72" fmla="*/ 115 w 2598"/>
              <a:gd name="T73" fmla="*/ 1074 h 2346"/>
              <a:gd name="T74" fmla="*/ 72 w 2598"/>
              <a:gd name="T75" fmla="*/ 874 h 2346"/>
              <a:gd name="T76" fmla="*/ 18 w 2598"/>
              <a:gd name="T77" fmla="*/ 689 h 2346"/>
              <a:gd name="T78" fmla="*/ 347 w 2598"/>
              <a:gd name="T79" fmla="*/ 509 h 2346"/>
              <a:gd name="T80" fmla="*/ 804 w 2598"/>
              <a:gd name="T81" fmla="*/ 190 h 2346"/>
              <a:gd name="T82" fmla="*/ 961 w 2598"/>
              <a:gd name="T83" fmla="*/ 85 h 2346"/>
              <a:gd name="T84" fmla="*/ 1054 w 2598"/>
              <a:gd name="T85" fmla="*/ 106 h 2346"/>
              <a:gd name="T86" fmla="*/ 1102 w 2598"/>
              <a:gd name="T87" fmla="*/ 201 h 2346"/>
              <a:gd name="T88" fmla="*/ 1111 w 2598"/>
              <a:gd name="T89" fmla="*/ 200 h 2346"/>
              <a:gd name="T90" fmla="*/ 1067 w 2598"/>
              <a:gd name="T91" fmla="*/ 101 h 2346"/>
              <a:gd name="T92" fmla="*/ 978 w 2598"/>
              <a:gd name="T93" fmla="*/ 82 h 2346"/>
              <a:gd name="T94" fmla="*/ 1727 w 2598"/>
              <a:gd name="T95" fmla="*/ 125 h 2346"/>
              <a:gd name="T96" fmla="*/ 1978 w 2598"/>
              <a:gd name="T97" fmla="*/ 247 h 2346"/>
              <a:gd name="T98" fmla="*/ 1056 w 2598"/>
              <a:gd name="T99" fmla="*/ 2097 h 2346"/>
              <a:gd name="T100" fmla="*/ 1119 w 2598"/>
              <a:gd name="T101" fmla="*/ 1940 h 2346"/>
              <a:gd name="T102" fmla="*/ 1427 w 2598"/>
              <a:gd name="T103" fmla="*/ 1232 h 2346"/>
              <a:gd name="T104" fmla="*/ 945 w 2598"/>
              <a:gd name="T105" fmla="*/ 940 h 2346"/>
              <a:gd name="T106" fmla="*/ 1048 w 2598"/>
              <a:gd name="T107" fmla="*/ 1089 h 2346"/>
              <a:gd name="T108" fmla="*/ 1004 w 2598"/>
              <a:gd name="T109" fmla="*/ 999 h 2346"/>
              <a:gd name="T110" fmla="*/ 1115 w 2598"/>
              <a:gd name="T111" fmla="*/ 1024 h 2346"/>
              <a:gd name="T112" fmla="*/ 1084 w 2598"/>
              <a:gd name="T113" fmla="*/ 945 h 2346"/>
              <a:gd name="T114" fmla="*/ 990 w 2598"/>
              <a:gd name="T115" fmla="*/ 805 h 2346"/>
              <a:gd name="T116" fmla="*/ 1076 w 2598"/>
              <a:gd name="T117" fmla="*/ 252 h 2346"/>
              <a:gd name="T118" fmla="*/ 1115 w 2598"/>
              <a:gd name="T119" fmla="*/ 602 h 2346"/>
              <a:gd name="T120" fmla="*/ 1729 w 2598"/>
              <a:gd name="T121" fmla="*/ 429 h 2346"/>
              <a:gd name="T122" fmla="*/ 1608 w 2598"/>
              <a:gd name="T123" fmla="*/ 860 h 2346"/>
              <a:gd name="T124" fmla="*/ 1727 w 2598"/>
              <a:gd name="T125" fmla="*/ 703 h 2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98" h="2346">
                <a:moveTo>
                  <a:pt x="2042" y="661"/>
                </a:moveTo>
                <a:lnTo>
                  <a:pt x="2043" y="661"/>
                </a:lnTo>
                <a:lnTo>
                  <a:pt x="2043" y="679"/>
                </a:lnTo>
                <a:lnTo>
                  <a:pt x="2007" y="677"/>
                </a:lnTo>
                <a:lnTo>
                  <a:pt x="1998" y="670"/>
                </a:lnTo>
                <a:lnTo>
                  <a:pt x="2012" y="667"/>
                </a:lnTo>
                <a:lnTo>
                  <a:pt x="2014" y="670"/>
                </a:lnTo>
                <a:lnTo>
                  <a:pt x="2042" y="663"/>
                </a:lnTo>
                <a:lnTo>
                  <a:pt x="2042" y="661"/>
                </a:lnTo>
                <a:close/>
                <a:moveTo>
                  <a:pt x="2283" y="188"/>
                </a:moveTo>
                <a:lnTo>
                  <a:pt x="2222" y="187"/>
                </a:lnTo>
                <a:lnTo>
                  <a:pt x="2222" y="249"/>
                </a:lnTo>
                <a:lnTo>
                  <a:pt x="2284" y="249"/>
                </a:lnTo>
                <a:lnTo>
                  <a:pt x="2283" y="188"/>
                </a:lnTo>
                <a:close/>
                <a:moveTo>
                  <a:pt x="67" y="1489"/>
                </a:moveTo>
                <a:lnTo>
                  <a:pt x="45" y="1489"/>
                </a:lnTo>
                <a:lnTo>
                  <a:pt x="45" y="1499"/>
                </a:lnTo>
                <a:lnTo>
                  <a:pt x="45" y="1518"/>
                </a:lnTo>
                <a:lnTo>
                  <a:pt x="45" y="1534"/>
                </a:lnTo>
                <a:lnTo>
                  <a:pt x="45" y="1536"/>
                </a:lnTo>
                <a:lnTo>
                  <a:pt x="45" y="1549"/>
                </a:lnTo>
                <a:lnTo>
                  <a:pt x="72" y="1549"/>
                </a:lnTo>
                <a:lnTo>
                  <a:pt x="72" y="1562"/>
                </a:lnTo>
                <a:lnTo>
                  <a:pt x="63" y="1567"/>
                </a:lnTo>
                <a:lnTo>
                  <a:pt x="75" y="1561"/>
                </a:lnTo>
                <a:lnTo>
                  <a:pt x="76" y="1561"/>
                </a:lnTo>
                <a:lnTo>
                  <a:pt x="76" y="1559"/>
                </a:lnTo>
                <a:lnTo>
                  <a:pt x="76" y="1549"/>
                </a:lnTo>
                <a:lnTo>
                  <a:pt x="76" y="1522"/>
                </a:lnTo>
                <a:lnTo>
                  <a:pt x="76" y="1509"/>
                </a:lnTo>
                <a:lnTo>
                  <a:pt x="76" y="1502"/>
                </a:lnTo>
                <a:lnTo>
                  <a:pt x="71" y="1495"/>
                </a:lnTo>
                <a:lnTo>
                  <a:pt x="67" y="1489"/>
                </a:lnTo>
                <a:close/>
                <a:moveTo>
                  <a:pt x="2259" y="688"/>
                </a:moveTo>
                <a:lnTo>
                  <a:pt x="2227" y="688"/>
                </a:lnTo>
                <a:lnTo>
                  <a:pt x="2227" y="680"/>
                </a:lnTo>
                <a:lnTo>
                  <a:pt x="2227" y="620"/>
                </a:lnTo>
                <a:lnTo>
                  <a:pt x="2087" y="650"/>
                </a:lnTo>
                <a:lnTo>
                  <a:pt x="2089" y="659"/>
                </a:lnTo>
                <a:lnTo>
                  <a:pt x="2067" y="663"/>
                </a:lnTo>
                <a:lnTo>
                  <a:pt x="2067" y="662"/>
                </a:lnTo>
                <a:lnTo>
                  <a:pt x="2059" y="663"/>
                </a:lnTo>
                <a:lnTo>
                  <a:pt x="2060" y="668"/>
                </a:lnTo>
                <a:lnTo>
                  <a:pt x="2051" y="671"/>
                </a:lnTo>
                <a:lnTo>
                  <a:pt x="2051" y="679"/>
                </a:lnTo>
                <a:lnTo>
                  <a:pt x="2104" y="679"/>
                </a:lnTo>
                <a:lnTo>
                  <a:pt x="2105" y="723"/>
                </a:lnTo>
                <a:lnTo>
                  <a:pt x="2107" y="724"/>
                </a:lnTo>
                <a:lnTo>
                  <a:pt x="2107" y="732"/>
                </a:lnTo>
                <a:lnTo>
                  <a:pt x="2112" y="734"/>
                </a:lnTo>
                <a:lnTo>
                  <a:pt x="2137" y="734"/>
                </a:lnTo>
                <a:lnTo>
                  <a:pt x="2138" y="734"/>
                </a:lnTo>
                <a:lnTo>
                  <a:pt x="2139" y="734"/>
                </a:lnTo>
                <a:lnTo>
                  <a:pt x="2140" y="734"/>
                </a:lnTo>
                <a:lnTo>
                  <a:pt x="2142" y="734"/>
                </a:lnTo>
                <a:lnTo>
                  <a:pt x="2143" y="734"/>
                </a:lnTo>
                <a:lnTo>
                  <a:pt x="2213" y="736"/>
                </a:lnTo>
                <a:lnTo>
                  <a:pt x="2213" y="726"/>
                </a:lnTo>
                <a:lnTo>
                  <a:pt x="2228" y="726"/>
                </a:lnTo>
                <a:lnTo>
                  <a:pt x="2228" y="736"/>
                </a:lnTo>
                <a:lnTo>
                  <a:pt x="2259" y="736"/>
                </a:lnTo>
                <a:lnTo>
                  <a:pt x="2289" y="737"/>
                </a:lnTo>
                <a:lnTo>
                  <a:pt x="2289" y="681"/>
                </a:lnTo>
                <a:lnTo>
                  <a:pt x="2258" y="680"/>
                </a:lnTo>
                <a:lnTo>
                  <a:pt x="2259" y="688"/>
                </a:lnTo>
                <a:close/>
                <a:moveTo>
                  <a:pt x="537" y="1914"/>
                </a:moveTo>
                <a:lnTo>
                  <a:pt x="597" y="1914"/>
                </a:lnTo>
                <a:lnTo>
                  <a:pt x="597" y="1930"/>
                </a:lnTo>
                <a:lnTo>
                  <a:pt x="597" y="1932"/>
                </a:lnTo>
                <a:lnTo>
                  <a:pt x="597" y="1937"/>
                </a:lnTo>
                <a:lnTo>
                  <a:pt x="597" y="1958"/>
                </a:lnTo>
                <a:lnTo>
                  <a:pt x="597" y="1959"/>
                </a:lnTo>
                <a:lnTo>
                  <a:pt x="597" y="1964"/>
                </a:lnTo>
                <a:lnTo>
                  <a:pt x="597" y="1976"/>
                </a:lnTo>
                <a:lnTo>
                  <a:pt x="597" y="1977"/>
                </a:lnTo>
                <a:lnTo>
                  <a:pt x="597" y="1978"/>
                </a:lnTo>
                <a:lnTo>
                  <a:pt x="566" y="1978"/>
                </a:lnTo>
                <a:lnTo>
                  <a:pt x="562" y="1978"/>
                </a:lnTo>
                <a:lnTo>
                  <a:pt x="566" y="1989"/>
                </a:lnTo>
                <a:lnTo>
                  <a:pt x="578" y="2013"/>
                </a:lnTo>
                <a:lnTo>
                  <a:pt x="578" y="2015"/>
                </a:lnTo>
                <a:lnTo>
                  <a:pt x="578" y="2016"/>
                </a:lnTo>
                <a:lnTo>
                  <a:pt x="579" y="2016"/>
                </a:lnTo>
                <a:lnTo>
                  <a:pt x="579" y="2017"/>
                </a:lnTo>
                <a:lnTo>
                  <a:pt x="579" y="2019"/>
                </a:lnTo>
                <a:lnTo>
                  <a:pt x="580" y="2019"/>
                </a:lnTo>
                <a:lnTo>
                  <a:pt x="580" y="2020"/>
                </a:lnTo>
                <a:lnTo>
                  <a:pt x="580" y="2021"/>
                </a:lnTo>
                <a:lnTo>
                  <a:pt x="593" y="2043"/>
                </a:lnTo>
                <a:lnTo>
                  <a:pt x="589" y="2043"/>
                </a:lnTo>
                <a:lnTo>
                  <a:pt x="550" y="2044"/>
                </a:lnTo>
                <a:lnTo>
                  <a:pt x="549" y="2044"/>
                </a:lnTo>
                <a:lnTo>
                  <a:pt x="535" y="2044"/>
                </a:lnTo>
                <a:lnTo>
                  <a:pt x="535" y="2039"/>
                </a:lnTo>
                <a:lnTo>
                  <a:pt x="510" y="2024"/>
                </a:lnTo>
                <a:lnTo>
                  <a:pt x="505" y="2022"/>
                </a:lnTo>
                <a:lnTo>
                  <a:pt x="504" y="2022"/>
                </a:lnTo>
                <a:lnTo>
                  <a:pt x="504" y="2039"/>
                </a:lnTo>
                <a:lnTo>
                  <a:pt x="474" y="2039"/>
                </a:lnTo>
                <a:lnTo>
                  <a:pt x="474" y="2012"/>
                </a:lnTo>
                <a:lnTo>
                  <a:pt x="474" y="1980"/>
                </a:lnTo>
                <a:lnTo>
                  <a:pt x="466" y="1980"/>
                </a:lnTo>
                <a:lnTo>
                  <a:pt x="464" y="1981"/>
                </a:lnTo>
                <a:lnTo>
                  <a:pt x="459" y="1981"/>
                </a:lnTo>
                <a:lnTo>
                  <a:pt x="457" y="1980"/>
                </a:lnTo>
                <a:lnTo>
                  <a:pt x="443" y="1980"/>
                </a:lnTo>
                <a:lnTo>
                  <a:pt x="439" y="1980"/>
                </a:lnTo>
                <a:lnTo>
                  <a:pt x="437" y="1977"/>
                </a:lnTo>
                <a:lnTo>
                  <a:pt x="420" y="1953"/>
                </a:lnTo>
                <a:lnTo>
                  <a:pt x="408" y="1936"/>
                </a:lnTo>
                <a:lnTo>
                  <a:pt x="408" y="1934"/>
                </a:lnTo>
                <a:lnTo>
                  <a:pt x="407" y="1933"/>
                </a:lnTo>
                <a:lnTo>
                  <a:pt x="406" y="1930"/>
                </a:lnTo>
                <a:lnTo>
                  <a:pt x="404" y="1929"/>
                </a:lnTo>
                <a:lnTo>
                  <a:pt x="404" y="1928"/>
                </a:lnTo>
                <a:lnTo>
                  <a:pt x="403" y="1927"/>
                </a:lnTo>
                <a:lnTo>
                  <a:pt x="402" y="1924"/>
                </a:lnTo>
                <a:lnTo>
                  <a:pt x="402" y="1923"/>
                </a:lnTo>
                <a:lnTo>
                  <a:pt x="400" y="1921"/>
                </a:lnTo>
                <a:lnTo>
                  <a:pt x="399" y="1917"/>
                </a:lnTo>
                <a:lnTo>
                  <a:pt x="399" y="1916"/>
                </a:lnTo>
                <a:lnTo>
                  <a:pt x="412" y="1916"/>
                </a:lnTo>
                <a:lnTo>
                  <a:pt x="443" y="1916"/>
                </a:lnTo>
                <a:lnTo>
                  <a:pt x="453" y="1916"/>
                </a:lnTo>
                <a:lnTo>
                  <a:pt x="453" y="1921"/>
                </a:lnTo>
                <a:lnTo>
                  <a:pt x="416" y="1921"/>
                </a:lnTo>
                <a:lnTo>
                  <a:pt x="416" y="1928"/>
                </a:lnTo>
                <a:lnTo>
                  <a:pt x="416" y="1929"/>
                </a:lnTo>
                <a:lnTo>
                  <a:pt x="420" y="1933"/>
                </a:lnTo>
                <a:lnTo>
                  <a:pt x="421" y="1934"/>
                </a:lnTo>
                <a:lnTo>
                  <a:pt x="425" y="1941"/>
                </a:lnTo>
                <a:lnTo>
                  <a:pt x="429" y="1943"/>
                </a:lnTo>
                <a:lnTo>
                  <a:pt x="430" y="1947"/>
                </a:lnTo>
                <a:lnTo>
                  <a:pt x="431" y="1949"/>
                </a:lnTo>
                <a:lnTo>
                  <a:pt x="431" y="1950"/>
                </a:lnTo>
                <a:lnTo>
                  <a:pt x="431" y="1953"/>
                </a:lnTo>
                <a:lnTo>
                  <a:pt x="430" y="1956"/>
                </a:lnTo>
                <a:lnTo>
                  <a:pt x="429" y="1959"/>
                </a:lnTo>
                <a:lnTo>
                  <a:pt x="429" y="1962"/>
                </a:lnTo>
                <a:lnTo>
                  <a:pt x="430" y="1963"/>
                </a:lnTo>
                <a:lnTo>
                  <a:pt x="437" y="1966"/>
                </a:lnTo>
                <a:lnTo>
                  <a:pt x="443" y="1969"/>
                </a:lnTo>
                <a:lnTo>
                  <a:pt x="464" y="1969"/>
                </a:lnTo>
                <a:lnTo>
                  <a:pt x="465" y="1966"/>
                </a:lnTo>
                <a:lnTo>
                  <a:pt x="468" y="1956"/>
                </a:lnTo>
                <a:lnTo>
                  <a:pt x="469" y="1950"/>
                </a:lnTo>
                <a:lnTo>
                  <a:pt x="468" y="1945"/>
                </a:lnTo>
                <a:lnTo>
                  <a:pt x="468" y="1937"/>
                </a:lnTo>
                <a:lnTo>
                  <a:pt x="473" y="1937"/>
                </a:lnTo>
                <a:lnTo>
                  <a:pt x="473" y="1942"/>
                </a:lnTo>
                <a:lnTo>
                  <a:pt x="475" y="1945"/>
                </a:lnTo>
                <a:lnTo>
                  <a:pt x="475" y="1947"/>
                </a:lnTo>
                <a:lnTo>
                  <a:pt x="486" y="1947"/>
                </a:lnTo>
                <a:lnTo>
                  <a:pt x="491" y="1962"/>
                </a:lnTo>
                <a:lnTo>
                  <a:pt x="490" y="1976"/>
                </a:lnTo>
                <a:lnTo>
                  <a:pt x="493" y="1976"/>
                </a:lnTo>
                <a:lnTo>
                  <a:pt x="493" y="1974"/>
                </a:lnTo>
                <a:lnTo>
                  <a:pt x="497" y="1974"/>
                </a:lnTo>
                <a:lnTo>
                  <a:pt x="499" y="1969"/>
                </a:lnTo>
                <a:lnTo>
                  <a:pt x="503" y="1964"/>
                </a:lnTo>
                <a:lnTo>
                  <a:pt x="503" y="1950"/>
                </a:lnTo>
                <a:lnTo>
                  <a:pt x="501" y="1950"/>
                </a:lnTo>
                <a:lnTo>
                  <a:pt x="501" y="1949"/>
                </a:lnTo>
                <a:lnTo>
                  <a:pt x="504" y="1949"/>
                </a:lnTo>
                <a:lnTo>
                  <a:pt x="504" y="1977"/>
                </a:lnTo>
                <a:lnTo>
                  <a:pt x="505" y="1977"/>
                </a:lnTo>
                <a:lnTo>
                  <a:pt x="521" y="1976"/>
                </a:lnTo>
                <a:lnTo>
                  <a:pt x="523" y="1976"/>
                </a:lnTo>
                <a:lnTo>
                  <a:pt x="550" y="1976"/>
                </a:lnTo>
                <a:lnTo>
                  <a:pt x="552" y="1976"/>
                </a:lnTo>
                <a:lnTo>
                  <a:pt x="556" y="1976"/>
                </a:lnTo>
                <a:lnTo>
                  <a:pt x="556" y="1974"/>
                </a:lnTo>
                <a:lnTo>
                  <a:pt x="554" y="1971"/>
                </a:lnTo>
                <a:lnTo>
                  <a:pt x="553" y="1966"/>
                </a:lnTo>
                <a:lnTo>
                  <a:pt x="552" y="1964"/>
                </a:lnTo>
                <a:lnTo>
                  <a:pt x="533" y="1923"/>
                </a:lnTo>
                <a:lnTo>
                  <a:pt x="532" y="1921"/>
                </a:lnTo>
                <a:lnTo>
                  <a:pt x="532" y="1920"/>
                </a:lnTo>
                <a:lnTo>
                  <a:pt x="531" y="1917"/>
                </a:lnTo>
                <a:lnTo>
                  <a:pt x="530" y="1917"/>
                </a:lnTo>
                <a:lnTo>
                  <a:pt x="530" y="1916"/>
                </a:lnTo>
                <a:lnTo>
                  <a:pt x="535" y="1916"/>
                </a:lnTo>
                <a:lnTo>
                  <a:pt x="535" y="1915"/>
                </a:lnTo>
                <a:lnTo>
                  <a:pt x="537" y="1915"/>
                </a:lnTo>
                <a:lnTo>
                  <a:pt x="537" y="1914"/>
                </a:lnTo>
                <a:close/>
                <a:moveTo>
                  <a:pt x="561" y="1983"/>
                </a:moveTo>
                <a:lnTo>
                  <a:pt x="554" y="1983"/>
                </a:lnTo>
                <a:lnTo>
                  <a:pt x="553" y="1980"/>
                </a:lnTo>
                <a:lnTo>
                  <a:pt x="552" y="1980"/>
                </a:lnTo>
                <a:lnTo>
                  <a:pt x="550" y="1980"/>
                </a:lnTo>
                <a:lnTo>
                  <a:pt x="556" y="1993"/>
                </a:lnTo>
                <a:lnTo>
                  <a:pt x="565" y="1991"/>
                </a:lnTo>
                <a:lnTo>
                  <a:pt x="561" y="1983"/>
                </a:lnTo>
                <a:close/>
                <a:moveTo>
                  <a:pt x="1865" y="730"/>
                </a:moveTo>
                <a:lnTo>
                  <a:pt x="1873" y="732"/>
                </a:lnTo>
                <a:lnTo>
                  <a:pt x="1981" y="733"/>
                </a:lnTo>
                <a:lnTo>
                  <a:pt x="1981" y="677"/>
                </a:lnTo>
                <a:lnTo>
                  <a:pt x="1981" y="675"/>
                </a:lnTo>
                <a:lnTo>
                  <a:pt x="1981" y="673"/>
                </a:lnTo>
                <a:lnTo>
                  <a:pt x="1980" y="673"/>
                </a:lnTo>
                <a:lnTo>
                  <a:pt x="1979" y="673"/>
                </a:lnTo>
                <a:lnTo>
                  <a:pt x="1865" y="698"/>
                </a:lnTo>
                <a:lnTo>
                  <a:pt x="1865" y="730"/>
                </a:lnTo>
                <a:close/>
                <a:moveTo>
                  <a:pt x="2474" y="620"/>
                </a:moveTo>
                <a:lnTo>
                  <a:pt x="2475" y="683"/>
                </a:lnTo>
                <a:lnTo>
                  <a:pt x="2475" y="738"/>
                </a:lnTo>
                <a:lnTo>
                  <a:pt x="2443" y="738"/>
                </a:lnTo>
                <a:lnTo>
                  <a:pt x="2413" y="738"/>
                </a:lnTo>
                <a:lnTo>
                  <a:pt x="2412" y="681"/>
                </a:lnTo>
                <a:lnTo>
                  <a:pt x="2412" y="659"/>
                </a:lnTo>
                <a:lnTo>
                  <a:pt x="2474" y="659"/>
                </a:lnTo>
                <a:lnTo>
                  <a:pt x="2473" y="620"/>
                </a:lnTo>
                <a:lnTo>
                  <a:pt x="2471" y="560"/>
                </a:lnTo>
                <a:lnTo>
                  <a:pt x="2471" y="498"/>
                </a:lnTo>
                <a:lnTo>
                  <a:pt x="2470" y="436"/>
                </a:lnTo>
                <a:lnTo>
                  <a:pt x="2470" y="375"/>
                </a:lnTo>
                <a:lnTo>
                  <a:pt x="2408" y="375"/>
                </a:lnTo>
                <a:lnTo>
                  <a:pt x="2347" y="375"/>
                </a:lnTo>
                <a:lnTo>
                  <a:pt x="2348" y="436"/>
                </a:lnTo>
                <a:lnTo>
                  <a:pt x="2348" y="498"/>
                </a:lnTo>
                <a:lnTo>
                  <a:pt x="2350" y="559"/>
                </a:lnTo>
                <a:lnTo>
                  <a:pt x="2350" y="591"/>
                </a:lnTo>
                <a:lnTo>
                  <a:pt x="2315" y="591"/>
                </a:lnTo>
                <a:lnTo>
                  <a:pt x="2290" y="596"/>
                </a:lnTo>
                <a:lnTo>
                  <a:pt x="2227" y="609"/>
                </a:lnTo>
                <a:lnTo>
                  <a:pt x="2184" y="618"/>
                </a:lnTo>
                <a:lnTo>
                  <a:pt x="2104" y="635"/>
                </a:lnTo>
                <a:lnTo>
                  <a:pt x="2043" y="649"/>
                </a:lnTo>
                <a:lnTo>
                  <a:pt x="2015" y="654"/>
                </a:lnTo>
                <a:lnTo>
                  <a:pt x="1980" y="662"/>
                </a:lnTo>
                <a:lnTo>
                  <a:pt x="1980" y="615"/>
                </a:lnTo>
                <a:lnTo>
                  <a:pt x="1980" y="586"/>
                </a:lnTo>
                <a:lnTo>
                  <a:pt x="1919" y="584"/>
                </a:lnTo>
                <a:lnTo>
                  <a:pt x="1910" y="584"/>
                </a:lnTo>
                <a:lnTo>
                  <a:pt x="1910" y="602"/>
                </a:lnTo>
                <a:lnTo>
                  <a:pt x="1919" y="602"/>
                </a:lnTo>
                <a:lnTo>
                  <a:pt x="1919" y="615"/>
                </a:lnTo>
                <a:lnTo>
                  <a:pt x="1892" y="615"/>
                </a:lnTo>
                <a:lnTo>
                  <a:pt x="1884" y="599"/>
                </a:lnTo>
                <a:lnTo>
                  <a:pt x="1869" y="584"/>
                </a:lnTo>
                <a:lnTo>
                  <a:pt x="1852" y="584"/>
                </a:lnTo>
                <a:lnTo>
                  <a:pt x="1852" y="615"/>
                </a:lnTo>
                <a:lnTo>
                  <a:pt x="1791" y="615"/>
                </a:lnTo>
                <a:lnTo>
                  <a:pt x="1791" y="677"/>
                </a:lnTo>
                <a:lnTo>
                  <a:pt x="1730" y="677"/>
                </a:lnTo>
                <a:lnTo>
                  <a:pt x="1730" y="693"/>
                </a:lnTo>
                <a:lnTo>
                  <a:pt x="1727" y="693"/>
                </a:lnTo>
                <a:lnTo>
                  <a:pt x="1725" y="693"/>
                </a:lnTo>
                <a:lnTo>
                  <a:pt x="1724" y="693"/>
                </a:lnTo>
                <a:lnTo>
                  <a:pt x="1723" y="694"/>
                </a:lnTo>
                <a:lnTo>
                  <a:pt x="1722" y="694"/>
                </a:lnTo>
                <a:lnTo>
                  <a:pt x="1720" y="694"/>
                </a:lnTo>
                <a:lnTo>
                  <a:pt x="1719" y="694"/>
                </a:lnTo>
                <a:lnTo>
                  <a:pt x="1718" y="694"/>
                </a:lnTo>
                <a:lnTo>
                  <a:pt x="1716" y="695"/>
                </a:lnTo>
                <a:lnTo>
                  <a:pt x="1715" y="695"/>
                </a:lnTo>
                <a:lnTo>
                  <a:pt x="1714" y="695"/>
                </a:lnTo>
                <a:lnTo>
                  <a:pt x="1713" y="695"/>
                </a:lnTo>
                <a:lnTo>
                  <a:pt x="1711" y="697"/>
                </a:lnTo>
                <a:lnTo>
                  <a:pt x="1710" y="697"/>
                </a:lnTo>
                <a:lnTo>
                  <a:pt x="1709" y="697"/>
                </a:lnTo>
                <a:lnTo>
                  <a:pt x="1707" y="698"/>
                </a:lnTo>
                <a:lnTo>
                  <a:pt x="1706" y="698"/>
                </a:lnTo>
                <a:lnTo>
                  <a:pt x="1705" y="698"/>
                </a:lnTo>
                <a:lnTo>
                  <a:pt x="1703" y="699"/>
                </a:lnTo>
                <a:lnTo>
                  <a:pt x="1702" y="699"/>
                </a:lnTo>
                <a:lnTo>
                  <a:pt x="1701" y="701"/>
                </a:lnTo>
                <a:lnTo>
                  <a:pt x="1700" y="701"/>
                </a:lnTo>
                <a:lnTo>
                  <a:pt x="1698" y="702"/>
                </a:lnTo>
                <a:lnTo>
                  <a:pt x="1697" y="702"/>
                </a:lnTo>
                <a:lnTo>
                  <a:pt x="1696" y="703"/>
                </a:lnTo>
                <a:lnTo>
                  <a:pt x="1694" y="703"/>
                </a:lnTo>
                <a:lnTo>
                  <a:pt x="1693" y="705"/>
                </a:lnTo>
                <a:lnTo>
                  <a:pt x="1692" y="705"/>
                </a:lnTo>
                <a:lnTo>
                  <a:pt x="1690" y="706"/>
                </a:lnTo>
                <a:lnTo>
                  <a:pt x="1689" y="706"/>
                </a:lnTo>
                <a:lnTo>
                  <a:pt x="1689" y="707"/>
                </a:lnTo>
                <a:lnTo>
                  <a:pt x="1687" y="708"/>
                </a:lnTo>
                <a:lnTo>
                  <a:pt x="1669" y="723"/>
                </a:lnTo>
                <a:lnTo>
                  <a:pt x="1658" y="730"/>
                </a:lnTo>
                <a:lnTo>
                  <a:pt x="1657" y="732"/>
                </a:lnTo>
                <a:lnTo>
                  <a:pt x="1656" y="732"/>
                </a:lnTo>
                <a:lnTo>
                  <a:pt x="1654" y="733"/>
                </a:lnTo>
                <a:lnTo>
                  <a:pt x="1653" y="733"/>
                </a:lnTo>
                <a:lnTo>
                  <a:pt x="1652" y="734"/>
                </a:lnTo>
                <a:lnTo>
                  <a:pt x="1650" y="734"/>
                </a:lnTo>
                <a:lnTo>
                  <a:pt x="1650" y="736"/>
                </a:lnTo>
                <a:lnTo>
                  <a:pt x="1649" y="736"/>
                </a:lnTo>
                <a:lnTo>
                  <a:pt x="1648" y="736"/>
                </a:lnTo>
                <a:lnTo>
                  <a:pt x="1648" y="737"/>
                </a:lnTo>
                <a:lnTo>
                  <a:pt x="1647" y="737"/>
                </a:lnTo>
                <a:lnTo>
                  <a:pt x="1645" y="738"/>
                </a:lnTo>
                <a:lnTo>
                  <a:pt x="1644" y="738"/>
                </a:lnTo>
                <a:lnTo>
                  <a:pt x="1643" y="738"/>
                </a:lnTo>
                <a:lnTo>
                  <a:pt x="1641" y="739"/>
                </a:lnTo>
                <a:lnTo>
                  <a:pt x="1640" y="739"/>
                </a:lnTo>
                <a:lnTo>
                  <a:pt x="1639" y="739"/>
                </a:lnTo>
                <a:lnTo>
                  <a:pt x="1637" y="741"/>
                </a:lnTo>
                <a:lnTo>
                  <a:pt x="1636" y="741"/>
                </a:lnTo>
                <a:lnTo>
                  <a:pt x="1635" y="741"/>
                </a:lnTo>
                <a:lnTo>
                  <a:pt x="1634" y="741"/>
                </a:lnTo>
                <a:lnTo>
                  <a:pt x="1632" y="742"/>
                </a:lnTo>
                <a:lnTo>
                  <a:pt x="1631" y="742"/>
                </a:lnTo>
                <a:lnTo>
                  <a:pt x="1630" y="742"/>
                </a:lnTo>
                <a:lnTo>
                  <a:pt x="1628" y="742"/>
                </a:lnTo>
                <a:lnTo>
                  <a:pt x="1627" y="742"/>
                </a:lnTo>
                <a:lnTo>
                  <a:pt x="1626" y="742"/>
                </a:lnTo>
                <a:lnTo>
                  <a:pt x="1624" y="742"/>
                </a:lnTo>
                <a:lnTo>
                  <a:pt x="1623" y="742"/>
                </a:lnTo>
                <a:lnTo>
                  <a:pt x="1622" y="742"/>
                </a:lnTo>
                <a:lnTo>
                  <a:pt x="1621" y="742"/>
                </a:lnTo>
                <a:lnTo>
                  <a:pt x="1619" y="742"/>
                </a:lnTo>
                <a:lnTo>
                  <a:pt x="1618" y="742"/>
                </a:lnTo>
                <a:lnTo>
                  <a:pt x="1617" y="742"/>
                </a:lnTo>
                <a:lnTo>
                  <a:pt x="1616" y="742"/>
                </a:lnTo>
                <a:lnTo>
                  <a:pt x="1614" y="742"/>
                </a:lnTo>
                <a:lnTo>
                  <a:pt x="1613" y="742"/>
                </a:lnTo>
                <a:lnTo>
                  <a:pt x="1612" y="742"/>
                </a:lnTo>
                <a:lnTo>
                  <a:pt x="1610" y="742"/>
                </a:lnTo>
                <a:lnTo>
                  <a:pt x="1609" y="742"/>
                </a:lnTo>
                <a:lnTo>
                  <a:pt x="1608" y="742"/>
                </a:lnTo>
                <a:lnTo>
                  <a:pt x="1607" y="741"/>
                </a:lnTo>
                <a:lnTo>
                  <a:pt x="1605" y="741"/>
                </a:lnTo>
                <a:lnTo>
                  <a:pt x="1600" y="739"/>
                </a:lnTo>
                <a:lnTo>
                  <a:pt x="1546" y="725"/>
                </a:lnTo>
                <a:lnTo>
                  <a:pt x="1484" y="710"/>
                </a:lnTo>
                <a:lnTo>
                  <a:pt x="1472" y="706"/>
                </a:lnTo>
                <a:lnTo>
                  <a:pt x="1467" y="705"/>
                </a:lnTo>
                <a:lnTo>
                  <a:pt x="1462" y="703"/>
                </a:lnTo>
                <a:lnTo>
                  <a:pt x="1457" y="703"/>
                </a:lnTo>
                <a:lnTo>
                  <a:pt x="1453" y="702"/>
                </a:lnTo>
                <a:lnTo>
                  <a:pt x="1448" y="701"/>
                </a:lnTo>
                <a:lnTo>
                  <a:pt x="1444" y="701"/>
                </a:lnTo>
                <a:lnTo>
                  <a:pt x="1438" y="699"/>
                </a:lnTo>
                <a:lnTo>
                  <a:pt x="1433" y="699"/>
                </a:lnTo>
                <a:lnTo>
                  <a:pt x="1422" y="698"/>
                </a:lnTo>
                <a:lnTo>
                  <a:pt x="1365" y="692"/>
                </a:lnTo>
                <a:lnTo>
                  <a:pt x="1361" y="690"/>
                </a:lnTo>
                <a:lnTo>
                  <a:pt x="1359" y="679"/>
                </a:lnTo>
                <a:lnTo>
                  <a:pt x="1359" y="667"/>
                </a:lnTo>
                <a:lnTo>
                  <a:pt x="1330" y="665"/>
                </a:lnTo>
                <a:lnTo>
                  <a:pt x="1330" y="688"/>
                </a:lnTo>
                <a:lnTo>
                  <a:pt x="1299" y="684"/>
                </a:lnTo>
                <a:lnTo>
                  <a:pt x="1237" y="676"/>
                </a:lnTo>
                <a:lnTo>
                  <a:pt x="1237" y="673"/>
                </a:lnTo>
                <a:lnTo>
                  <a:pt x="1115" y="659"/>
                </a:lnTo>
                <a:lnTo>
                  <a:pt x="1115" y="663"/>
                </a:lnTo>
                <a:lnTo>
                  <a:pt x="991" y="649"/>
                </a:lnTo>
                <a:lnTo>
                  <a:pt x="991" y="655"/>
                </a:lnTo>
                <a:lnTo>
                  <a:pt x="1114" y="670"/>
                </a:lnTo>
                <a:lnTo>
                  <a:pt x="1197" y="679"/>
                </a:lnTo>
                <a:lnTo>
                  <a:pt x="1212" y="681"/>
                </a:lnTo>
                <a:lnTo>
                  <a:pt x="1236" y="683"/>
                </a:lnTo>
                <a:lnTo>
                  <a:pt x="1317" y="693"/>
                </a:lnTo>
                <a:lnTo>
                  <a:pt x="1338" y="694"/>
                </a:lnTo>
                <a:lnTo>
                  <a:pt x="1358" y="697"/>
                </a:lnTo>
                <a:lnTo>
                  <a:pt x="1361" y="697"/>
                </a:lnTo>
                <a:lnTo>
                  <a:pt x="1361" y="699"/>
                </a:lnTo>
                <a:lnTo>
                  <a:pt x="1365" y="701"/>
                </a:lnTo>
                <a:lnTo>
                  <a:pt x="1422" y="707"/>
                </a:lnTo>
                <a:lnTo>
                  <a:pt x="1433" y="708"/>
                </a:lnTo>
                <a:lnTo>
                  <a:pt x="1437" y="708"/>
                </a:lnTo>
                <a:lnTo>
                  <a:pt x="1442" y="708"/>
                </a:lnTo>
                <a:lnTo>
                  <a:pt x="1446" y="710"/>
                </a:lnTo>
                <a:lnTo>
                  <a:pt x="1451" y="711"/>
                </a:lnTo>
                <a:lnTo>
                  <a:pt x="1455" y="711"/>
                </a:lnTo>
                <a:lnTo>
                  <a:pt x="1459" y="712"/>
                </a:lnTo>
                <a:lnTo>
                  <a:pt x="1464" y="714"/>
                </a:lnTo>
                <a:lnTo>
                  <a:pt x="1469" y="715"/>
                </a:lnTo>
                <a:lnTo>
                  <a:pt x="1484" y="719"/>
                </a:lnTo>
                <a:lnTo>
                  <a:pt x="1484" y="723"/>
                </a:lnTo>
                <a:lnTo>
                  <a:pt x="1482" y="728"/>
                </a:lnTo>
                <a:lnTo>
                  <a:pt x="1473" y="724"/>
                </a:lnTo>
                <a:lnTo>
                  <a:pt x="1471" y="725"/>
                </a:lnTo>
                <a:lnTo>
                  <a:pt x="1467" y="730"/>
                </a:lnTo>
                <a:lnTo>
                  <a:pt x="1455" y="734"/>
                </a:lnTo>
                <a:lnTo>
                  <a:pt x="1446" y="736"/>
                </a:lnTo>
                <a:lnTo>
                  <a:pt x="1441" y="736"/>
                </a:lnTo>
                <a:lnTo>
                  <a:pt x="1423" y="736"/>
                </a:lnTo>
                <a:lnTo>
                  <a:pt x="1379" y="736"/>
                </a:lnTo>
                <a:lnTo>
                  <a:pt x="1366" y="733"/>
                </a:lnTo>
                <a:lnTo>
                  <a:pt x="1363" y="733"/>
                </a:lnTo>
                <a:lnTo>
                  <a:pt x="1361" y="725"/>
                </a:lnTo>
                <a:lnTo>
                  <a:pt x="1359" y="725"/>
                </a:lnTo>
                <a:lnTo>
                  <a:pt x="1358" y="733"/>
                </a:lnTo>
                <a:lnTo>
                  <a:pt x="1355" y="734"/>
                </a:lnTo>
                <a:lnTo>
                  <a:pt x="1344" y="737"/>
                </a:lnTo>
                <a:lnTo>
                  <a:pt x="1339" y="737"/>
                </a:lnTo>
                <a:lnTo>
                  <a:pt x="1317" y="737"/>
                </a:lnTo>
                <a:lnTo>
                  <a:pt x="1310" y="737"/>
                </a:lnTo>
                <a:lnTo>
                  <a:pt x="1299" y="737"/>
                </a:lnTo>
                <a:lnTo>
                  <a:pt x="1241" y="737"/>
                </a:lnTo>
                <a:lnTo>
                  <a:pt x="1239" y="695"/>
                </a:lnTo>
                <a:lnTo>
                  <a:pt x="1249" y="695"/>
                </a:lnTo>
                <a:lnTo>
                  <a:pt x="1249" y="686"/>
                </a:lnTo>
                <a:lnTo>
                  <a:pt x="1212" y="683"/>
                </a:lnTo>
                <a:lnTo>
                  <a:pt x="1197" y="681"/>
                </a:lnTo>
                <a:lnTo>
                  <a:pt x="1197" y="737"/>
                </a:lnTo>
                <a:lnTo>
                  <a:pt x="1176" y="737"/>
                </a:lnTo>
                <a:lnTo>
                  <a:pt x="1130" y="738"/>
                </a:lnTo>
                <a:lnTo>
                  <a:pt x="1128" y="737"/>
                </a:lnTo>
                <a:lnTo>
                  <a:pt x="1126" y="737"/>
                </a:lnTo>
                <a:lnTo>
                  <a:pt x="1118" y="733"/>
                </a:lnTo>
                <a:lnTo>
                  <a:pt x="1118" y="728"/>
                </a:lnTo>
                <a:lnTo>
                  <a:pt x="1117" y="728"/>
                </a:lnTo>
                <a:lnTo>
                  <a:pt x="1117" y="724"/>
                </a:lnTo>
                <a:lnTo>
                  <a:pt x="1117" y="714"/>
                </a:lnTo>
                <a:lnTo>
                  <a:pt x="1115" y="708"/>
                </a:lnTo>
                <a:lnTo>
                  <a:pt x="1114" y="708"/>
                </a:lnTo>
                <a:lnTo>
                  <a:pt x="1113" y="714"/>
                </a:lnTo>
                <a:lnTo>
                  <a:pt x="1113" y="718"/>
                </a:lnTo>
                <a:lnTo>
                  <a:pt x="1113" y="725"/>
                </a:lnTo>
                <a:lnTo>
                  <a:pt x="1110" y="734"/>
                </a:lnTo>
                <a:lnTo>
                  <a:pt x="1091" y="738"/>
                </a:lnTo>
                <a:lnTo>
                  <a:pt x="1052" y="738"/>
                </a:lnTo>
                <a:lnTo>
                  <a:pt x="1047" y="738"/>
                </a:lnTo>
                <a:lnTo>
                  <a:pt x="1046" y="738"/>
                </a:lnTo>
                <a:lnTo>
                  <a:pt x="1044" y="738"/>
                </a:lnTo>
                <a:lnTo>
                  <a:pt x="1043" y="738"/>
                </a:lnTo>
                <a:lnTo>
                  <a:pt x="1042" y="738"/>
                </a:lnTo>
                <a:lnTo>
                  <a:pt x="1040" y="738"/>
                </a:lnTo>
                <a:lnTo>
                  <a:pt x="1039" y="738"/>
                </a:lnTo>
                <a:lnTo>
                  <a:pt x="1038" y="738"/>
                </a:lnTo>
                <a:lnTo>
                  <a:pt x="1036" y="738"/>
                </a:lnTo>
                <a:lnTo>
                  <a:pt x="1035" y="738"/>
                </a:lnTo>
                <a:lnTo>
                  <a:pt x="1034" y="737"/>
                </a:lnTo>
                <a:lnTo>
                  <a:pt x="1033" y="737"/>
                </a:lnTo>
                <a:lnTo>
                  <a:pt x="1031" y="737"/>
                </a:lnTo>
                <a:lnTo>
                  <a:pt x="1007" y="730"/>
                </a:lnTo>
                <a:lnTo>
                  <a:pt x="1000" y="729"/>
                </a:lnTo>
                <a:lnTo>
                  <a:pt x="999" y="729"/>
                </a:lnTo>
                <a:lnTo>
                  <a:pt x="998" y="728"/>
                </a:lnTo>
                <a:lnTo>
                  <a:pt x="996" y="728"/>
                </a:lnTo>
                <a:lnTo>
                  <a:pt x="995" y="728"/>
                </a:lnTo>
                <a:lnTo>
                  <a:pt x="994" y="726"/>
                </a:lnTo>
                <a:lnTo>
                  <a:pt x="993" y="726"/>
                </a:lnTo>
                <a:lnTo>
                  <a:pt x="991" y="725"/>
                </a:lnTo>
                <a:lnTo>
                  <a:pt x="991" y="729"/>
                </a:lnTo>
                <a:lnTo>
                  <a:pt x="990" y="729"/>
                </a:lnTo>
                <a:lnTo>
                  <a:pt x="990" y="733"/>
                </a:lnTo>
                <a:lnTo>
                  <a:pt x="990" y="738"/>
                </a:lnTo>
                <a:lnTo>
                  <a:pt x="990" y="743"/>
                </a:lnTo>
                <a:lnTo>
                  <a:pt x="990" y="746"/>
                </a:lnTo>
                <a:lnTo>
                  <a:pt x="1052" y="746"/>
                </a:lnTo>
                <a:lnTo>
                  <a:pt x="1082" y="745"/>
                </a:lnTo>
                <a:lnTo>
                  <a:pt x="1093" y="746"/>
                </a:lnTo>
                <a:lnTo>
                  <a:pt x="1097" y="747"/>
                </a:lnTo>
                <a:lnTo>
                  <a:pt x="1097" y="763"/>
                </a:lnTo>
                <a:lnTo>
                  <a:pt x="1113" y="763"/>
                </a:lnTo>
                <a:lnTo>
                  <a:pt x="1113" y="767"/>
                </a:lnTo>
                <a:lnTo>
                  <a:pt x="1114" y="772"/>
                </a:lnTo>
                <a:lnTo>
                  <a:pt x="1115" y="772"/>
                </a:lnTo>
                <a:lnTo>
                  <a:pt x="1117" y="767"/>
                </a:lnTo>
                <a:lnTo>
                  <a:pt x="1117" y="755"/>
                </a:lnTo>
                <a:lnTo>
                  <a:pt x="1119" y="752"/>
                </a:lnTo>
                <a:lnTo>
                  <a:pt x="1137" y="745"/>
                </a:lnTo>
                <a:lnTo>
                  <a:pt x="1141" y="745"/>
                </a:lnTo>
                <a:lnTo>
                  <a:pt x="1176" y="745"/>
                </a:lnTo>
                <a:lnTo>
                  <a:pt x="1176" y="803"/>
                </a:lnTo>
                <a:lnTo>
                  <a:pt x="1215" y="803"/>
                </a:lnTo>
                <a:lnTo>
                  <a:pt x="1215" y="745"/>
                </a:lnTo>
                <a:lnTo>
                  <a:pt x="1232" y="745"/>
                </a:lnTo>
                <a:lnTo>
                  <a:pt x="1238" y="745"/>
                </a:lnTo>
                <a:lnTo>
                  <a:pt x="1250" y="745"/>
                </a:lnTo>
                <a:lnTo>
                  <a:pt x="1263" y="745"/>
                </a:lnTo>
                <a:lnTo>
                  <a:pt x="1281" y="743"/>
                </a:lnTo>
                <a:lnTo>
                  <a:pt x="1299" y="743"/>
                </a:lnTo>
                <a:lnTo>
                  <a:pt x="1336" y="743"/>
                </a:lnTo>
                <a:lnTo>
                  <a:pt x="1355" y="746"/>
                </a:lnTo>
                <a:lnTo>
                  <a:pt x="1358" y="747"/>
                </a:lnTo>
                <a:lnTo>
                  <a:pt x="1361" y="752"/>
                </a:lnTo>
                <a:lnTo>
                  <a:pt x="1362" y="752"/>
                </a:lnTo>
                <a:lnTo>
                  <a:pt x="1362" y="771"/>
                </a:lnTo>
                <a:lnTo>
                  <a:pt x="1423" y="771"/>
                </a:lnTo>
                <a:lnTo>
                  <a:pt x="1423" y="800"/>
                </a:lnTo>
                <a:lnTo>
                  <a:pt x="1423" y="861"/>
                </a:lnTo>
                <a:lnTo>
                  <a:pt x="1485" y="861"/>
                </a:lnTo>
                <a:lnTo>
                  <a:pt x="1485" y="923"/>
                </a:lnTo>
                <a:lnTo>
                  <a:pt x="1547" y="923"/>
                </a:lnTo>
                <a:lnTo>
                  <a:pt x="1547" y="984"/>
                </a:lnTo>
                <a:lnTo>
                  <a:pt x="1608" y="983"/>
                </a:lnTo>
                <a:lnTo>
                  <a:pt x="1609" y="1045"/>
                </a:lnTo>
                <a:lnTo>
                  <a:pt x="1670" y="1045"/>
                </a:lnTo>
                <a:lnTo>
                  <a:pt x="1671" y="1107"/>
                </a:lnTo>
                <a:lnTo>
                  <a:pt x="1609" y="1107"/>
                </a:lnTo>
                <a:lnTo>
                  <a:pt x="1610" y="1169"/>
                </a:lnTo>
                <a:lnTo>
                  <a:pt x="1610" y="1230"/>
                </a:lnTo>
                <a:lnTo>
                  <a:pt x="1671" y="1228"/>
                </a:lnTo>
                <a:lnTo>
                  <a:pt x="1671" y="1200"/>
                </a:lnTo>
                <a:lnTo>
                  <a:pt x="1671" y="1169"/>
                </a:lnTo>
                <a:lnTo>
                  <a:pt x="1671" y="1107"/>
                </a:lnTo>
                <a:lnTo>
                  <a:pt x="1733" y="1107"/>
                </a:lnTo>
                <a:lnTo>
                  <a:pt x="1733" y="1126"/>
                </a:lnTo>
                <a:lnTo>
                  <a:pt x="1732" y="1126"/>
                </a:lnTo>
                <a:lnTo>
                  <a:pt x="1730" y="1126"/>
                </a:lnTo>
                <a:lnTo>
                  <a:pt x="1729" y="1127"/>
                </a:lnTo>
                <a:lnTo>
                  <a:pt x="1728" y="1127"/>
                </a:lnTo>
                <a:lnTo>
                  <a:pt x="1727" y="1127"/>
                </a:lnTo>
                <a:lnTo>
                  <a:pt x="1725" y="1129"/>
                </a:lnTo>
                <a:lnTo>
                  <a:pt x="1724" y="1129"/>
                </a:lnTo>
                <a:lnTo>
                  <a:pt x="1724" y="1130"/>
                </a:lnTo>
                <a:lnTo>
                  <a:pt x="1723" y="1130"/>
                </a:lnTo>
                <a:lnTo>
                  <a:pt x="1722" y="1130"/>
                </a:lnTo>
                <a:lnTo>
                  <a:pt x="1722" y="1131"/>
                </a:lnTo>
                <a:lnTo>
                  <a:pt x="1720" y="1131"/>
                </a:lnTo>
                <a:lnTo>
                  <a:pt x="1719" y="1133"/>
                </a:lnTo>
                <a:lnTo>
                  <a:pt x="1718" y="1133"/>
                </a:lnTo>
                <a:lnTo>
                  <a:pt x="1718" y="1134"/>
                </a:lnTo>
                <a:lnTo>
                  <a:pt x="1716" y="1134"/>
                </a:lnTo>
                <a:lnTo>
                  <a:pt x="1716" y="1135"/>
                </a:lnTo>
                <a:lnTo>
                  <a:pt x="1715" y="1135"/>
                </a:lnTo>
                <a:lnTo>
                  <a:pt x="1715" y="1137"/>
                </a:lnTo>
                <a:lnTo>
                  <a:pt x="1714" y="1137"/>
                </a:lnTo>
                <a:lnTo>
                  <a:pt x="1714" y="1138"/>
                </a:lnTo>
                <a:lnTo>
                  <a:pt x="1713" y="1138"/>
                </a:lnTo>
                <a:lnTo>
                  <a:pt x="1713" y="1139"/>
                </a:lnTo>
                <a:lnTo>
                  <a:pt x="1711" y="1140"/>
                </a:lnTo>
                <a:lnTo>
                  <a:pt x="1711" y="1142"/>
                </a:lnTo>
                <a:lnTo>
                  <a:pt x="1710" y="1143"/>
                </a:lnTo>
                <a:lnTo>
                  <a:pt x="1710" y="1144"/>
                </a:lnTo>
                <a:lnTo>
                  <a:pt x="1709" y="1144"/>
                </a:lnTo>
                <a:lnTo>
                  <a:pt x="1709" y="1146"/>
                </a:lnTo>
                <a:lnTo>
                  <a:pt x="1709" y="1147"/>
                </a:lnTo>
                <a:lnTo>
                  <a:pt x="1707" y="1147"/>
                </a:lnTo>
                <a:lnTo>
                  <a:pt x="1707" y="1148"/>
                </a:lnTo>
                <a:lnTo>
                  <a:pt x="1707" y="1150"/>
                </a:lnTo>
                <a:lnTo>
                  <a:pt x="1707" y="1151"/>
                </a:lnTo>
                <a:lnTo>
                  <a:pt x="1706" y="1152"/>
                </a:lnTo>
                <a:lnTo>
                  <a:pt x="1706" y="1153"/>
                </a:lnTo>
                <a:lnTo>
                  <a:pt x="1706" y="1155"/>
                </a:lnTo>
                <a:lnTo>
                  <a:pt x="1706" y="1156"/>
                </a:lnTo>
                <a:lnTo>
                  <a:pt x="1706" y="1157"/>
                </a:lnTo>
                <a:lnTo>
                  <a:pt x="1706" y="1158"/>
                </a:lnTo>
                <a:lnTo>
                  <a:pt x="1706" y="1160"/>
                </a:lnTo>
                <a:lnTo>
                  <a:pt x="1706" y="1161"/>
                </a:lnTo>
                <a:lnTo>
                  <a:pt x="1706" y="1162"/>
                </a:lnTo>
                <a:lnTo>
                  <a:pt x="1706" y="1164"/>
                </a:lnTo>
                <a:lnTo>
                  <a:pt x="1706" y="1165"/>
                </a:lnTo>
                <a:lnTo>
                  <a:pt x="1706" y="1166"/>
                </a:lnTo>
                <a:lnTo>
                  <a:pt x="1706" y="1167"/>
                </a:lnTo>
                <a:lnTo>
                  <a:pt x="1706" y="1169"/>
                </a:lnTo>
                <a:lnTo>
                  <a:pt x="1707" y="1169"/>
                </a:lnTo>
                <a:lnTo>
                  <a:pt x="1707" y="1170"/>
                </a:lnTo>
                <a:lnTo>
                  <a:pt x="1707" y="1171"/>
                </a:lnTo>
                <a:lnTo>
                  <a:pt x="1707" y="1173"/>
                </a:lnTo>
                <a:lnTo>
                  <a:pt x="1709" y="1174"/>
                </a:lnTo>
                <a:lnTo>
                  <a:pt x="1709" y="1175"/>
                </a:lnTo>
                <a:lnTo>
                  <a:pt x="1710" y="1175"/>
                </a:lnTo>
                <a:lnTo>
                  <a:pt x="1710" y="1177"/>
                </a:lnTo>
                <a:lnTo>
                  <a:pt x="1710" y="1178"/>
                </a:lnTo>
                <a:lnTo>
                  <a:pt x="1711" y="1178"/>
                </a:lnTo>
                <a:lnTo>
                  <a:pt x="1711" y="1179"/>
                </a:lnTo>
                <a:lnTo>
                  <a:pt x="1711" y="1180"/>
                </a:lnTo>
                <a:lnTo>
                  <a:pt x="1713" y="1180"/>
                </a:lnTo>
                <a:lnTo>
                  <a:pt x="1713" y="1182"/>
                </a:lnTo>
                <a:lnTo>
                  <a:pt x="1714" y="1182"/>
                </a:lnTo>
                <a:lnTo>
                  <a:pt x="1714" y="1183"/>
                </a:lnTo>
                <a:lnTo>
                  <a:pt x="1715" y="1183"/>
                </a:lnTo>
                <a:lnTo>
                  <a:pt x="1715" y="1184"/>
                </a:lnTo>
                <a:lnTo>
                  <a:pt x="1716" y="1186"/>
                </a:lnTo>
                <a:lnTo>
                  <a:pt x="1718" y="1186"/>
                </a:lnTo>
                <a:lnTo>
                  <a:pt x="1718" y="1187"/>
                </a:lnTo>
                <a:lnTo>
                  <a:pt x="1719" y="1187"/>
                </a:lnTo>
                <a:lnTo>
                  <a:pt x="1719" y="1188"/>
                </a:lnTo>
                <a:lnTo>
                  <a:pt x="1720" y="1188"/>
                </a:lnTo>
                <a:lnTo>
                  <a:pt x="1720" y="1190"/>
                </a:lnTo>
                <a:lnTo>
                  <a:pt x="1722" y="1190"/>
                </a:lnTo>
                <a:lnTo>
                  <a:pt x="1723" y="1190"/>
                </a:lnTo>
                <a:lnTo>
                  <a:pt x="1723" y="1191"/>
                </a:lnTo>
                <a:lnTo>
                  <a:pt x="1724" y="1191"/>
                </a:lnTo>
                <a:lnTo>
                  <a:pt x="1725" y="1191"/>
                </a:lnTo>
                <a:lnTo>
                  <a:pt x="1725" y="1192"/>
                </a:lnTo>
                <a:lnTo>
                  <a:pt x="1727" y="1192"/>
                </a:lnTo>
                <a:lnTo>
                  <a:pt x="1728" y="1192"/>
                </a:lnTo>
                <a:lnTo>
                  <a:pt x="1728" y="1193"/>
                </a:lnTo>
                <a:lnTo>
                  <a:pt x="1729" y="1193"/>
                </a:lnTo>
                <a:lnTo>
                  <a:pt x="1730" y="1193"/>
                </a:lnTo>
                <a:lnTo>
                  <a:pt x="1732" y="1193"/>
                </a:lnTo>
                <a:lnTo>
                  <a:pt x="1733" y="1195"/>
                </a:lnTo>
                <a:lnTo>
                  <a:pt x="1733" y="1199"/>
                </a:lnTo>
                <a:lnTo>
                  <a:pt x="1733" y="1228"/>
                </a:lnTo>
                <a:lnTo>
                  <a:pt x="1763" y="1228"/>
                </a:lnTo>
                <a:lnTo>
                  <a:pt x="1794" y="1228"/>
                </a:lnTo>
                <a:lnTo>
                  <a:pt x="1794" y="1169"/>
                </a:lnTo>
                <a:lnTo>
                  <a:pt x="1855" y="1169"/>
                </a:lnTo>
                <a:lnTo>
                  <a:pt x="1855" y="1107"/>
                </a:lnTo>
                <a:lnTo>
                  <a:pt x="1921" y="1108"/>
                </a:lnTo>
                <a:lnTo>
                  <a:pt x="1921" y="1046"/>
                </a:lnTo>
                <a:lnTo>
                  <a:pt x="1983" y="1046"/>
                </a:lnTo>
                <a:lnTo>
                  <a:pt x="1984" y="1046"/>
                </a:lnTo>
                <a:lnTo>
                  <a:pt x="1984" y="1108"/>
                </a:lnTo>
                <a:lnTo>
                  <a:pt x="1984" y="1109"/>
                </a:lnTo>
                <a:lnTo>
                  <a:pt x="1983" y="1109"/>
                </a:lnTo>
                <a:lnTo>
                  <a:pt x="1983" y="1170"/>
                </a:lnTo>
                <a:lnTo>
                  <a:pt x="1983" y="1231"/>
                </a:lnTo>
                <a:lnTo>
                  <a:pt x="1983" y="1293"/>
                </a:lnTo>
                <a:lnTo>
                  <a:pt x="1983" y="1354"/>
                </a:lnTo>
                <a:lnTo>
                  <a:pt x="1921" y="1354"/>
                </a:lnTo>
                <a:lnTo>
                  <a:pt x="1857" y="1352"/>
                </a:lnTo>
                <a:lnTo>
                  <a:pt x="1857" y="1354"/>
                </a:lnTo>
                <a:lnTo>
                  <a:pt x="1856" y="1354"/>
                </a:lnTo>
                <a:lnTo>
                  <a:pt x="1795" y="1354"/>
                </a:lnTo>
                <a:lnTo>
                  <a:pt x="1764" y="1354"/>
                </a:lnTo>
                <a:lnTo>
                  <a:pt x="1734" y="1355"/>
                </a:lnTo>
                <a:lnTo>
                  <a:pt x="1734" y="1354"/>
                </a:lnTo>
                <a:lnTo>
                  <a:pt x="1733" y="1292"/>
                </a:lnTo>
                <a:lnTo>
                  <a:pt x="1732" y="1292"/>
                </a:lnTo>
                <a:lnTo>
                  <a:pt x="1672" y="1292"/>
                </a:lnTo>
                <a:lnTo>
                  <a:pt x="1610" y="1293"/>
                </a:lnTo>
                <a:lnTo>
                  <a:pt x="1612" y="1354"/>
                </a:lnTo>
                <a:lnTo>
                  <a:pt x="1612" y="1355"/>
                </a:lnTo>
                <a:lnTo>
                  <a:pt x="1550" y="1355"/>
                </a:lnTo>
                <a:lnTo>
                  <a:pt x="1489" y="1356"/>
                </a:lnTo>
                <a:lnTo>
                  <a:pt x="1489" y="1355"/>
                </a:lnTo>
                <a:lnTo>
                  <a:pt x="1427" y="1356"/>
                </a:lnTo>
                <a:lnTo>
                  <a:pt x="1363" y="1356"/>
                </a:lnTo>
                <a:lnTo>
                  <a:pt x="1303" y="1356"/>
                </a:lnTo>
                <a:lnTo>
                  <a:pt x="1281" y="1356"/>
                </a:lnTo>
                <a:lnTo>
                  <a:pt x="1241" y="1356"/>
                </a:lnTo>
                <a:lnTo>
                  <a:pt x="1241" y="1294"/>
                </a:lnTo>
                <a:lnTo>
                  <a:pt x="1241" y="1233"/>
                </a:lnTo>
                <a:lnTo>
                  <a:pt x="1236" y="1233"/>
                </a:lnTo>
                <a:lnTo>
                  <a:pt x="1236" y="1232"/>
                </a:lnTo>
                <a:lnTo>
                  <a:pt x="1210" y="1232"/>
                </a:lnTo>
                <a:lnTo>
                  <a:pt x="1210" y="1233"/>
                </a:lnTo>
                <a:lnTo>
                  <a:pt x="1210" y="1241"/>
                </a:lnTo>
                <a:lnTo>
                  <a:pt x="1217" y="1241"/>
                </a:lnTo>
                <a:lnTo>
                  <a:pt x="1219" y="1241"/>
                </a:lnTo>
                <a:lnTo>
                  <a:pt x="1220" y="1236"/>
                </a:lnTo>
                <a:lnTo>
                  <a:pt x="1220" y="1235"/>
                </a:lnTo>
                <a:lnTo>
                  <a:pt x="1217" y="1235"/>
                </a:lnTo>
                <a:lnTo>
                  <a:pt x="1217" y="1233"/>
                </a:lnTo>
                <a:lnTo>
                  <a:pt x="1236" y="1233"/>
                </a:lnTo>
                <a:lnTo>
                  <a:pt x="1236" y="1294"/>
                </a:lnTo>
                <a:lnTo>
                  <a:pt x="1236" y="1351"/>
                </a:lnTo>
                <a:lnTo>
                  <a:pt x="1210" y="1352"/>
                </a:lnTo>
                <a:lnTo>
                  <a:pt x="1180" y="1352"/>
                </a:lnTo>
                <a:lnTo>
                  <a:pt x="1119" y="1352"/>
                </a:lnTo>
                <a:lnTo>
                  <a:pt x="1119" y="1358"/>
                </a:lnTo>
                <a:lnTo>
                  <a:pt x="1118" y="1358"/>
                </a:lnTo>
                <a:lnTo>
                  <a:pt x="1057" y="1358"/>
                </a:lnTo>
                <a:lnTo>
                  <a:pt x="1057" y="1420"/>
                </a:lnTo>
                <a:lnTo>
                  <a:pt x="1058" y="1481"/>
                </a:lnTo>
                <a:lnTo>
                  <a:pt x="1058" y="1482"/>
                </a:lnTo>
                <a:lnTo>
                  <a:pt x="1058" y="1542"/>
                </a:lnTo>
                <a:lnTo>
                  <a:pt x="1058" y="1603"/>
                </a:lnTo>
                <a:lnTo>
                  <a:pt x="1119" y="1603"/>
                </a:lnTo>
                <a:lnTo>
                  <a:pt x="1180" y="1603"/>
                </a:lnTo>
                <a:lnTo>
                  <a:pt x="1241" y="1603"/>
                </a:lnTo>
                <a:lnTo>
                  <a:pt x="1303" y="1602"/>
                </a:lnTo>
                <a:lnTo>
                  <a:pt x="1365" y="1602"/>
                </a:lnTo>
                <a:lnTo>
                  <a:pt x="1365" y="1572"/>
                </a:lnTo>
                <a:lnTo>
                  <a:pt x="1365" y="1541"/>
                </a:lnTo>
                <a:lnTo>
                  <a:pt x="1365" y="1479"/>
                </a:lnTo>
                <a:lnTo>
                  <a:pt x="1425" y="1479"/>
                </a:lnTo>
                <a:lnTo>
                  <a:pt x="1488" y="1478"/>
                </a:lnTo>
                <a:lnTo>
                  <a:pt x="1488" y="1540"/>
                </a:lnTo>
                <a:lnTo>
                  <a:pt x="1488" y="1601"/>
                </a:lnTo>
                <a:lnTo>
                  <a:pt x="1488" y="1663"/>
                </a:lnTo>
                <a:lnTo>
                  <a:pt x="1488" y="1724"/>
                </a:lnTo>
                <a:lnTo>
                  <a:pt x="1524" y="1724"/>
                </a:lnTo>
                <a:lnTo>
                  <a:pt x="1524" y="1725"/>
                </a:lnTo>
                <a:lnTo>
                  <a:pt x="1524" y="1751"/>
                </a:lnTo>
                <a:lnTo>
                  <a:pt x="1542" y="1777"/>
                </a:lnTo>
                <a:lnTo>
                  <a:pt x="1548" y="1786"/>
                </a:lnTo>
                <a:lnTo>
                  <a:pt x="1546" y="1796"/>
                </a:lnTo>
                <a:lnTo>
                  <a:pt x="1544" y="1817"/>
                </a:lnTo>
                <a:lnTo>
                  <a:pt x="1526" y="1809"/>
                </a:lnTo>
                <a:lnTo>
                  <a:pt x="1531" y="1828"/>
                </a:lnTo>
                <a:lnTo>
                  <a:pt x="1546" y="1848"/>
                </a:lnTo>
                <a:lnTo>
                  <a:pt x="1550" y="1853"/>
                </a:lnTo>
                <a:lnTo>
                  <a:pt x="1538" y="1871"/>
                </a:lnTo>
                <a:lnTo>
                  <a:pt x="1521" y="1885"/>
                </a:lnTo>
                <a:lnTo>
                  <a:pt x="1534" y="1909"/>
                </a:lnTo>
                <a:lnTo>
                  <a:pt x="1529" y="1921"/>
                </a:lnTo>
                <a:lnTo>
                  <a:pt x="1515" y="1934"/>
                </a:lnTo>
                <a:lnTo>
                  <a:pt x="1515" y="1945"/>
                </a:lnTo>
                <a:lnTo>
                  <a:pt x="1501" y="1962"/>
                </a:lnTo>
                <a:lnTo>
                  <a:pt x="1497" y="1969"/>
                </a:lnTo>
                <a:lnTo>
                  <a:pt x="1489" y="1969"/>
                </a:lnTo>
                <a:lnTo>
                  <a:pt x="1488" y="1969"/>
                </a:lnTo>
                <a:lnTo>
                  <a:pt x="1488" y="2031"/>
                </a:lnTo>
                <a:lnTo>
                  <a:pt x="1489" y="2093"/>
                </a:lnTo>
                <a:lnTo>
                  <a:pt x="1489" y="2144"/>
                </a:lnTo>
                <a:lnTo>
                  <a:pt x="1551" y="2144"/>
                </a:lnTo>
                <a:lnTo>
                  <a:pt x="1612" y="2143"/>
                </a:lnTo>
                <a:lnTo>
                  <a:pt x="1612" y="2154"/>
                </a:lnTo>
                <a:lnTo>
                  <a:pt x="1612" y="2214"/>
                </a:lnTo>
                <a:lnTo>
                  <a:pt x="1551" y="2215"/>
                </a:lnTo>
                <a:lnTo>
                  <a:pt x="1488" y="2215"/>
                </a:lnTo>
                <a:lnTo>
                  <a:pt x="1488" y="2216"/>
                </a:lnTo>
                <a:lnTo>
                  <a:pt x="1427" y="2216"/>
                </a:lnTo>
                <a:lnTo>
                  <a:pt x="1366" y="2218"/>
                </a:lnTo>
                <a:lnTo>
                  <a:pt x="1366" y="2161"/>
                </a:lnTo>
                <a:lnTo>
                  <a:pt x="1365" y="2158"/>
                </a:lnTo>
                <a:lnTo>
                  <a:pt x="1365" y="2156"/>
                </a:lnTo>
                <a:lnTo>
                  <a:pt x="1365" y="2153"/>
                </a:lnTo>
                <a:lnTo>
                  <a:pt x="1362" y="2148"/>
                </a:lnTo>
                <a:lnTo>
                  <a:pt x="1361" y="2144"/>
                </a:lnTo>
                <a:lnTo>
                  <a:pt x="1353" y="2125"/>
                </a:lnTo>
                <a:lnTo>
                  <a:pt x="1334" y="2095"/>
                </a:lnTo>
                <a:lnTo>
                  <a:pt x="1304" y="2095"/>
                </a:lnTo>
                <a:lnTo>
                  <a:pt x="1257" y="2096"/>
                </a:lnTo>
                <a:lnTo>
                  <a:pt x="1257" y="2126"/>
                </a:lnTo>
                <a:lnTo>
                  <a:pt x="1242" y="2127"/>
                </a:lnTo>
                <a:lnTo>
                  <a:pt x="1242" y="2141"/>
                </a:lnTo>
                <a:lnTo>
                  <a:pt x="1268" y="2141"/>
                </a:lnTo>
                <a:lnTo>
                  <a:pt x="1269" y="2149"/>
                </a:lnTo>
                <a:lnTo>
                  <a:pt x="1272" y="2152"/>
                </a:lnTo>
                <a:lnTo>
                  <a:pt x="1272" y="2153"/>
                </a:lnTo>
                <a:lnTo>
                  <a:pt x="1272" y="2154"/>
                </a:lnTo>
                <a:lnTo>
                  <a:pt x="1274" y="2157"/>
                </a:lnTo>
                <a:lnTo>
                  <a:pt x="1289" y="2157"/>
                </a:lnTo>
                <a:lnTo>
                  <a:pt x="1312" y="2157"/>
                </a:lnTo>
                <a:lnTo>
                  <a:pt x="1312" y="2186"/>
                </a:lnTo>
                <a:lnTo>
                  <a:pt x="1316" y="2189"/>
                </a:lnTo>
                <a:lnTo>
                  <a:pt x="1319" y="2193"/>
                </a:lnTo>
                <a:lnTo>
                  <a:pt x="1321" y="2196"/>
                </a:lnTo>
                <a:lnTo>
                  <a:pt x="1319" y="2198"/>
                </a:lnTo>
                <a:lnTo>
                  <a:pt x="1323" y="2202"/>
                </a:lnTo>
                <a:lnTo>
                  <a:pt x="1322" y="2206"/>
                </a:lnTo>
                <a:lnTo>
                  <a:pt x="1322" y="2207"/>
                </a:lnTo>
                <a:lnTo>
                  <a:pt x="1321" y="2207"/>
                </a:lnTo>
                <a:lnTo>
                  <a:pt x="1321" y="2209"/>
                </a:lnTo>
                <a:lnTo>
                  <a:pt x="1321" y="2210"/>
                </a:lnTo>
                <a:lnTo>
                  <a:pt x="1319" y="2215"/>
                </a:lnTo>
                <a:lnTo>
                  <a:pt x="1318" y="2218"/>
                </a:lnTo>
                <a:lnTo>
                  <a:pt x="1304" y="2218"/>
                </a:lnTo>
                <a:lnTo>
                  <a:pt x="1242" y="2219"/>
                </a:lnTo>
                <a:lnTo>
                  <a:pt x="1212" y="2219"/>
                </a:lnTo>
                <a:lnTo>
                  <a:pt x="1186" y="2219"/>
                </a:lnTo>
                <a:lnTo>
                  <a:pt x="1186" y="2188"/>
                </a:lnTo>
                <a:lnTo>
                  <a:pt x="1186" y="2158"/>
                </a:lnTo>
                <a:lnTo>
                  <a:pt x="1186" y="2144"/>
                </a:lnTo>
                <a:lnTo>
                  <a:pt x="1186" y="2127"/>
                </a:lnTo>
                <a:lnTo>
                  <a:pt x="1181" y="2127"/>
                </a:lnTo>
                <a:lnTo>
                  <a:pt x="1181" y="2158"/>
                </a:lnTo>
                <a:lnTo>
                  <a:pt x="1181" y="2219"/>
                </a:lnTo>
                <a:lnTo>
                  <a:pt x="1120" y="2219"/>
                </a:lnTo>
                <a:lnTo>
                  <a:pt x="1117" y="2219"/>
                </a:lnTo>
                <a:lnTo>
                  <a:pt x="1117" y="2236"/>
                </a:lnTo>
                <a:lnTo>
                  <a:pt x="1150" y="2235"/>
                </a:lnTo>
                <a:lnTo>
                  <a:pt x="1180" y="2235"/>
                </a:lnTo>
                <a:lnTo>
                  <a:pt x="1181" y="2282"/>
                </a:lnTo>
                <a:lnTo>
                  <a:pt x="1183" y="2343"/>
                </a:lnTo>
                <a:lnTo>
                  <a:pt x="1186" y="2344"/>
                </a:lnTo>
                <a:lnTo>
                  <a:pt x="1185" y="2236"/>
                </a:lnTo>
                <a:lnTo>
                  <a:pt x="1186" y="2237"/>
                </a:lnTo>
                <a:lnTo>
                  <a:pt x="1186" y="2235"/>
                </a:lnTo>
                <a:lnTo>
                  <a:pt x="1189" y="2236"/>
                </a:lnTo>
                <a:lnTo>
                  <a:pt x="1197" y="2240"/>
                </a:lnTo>
                <a:lnTo>
                  <a:pt x="1199" y="2249"/>
                </a:lnTo>
                <a:lnTo>
                  <a:pt x="1204" y="2250"/>
                </a:lnTo>
                <a:lnTo>
                  <a:pt x="1207" y="2254"/>
                </a:lnTo>
                <a:lnTo>
                  <a:pt x="1207" y="2260"/>
                </a:lnTo>
                <a:lnTo>
                  <a:pt x="1207" y="2267"/>
                </a:lnTo>
                <a:lnTo>
                  <a:pt x="1203" y="2295"/>
                </a:lnTo>
                <a:lnTo>
                  <a:pt x="1201" y="2299"/>
                </a:lnTo>
                <a:lnTo>
                  <a:pt x="1203" y="2331"/>
                </a:lnTo>
                <a:lnTo>
                  <a:pt x="1201" y="2331"/>
                </a:lnTo>
                <a:lnTo>
                  <a:pt x="1201" y="2344"/>
                </a:lnTo>
                <a:lnTo>
                  <a:pt x="1201" y="2346"/>
                </a:lnTo>
                <a:lnTo>
                  <a:pt x="1186" y="2346"/>
                </a:lnTo>
                <a:lnTo>
                  <a:pt x="1183" y="2346"/>
                </a:lnTo>
                <a:lnTo>
                  <a:pt x="1117" y="2344"/>
                </a:lnTo>
                <a:lnTo>
                  <a:pt x="1054" y="2346"/>
                </a:lnTo>
                <a:lnTo>
                  <a:pt x="993" y="2346"/>
                </a:lnTo>
                <a:lnTo>
                  <a:pt x="993" y="2344"/>
                </a:lnTo>
                <a:lnTo>
                  <a:pt x="993" y="2282"/>
                </a:lnTo>
                <a:lnTo>
                  <a:pt x="993" y="2220"/>
                </a:lnTo>
                <a:lnTo>
                  <a:pt x="996" y="2220"/>
                </a:lnTo>
                <a:lnTo>
                  <a:pt x="996" y="2159"/>
                </a:lnTo>
                <a:lnTo>
                  <a:pt x="948" y="2159"/>
                </a:lnTo>
                <a:lnTo>
                  <a:pt x="947" y="2171"/>
                </a:lnTo>
                <a:lnTo>
                  <a:pt x="945" y="2172"/>
                </a:lnTo>
                <a:lnTo>
                  <a:pt x="945" y="2179"/>
                </a:lnTo>
                <a:lnTo>
                  <a:pt x="947" y="2180"/>
                </a:lnTo>
                <a:lnTo>
                  <a:pt x="943" y="2186"/>
                </a:lnTo>
                <a:lnTo>
                  <a:pt x="942" y="2193"/>
                </a:lnTo>
                <a:lnTo>
                  <a:pt x="938" y="2199"/>
                </a:lnTo>
                <a:lnTo>
                  <a:pt x="941" y="2201"/>
                </a:lnTo>
                <a:lnTo>
                  <a:pt x="936" y="2211"/>
                </a:lnTo>
                <a:lnTo>
                  <a:pt x="934" y="2212"/>
                </a:lnTo>
                <a:lnTo>
                  <a:pt x="930" y="2222"/>
                </a:lnTo>
                <a:lnTo>
                  <a:pt x="930" y="2282"/>
                </a:lnTo>
                <a:lnTo>
                  <a:pt x="899" y="2282"/>
                </a:lnTo>
                <a:lnTo>
                  <a:pt x="868" y="2281"/>
                </a:lnTo>
                <a:lnTo>
                  <a:pt x="868" y="2273"/>
                </a:lnTo>
                <a:lnTo>
                  <a:pt x="862" y="2273"/>
                </a:lnTo>
                <a:lnTo>
                  <a:pt x="862" y="2281"/>
                </a:lnTo>
                <a:lnTo>
                  <a:pt x="835" y="2281"/>
                </a:lnTo>
                <a:lnTo>
                  <a:pt x="808" y="2282"/>
                </a:lnTo>
                <a:lnTo>
                  <a:pt x="806" y="2282"/>
                </a:lnTo>
                <a:lnTo>
                  <a:pt x="786" y="2282"/>
                </a:lnTo>
                <a:lnTo>
                  <a:pt x="786" y="2281"/>
                </a:lnTo>
                <a:lnTo>
                  <a:pt x="784" y="2281"/>
                </a:lnTo>
                <a:lnTo>
                  <a:pt x="784" y="2280"/>
                </a:lnTo>
                <a:lnTo>
                  <a:pt x="784" y="2278"/>
                </a:lnTo>
                <a:lnTo>
                  <a:pt x="784" y="2277"/>
                </a:lnTo>
                <a:lnTo>
                  <a:pt x="783" y="2277"/>
                </a:lnTo>
                <a:lnTo>
                  <a:pt x="783" y="2276"/>
                </a:lnTo>
                <a:lnTo>
                  <a:pt x="782" y="2275"/>
                </a:lnTo>
                <a:lnTo>
                  <a:pt x="781" y="2273"/>
                </a:lnTo>
                <a:lnTo>
                  <a:pt x="779" y="2272"/>
                </a:lnTo>
                <a:lnTo>
                  <a:pt x="778" y="2272"/>
                </a:lnTo>
                <a:lnTo>
                  <a:pt x="778" y="2271"/>
                </a:lnTo>
                <a:lnTo>
                  <a:pt x="777" y="2271"/>
                </a:lnTo>
                <a:lnTo>
                  <a:pt x="775" y="2271"/>
                </a:lnTo>
                <a:lnTo>
                  <a:pt x="775" y="2269"/>
                </a:lnTo>
                <a:lnTo>
                  <a:pt x="765" y="2265"/>
                </a:lnTo>
                <a:lnTo>
                  <a:pt x="764" y="2265"/>
                </a:lnTo>
                <a:lnTo>
                  <a:pt x="762" y="2264"/>
                </a:lnTo>
                <a:lnTo>
                  <a:pt x="761" y="2264"/>
                </a:lnTo>
                <a:lnTo>
                  <a:pt x="760" y="2264"/>
                </a:lnTo>
                <a:lnTo>
                  <a:pt x="758" y="2263"/>
                </a:lnTo>
                <a:lnTo>
                  <a:pt x="757" y="2263"/>
                </a:lnTo>
                <a:lnTo>
                  <a:pt x="756" y="2263"/>
                </a:lnTo>
                <a:lnTo>
                  <a:pt x="755" y="2263"/>
                </a:lnTo>
                <a:lnTo>
                  <a:pt x="753" y="2263"/>
                </a:lnTo>
                <a:lnTo>
                  <a:pt x="752" y="2263"/>
                </a:lnTo>
                <a:lnTo>
                  <a:pt x="751" y="2263"/>
                </a:lnTo>
                <a:lnTo>
                  <a:pt x="749" y="2263"/>
                </a:lnTo>
                <a:lnTo>
                  <a:pt x="748" y="2263"/>
                </a:lnTo>
                <a:lnTo>
                  <a:pt x="747" y="2263"/>
                </a:lnTo>
                <a:lnTo>
                  <a:pt x="745" y="2263"/>
                </a:lnTo>
                <a:lnTo>
                  <a:pt x="744" y="2263"/>
                </a:lnTo>
                <a:lnTo>
                  <a:pt x="744" y="2243"/>
                </a:lnTo>
                <a:lnTo>
                  <a:pt x="744" y="2223"/>
                </a:lnTo>
                <a:lnTo>
                  <a:pt x="689" y="2224"/>
                </a:lnTo>
                <a:lnTo>
                  <a:pt x="677" y="2224"/>
                </a:lnTo>
                <a:lnTo>
                  <a:pt x="677" y="2223"/>
                </a:lnTo>
                <a:lnTo>
                  <a:pt x="677" y="2222"/>
                </a:lnTo>
                <a:lnTo>
                  <a:pt x="664" y="2199"/>
                </a:lnTo>
                <a:lnTo>
                  <a:pt x="663" y="2196"/>
                </a:lnTo>
                <a:lnTo>
                  <a:pt x="660" y="2192"/>
                </a:lnTo>
                <a:lnTo>
                  <a:pt x="663" y="2192"/>
                </a:lnTo>
                <a:lnTo>
                  <a:pt x="689" y="2192"/>
                </a:lnTo>
                <a:lnTo>
                  <a:pt x="689" y="2161"/>
                </a:lnTo>
                <a:lnTo>
                  <a:pt x="749" y="2161"/>
                </a:lnTo>
                <a:lnTo>
                  <a:pt x="811" y="2161"/>
                </a:lnTo>
                <a:lnTo>
                  <a:pt x="861" y="2159"/>
                </a:lnTo>
                <a:lnTo>
                  <a:pt x="861" y="2157"/>
                </a:lnTo>
                <a:lnTo>
                  <a:pt x="862" y="2145"/>
                </a:lnTo>
                <a:lnTo>
                  <a:pt x="862" y="2144"/>
                </a:lnTo>
                <a:lnTo>
                  <a:pt x="861" y="2144"/>
                </a:lnTo>
                <a:lnTo>
                  <a:pt x="859" y="2143"/>
                </a:lnTo>
                <a:lnTo>
                  <a:pt x="861" y="2141"/>
                </a:lnTo>
                <a:lnTo>
                  <a:pt x="861" y="2140"/>
                </a:lnTo>
                <a:lnTo>
                  <a:pt x="862" y="2140"/>
                </a:lnTo>
                <a:lnTo>
                  <a:pt x="862" y="2139"/>
                </a:lnTo>
                <a:lnTo>
                  <a:pt x="862" y="2137"/>
                </a:lnTo>
                <a:lnTo>
                  <a:pt x="863" y="2137"/>
                </a:lnTo>
                <a:lnTo>
                  <a:pt x="863" y="2136"/>
                </a:lnTo>
                <a:lnTo>
                  <a:pt x="863" y="2135"/>
                </a:lnTo>
                <a:lnTo>
                  <a:pt x="863" y="2133"/>
                </a:lnTo>
                <a:lnTo>
                  <a:pt x="863" y="2132"/>
                </a:lnTo>
                <a:lnTo>
                  <a:pt x="862" y="2129"/>
                </a:lnTo>
                <a:lnTo>
                  <a:pt x="868" y="2127"/>
                </a:lnTo>
                <a:lnTo>
                  <a:pt x="867" y="2117"/>
                </a:lnTo>
                <a:lnTo>
                  <a:pt x="863" y="2117"/>
                </a:lnTo>
                <a:lnTo>
                  <a:pt x="867" y="2105"/>
                </a:lnTo>
                <a:lnTo>
                  <a:pt x="867" y="2104"/>
                </a:lnTo>
                <a:lnTo>
                  <a:pt x="867" y="2103"/>
                </a:lnTo>
                <a:lnTo>
                  <a:pt x="868" y="2103"/>
                </a:lnTo>
                <a:lnTo>
                  <a:pt x="868" y="2101"/>
                </a:lnTo>
                <a:lnTo>
                  <a:pt x="870" y="2101"/>
                </a:lnTo>
                <a:lnTo>
                  <a:pt x="871" y="2101"/>
                </a:lnTo>
                <a:lnTo>
                  <a:pt x="871" y="2100"/>
                </a:lnTo>
                <a:lnTo>
                  <a:pt x="872" y="2100"/>
                </a:lnTo>
                <a:lnTo>
                  <a:pt x="874" y="2100"/>
                </a:lnTo>
                <a:lnTo>
                  <a:pt x="876" y="2100"/>
                </a:lnTo>
                <a:lnTo>
                  <a:pt x="881" y="2100"/>
                </a:lnTo>
                <a:lnTo>
                  <a:pt x="890" y="2099"/>
                </a:lnTo>
                <a:lnTo>
                  <a:pt x="890" y="2097"/>
                </a:lnTo>
                <a:lnTo>
                  <a:pt x="934" y="2096"/>
                </a:lnTo>
                <a:lnTo>
                  <a:pt x="998" y="2097"/>
                </a:lnTo>
                <a:lnTo>
                  <a:pt x="1021" y="2097"/>
                </a:lnTo>
                <a:lnTo>
                  <a:pt x="1026" y="2086"/>
                </a:lnTo>
                <a:lnTo>
                  <a:pt x="1023" y="2091"/>
                </a:lnTo>
                <a:lnTo>
                  <a:pt x="1017" y="2091"/>
                </a:lnTo>
                <a:lnTo>
                  <a:pt x="1018" y="2088"/>
                </a:lnTo>
                <a:lnTo>
                  <a:pt x="1018" y="2083"/>
                </a:lnTo>
                <a:lnTo>
                  <a:pt x="1018" y="2082"/>
                </a:lnTo>
                <a:lnTo>
                  <a:pt x="1018" y="2073"/>
                </a:lnTo>
                <a:lnTo>
                  <a:pt x="1022" y="2073"/>
                </a:lnTo>
                <a:lnTo>
                  <a:pt x="1023" y="2066"/>
                </a:lnTo>
                <a:lnTo>
                  <a:pt x="1022" y="2066"/>
                </a:lnTo>
                <a:lnTo>
                  <a:pt x="1022" y="2065"/>
                </a:lnTo>
                <a:lnTo>
                  <a:pt x="1022" y="2064"/>
                </a:lnTo>
                <a:lnTo>
                  <a:pt x="1023" y="2064"/>
                </a:lnTo>
                <a:lnTo>
                  <a:pt x="1022" y="2059"/>
                </a:lnTo>
                <a:lnTo>
                  <a:pt x="1016" y="2059"/>
                </a:lnTo>
                <a:lnTo>
                  <a:pt x="1009" y="2053"/>
                </a:lnTo>
                <a:lnTo>
                  <a:pt x="1008" y="2052"/>
                </a:lnTo>
                <a:lnTo>
                  <a:pt x="1003" y="2048"/>
                </a:lnTo>
                <a:lnTo>
                  <a:pt x="1007" y="2043"/>
                </a:lnTo>
                <a:lnTo>
                  <a:pt x="1001" y="2039"/>
                </a:lnTo>
                <a:lnTo>
                  <a:pt x="998" y="2039"/>
                </a:lnTo>
                <a:lnTo>
                  <a:pt x="998" y="2047"/>
                </a:lnTo>
                <a:lnTo>
                  <a:pt x="998" y="2053"/>
                </a:lnTo>
                <a:lnTo>
                  <a:pt x="998" y="2059"/>
                </a:lnTo>
                <a:lnTo>
                  <a:pt x="996" y="2059"/>
                </a:lnTo>
                <a:lnTo>
                  <a:pt x="994" y="2059"/>
                </a:lnTo>
                <a:lnTo>
                  <a:pt x="993" y="2059"/>
                </a:lnTo>
                <a:lnTo>
                  <a:pt x="987" y="2059"/>
                </a:lnTo>
                <a:lnTo>
                  <a:pt x="983" y="2059"/>
                </a:lnTo>
                <a:lnTo>
                  <a:pt x="982" y="2059"/>
                </a:lnTo>
                <a:lnTo>
                  <a:pt x="982" y="2055"/>
                </a:lnTo>
                <a:lnTo>
                  <a:pt x="982" y="2051"/>
                </a:lnTo>
                <a:lnTo>
                  <a:pt x="982" y="2048"/>
                </a:lnTo>
                <a:lnTo>
                  <a:pt x="982" y="2047"/>
                </a:lnTo>
                <a:lnTo>
                  <a:pt x="982" y="2042"/>
                </a:lnTo>
                <a:lnTo>
                  <a:pt x="982" y="2037"/>
                </a:lnTo>
                <a:lnTo>
                  <a:pt x="967" y="2037"/>
                </a:lnTo>
                <a:lnTo>
                  <a:pt x="963" y="2037"/>
                </a:lnTo>
                <a:lnTo>
                  <a:pt x="957" y="2037"/>
                </a:lnTo>
                <a:lnTo>
                  <a:pt x="955" y="2037"/>
                </a:lnTo>
                <a:lnTo>
                  <a:pt x="954" y="2037"/>
                </a:lnTo>
                <a:lnTo>
                  <a:pt x="950" y="2037"/>
                </a:lnTo>
                <a:lnTo>
                  <a:pt x="943" y="2037"/>
                </a:lnTo>
                <a:lnTo>
                  <a:pt x="941" y="2037"/>
                </a:lnTo>
                <a:lnTo>
                  <a:pt x="941" y="2035"/>
                </a:lnTo>
                <a:lnTo>
                  <a:pt x="941" y="2030"/>
                </a:lnTo>
                <a:lnTo>
                  <a:pt x="942" y="2022"/>
                </a:lnTo>
                <a:lnTo>
                  <a:pt x="942" y="2020"/>
                </a:lnTo>
                <a:lnTo>
                  <a:pt x="942" y="2019"/>
                </a:lnTo>
                <a:lnTo>
                  <a:pt x="942" y="2017"/>
                </a:lnTo>
                <a:lnTo>
                  <a:pt x="942" y="2016"/>
                </a:lnTo>
                <a:lnTo>
                  <a:pt x="945" y="2009"/>
                </a:lnTo>
                <a:lnTo>
                  <a:pt x="946" y="2004"/>
                </a:lnTo>
                <a:lnTo>
                  <a:pt x="946" y="2003"/>
                </a:lnTo>
                <a:lnTo>
                  <a:pt x="947" y="2003"/>
                </a:lnTo>
                <a:lnTo>
                  <a:pt x="947" y="2002"/>
                </a:lnTo>
                <a:lnTo>
                  <a:pt x="947" y="2000"/>
                </a:lnTo>
                <a:lnTo>
                  <a:pt x="946" y="1998"/>
                </a:lnTo>
                <a:lnTo>
                  <a:pt x="946" y="1994"/>
                </a:lnTo>
                <a:lnTo>
                  <a:pt x="946" y="1993"/>
                </a:lnTo>
                <a:lnTo>
                  <a:pt x="945" y="1993"/>
                </a:lnTo>
                <a:lnTo>
                  <a:pt x="945" y="1991"/>
                </a:lnTo>
                <a:lnTo>
                  <a:pt x="938" y="1987"/>
                </a:lnTo>
                <a:lnTo>
                  <a:pt x="937" y="1987"/>
                </a:lnTo>
                <a:lnTo>
                  <a:pt x="937" y="1986"/>
                </a:lnTo>
                <a:lnTo>
                  <a:pt x="937" y="1985"/>
                </a:lnTo>
                <a:lnTo>
                  <a:pt x="936" y="1985"/>
                </a:lnTo>
                <a:lnTo>
                  <a:pt x="936" y="1983"/>
                </a:lnTo>
                <a:lnTo>
                  <a:pt x="936" y="1982"/>
                </a:lnTo>
                <a:lnTo>
                  <a:pt x="934" y="2037"/>
                </a:lnTo>
                <a:lnTo>
                  <a:pt x="904" y="2037"/>
                </a:lnTo>
                <a:lnTo>
                  <a:pt x="904" y="1974"/>
                </a:lnTo>
                <a:lnTo>
                  <a:pt x="904" y="1973"/>
                </a:lnTo>
                <a:lnTo>
                  <a:pt x="921" y="1973"/>
                </a:lnTo>
                <a:lnTo>
                  <a:pt x="927" y="1973"/>
                </a:lnTo>
                <a:lnTo>
                  <a:pt x="928" y="1973"/>
                </a:lnTo>
                <a:lnTo>
                  <a:pt x="929" y="1973"/>
                </a:lnTo>
                <a:lnTo>
                  <a:pt x="930" y="1973"/>
                </a:lnTo>
                <a:lnTo>
                  <a:pt x="932" y="1973"/>
                </a:lnTo>
                <a:lnTo>
                  <a:pt x="934" y="1969"/>
                </a:lnTo>
                <a:lnTo>
                  <a:pt x="937" y="1969"/>
                </a:lnTo>
                <a:lnTo>
                  <a:pt x="937" y="1964"/>
                </a:lnTo>
                <a:lnTo>
                  <a:pt x="940" y="1964"/>
                </a:lnTo>
                <a:lnTo>
                  <a:pt x="950" y="1966"/>
                </a:lnTo>
                <a:lnTo>
                  <a:pt x="956" y="1967"/>
                </a:lnTo>
                <a:lnTo>
                  <a:pt x="957" y="1967"/>
                </a:lnTo>
                <a:lnTo>
                  <a:pt x="963" y="1967"/>
                </a:lnTo>
                <a:lnTo>
                  <a:pt x="965" y="1966"/>
                </a:lnTo>
                <a:lnTo>
                  <a:pt x="965" y="1963"/>
                </a:lnTo>
                <a:lnTo>
                  <a:pt x="969" y="1956"/>
                </a:lnTo>
                <a:lnTo>
                  <a:pt x="964" y="1954"/>
                </a:lnTo>
                <a:lnTo>
                  <a:pt x="965" y="1954"/>
                </a:lnTo>
                <a:lnTo>
                  <a:pt x="967" y="1949"/>
                </a:lnTo>
                <a:lnTo>
                  <a:pt x="968" y="1949"/>
                </a:lnTo>
                <a:lnTo>
                  <a:pt x="968" y="1947"/>
                </a:lnTo>
                <a:lnTo>
                  <a:pt x="969" y="1946"/>
                </a:lnTo>
                <a:lnTo>
                  <a:pt x="970" y="1946"/>
                </a:lnTo>
                <a:lnTo>
                  <a:pt x="970" y="1945"/>
                </a:lnTo>
                <a:lnTo>
                  <a:pt x="972" y="1945"/>
                </a:lnTo>
                <a:lnTo>
                  <a:pt x="973" y="1945"/>
                </a:lnTo>
                <a:lnTo>
                  <a:pt x="973" y="1943"/>
                </a:lnTo>
                <a:lnTo>
                  <a:pt x="974" y="1943"/>
                </a:lnTo>
                <a:lnTo>
                  <a:pt x="976" y="1943"/>
                </a:lnTo>
                <a:lnTo>
                  <a:pt x="977" y="1943"/>
                </a:lnTo>
                <a:lnTo>
                  <a:pt x="978" y="1943"/>
                </a:lnTo>
                <a:lnTo>
                  <a:pt x="978" y="1945"/>
                </a:lnTo>
                <a:lnTo>
                  <a:pt x="980" y="1945"/>
                </a:lnTo>
                <a:lnTo>
                  <a:pt x="981" y="1945"/>
                </a:lnTo>
                <a:lnTo>
                  <a:pt x="981" y="1946"/>
                </a:lnTo>
                <a:lnTo>
                  <a:pt x="982" y="1946"/>
                </a:lnTo>
                <a:lnTo>
                  <a:pt x="982" y="1947"/>
                </a:lnTo>
                <a:lnTo>
                  <a:pt x="983" y="1946"/>
                </a:lnTo>
                <a:lnTo>
                  <a:pt x="989" y="1953"/>
                </a:lnTo>
                <a:lnTo>
                  <a:pt x="986" y="1955"/>
                </a:lnTo>
                <a:lnTo>
                  <a:pt x="987" y="1955"/>
                </a:lnTo>
                <a:lnTo>
                  <a:pt x="987" y="1956"/>
                </a:lnTo>
                <a:lnTo>
                  <a:pt x="990" y="1954"/>
                </a:lnTo>
                <a:lnTo>
                  <a:pt x="989" y="1954"/>
                </a:lnTo>
                <a:lnTo>
                  <a:pt x="989" y="1953"/>
                </a:lnTo>
                <a:lnTo>
                  <a:pt x="989" y="1951"/>
                </a:lnTo>
                <a:lnTo>
                  <a:pt x="991" y="1950"/>
                </a:lnTo>
                <a:lnTo>
                  <a:pt x="994" y="1947"/>
                </a:lnTo>
                <a:lnTo>
                  <a:pt x="996" y="1945"/>
                </a:lnTo>
                <a:lnTo>
                  <a:pt x="1000" y="1941"/>
                </a:lnTo>
                <a:lnTo>
                  <a:pt x="1003" y="1937"/>
                </a:lnTo>
                <a:lnTo>
                  <a:pt x="1004" y="1932"/>
                </a:lnTo>
                <a:lnTo>
                  <a:pt x="1007" y="1927"/>
                </a:lnTo>
                <a:lnTo>
                  <a:pt x="1012" y="1921"/>
                </a:lnTo>
                <a:lnTo>
                  <a:pt x="1013" y="1919"/>
                </a:lnTo>
                <a:lnTo>
                  <a:pt x="1014" y="1914"/>
                </a:lnTo>
                <a:lnTo>
                  <a:pt x="1009" y="1914"/>
                </a:lnTo>
                <a:lnTo>
                  <a:pt x="1005" y="1906"/>
                </a:lnTo>
                <a:lnTo>
                  <a:pt x="1005" y="1905"/>
                </a:lnTo>
                <a:lnTo>
                  <a:pt x="1004" y="1906"/>
                </a:lnTo>
                <a:lnTo>
                  <a:pt x="1003" y="1900"/>
                </a:lnTo>
                <a:lnTo>
                  <a:pt x="1003" y="1894"/>
                </a:lnTo>
                <a:lnTo>
                  <a:pt x="1005" y="1887"/>
                </a:lnTo>
                <a:lnTo>
                  <a:pt x="1004" y="1885"/>
                </a:lnTo>
                <a:lnTo>
                  <a:pt x="1003" y="1885"/>
                </a:lnTo>
                <a:lnTo>
                  <a:pt x="1001" y="1885"/>
                </a:lnTo>
                <a:lnTo>
                  <a:pt x="1000" y="1885"/>
                </a:lnTo>
                <a:lnTo>
                  <a:pt x="1000" y="1884"/>
                </a:lnTo>
                <a:lnTo>
                  <a:pt x="1001" y="1884"/>
                </a:lnTo>
                <a:lnTo>
                  <a:pt x="1003" y="1883"/>
                </a:lnTo>
                <a:lnTo>
                  <a:pt x="1004" y="1883"/>
                </a:lnTo>
                <a:lnTo>
                  <a:pt x="1005" y="1883"/>
                </a:lnTo>
                <a:lnTo>
                  <a:pt x="1007" y="1881"/>
                </a:lnTo>
                <a:lnTo>
                  <a:pt x="1008" y="1881"/>
                </a:lnTo>
                <a:lnTo>
                  <a:pt x="1009" y="1881"/>
                </a:lnTo>
                <a:lnTo>
                  <a:pt x="1011" y="1880"/>
                </a:lnTo>
                <a:lnTo>
                  <a:pt x="1012" y="1880"/>
                </a:lnTo>
                <a:lnTo>
                  <a:pt x="1012" y="1879"/>
                </a:lnTo>
                <a:lnTo>
                  <a:pt x="1016" y="1877"/>
                </a:lnTo>
                <a:lnTo>
                  <a:pt x="1017" y="1877"/>
                </a:lnTo>
                <a:lnTo>
                  <a:pt x="1018" y="1877"/>
                </a:lnTo>
                <a:lnTo>
                  <a:pt x="1020" y="1877"/>
                </a:lnTo>
                <a:lnTo>
                  <a:pt x="1021" y="1877"/>
                </a:lnTo>
                <a:lnTo>
                  <a:pt x="1022" y="1877"/>
                </a:lnTo>
                <a:lnTo>
                  <a:pt x="1023" y="1877"/>
                </a:lnTo>
                <a:lnTo>
                  <a:pt x="1025" y="1879"/>
                </a:lnTo>
                <a:lnTo>
                  <a:pt x="1026" y="1879"/>
                </a:lnTo>
                <a:lnTo>
                  <a:pt x="1027" y="1879"/>
                </a:lnTo>
                <a:lnTo>
                  <a:pt x="1029" y="1880"/>
                </a:lnTo>
                <a:lnTo>
                  <a:pt x="1030" y="1880"/>
                </a:lnTo>
                <a:lnTo>
                  <a:pt x="1031" y="1881"/>
                </a:lnTo>
                <a:lnTo>
                  <a:pt x="1033" y="1881"/>
                </a:lnTo>
                <a:lnTo>
                  <a:pt x="1033" y="1883"/>
                </a:lnTo>
                <a:lnTo>
                  <a:pt x="1034" y="1883"/>
                </a:lnTo>
                <a:lnTo>
                  <a:pt x="1035" y="1884"/>
                </a:lnTo>
                <a:lnTo>
                  <a:pt x="1043" y="1888"/>
                </a:lnTo>
                <a:lnTo>
                  <a:pt x="1046" y="1890"/>
                </a:lnTo>
                <a:lnTo>
                  <a:pt x="1047" y="1892"/>
                </a:lnTo>
                <a:lnTo>
                  <a:pt x="1048" y="1892"/>
                </a:lnTo>
                <a:lnTo>
                  <a:pt x="1048" y="1893"/>
                </a:lnTo>
                <a:lnTo>
                  <a:pt x="1049" y="1893"/>
                </a:lnTo>
                <a:lnTo>
                  <a:pt x="1049" y="1894"/>
                </a:lnTo>
                <a:lnTo>
                  <a:pt x="1051" y="1894"/>
                </a:lnTo>
                <a:lnTo>
                  <a:pt x="1051" y="1896"/>
                </a:lnTo>
                <a:lnTo>
                  <a:pt x="1051" y="1897"/>
                </a:lnTo>
                <a:lnTo>
                  <a:pt x="1058" y="1906"/>
                </a:lnTo>
                <a:lnTo>
                  <a:pt x="1062" y="1913"/>
                </a:lnTo>
                <a:lnTo>
                  <a:pt x="1064" y="1913"/>
                </a:lnTo>
                <a:lnTo>
                  <a:pt x="1064" y="1914"/>
                </a:lnTo>
                <a:lnTo>
                  <a:pt x="1065" y="1914"/>
                </a:lnTo>
                <a:lnTo>
                  <a:pt x="1065" y="1915"/>
                </a:lnTo>
                <a:lnTo>
                  <a:pt x="1066" y="1915"/>
                </a:lnTo>
                <a:lnTo>
                  <a:pt x="1067" y="1916"/>
                </a:lnTo>
                <a:lnTo>
                  <a:pt x="1069" y="1916"/>
                </a:lnTo>
                <a:lnTo>
                  <a:pt x="1070" y="1917"/>
                </a:lnTo>
                <a:lnTo>
                  <a:pt x="1071" y="1917"/>
                </a:lnTo>
                <a:lnTo>
                  <a:pt x="1073" y="1917"/>
                </a:lnTo>
                <a:lnTo>
                  <a:pt x="1073" y="1919"/>
                </a:lnTo>
                <a:lnTo>
                  <a:pt x="1074" y="1919"/>
                </a:lnTo>
                <a:lnTo>
                  <a:pt x="1075" y="1919"/>
                </a:lnTo>
                <a:lnTo>
                  <a:pt x="1076" y="1919"/>
                </a:lnTo>
                <a:lnTo>
                  <a:pt x="1078" y="1919"/>
                </a:lnTo>
                <a:lnTo>
                  <a:pt x="1079" y="1919"/>
                </a:lnTo>
                <a:lnTo>
                  <a:pt x="1080" y="1919"/>
                </a:lnTo>
                <a:lnTo>
                  <a:pt x="1082" y="1919"/>
                </a:lnTo>
                <a:lnTo>
                  <a:pt x="1083" y="1919"/>
                </a:lnTo>
                <a:lnTo>
                  <a:pt x="1084" y="1919"/>
                </a:lnTo>
                <a:lnTo>
                  <a:pt x="1084" y="1917"/>
                </a:lnTo>
                <a:lnTo>
                  <a:pt x="1086" y="1917"/>
                </a:lnTo>
                <a:lnTo>
                  <a:pt x="1104" y="1911"/>
                </a:lnTo>
                <a:lnTo>
                  <a:pt x="1106" y="1911"/>
                </a:lnTo>
                <a:lnTo>
                  <a:pt x="1106" y="1910"/>
                </a:lnTo>
                <a:lnTo>
                  <a:pt x="1107" y="1910"/>
                </a:lnTo>
                <a:lnTo>
                  <a:pt x="1109" y="1910"/>
                </a:lnTo>
                <a:lnTo>
                  <a:pt x="1110" y="1910"/>
                </a:lnTo>
                <a:lnTo>
                  <a:pt x="1111" y="1910"/>
                </a:lnTo>
                <a:lnTo>
                  <a:pt x="1113" y="1910"/>
                </a:lnTo>
                <a:lnTo>
                  <a:pt x="1114" y="1910"/>
                </a:lnTo>
                <a:lnTo>
                  <a:pt x="1115" y="1910"/>
                </a:lnTo>
                <a:lnTo>
                  <a:pt x="1117" y="1910"/>
                </a:lnTo>
                <a:lnTo>
                  <a:pt x="1118" y="1910"/>
                </a:lnTo>
                <a:lnTo>
                  <a:pt x="1119" y="1910"/>
                </a:lnTo>
                <a:lnTo>
                  <a:pt x="1119" y="1850"/>
                </a:lnTo>
                <a:lnTo>
                  <a:pt x="1119" y="1788"/>
                </a:lnTo>
                <a:lnTo>
                  <a:pt x="1181" y="1788"/>
                </a:lnTo>
                <a:lnTo>
                  <a:pt x="1180" y="1728"/>
                </a:lnTo>
                <a:lnTo>
                  <a:pt x="1136" y="1728"/>
                </a:lnTo>
                <a:lnTo>
                  <a:pt x="1120" y="1728"/>
                </a:lnTo>
                <a:lnTo>
                  <a:pt x="1120" y="1681"/>
                </a:lnTo>
                <a:lnTo>
                  <a:pt x="1142" y="1681"/>
                </a:lnTo>
                <a:lnTo>
                  <a:pt x="1142" y="1663"/>
                </a:lnTo>
                <a:lnTo>
                  <a:pt x="1155" y="1663"/>
                </a:lnTo>
                <a:lnTo>
                  <a:pt x="1155" y="1665"/>
                </a:lnTo>
                <a:lnTo>
                  <a:pt x="1180" y="1665"/>
                </a:lnTo>
                <a:lnTo>
                  <a:pt x="1242" y="1665"/>
                </a:lnTo>
                <a:lnTo>
                  <a:pt x="1242" y="1704"/>
                </a:lnTo>
                <a:lnTo>
                  <a:pt x="1265" y="1704"/>
                </a:lnTo>
                <a:lnTo>
                  <a:pt x="1283" y="1728"/>
                </a:lnTo>
                <a:lnTo>
                  <a:pt x="1283" y="1733"/>
                </a:lnTo>
                <a:lnTo>
                  <a:pt x="1336" y="1733"/>
                </a:lnTo>
                <a:lnTo>
                  <a:pt x="1336" y="1756"/>
                </a:lnTo>
                <a:lnTo>
                  <a:pt x="1365" y="1756"/>
                </a:lnTo>
                <a:lnTo>
                  <a:pt x="1365" y="1725"/>
                </a:lnTo>
                <a:lnTo>
                  <a:pt x="1365" y="1664"/>
                </a:lnTo>
                <a:lnTo>
                  <a:pt x="1365" y="1605"/>
                </a:lnTo>
                <a:lnTo>
                  <a:pt x="1332" y="1605"/>
                </a:lnTo>
                <a:lnTo>
                  <a:pt x="1332" y="1636"/>
                </a:lnTo>
                <a:lnTo>
                  <a:pt x="1316" y="1636"/>
                </a:lnTo>
                <a:lnTo>
                  <a:pt x="1314" y="1605"/>
                </a:lnTo>
                <a:lnTo>
                  <a:pt x="1303" y="1605"/>
                </a:lnTo>
                <a:lnTo>
                  <a:pt x="1241" y="1606"/>
                </a:lnTo>
                <a:lnTo>
                  <a:pt x="1241" y="1605"/>
                </a:lnTo>
                <a:lnTo>
                  <a:pt x="1180" y="1605"/>
                </a:lnTo>
                <a:lnTo>
                  <a:pt x="1119" y="1605"/>
                </a:lnTo>
                <a:lnTo>
                  <a:pt x="1058" y="1606"/>
                </a:lnTo>
                <a:lnTo>
                  <a:pt x="996" y="1606"/>
                </a:lnTo>
                <a:lnTo>
                  <a:pt x="936" y="1606"/>
                </a:lnTo>
                <a:lnTo>
                  <a:pt x="874" y="1607"/>
                </a:lnTo>
                <a:lnTo>
                  <a:pt x="830" y="1607"/>
                </a:lnTo>
                <a:lnTo>
                  <a:pt x="830" y="1625"/>
                </a:lnTo>
                <a:lnTo>
                  <a:pt x="831" y="1631"/>
                </a:lnTo>
                <a:lnTo>
                  <a:pt x="831" y="1637"/>
                </a:lnTo>
                <a:lnTo>
                  <a:pt x="828" y="1642"/>
                </a:lnTo>
                <a:lnTo>
                  <a:pt x="823" y="1641"/>
                </a:lnTo>
                <a:lnTo>
                  <a:pt x="823" y="1640"/>
                </a:lnTo>
                <a:lnTo>
                  <a:pt x="822" y="1640"/>
                </a:lnTo>
                <a:lnTo>
                  <a:pt x="821" y="1640"/>
                </a:lnTo>
                <a:lnTo>
                  <a:pt x="821" y="1638"/>
                </a:lnTo>
                <a:lnTo>
                  <a:pt x="819" y="1638"/>
                </a:lnTo>
                <a:lnTo>
                  <a:pt x="818" y="1637"/>
                </a:lnTo>
                <a:lnTo>
                  <a:pt x="817" y="1636"/>
                </a:lnTo>
                <a:lnTo>
                  <a:pt x="815" y="1634"/>
                </a:lnTo>
                <a:lnTo>
                  <a:pt x="815" y="1633"/>
                </a:lnTo>
                <a:lnTo>
                  <a:pt x="814" y="1633"/>
                </a:lnTo>
                <a:lnTo>
                  <a:pt x="814" y="1632"/>
                </a:lnTo>
                <a:lnTo>
                  <a:pt x="813" y="1632"/>
                </a:lnTo>
                <a:lnTo>
                  <a:pt x="813" y="1646"/>
                </a:lnTo>
                <a:lnTo>
                  <a:pt x="813" y="1667"/>
                </a:lnTo>
                <a:lnTo>
                  <a:pt x="813" y="1668"/>
                </a:lnTo>
                <a:lnTo>
                  <a:pt x="811" y="1729"/>
                </a:lnTo>
                <a:lnTo>
                  <a:pt x="751" y="1730"/>
                </a:lnTo>
                <a:lnTo>
                  <a:pt x="689" y="1730"/>
                </a:lnTo>
                <a:lnTo>
                  <a:pt x="662" y="1731"/>
                </a:lnTo>
                <a:lnTo>
                  <a:pt x="628" y="1713"/>
                </a:lnTo>
                <a:lnTo>
                  <a:pt x="606" y="1704"/>
                </a:lnTo>
                <a:lnTo>
                  <a:pt x="584" y="1695"/>
                </a:lnTo>
                <a:lnTo>
                  <a:pt x="584" y="1731"/>
                </a:lnTo>
                <a:lnTo>
                  <a:pt x="566" y="1731"/>
                </a:lnTo>
                <a:lnTo>
                  <a:pt x="545" y="1731"/>
                </a:lnTo>
                <a:lnTo>
                  <a:pt x="543" y="1731"/>
                </a:lnTo>
                <a:lnTo>
                  <a:pt x="505" y="1731"/>
                </a:lnTo>
                <a:lnTo>
                  <a:pt x="505" y="1747"/>
                </a:lnTo>
                <a:lnTo>
                  <a:pt x="505" y="1762"/>
                </a:lnTo>
                <a:lnTo>
                  <a:pt x="505" y="1764"/>
                </a:lnTo>
                <a:lnTo>
                  <a:pt x="505" y="1765"/>
                </a:lnTo>
                <a:lnTo>
                  <a:pt x="505" y="1766"/>
                </a:lnTo>
                <a:lnTo>
                  <a:pt x="505" y="1768"/>
                </a:lnTo>
                <a:lnTo>
                  <a:pt x="505" y="1769"/>
                </a:lnTo>
                <a:lnTo>
                  <a:pt x="504" y="1769"/>
                </a:lnTo>
                <a:lnTo>
                  <a:pt x="504" y="1770"/>
                </a:lnTo>
                <a:lnTo>
                  <a:pt x="504" y="1771"/>
                </a:lnTo>
                <a:lnTo>
                  <a:pt x="503" y="1771"/>
                </a:lnTo>
                <a:lnTo>
                  <a:pt x="503" y="1773"/>
                </a:lnTo>
                <a:lnTo>
                  <a:pt x="503" y="1774"/>
                </a:lnTo>
                <a:lnTo>
                  <a:pt x="501" y="1774"/>
                </a:lnTo>
                <a:lnTo>
                  <a:pt x="501" y="1775"/>
                </a:lnTo>
                <a:lnTo>
                  <a:pt x="500" y="1775"/>
                </a:lnTo>
                <a:lnTo>
                  <a:pt x="500" y="1777"/>
                </a:lnTo>
                <a:lnTo>
                  <a:pt x="500" y="1778"/>
                </a:lnTo>
                <a:lnTo>
                  <a:pt x="501" y="1778"/>
                </a:lnTo>
                <a:lnTo>
                  <a:pt x="501" y="1779"/>
                </a:lnTo>
                <a:lnTo>
                  <a:pt x="503" y="1779"/>
                </a:lnTo>
                <a:lnTo>
                  <a:pt x="503" y="1781"/>
                </a:lnTo>
                <a:lnTo>
                  <a:pt x="509" y="1786"/>
                </a:lnTo>
                <a:lnTo>
                  <a:pt x="504" y="1791"/>
                </a:lnTo>
                <a:lnTo>
                  <a:pt x="504" y="1794"/>
                </a:lnTo>
                <a:lnTo>
                  <a:pt x="504" y="1843"/>
                </a:lnTo>
                <a:lnTo>
                  <a:pt x="503" y="1841"/>
                </a:lnTo>
                <a:lnTo>
                  <a:pt x="501" y="1840"/>
                </a:lnTo>
                <a:lnTo>
                  <a:pt x="495" y="1832"/>
                </a:lnTo>
                <a:lnTo>
                  <a:pt x="480" y="1818"/>
                </a:lnTo>
                <a:lnTo>
                  <a:pt x="477" y="1815"/>
                </a:lnTo>
                <a:lnTo>
                  <a:pt x="473" y="1811"/>
                </a:lnTo>
                <a:lnTo>
                  <a:pt x="468" y="1807"/>
                </a:lnTo>
                <a:lnTo>
                  <a:pt x="466" y="1807"/>
                </a:lnTo>
                <a:lnTo>
                  <a:pt x="466" y="1805"/>
                </a:lnTo>
                <a:lnTo>
                  <a:pt x="465" y="1805"/>
                </a:lnTo>
                <a:lnTo>
                  <a:pt x="465" y="1804"/>
                </a:lnTo>
                <a:lnTo>
                  <a:pt x="464" y="1804"/>
                </a:lnTo>
                <a:lnTo>
                  <a:pt x="464" y="1803"/>
                </a:lnTo>
                <a:lnTo>
                  <a:pt x="463" y="1801"/>
                </a:lnTo>
                <a:lnTo>
                  <a:pt x="457" y="1795"/>
                </a:lnTo>
                <a:lnTo>
                  <a:pt x="456" y="1794"/>
                </a:lnTo>
                <a:lnTo>
                  <a:pt x="453" y="1790"/>
                </a:lnTo>
                <a:lnTo>
                  <a:pt x="448" y="1783"/>
                </a:lnTo>
                <a:lnTo>
                  <a:pt x="447" y="1783"/>
                </a:lnTo>
                <a:lnTo>
                  <a:pt x="447" y="1782"/>
                </a:lnTo>
                <a:lnTo>
                  <a:pt x="447" y="1781"/>
                </a:lnTo>
                <a:lnTo>
                  <a:pt x="446" y="1781"/>
                </a:lnTo>
                <a:lnTo>
                  <a:pt x="446" y="1779"/>
                </a:lnTo>
                <a:lnTo>
                  <a:pt x="443" y="1770"/>
                </a:lnTo>
                <a:lnTo>
                  <a:pt x="440" y="1764"/>
                </a:lnTo>
                <a:lnTo>
                  <a:pt x="438" y="1752"/>
                </a:lnTo>
                <a:lnTo>
                  <a:pt x="437" y="1750"/>
                </a:lnTo>
                <a:lnTo>
                  <a:pt x="437" y="1748"/>
                </a:lnTo>
                <a:lnTo>
                  <a:pt x="455" y="1748"/>
                </a:lnTo>
                <a:lnTo>
                  <a:pt x="455" y="1742"/>
                </a:lnTo>
                <a:lnTo>
                  <a:pt x="448" y="1742"/>
                </a:lnTo>
                <a:lnTo>
                  <a:pt x="439" y="1742"/>
                </a:lnTo>
                <a:lnTo>
                  <a:pt x="435" y="1742"/>
                </a:lnTo>
                <a:lnTo>
                  <a:pt x="431" y="1742"/>
                </a:lnTo>
                <a:lnTo>
                  <a:pt x="429" y="1733"/>
                </a:lnTo>
                <a:lnTo>
                  <a:pt x="427" y="1733"/>
                </a:lnTo>
                <a:lnTo>
                  <a:pt x="413" y="1733"/>
                </a:lnTo>
                <a:lnTo>
                  <a:pt x="398" y="1733"/>
                </a:lnTo>
                <a:lnTo>
                  <a:pt x="384" y="1733"/>
                </a:lnTo>
                <a:lnTo>
                  <a:pt x="384" y="1717"/>
                </a:lnTo>
                <a:lnTo>
                  <a:pt x="384" y="1700"/>
                </a:lnTo>
                <a:lnTo>
                  <a:pt x="391" y="1700"/>
                </a:lnTo>
                <a:lnTo>
                  <a:pt x="391" y="1693"/>
                </a:lnTo>
                <a:lnTo>
                  <a:pt x="390" y="1693"/>
                </a:lnTo>
                <a:lnTo>
                  <a:pt x="390" y="1685"/>
                </a:lnTo>
                <a:lnTo>
                  <a:pt x="384" y="1685"/>
                </a:lnTo>
                <a:lnTo>
                  <a:pt x="384" y="1682"/>
                </a:lnTo>
                <a:lnTo>
                  <a:pt x="384" y="1671"/>
                </a:lnTo>
                <a:lnTo>
                  <a:pt x="384" y="1638"/>
                </a:lnTo>
                <a:lnTo>
                  <a:pt x="382" y="1638"/>
                </a:lnTo>
                <a:lnTo>
                  <a:pt x="382" y="1637"/>
                </a:lnTo>
                <a:lnTo>
                  <a:pt x="382" y="1636"/>
                </a:lnTo>
                <a:lnTo>
                  <a:pt x="382" y="1634"/>
                </a:lnTo>
                <a:lnTo>
                  <a:pt x="382" y="1633"/>
                </a:lnTo>
                <a:lnTo>
                  <a:pt x="381" y="1632"/>
                </a:lnTo>
                <a:lnTo>
                  <a:pt x="381" y="1631"/>
                </a:lnTo>
                <a:lnTo>
                  <a:pt x="381" y="1629"/>
                </a:lnTo>
                <a:lnTo>
                  <a:pt x="381" y="1628"/>
                </a:lnTo>
                <a:lnTo>
                  <a:pt x="381" y="1627"/>
                </a:lnTo>
                <a:lnTo>
                  <a:pt x="381" y="1625"/>
                </a:lnTo>
                <a:lnTo>
                  <a:pt x="381" y="1624"/>
                </a:lnTo>
                <a:lnTo>
                  <a:pt x="381" y="1623"/>
                </a:lnTo>
                <a:lnTo>
                  <a:pt x="381" y="1621"/>
                </a:lnTo>
                <a:lnTo>
                  <a:pt x="380" y="1620"/>
                </a:lnTo>
                <a:lnTo>
                  <a:pt x="380" y="1619"/>
                </a:lnTo>
                <a:lnTo>
                  <a:pt x="380" y="1615"/>
                </a:lnTo>
                <a:lnTo>
                  <a:pt x="376" y="1615"/>
                </a:lnTo>
                <a:lnTo>
                  <a:pt x="376" y="1610"/>
                </a:lnTo>
                <a:lnTo>
                  <a:pt x="380" y="1610"/>
                </a:lnTo>
                <a:lnTo>
                  <a:pt x="381" y="1610"/>
                </a:lnTo>
                <a:lnTo>
                  <a:pt x="381" y="1608"/>
                </a:lnTo>
                <a:lnTo>
                  <a:pt x="381" y="1579"/>
                </a:lnTo>
                <a:lnTo>
                  <a:pt x="380" y="1576"/>
                </a:lnTo>
                <a:lnTo>
                  <a:pt x="380" y="1548"/>
                </a:lnTo>
                <a:lnTo>
                  <a:pt x="381" y="1542"/>
                </a:lnTo>
                <a:lnTo>
                  <a:pt x="381" y="1541"/>
                </a:lnTo>
                <a:lnTo>
                  <a:pt x="381" y="1540"/>
                </a:lnTo>
                <a:lnTo>
                  <a:pt x="381" y="1539"/>
                </a:lnTo>
                <a:lnTo>
                  <a:pt x="381" y="1537"/>
                </a:lnTo>
                <a:lnTo>
                  <a:pt x="381" y="1536"/>
                </a:lnTo>
                <a:lnTo>
                  <a:pt x="380" y="1535"/>
                </a:lnTo>
                <a:lnTo>
                  <a:pt x="380" y="1534"/>
                </a:lnTo>
                <a:lnTo>
                  <a:pt x="380" y="1532"/>
                </a:lnTo>
                <a:lnTo>
                  <a:pt x="380" y="1531"/>
                </a:lnTo>
                <a:lnTo>
                  <a:pt x="380" y="1530"/>
                </a:lnTo>
                <a:lnTo>
                  <a:pt x="380" y="1528"/>
                </a:lnTo>
                <a:lnTo>
                  <a:pt x="380" y="1527"/>
                </a:lnTo>
                <a:lnTo>
                  <a:pt x="380" y="1526"/>
                </a:lnTo>
                <a:lnTo>
                  <a:pt x="378" y="1525"/>
                </a:lnTo>
                <a:lnTo>
                  <a:pt x="378" y="1523"/>
                </a:lnTo>
                <a:lnTo>
                  <a:pt x="378" y="1522"/>
                </a:lnTo>
                <a:lnTo>
                  <a:pt x="378" y="1521"/>
                </a:lnTo>
                <a:lnTo>
                  <a:pt x="378" y="1519"/>
                </a:lnTo>
                <a:lnTo>
                  <a:pt x="377" y="1519"/>
                </a:lnTo>
                <a:lnTo>
                  <a:pt x="377" y="1518"/>
                </a:lnTo>
                <a:lnTo>
                  <a:pt x="377" y="1517"/>
                </a:lnTo>
                <a:lnTo>
                  <a:pt x="377" y="1515"/>
                </a:lnTo>
                <a:lnTo>
                  <a:pt x="376" y="1515"/>
                </a:lnTo>
                <a:lnTo>
                  <a:pt x="376" y="1514"/>
                </a:lnTo>
                <a:lnTo>
                  <a:pt x="376" y="1513"/>
                </a:lnTo>
                <a:lnTo>
                  <a:pt x="376" y="1512"/>
                </a:lnTo>
                <a:lnTo>
                  <a:pt x="374" y="1512"/>
                </a:lnTo>
                <a:lnTo>
                  <a:pt x="374" y="1510"/>
                </a:lnTo>
                <a:lnTo>
                  <a:pt x="374" y="1509"/>
                </a:lnTo>
                <a:lnTo>
                  <a:pt x="373" y="1508"/>
                </a:lnTo>
                <a:lnTo>
                  <a:pt x="373" y="1506"/>
                </a:lnTo>
                <a:lnTo>
                  <a:pt x="373" y="1505"/>
                </a:lnTo>
                <a:lnTo>
                  <a:pt x="372" y="1505"/>
                </a:lnTo>
                <a:lnTo>
                  <a:pt x="372" y="1504"/>
                </a:lnTo>
                <a:lnTo>
                  <a:pt x="372" y="1502"/>
                </a:lnTo>
                <a:lnTo>
                  <a:pt x="371" y="1502"/>
                </a:lnTo>
                <a:lnTo>
                  <a:pt x="371" y="1501"/>
                </a:lnTo>
                <a:lnTo>
                  <a:pt x="371" y="1500"/>
                </a:lnTo>
                <a:lnTo>
                  <a:pt x="370" y="1500"/>
                </a:lnTo>
                <a:lnTo>
                  <a:pt x="370" y="1499"/>
                </a:lnTo>
                <a:lnTo>
                  <a:pt x="370" y="1497"/>
                </a:lnTo>
                <a:lnTo>
                  <a:pt x="368" y="1497"/>
                </a:lnTo>
                <a:lnTo>
                  <a:pt x="368" y="1496"/>
                </a:lnTo>
                <a:lnTo>
                  <a:pt x="366" y="1493"/>
                </a:lnTo>
                <a:lnTo>
                  <a:pt x="366" y="1492"/>
                </a:lnTo>
                <a:lnTo>
                  <a:pt x="364" y="1492"/>
                </a:lnTo>
                <a:lnTo>
                  <a:pt x="364" y="1491"/>
                </a:lnTo>
                <a:lnTo>
                  <a:pt x="363" y="1489"/>
                </a:lnTo>
                <a:lnTo>
                  <a:pt x="362" y="1488"/>
                </a:lnTo>
                <a:lnTo>
                  <a:pt x="362" y="1487"/>
                </a:lnTo>
                <a:lnTo>
                  <a:pt x="360" y="1487"/>
                </a:lnTo>
                <a:lnTo>
                  <a:pt x="359" y="1487"/>
                </a:lnTo>
                <a:lnTo>
                  <a:pt x="359" y="1486"/>
                </a:lnTo>
                <a:lnTo>
                  <a:pt x="358" y="1484"/>
                </a:lnTo>
                <a:lnTo>
                  <a:pt x="347" y="1472"/>
                </a:lnTo>
                <a:lnTo>
                  <a:pt x="346" y="1470"/>
                </a:lnTo>
                <a:lnTo>
                  <a:pt x="346" y="1469"/>
                </a:lnTo>
                <a:lnTo>
                  <a:pt x="345" y="1469"/>
                </a:lnTo>
                <a:lnTo>
                  <a:pt x="345" y="1468"/>
                </a:lnTo>
                <a:lnTo>
                  <a:pt x="344" y="1468"/>
                </a:lnTo>
                <a:lnTo>
                  <a:pt x="344" y="1466"/>
                </a:lnTo>
                <a:lnTo>
                  <a:pt x="342" y="1466"/>
                </a:lnTo>
                <a:lnTo>
                  <a:pt x="341" y="1465"/>
                </a:lnTo>
                <a:lnTo>
                  <a:pt x="341" y="1464"/>
                </a:lnTo>
                <a:lnTo>
                  <a:pt x="340" y="1464"/>
                </a:lnTo>
                <a:lnTo>
                  <a:pt x="338" y="1462"/>
                </a:lnTo>
                <a:lnTo>
                  <a:pt x="337" y="1462"/>
                </a:lnTo>
                <a:lnTo>
                  <a:pt x="337" y="1461"/>
                </a:lnTo>
                <a:lnTo>
                  <a:pt x="336" y="1461"/>
                </a:lnTo>
                <a:lnTo>
                  <a:pt x="336" y="1460"/>
                </a:lnTo>
                <a:lnTo>
                  <a:pt x="334" y="1460"/>
                </a:lnTo>
                <a:lnTo>
                  <a:pt x="333" y="1459"/>
                </a:lnTo>
                <a:lnTo>
                  <a:pt x="332" y="1459"/>
                </a:lnTo>
                <a:lnTo>
                  <a:pt x="332" y="1457"/>
                </a:lnTo>
                <a:lnTo>
                  <a:pt x="331" y="1457"/>
                </a:lnTo>
                <a:lnTo>
                  <a:pt x="331" y="1456"/>
                </a:lnTo>
                <a:lnTo>
                  <a:pt x="329" y="1456"/>
                </a:lnTo>
                <a:lnTo>
                  <a:pt x="329" y="1455"/>
                </a:lnTo>
                <a:lnTo>
                  <a:pt x="328" y="1455"/>
                </a:lnTo>
                <a:lnTo>
                  <a:pt x="328" y="1453"/>
                </a:lnTo>
                <a:lnTo>
                  <a:pt x="325" y="1452"/>
                </a:lnTo>
                <a:lnTo>
                  <a:pt x="324" y="1452"/>
                </a:lnTo>
                <a:lnTo>
                  <a:pt x="323" y="1451"/>
                </a:lnTo>
                <a:lnTo>
                  <a:pt x="321" y="1451"/>
                </a:lnTo>
                <a:lnTo>
                  <a:pt x="320" y="1451"/>
                </a:lnTo>
                <a:lnTo>
                  <a:pt x="319" y="1449"/>
                </a:lnTo>
                <a:lnTo>
                  <a:pt x="318" y="1449"/>
                </a:lnTo>
                <a:lnTo>
                  <a:pt x="317" y="1449"/>
                </a:lnTo>
                <a:lnTo>
                  <a:pt x="315" y="1449"/>
                </a:lnTo>
                <a:lnTo>
                  <a:pt x="315" y="1448"/>
                </a:lnTo>
                <a:lnTo>
                  <a:pt x="314" y="1448"/>
                </a:lnTo>
                <a:lnTo>
                  <a:pt x="313" y="1448"/>
                </a:lnTo>
                <a:lnTo>
                  <a:pt x="311" y="1448"/>
                </a:lnTo>
                <a:lnTo>
                  <a:pt x="310" y="1448"/>
                </a:lnTo>
                <a:lnTo>
                  <a:pt x="310" y="1447"/>
                </a:lnTo>
                <a:lnTo>
                  <a:pt x="304" y="1447"/>
                </a:lnTo>
                <a:lnTo>
                  <a:pt x="300" y="1446"/>
                </a:lnTo>
                <a:lnTo>
                  <a:pt x="300" y="1448"/>
                </a:lnTo>
                <a:lnTo>
                  <a:pt x="289" y="1449"/>
                </a:lnTo>
                <a:lnTo>
                  <a:pt x="283" y="1452"/>
                </a:lnTo>
                <a:lnTo>
                  <a:pt x="279" y="1453"/>
                </a:lnTo>
                <a:lnTo>
                  <a:pt x="275" y="1455"/>
                </a:lnTo>
                <a:lnTo>
                  <a:pt x="270" y="1459"/>
                </a:lnTo>
                <a:lnTo>
                  <a:pt x="268" y="1456"/>
                </a:lnTo>
                <a:lnTo>
                  <a:pt x="287" y="1443"/>
                </a:lnTo>
                <a:lnTo>
                  <a:pt x="288" y="1443"/>
                </a:lnTo>
                <a:lnTo>
                  <a:pt x="267" y="1439"/>
                </a:lnTo>
                <a:lnTo>
                  <a:pt x="267" y="1440"/>
                </a:lnTo>
                <a:lnTo>
                  <a:pt x="271" y="1440"/>
                </a:lnTo>
                <a:lnTo>
                  <a:pt x="274" y="1443"/>
                </a:lnTo>
                <a:lnTo>
                  <a:pt x="268" y="1446"/>
                </a:lnTo>
                <a:lnTo>
                  <a:pt x="266" y="1449"/>
                </a:lnTo>
                <a:lnTo>
                  <a:pt x="261" y="1453"/>
                </a:lnTo>
                <a:lnTo>
                  <a:pt x="256" y="1453"/>
                </a:lnTo>
                <a:lnTo>
                  <a:pt x="252" y="1453"/>
                </a:lnTo>
                <a:lnTo>
                  <a:pt x="252" y="1447"/>
                </a:lnTo>
                <a:lnTo>
                  <a:pt x="251" y="1447"/>
                </a:lnTo>
                <a:lnTo>
                  <a:pt x="251" y="1436"/>
                </a:lnTo>
                <a:lnTo>
                  <a:pt x="249" y="1436"/>
                </a:lnTo>
                <a:lnTo>
                  <a:pt x="247" y="1436"/>
                </a:lnTo>
                <a:lnTo>
                  <a:pt x="231" y="1433"/>
                </a:lnTo>
                <a:lnTo>
                  <a:pt x="228" y="1433"/>
                </a:lnTo>
                <a:lnTo>
                  <a:pt x="225" y="1431"/>
                </a:lnTo>
                <a:lnTo>
                  <a:pt x="222" y="1430"/>
                </a:lnTo>
                <a:lnTo>
                  <a:pt x="219" y="1430"/>
                </a:lnTo>
                <a:lnTo>
                  <a:pt x="218" y="1429"/>
                </a:lnTo>
                <a:lnTo>
                  <a:pt x="215" y="1429"/>
                </a:lnTo>
                <a:lnTo>
                  <a:pt x="213" y="1427"/>
                </a:lnTo>
                <a:lnTo>
                  <a:pt x="212" y="1426"/>
                </a:lnTo>
                <a:lnTo>
                  <a:pt x="205" y="1426"/>
                </a:lnTo>
                <a:lnTo>
                  <a:pt x="204" y="1425"/>
                </a:lnTo>
                <a:lnTo>
                  <a:pt x="203" y="1425"/>
                </a:lnTo>
                <a:lnTo>
                  <a:pt x="203" y="1426"/>
                </a:lnTo>
                <a:lnTo>
                  <a:pt x="201" y="1426"/>
                </a:lnTo>
                <a:lnTo>
                  <a:pt x="200" y="1426"/>
                </a:lnTo>
                <a:lnTo>
                  <a:pt x="199" y="1426"/>
                </a:lnTo>
                <a:lnTo>
                  <a:pt x="168" y="1426"/>
                </a:lnTo>
                <a:lnTo>
                  <a:pt x="161" y="1426"/>
                </a:lnTo>
                <a:lnTo>
                  <a:pt x="154" y="1426"/>
                </a:lnTo>
                <a:lnTo>
                  <a:pt x="148" y="1427"/>
                </a:lnTo>
                <a:lnTo>
                  <a:pt x="143" y="1427"/>
                </a:lnTo>
                <a:lnTo>
                  <a:pt x="137" y="1427"/>
                </a:lnTo>
                <a:lnTo>
                  <a:pt x="137" y="1421"/>
                </a:lnTo>
                <a:lnTo>
                  <a:pt x="137" y="1403"/>
                </a:lnTo>
                <a:lnTo>
                  <a:pt x="137" y="1390"/>
                </a:lnTo>
                <a:lnTo>
                  <a:pt x="137" y="1365"/>
                </a:lnTo>
                <a:lnTo>
                  <a:pt x="137" y="1336"/>
                </a:lnTo>
                <a:lnTo>
                  <a:pt x="106" y="1305"/>
                </a:lnTo>
                <a:lnTo>
                  <a:pt x="106" y="1303"/>
                </a:lnTo>
                <a:lnTo>
                  <a:pt x="76" y="1273"/>
                </a:lnTo>
                <a:lnTo>
                  <a:pt x="75" y="1272"/>
                </a:lnTo>
                <a:lnTo>
                  <a:pt x="75" y="1271"/>
                </a:lnTo>
                <a:lnTo>
                  <a:pt x="75" y="1243"/>
                </a:lnTo>
                <a:lnTo>
                  <a:pt x="75" y="1182"/>
                </a:lnTo>
                <a:lnTo>
                  <a:pt x="73" y="1120"/>
                </a:lnTo>
                <a:lnTo>
                  <a:pt x="58" y="1120"/>
                </a:lnTo>
                <a:lnTo>
                  <a:pt x="58" y="1104"/>
                </a:lnTo>
                <a:lnTo>
                  <a:pt x="75" y="1104"/>
                </a:lnTo>
                <a:lnTo>
                  <a:pt x="75" y="1120"/>
                </a:lnTo>
                <a:lnTo>
                  <a:pt x="135" y="1120"/>
                </a:lnTo>
                <a:lnTo>
                  <a:pt x="135" y="1097"/>
                </a:lnTo>
                <a:lnTo>
                  <a:pt x="129" y="1097"/>
                </a:lnTo>
                <a:lnTo>
                  <a:pt x="128" y="1097"/>
                </a:lnTo>
                <a:lnTo>
                  <a:pt x="128" y="1089"/>
                </a:lnTo>
                <a:lnTo>
                  <a:pt x="121" y="1089"/>
                </a:lnTo>
                <a:lnTo>
                  <a:pt x="121" y="1104"/>
                </a:lnTo>
                <a:lnTo>
                  <a:pt x="104" y="1104"/>
                </a:lnTo>
                <a:lnTo>
                  <a:pt x="104" y="1089"/>
                </a:lnTo>
                <a:lnTo>
                  <a:pt x="104" y="1085"/>
                </a:lnTo>
                <a:lnTo>
                  <a:pt x="106" y="1084"/>
                </a:lnTo>
                <a:lnTo>
                  <a:pt x="107" y="1084"/>
                </a:lnTo>
                <a:lnTo>
                  <a:pt x="108" y="1084"/>
                </a:lnTo>
                <a:lnTo>
                  <a:pt x="110" y="1082"/>
                </a:lnTo>
                <a:lnTo>
                  <a:pt x="111" y="1081"/>
                </a:lnTo>
                <a:lnTo>
                  <a:pt x="112" y="1081"/>
                </a:lnTo>
                <a:lnTo>
                  <a:pt x="112" y="1080"/>
                </a:lnTo>
                <a:lnTo>
                  <a:pt x="112" y="1078"/>
                </a:lnTo>
                <a:lnTo>
                  <a:pt x="113" y="1078"/>
                </a:lnTo>
                <a:lnTo>
                  <a:pt x="113" y="1077"/>
                </a:lnTo>
                <a:lnTo>
                  <a:pt x="115" y="1074"/>
                </a:lnTo>
                <a:lnTo>
                  <a:pt x="115" y="1073"/>
                </a:lnTo>
                <a:lnTo>
                  <a:pt x="115" y="1072"/>
                </a:lnTo>
                <a:lnTo>
                  <a:pt x="115" y="1071"/>
                </a:lnTo>
                <a:lnTo>
                  <a:pt x="116" y="1068"/>
                </a:lnTo>
                <a:lnTo>
                  <a:pt x="116" y="1067"/>
                </a:lnTo>
                <a:lnTo>
                  <a:pt x="116" y="1065"/>
                </a:lnTo>
                <a:lnTo>
                  <a:pt x="117" y="1065"/>
                </a:lnTo>
                <a:lnTo>
                  <a:pt x="117" y="1064"/>
                </a:lnTo>
                <a:lnTo>
                  <a:pt x="119" y="1064"/>
                </a:lnTo>
                <a:lnTo>
                  <a:pt x="119" y="1063"/>
                </a:lnTo>
                <a:lnTo>
                  <a:pt x="120" y="1063"/>
                </a:lnTo>
                <a:lnTo>
                  <a:pt x="126" y="1060"/>
                </a:lnTo>
                <a:lnTo>
                  <a:pt x="133" y="1058"/>
                </a:lnTo>
                <a:lnTo>
                  <a:pt x="134" y="1058"/>
                </a:lnTo>
                <a:lnTo>
                  <a:pt x="135" y="1056"/>
                </a:lnTo>
                <a:lnTo>
                  <a:pt x="134" y="997"/>
                </a:lnTo>
                <a:lnTo>
                  <a:pt x="104" y="1006"/>
                </a:lnTo>
                <a:lnTo>
                  <a:pt x="104" y="1003"/>
                </a:lnTo>
                <a:lnTo>
                  <a:pt x="104" y="997"/>
                </a:lnTo>
                <a:lnTo>
                  <a:pt x="104" y="994"/>
                </a:lnTo>
                <a:lnTo>
                  <a:pt x="103" y="937"/>
                </a:lnTo>
                <a:lnTo>
                  <a:pt x="103" y="935"/>
                </a:lnTo>
                <a:lnTo>
                  <a:pt x="81" y="935"/>
                </a:lnTo>
                <a:lnTo>
                  <a:pt x="80" y="935"/>
                </a:lnTo>
                <a:lnTo>
                  <a:pt x="79" y="935"/>
                </a:lnTo>
                <a:lnTo>
                  <a:pt x="77" y="935"/>
                </a:lnTo>
                <a:lnTo>
                  <a:pt x="77" y="934"/>
                </a:lnTo>
                <a:lnTo>
                  <a:pt x="76" y="934"/>
                </a:lnTo>
                <a:lnTo>
                  <a:pt x="76" y="932"/>
                </a:lnTo>
                <a:lnTo>
                  <a:pt x="75" y="932"/>
                </a:lnTo>
                <a:lnTo>
                  <a:pt x="75" y="931"/>
                </a:lnTo>
                <a:lnTo>
                  <a:pt x="75" y="930"/>
                </a:lnTo>
                <a:lnTo>
                  <a:pt x="73" y="930"/>
                </a:lnTo>
                <a:lnTo>
                  <a:pt x="73" y="928"/>
                </a:lnTo>
                <a:lnTo>
                  <a:pt x="73" y="927"/>
                </a:lnTo>
                <a:lnTo>
                  <a:pt x="72" y="927"/>
                </a:lnTo>
                <a:lnTo>
                  <a:pt x="72" y="919"/>
                </a:lnTo>
                <a:lnTo>
                  <a:pt x="72" y="897"/>
                </a:lnTo>
                <a:lnTo>
                  <a:pt x="72" y="874"/>
                </a:lnTo>
                <a:lnTo>
                  <a:pt x="37" y="874"/>
                </a:lnTo>
                <a:lnTo>
                  <a:pt x="36" y="874"/>
                </a:lnTo>
                <a:lnTo>
                  <a:pt x="35" y="875"/>
                </a:lnTo>
                <a:lnTo>
                  <a:pt x="33" y="875"/>
                </a:lnTo>
                <a:lnTo>
                  <a:pt x="32" y="877"/>
                </a:lnTo>
                <a:lnTo>
                  <a:pt x="31" y="877"/>
                </a:lnTo>
                <a:lnTo>
                  <a:pt x="31" y="878"/>
                </a:lnTo>
                <a:lnTo>
                  <a:pt x="29" y="878"/>
                </a:lnTo>
                <a:lnTo>
                  <a:pt x="25" y="874"/>
                </a:lnTo>
                <a:lnTo>
                  <a:pt x="14" y="858"/>
                </a:lnTo>
                <a:lnTo>
                  <a:pt x="11" y="855"/>
                </a:lnTo>
                <a:lnTo>
                  <a:pt x="10" y="855"/>
                </a:lnTo>
                <a:lnTo>
                  <a:pt x="10" y="853"/>
                </a:lnTo>
                <a:lnTo>
                  <a:pt x="9" y="853"/>
                </a:lnTo>
                <a:lnTo>
                  <a:pt x="9" y="852"/>
                </a:lnTo>
                <a:lnTo>
                  <a:pt x="0" y="844"/>
                </a:lnTo>
                <a:lnTo>
                  <a:pt x="0" y="843"/>
                </a:lnTo>
                <a:lnTo>
                  <a:pt x="5" y="839"/>
                </a:lnTo>
                <a:lnTo>
                  <a:pt x="6" y="839"/>
                </a:lnTo>
                <a:lnTo>
                  <a:pt x="6" y="838"/>
                </a:lnTo>
                <a:lnTo>
                  <a:pt x="7" y="838"/>
                </a:lnTo>
                <a:lnTo>
                  <a:pt x="7" y="836"/>
                </a:lnTo>
                <a:lnTo>
                  <a:pt x="9" y="836"/>
                </a:lnTo>
                <a:lnTo>
                  <a:pt x="9" y="835"/>
                </a:lnTo>
                <a:lnTo>
                  <a:pt x="10" y="834"/>
                </a:lnTo>
                <a:lnTo>
                  <a:pt x="10" y="832"/>
                </a:lnTo>
                <a:lnTo>
                  <a:pt x="11" y="831"/>
                </a:lnTo>
                <a:lnTo>
                  <a:pt x="10" y="812"/>
                </a:lnTo>
                <a:lnTo>
                  <a:pt x="10" y="800"/>
                </a:lnTo>
                <a:lnTo>
                  <a:pt x="10" y="789"/>
                </a:lnTo>
                <a:lnTo>
                  <a:pt x="10" y="775"/>
                </a:lnTo>
                <a:lnTo>
                  <a:pt x="10" y="763"/>
                </a:lnTo>
                <a:lnTo>
                  <a:pt x="10" y="750"/>
                </a:lnTo>
                <a:lnTo>
                  <a:pt x="10" y="736"/>
                </a:lnTo>
                <a:lnTo>
                  <a:pt x="10" y="734"/>
                </a:lnTo>
                <a:lnTo>
                  <a:pt x="10" y="720"/>
                </a:lnTo>
                <a:lnTo>
                  <a:pt x="10" y="705"/>
                </a:lnTo>
                <a:lnTo>
                  <a:pt x="10" y="689"/>
                </a:lnTo>
                <a:lnTo>
                  <a:pt x="18" y="689"/>
                </a:lnTo>
                <a:lnTo>
                  <a:pt x="25" y="689"/>
                </a:lnTo>
                <a:lnTo>
                  <a:pt x="33" y="688"/>
                </a:lnTo>
                <a:lnTo>
                  <a:pt x="41" y="688"/>
                </a:lnTo>
                <a:lnTo>
                  <a:pt x="41" y="627"/>
                </a:lnTo>
                <a:lnTo>
                  <a:pt x="71" y="626"/>
                </a:lnTo>
                <a:lnTo>
                  <a:pt x="133" y="626"/>
                </a:lnTo>
                <a:lnTo>
                  <a:pt x="195" y="626"/>
                </a:lnTo>
                <a:lnTo>
                  <a:pt x="257" y="626"/>
                </a:lnTo>
                <a:lnTo>
                  <a:pt x="257" y="620"/>
                </a:lnTo>
                <a:lnTo>
                  <a:pt x="252" y="620"/>
                </a:lnTo>
                <a:lnTo>
                  <a:pt x="249" y="619"/>
                </a:lnTo>
                <a:lnTo>
                  <a:pt x="248" y="612"/>
                </a:lnTo>
                <a:lnTo>
                  <a:pt x="231" y="608"/>
                </a:lnTo>
                <a:lnTo>
                  <a:pt x="223" y="604"/>
                </a:lnTo>
                <a:lnTo>
                  <a:pt x="217" y="602"/>
                </a:lnTo>
                <a:lnTo>
                  <a:pt x="213" y="601"/>
                </a:lnTo>
                <a:lnTo>
                  <a:pt x="208" y="597"/>
                </a:lnTo>
                <a:lnTo>
                  <a:pt x="204" y="599"/>
                </a:lnTo>
                <a:lnTo>
                  <a:pt x="200" y="600"/>
                </a:lnTo>
                <a:lnTo>
                  <a:pt x="200" y="599"/>
                </a:lnTo>
                <a:lnTo>
                  <a:pt x="199" y="599"/>
                </a:lnTo>
                <a:lnTo>
                  <a:pt x="195" y="597"/>
                </a:lnTo>
                <a:lnTo>
                  <a:pt x="195" y="563"/>
                </a:lnTo>
                <a:lnTo>
                  <a:pt x="194" y="508"/>
                </a:lnTo>
                <a:lnTo>
                  <a:pt x="317" y="520"/>
                </a:lnTo>
                <a:lnTo>
                  <a:pt x="319" y="520"/>
                </a:lnTo>
                <a:lnTo>
                  <a:pt x="320" y="520"/>
                </a:lnTo>
                <a:lnTo>
                  <a:pt x="323" y="520"/>
                </a:lnTo>
                <a:lnTo>
                  <a:pt x="325" y="521"/>
                </a:lnTo>
                <a:lnTo>
                  <a:pt x="328" y="521"/>
                </a:lnTo>
                <a:lnTo>
                  <a:pt x="331" y="521"/>
                </a:lnTo>
                <a:lnTo>
                  <a:pt x="333" y="522"/>
                </a:lnTo>
                <a:lnTo>
                  <a:pt x="336" y="522"/>
                </a:lnTo>
                <a:lnTo>
                  <a:pt x="338" y="523"/>
                </a:lnTo>
                <a:lnTo>
                  <a:pt x="340" y="523"/>
                </a:lnTo>
                <a:lnTo>
                  <a:pt x="342" y="525"/>
                </a:lnTo>
                <a:lnTo>
                  <a:pt x="345" y="525"/>
                </a:lnTo>
                <a:lnTo>
                  <a:pt x="347" y="526"/>
                </a:lnTo>
                <a:lnTo>
                  <a:pt x="347" y="509"/>
                </a:lnTo>
                <a:lnTo>
                  <a:pt x="347" y="502"/>
                </a:lnTo>
                <a:lnTo>
                  <a:pt x="373" y="502"/>
                </a:lnTo>
                <a:lnTo>
                  <a:pt x="378" y="502"/>
                </a:lnTo>
                <a:lnTo>
                  <a:pt x="378" y="470"/>
                </a:lnTo>
                <a:lnTo>
                  <a:pt x="497" y="469"/>
                </a:lnTo>
                <a:lnTo>
                  <a:pt x="499" y="469"/>
                </a:lnTo>
                <a:lnTo>
                  <a:pt x="505" y="469"/>
                </a:lnTo>
                <a:lnTo>
                  <a:pt x="519" y="469"/>
                </a:lnTo>
                <a:lnTo>
                  <a:pt x="527" y="469"/>
                </a:lnTo>
                <a:lnTo>
                  <a:pt x="598" y="469"/>
                </a:lnTo>
                <a:lnTo>
                  <a:pt x="622" y="469"/>
                </a:lnTo>
                <a:lnTo>
                  <a:pt x="645" y="469"/>
                </a:lnTo>
                <a:lnTo>
                  <a:pt x="682" y="469"/>
                </a:lnTo>
                <a:lnTo>
                  <a:pt x="682" y="441"/>
                </a:lnTo>
                <a:lnTo>
                  <a:pt x="682" y="438"/>
                </a:lnTo>
                <a:lnTo>
                  <a:pt x="743" y="437"/>
                </a:lnTo>
                <a:lnTo>
                  <a:pt x="744" y="437"/>
                </a:lnTo>
                <a:lnTo>
                  <a:pt x="744" y="480"/>
                </a:lnTo>
                <a:lnTo>
                  <a:pt x="795" y="478"/>
                </a:lnTo>
                <a:lnTo>
                  <a:pt x="795" y="480"/>
                </a:lnTo>
                <a:lnTo>
                  <a:pt x="795" y="498"/>
                </a:lnTo>
                <a:lnTo>
                  <a:pt x="806" y="498"/>
                </a:lnTo>
                <a:lnTo>
                  <a:pt x="858" y="498"/>
                </a:lnTo>
                <a:lnTo>
                  <a:pt x="867" y="496"/>
                </a:lnTo>
                <a:lnTo>
                  <a:pt x="929" y="496"/>
                </a:lnTo>
                <a:lnTo>
                  <a:pt x="990" y="496"/>
                </a:lnTo>
                <a:lnTo>
                  <a:pt x="990" y="434"/>
                </a:lnTo>
                <a:lnTo>
                  <a:pt x="990" y="373"/>
                </a:lnTo>
                <a:lnTo>
                  <a:pt x="990" y="311"/>
                </a:lnTo>
                <a:lnTo>
                  <a:pt x="990" y="249"/>
                </a:lnTo>
                <a:lnTo>
                  <a:pt x="989" y="249"/>
                </a:lnTo>
                <a:lnTo>
                  <a:pt x="928" y="249"/>
                </a:lnTo>
                <a:lnTo>
                  <a:pt x="866" y="251"/>
                </a:lnTo>
                <a:lnTo>
                  <a:pt x="805" y="251"/>
                </a:lnTo>
                <a:lnTo>
                  <a:pt x="805" y="239"/>
                </a:lnTo>
                <a:lnTo>
                  <a:pt x="806" y="239"/>
                </a:lnTo>
                <a:lnTo>
                  <a:pt x="806" y="235"/>
                </a:lnTo>
                <a:lnTo>
                  <a:pt x="805" y="235"/>
                </a:lnTo>
                <a:lnTo>
                  <a:pt x="804" y="190"/>
                </a:lnTo>
                <a:lnTo>
                  <a:pt x="804" y="128"/>
                </a:lnTo>
                <a:lnTo>
                  <a:pt x="804" y="66"/>
                </a:lnTo>
                <a:lnTo>
                  <a:pt x="804" y="39"/>
                </a:lnTo>
                <a:lnTo>
                  <a:pt x="866" y="39"/>
                </a:lnTo>
                <a:lnTo>
                  <a:pt x="866" y="66"/>
                </a:lnTo>
                <a:lnTo>
                  <a:pt x="927" y="66"/>
                </a:lnTo>
                <a:lnTo>
                  <a:pt x="930" y="66"/>
                </a:lnTo>
                <a:lnTo>
                  <a:pt x="932" y="67"/>
                </a:lnTo>
                <a:lnTo>
                  <a:pt x="933" y="67"/>
                </a:lnTo>
                <a:lnTo>
                  <a:pt x="933" y="68"/>
                </a:lnTo>
                <a:lnTo>
                  <a:pt x="934" y="68"/>
                </a:lnTo>
                <a:lnTo>
                  <a:pt x="934" y="70"/>
                </a:lnTo>
                <a:lnTo>
                  <a:pt x="936" y="70"/>
                </a:lnTo>
                <a:lnTo>
                  <a:pt x="936" y="71"/>
                </a:lnTo>
                <a:lnTo>
                  <a:pt x="937" y="71"/>
                </a:lnTo>
                <a:lnTo>
                  <a:pt x="937" y="72"/>
                </a:lnTo>
                <a:lnTo>
                  <a:pt x="938" y="72"/>
                </a:lnTo>
                <a:lnTo>
                  <a:pt x="940" y="73"/>
                </a:lnTo>
                <a:lnTo>
                  <a:pt x="941" y="73"/>
                </a:lnTo>
                <a:lnTo>
                  <a:pt x="941" y="75"/>
                </a:lnTo>
                <a:lnTo>
                  <a:pt x="942" y="75"/>
                </a:lnTo>
                <a:lnTo>
                  <a:pt x="943" y="76"/>
                </a:lnTo>
                <a:lnTo>
                  <a:pt x="945" y="77"/>
                </a:lnTo>
                <a:lnTo>
                  <a:pt x="946" y="77"/>
                </a:lnTo>
                <a:lnTo>
                  <a:pt x="947" y="79"/>
                </a:lnTo>
                <a:lnTo>
                  <a:pt x="948" y="79"/>
                </a:lnTo>
                <a:lnTo>
                  <a:pt x="950" y="80"/>
                </a:lnTo>
                <a:lnTo>
                  <a:pt x="951" y="80"/>
                </a:lnTo>
                <a:lnTo>
                  <a:pt x="951" y="81"/>
                </a:lnTo>
                <a:lnTo>
                  <a:pt x="952" y="81"/>
                </a:lnTo>
                <a:lnTo>
                  <a:pt x="954" y="81"/>
                </a:lnTo>
                <a:lnTo>
                  <a:pt x="954" y="82"/>
                </a:lnTo>
                <a:lnTo>
                  <a:pt x="955" y="82"/>
                </a:lnTo>
                <a:lnTo>
                  <a:pt x="956" y="82"/>
                </a:lnTo>
                <a:lnTo>
                  <a:pt x="957" y="84"/>
                </a:lnTo>
                <a:lnTo>
                  <a:pt x="959" y="84"/>
                </a:lnTo>
                <a:lnTo>
                  <a:pt x="960" y="84"/>
                </a:lnTo>
                <a:lnTo>
                  <a:pt x="960" y="85"/>
                </a:lnTo>
                <a:lnTo>
                  <a:pt x="961" y="85"/>
                </a:lnTo>
                <a:lnTo>
                  <a:pt x="963" y="85"/>
                </a:lnTo>
                <a:lnTo>
                  <a:pt x="964" y="86"/>
                </a:lnTo>
                <a:lnTo>
                  <a:pt x="965" y="86"/>
                </a:lnTo>
                <a:lnTo>
                  <a:pt x="967" y="86"/>
                </a:lnTo>
                <a:lnTo>
                  <a:pt x="968" y="86"/>
                </a:lnTo>
                <a:lnTo>
                  <a:pt x="968" y="88"/>
                </a:lnTo>
                <a:lnTo>
                  <a:pt x="969" y="88"/>
                </a:lnTo>
                <a:lnTo>
                  <a:pt x="970" y="88"/>
                </a:lnTo>
                <a:lnTo>
                  <a:pt x="972" y="88"/>
                </a:lnTo>
                <a:lnTo>
                  <a:pt x="973" y="89"/>
                </a:lnTo>
                <a:lnTo>
                  <a:pt x="974" y="89"/>
                </a:lnTo>
                <a:lnTo>
                  <a:pt x="976" y="89"/>
                </a:lnTo>
                <a:lnTo>
                  <a:pt x="977" y="89"/>
                </a:lnTo>
                <a:lnTo>
                  <a:pt x="978" y="89"/>
                </a:lnTo>
                <a:lnTo>
                  <a:pt x="978" y="90"/>
                </a:lnTo>
                <a:lnTo>
                  <a:pt x="980" y="90"/>
                </a:lnTo>
                <a:lnTo>
                  <a:pt x="981" y="90"/>
                </a:lnTo>
                <a:lnTo>
                  <a:pt x="983" y="90"/>
                </a:lnTo>
                <a:lnTo>
                  <a:pt x="989" y="90"/>
                </a:lnTo>
                <a:lnTo>
                  <a:pt x="1020" y="94"/>
                </a:lnTo>
                <a:lnTo>
                  <a:pt x="1023" y="95"/>
                </a:lnTo>
                <a:lnTo>
                  <a:pt x="1039" y="98"/>
                </a:lnTo>
                <a:lnTo>
                  <a:pt x="1040" y="98"/>
                </a:lnTo>
                <a:lnTo>
                  <a:pt x="1042" y="98"/>
                </a:lnTo>
                <a:lnTo>
                  <a:pt x="1042" y="99"/>
                </a:lnTo>
                <a:lnTo>
                  <a:pt x="1043" y="99"/>
                </a:lnTo>
                <a:lnTo>
                  <a:pt x="1044" y="99"/>
                </a:lnTo>
                <a:lnTo>
                  <a:pt x="1046" y="99"/>
                </a:lnTo>
                <a:lnTo>
                  <a:pt x="1046" y="101"/>
                </a:lnTo>
                <a:lnTo>
                  <a:pt x="1047" y="101"/>
                </a:lnTo>
                <a:lnTo>
                  <a:pt x="1048" y="101"/>
                </a:lnTo>
                <a:lnTo>
                  <a:pt x="1048" y="102"/>
                </a:lnTo>
                <a:lnTo>
                  <a:pt x="1049" y="102"/>
                </a:lnTo>
                <a:lnTo>
                  <a:pt x="1051" y="102"/>
                </a:lnTo>
                <a:lnTo>
                  <a:pt x="1051" y="103"/>
                </a:lnTo>
                <a:lnTo>
                  <a:pt x="1052" y="103"/>
                </a:lnTo>
                <a:lnTo>
                  <a:pt x="1052" y="105"/>
                </a:lnTo>
                <a:lnTo>
                  <a:pt x="1053" y="105"/>
                </a:lnTo>
                <a:lnTo>
                  <a:pt x="1054" y="106"/>
                </a:lnTo>
                <a:lnTo>
                  <a:pt x="1054" y="107"/>
                </a:lnTo>
                <a:lnTo>
                  <a:pt x="1056" y="107"/>
                </a:lnTo>
                <a:lnTo>
                  <a:pt x="1057" y="108"/>
                </a:lnTo>
                <a:lnTo>
                  <a:pt x="1064" y="116"/>
                </a:lnTo>
                <a:lnTo>
                  <a:pt x="1065" y="118"/>
                </a:lnTo>
                <a:lnTo>
                  <a:pt x="1065" y="119"/>
                </a:lnTo>
                <a:lnTo>
                  <a:pt x="1066" y="119"/>
                </a:lnTo>
                <a:lnTo>
                  <a:pt x="1066" y="120"/>
                </a:lnTo>
                <a:lnTo>
                  <a:pt x="1066" y="121"/>
                </a:lnTo>
                <a:lnTo>
                  <a:pt x="1065" y="123"/>
                </a:lnTo>
                <a:lnTo>
                  <a:pt x="1058" y="125"/>
                </a:lnTo>
                <a:lnTo>
                  <a:pt x="1058" y="126"/>
                </a:lnTo>
                <a:lnTo>
                  <a:pt x="1058" y="128"/>
                </a:lnTo>
                <a:lnTo>
                  <a:pt x="1067" y="129"/>
                </a:lnTo>
                <a:lnTo>
                  <a:pt x="1070" y="130"/>
                </a:lnTo>
                <a:lnTo>
                  <a:pt x="1070" y="132"/>
                </a:lnTo>
                <a:lnTo>
                  <a:pt x="1070" y="133"/>
                </a:lnTo>
                <a:lnTo>
                  <a:pt x="1071" y="133"/>
                </a:lnTo>
                <a:lnTo>
                  <a:pt x="1071" y="134"/>
                </a:lnTo>
                <a:lnTo>
                  <a:pt x="1071" y="135"/>
                </a:lnTo>
                <a:lnTo>
                  <a:pt x="1073" y="135"/>
                </a:lnTo>
                <a:lnTo>
                  <a:pt x="1073" y="137"/>
                </a:lnTo>
                <a:lnTo>
                  <a:pt x="1074" y="137"/>
                </a:lnTo>
                <a:lnTo>
                  <a:pt x="1074" y="138"/>
                </a:lnTo>
                <a:lnTo>
                  <a:pt x="1079" y="146"/>
                </a:lnTo>
                <a:lnTo>
                  <a:pt x="1080" y="146"/>
                </a:lnTo>
                <a:lnTo>
                  <a:pt x="1080" y="147"/>
                </a:lnTo>
                <a:lnTo>
                  <a:pt x="1082" y="147"/>
                </a:lnTo>
                <a:lnTo>
                  <a:pt x="1082" y="148"/>
                </a:lnTo>
                <a:lnTo>
                  <a:pt x="1083" y="150"/>
                </a:lnTo>
                <a:lnTo>
                  <a:pt x="1083" y="151"/>
                </a:lnTo>
                <a:lnTo>
                  <a:pt x="1096" y="177"/>
                </a:lnTo>
                <a:lnTo>
                  <a:pt x="1100" y="188"/>
                </a:lnTo>
                <a:lnTo>
                  <a:pt x="1101" y="192"/>
                </a:lnTo>
                <a:lnTo>
                  <a:pt x="1101" y="194"/>
                </a:lnTo>
                <a:lnTo>
                  <a:pt x="1102" y="195"/>
                </a:lnTo>
                <a:lnTo>
                  <a:pt x="1102" y="198"/>
                </a:lnTo>
                <a:lnTo>
                  <a:pt x="1102" y="199"/>
                </a:lnTo>
                <a:lnTo>
                  <a:pt x="1102" y="201"/>
                </a:lnTo>
                <a:lnTo>
                  <a:pt x="1102" y="203"/>
                </a:lnTo>
                <a:lnTo>
                  <a:pt x="1102" y="208"/>
                </a:lnTo>
                <a:lnTo>
                  <a:pt x="1102" y="209"/>
                </a:lnTo>
                <a:lnTo>
                  <a:pt x="1102" y="211"/>
                </a:lnTo>
                <a:lnTo>
                  <a:pt x="1102" y="212"/>
                </a:lnTo>
                <a:lnTo>
                  <a:pt x="1102" y="213"/>
                </a:lnTo>
                <a:lnTo>
                  <a:pt x="1102" y="214"/>
                </a:lnTo>
                <a:lnTo>
                  <a:pt x="1102" y="216"/>
                </a:lnTo>
                <a:lnTo>
                  <a:pt x="1100" y="235"/>
                </a:lnTo>
                <a:lnTo>
                  <a:pt x="1100" y="236"/>
                </a:lnTo>
                <a:lnTo>
                  <a:pt x="1100" y="238"/>
                </a:lnTo>
                <a:lnTo>
                  <a:pt x="1100" y="239"/>
                </a:lnTo>
                <a:lnTo>
                  <a:pt x="1100" y="240"/>
                </a:lnTo>
                <a:lnTo>
                  <a:pt x="1100" y="241"/>
                </a:lnTo>
                <a:lnTo>
                  <a:pt x="1100" y="244"/>
                </a:lnTo>
                <a:lnTo>
                  <a:pt x="1097" y="245"/>
                </a:lnTo>
                <a:lnTo>
                  <a:pt x="1076" y="247"/>
                </a:lnTo>
                <a:lnTo>
                  <a:pt x="1113" y="247"/>
                </a:lnTo>
                <a:lnTo>
                  <a:pt x="1139" y="245"/>
                </a:lnTo>
                <a:lnTo>
                  <a:pt x="1119" y="245"/>
                </a:lnTo>
                <a:lnTo>
                  <a:pt x="1118" y="244"/>
                </a:lnTo>
                <a:lnTo>
                  <a:pt x="1118" y="240"/>
                </a:lnTo>
                <a:lnTo>
                  <a:pt x="1118" y="239"/>
                </a:lnTo>
                <a:lnTo>
                  <a:pt x="1118" y="238"/>
                </a:lnTo>
                <a:lnTo>
                  <a:pt x="1118" y="236"/>
                </a:lnTo>
                <a:lnTo>
                  <a:pt x="1117" y="236"/>
                </a:lnTo>
                <a:lnTo>
                  <a:pt x="1117" y="235"/>
                </a:lnTo>
                <a:lnTo>
                  <a:pt x="1117" y="234"/>
                </a:lnTo>
                <a:lnTo>
                  <a:pt x="1115" y="225"/>
                </a:lnTo>
                <a:lnTo>
                  <a:pt x="1114" y="224"/>
                </a:lnTo>
                <a:lnTo>
                  <a:pt x="1114" y="222"/>
                </a:lnTo>
                <a:lnTo>
                  <a:pt x="1114" y="221"/>
                </a:lnTo>
                <a:lnTo>
                  <a:pt x="1114" y="220"/>
                </a:lnTo>
                <a:lnTo>
                  <a:pt x="1114" y="218"/>
                </a:lnTo>
                <a:lnTo>
                  <a:pt x="1113" y="209"/>
                </a:lnTo>
                <a:lnTo>
                  <a:pt x="1113" y="207"/>
                </a:lnTo>
                <a:lnTo>
                  <a:pt x="1113" y="204"/>
                </a:lnTo>
                <a:lnTo>
                  <a:pt x="1113" y="203"/>
                </a:lnTo>
                <a:lnTo>
                  <a:pt x="1111" y="200"/>
                </a:lnTo>
                <a:lnTo>
                  <a:pt x="1111" y="199"/>
                </a:lnTo>
                <a:lnTo>
                  <a:pt x="1111" y="196"/>
                </a:lnTo>
                <a:lnTo>
                  <a:pt x="1110" y="195"/>
                </a:lnTo>
                <a:lnTo>
                  <a:pt x="1110" y="192"/>
                </a:lnTo>
                <a:lnTo>
                  <a:pt x="1110" y="191"/>
                </a:lnTo>
                <a:lnTo>
                  <a:pt x="1109" y="188"/>
                </a:lnTo>
                <a:lnTo>
                  <a:pt x="1109" y="187"/>
                </a:lnTo>
                <a:lnTo>
                  <a:pt x="1109" y="186"/>
                </a:lnTo>
                <a:lnTo>
                  <a:pt x="1107" y="186"/>
                </a:lnTo>
                <a:lnTo>
                  <a:pt x="1107" y="185"/>
                </a:lnTo>
                <a:lnTo>
                  <a:pt x="1107" y="183"/>
                </a:lnTo>
                <a:lnTo>
                  <a:pt x="1105" y="178"/>
                </a:lnTo>
                <a:lnTo>
                  <a:pt x="1102" y="173"/>
                </a:lnTo>
                <a:lnTo>
                  <a:pt x="1098" y="163"/>
                </a:lnTo>
                <a:lnTo>
                  <a:pt x="1095" y="152"/>
                </a:lnTo>
                <a:lnTo>
                  <a:pt x="1088" y="134"/>
                </a:lnTo>
                <a:lnTo>
                  <a:pt x="1088" y="133"/>
                </a:lnTo>
                <a:lnTo>
                  <a:pt x="1088" y="132"/>
                </a:lnTo>
                <a:lnTo>
                  <a:pt x="1089" y="130"/>
                </a:lnTo>
                <a:lnTo>
                  <a:pt x="1107" y="128"/>
                </a:lnTo>
                <a:lnTo>
                  <a:pt x="1107" y="126"/>
                </a:lnTo>
                <a:lnTo>
                  <a:pt x="1107" y="125"/>
                </a:lnTo>
                <a:lnTo>
                  <a:pt x="1087" y="123"/>
                </a:lnTo>
                <a:lnTo>
                  <a:pt x="1086" y="121"/>
                </a:lnTo>
                <a:lnTo>
                  <a:pt x="1086" y="119"/>
                </a:lnTo>
                <a:lnTo>
                  <a:pt x="1084" y="119"/>
                </a:lnTo>
                <a:lnTo>
                  <a:pt x="1084" y="118"/>
                </a:lnTo>
                <a:lnTo>
                  <a:pt x="1084" y="116"/>
                </a:lnTo>
                <a:lnTo>
                  <a:pt x="1083" y="115"/>
                </a:lnTo>
                <a:lnTo>
                  <a:pt x="1083" y="114"/>
                </a:lnTo>
                <a:lnTo>
                  <a:pt x="1082" y="114"/>
                </a:lnTo>
                <a:lnTo>
                  <a:pt x="1082" y="112"/>
                </a:lnTo>
                <a:lnTo>
                  <a:pt x="1080" y="112"/>
                </a:lnTo>
                <a:lnTo>
                  <a:pt x="1080" y="111"/>
                </a:lnTo>
                <a:lnTo>
                  <a:pt x="1073" y="105"/>
                </a:lnTo>
                <a:lnTo>
                  <a:pt x="1071" y="103"/>
                </a:lnTo>
                <a:lnTo>
                  <a:pt x="1070" y="102"/>
                </a:lnTo>
                <a:lnTo>
                  <a:pt x="1069" y="101"/>
                </a:lnTo>
                <a:lnTo>
                  <a:pt x="1067" y="101"/>
                </a:lnTo>
                <a:lnTo>
                  <a:pt x="1067" y="99"/>
                </a:lnTo>
                <a:lnTo>
                  <a:pt x="1066" y="99"/>
                </a:lnTo>
                <a:lnTo>
                  <a:pt x="1065" y="98"/>
                </a:lnTo>
                <a:lnTo>
                  <a:pt x="1064" y="98"/>
                </a:lnTo>
                <a:lnTo>
                  <a:pt x="1064" y="97"/>
                </a:lnTo>
                <a:lnTo>
                  <a:pt x="1062" y="97"/>
                </a:lnTo>
                <a:lnTo>
                  <a:pt x="1061" y="95"/>
                </a:lnTo>
                <a:lnTo>
                  <a:pt x="1060" y="95"/>
                </a:lnTo>
                <a:lnTo>
                  <a:pt x="1060" y="94"/>
                </a:lnTo>
                <a:lnTo>
                  <a:pt x="1058" y="94"/>
                </a:lnTo>
                <a:lnTo>
                  <a:pt x="1057" y="94"/>
                </a:lnTo>
                <a:lnTo>
                  <a:pt x="1056" y="93"/>
                </a:lnTo>
                <a:lnTo>
                  <a:pt x="1054" y="93"/>
                </a:lnTo>
                <a:lnTo>
                  <a:pt x="1053" y="92"/>
                </a:lnTo>
                <a:lnTo>
                  <a:pt x="1052" y="92"/>
                </a:lnTo>
                <a:lnTo>
                  <a:pt x="1051" y="92"/>
                </a:lnTo>
                <a:lnTo>
                  <a:pt x="1049" y="90"/>
                </a:lnTo>
                <a:lnTo>
                  <a:pt x="1048" y="90"/>
                </a:lnTo>
                <a:lnTo>
                  <a:pt x="1047" y="90"/>
                </a:lnTo>
                <a:lnTo>
                  <a:pt x="1047" y="89"/>
                </a:lnTo>
                <a:lnTo>
                  <a:pt x="1046" y="89"/>
                </a:lnTo>
                <a:lnTo>
                  <a:pt x="1044" y="89"/>
                </a:lnTo>
                <a:lnTo>
                  <a:pt x="1043" y="89"/>
                </a:lnTo>
                <a:lnTo>
                  <a:pt x="1042" y="89"/>
                </a:lnTo>
                <a:lnTo>
                  <a:pt x="1042" y="88"/>
                </a:lnTo>
                <a:lnTo>
                  <a:pt x="1040" y="88"/>
                </a:lnTo>
                <a:lnTo>
                  <a:pt x="1039" y="88"/>
                </a:lnTo>
                <a:lnTo>
                  <a:pt x="1038" y="88"/>
                </a:lnTo>
                <a:lnTo>
                  <a:pt x="1036" y="88"/>
                </a:lnTo>
                <a:lnTo>
                  <a:pt x="1035" y="88"/>
                </a:lnTo>
                <a:lnTo>
                  <a:pt x="1034" y="88"/>
                </a:lnTo>
                <a:lnTo>
                  <a:pt x="1033" y="86"/>
                </a:lnTo>
                <a:lnTo>
                  <a:pt x="1005" y="85"/>
                </a:lnTo>
                <a:lnTo>
                  <a:pt x="1001" y="85"/>
                </a:lnTo>
                <a:lnTo>
                  <a:pt x="989" y="84"/>
                </a:lnTo>
                <a:lnTo>
                  <a:pt x="983" y="84"/>
                </a:lnTo>
                <a:lnTo>
                  <a:pt x="981" y="82"/>
                </a:lnTo>
                <a:lnTo>
                  <a:pt x="980" y="82"/>
                </a:lnTo>
                <a:lnTo>
                  <a:pt x="978" y="82"/>
                </a:lnTo>
                <a:lnTo>
                  <a:pt x="977" y="82"/>
                </a:lnTo>
                <a:lnTo>
                  <a:pt x="976" y="82"/>
                </a:lnTo>
                <a:lnTo>
                  <a:pt x="974" y="81"/>
                </a:lnTo>
                <a:lnTo>
                  <a:pt x="973" y="81"/>
                </a:lnTo>
                <a:lnTo>
                  <a:pt x="972" y="81"/>
                </a:lnTo>
                <a:lnTo>
                  <a:pt x="970" y="81"/>
                </a:lnTo>
                <a:lnTo>
                  <a:pt x="969" y="80"/>
                </a:lnTo>
                <a:lnTo>
                  <a:pt x="968" y="80"/>
                </a:lnTo>
                <a:lnTo>
                  <a:pt x="969" y="66"/>
                </a:lnTo>
                <a:lnTo>
                  <a:pt x="989" y="66"/>
                </a:lnTo>
                <a:lnTo>
                  <a:pt x="1051" y="64"/>
                </a:lnTo>
                <a:lnTo>
                  <a:pt x="1111" y="64"/>
                </a:lnTo>
                <a:lnTo>
                  <a:pt x="1172" y="63"/>
                </a:lnTo>
                <a:lnTo>
                  <a:pt x="1233" y="61"/>
                </a:lnTo>
                <a:lnTo>
                  <a:pt x="1295" y="62"/>
                </a:lnTo>
                <a:lnTo>
                  <a:pt x="1357" y="62"/>
                </a:lnTo>
                <a:lnTo>
                  <a:pt x="1418" y="62"/>
                </a:lnTo>
                <a:lnTo>
                  <a:pt x="1419" y="124"/>
                </a:lnTo>
                <a:lnTo>
                  <a:pt x="1419" y="186"/>
                </a:lnTo>
                <a:lnTo>
                  <a:pt x="1419" y="247"/>
                </a:lnTo>
                <a:lnTo>
                  <a:pt x="1480" y="247"/>
                </a:lnTo>
                <a:lnTo>
                  <a:pt x="1481" y="247"/>
                </a:lnTo>
                <a:lnTo>
                  <a:pt x="1543" y="247"/>
                </a:lnTo>
                <a:lnTo>
                  <a:pt x="1604" y="245"/>
                </a:lnTo>
                <a:lnTo>
                  <a:pt x="1604" y="183"/>
                </a:lnTo>
                <a:lnTo>
                  <a:pt x="1604" y="123"/>
                </a:lnTo>
                <a:lnTo>
                  <a:pt x="1603" y="61"/>
                </a:lnTo>
                <a:lnTo>
                  <a:pt x="1603" y="39"/>
                </a:lnTo>
                <a:lnTo>
                  <a:pt x="1727" y="39"/>
                </a:lnTo>
                <a:lnTo>
                  <a:pt x="1737" y="39"/>
                </a:lnTo>
                <a:lnTo>
                  <a:pt x="1737" y="1"/>
                </a:lnTo>
                <a:lnTo>
                  <a:pt x="1743" y="1"/>
                </a:lnTo>
                <a:lnTo>
                  <a:pt x="1786" y="1"/>
                </a:lnTo>
                <a:lnTo>
                  <a:pt x="1848" y="0"/>
                </a:lnTo>
                <a:lnTo>
                  <a:pt x="1848" y="1"/>
                </a:lnTo>
                <a:lnTo>
                  <a:pt x="1848" y="63"/>
                </a:lnTo>
                <a:lnTo>
                  <a:pt x="1849" y="124"/>
                </a:lnTo>
                <a:lnTo>
                  <a:pt x="1787" y="124"/>
                </a:lnTo>
                <a:lnTo>
                  <a:pt x="1727" y="125"/>
                </a:lnTo>
                <a:lnTo>
                  <a:pt x="1728" y="186"/>
                </a:lnTo>
                <a:lnTo>
                  <a:pt x="1728" y="248"/>
                </a:lnTo>
                <a:lnTo>
                  <a:pt x="1789" y="247"/>
                </a:lnTo>
                <a:lnTo>
                  <a:pt x="1849" y="247"/>
                </a:lnTo>
                <a:lnTo>
                  <a:pt x="1851" y="309"/>
                </a:lnTo>
                <a:lnTo>
                  <a:pt x="1851" y="310"/>
                </a:lnTo>
                <a:lnTo>
                  <a:pt x="1849" y="310"/>
                </a:lnTo>
                <a:lnTo>
                  <a:pt x="1851" y="370"/>
                </a:lnTo>
                <a:lnTo>
                  <a:pt x="1914" y="370"/>
                </a:lnTo>
                <a:lnTo>
                  <a:pt x="1914" y="401"/>
                </a:lnTo>
                <a:lnTo>
                  <a:pt x="1917" y="401"/>
                </a:lnTo>
                <a:lnTo>
                  <a:pt x="1946" y="401"/>
                </a:lnTo>
                <a:lnTo>
                  <a:pt x="1946" y="430"/>
                </a:lnTo>
                <a:lnTo>
                  <a:pt x="1917" y="430"/>
                </a:lnTo>
                <a:lnTo>
                  <a:pt x="1915" y="430"/>
                </a:lnTo>
                <a:lnTo>
                  <a:pt x="1915" y="483"/>
                </a:lnTo>
                <a:lnTo>
                  <a:pt x="1915" y="493"/>
                </a:lnTo>
                <a:lnTo>
                  <a:pt x="1887" y="493"/>
                </a:lnTo>
                <a:lnTo>
                  <a:pt x="1887" y="523"/>
                </a:lnTo>
                <a:lnTo>
                  <a:pt x="1918" y="523"/>
                </a:lnTo>
                <a:lnTo>
                  <a:pt x="1949" y="523"/>
                </a:lnTo>
                <a:lnTo>
                  <a:pt x="1949" y="494"/>
                </a:lnTo>
                <a:lnTo>
                  <a:pt x="1979" y="494"/>
                </a:lnTo>
                <a:lnTo>
                  <a:pt x="1979" y="493"/>
                </a:lnTo>
                <a:lnTo>
                  <a:pt x="1978" y="430"/>
                </a:lnTo>
                <a:lnTo>
                  <a:pt x="1978" y="370"/>
                </a:lnTo>
                <a:lnTo>
                  <a:pt x="1976" y="307"/>
                </a:lnTo>
                <a:lnTo>
                  <a:pt x="1915" y="307"/>
                </a:lnTo>
                <a:lnTo>
                  <a:pt x="1915" y="247"/>
                </a:lnTo>
                <a:lnTo>
                  <a:pt x="1849" y="247"/>
                </a:lnTo>
                <a:lnTo>
                  <a:pt x="1849" y="186"/>
                </a:lnTo>
                <a:lnTo>
                  <a:pt x="1849" y="124"/>
                </a:lnTo>
                <a:lnTo>
                  <a:pt x="1913" y="124"/>
                </a:lnTo>
                <a:lnTo>
                  <a:pt x="1974" y="124"/>
                </a:lnTo>
                <a:lnTo>
                  <a:pt x="1975" y="124"/>
                </a:lnTo>
                <a:lnTo>
                  <a:pt x="2036" y="124"/>
                </a:lnTo>
                <a:lnTo>
                  <a:pt x="2037" y="186"/>
                </a:lnTo>
                <a:lnTo>
                  <a:pt x="2038" y="247"/>
                </a:lnTo>
                <a:lnTo>
                  <a:pt x="1978" y="247"/>
                </a:lnTo>
                <a:lnTo>
                  <a:pt x="1978" y="307"/>
                </a:lnTo>
                <a:lnTo>
                  <a:pt x="2039" y="309"/>
                </a:lnTo>
                <a:lnTo>
                  <a:pt x="2100" y="309"/>
                </a:lnTo>
                <a:lnTo>
                  <a:pt x="2100" y="340"/>
                </a:lnTo>
                <a:lnTo>
                  <a:pt x="2162" y="341"/>
                </a:lnTo>
                <a:lnTo>
                  <a:pt x="2223" y="341"/>
                </a:lnTo>
                <a:lnTo>
                  <a:pt x="2223" y="372"/>
                </a:lnTo>
                <a:lnTo>
                  <a:pt x="2285" y="372"/>
                </a:lnTo>
                <a:lnTo>
                  <a:pt x="2347" y="373"/>
                </a:lnTo>
                <a:lnTo>
                  <a:pt x="2408" y="373"/>
                </a:lnTo>
                <a:lnTo>
                  <a:pt x="2470" y="373"/>
                </a:lnTo>
                <a:lnTo>
                  <a:pt x="2532" y="375"/>
                </a:lnTo>
                <a:lnTo>
                  <a:pt x="2594" y="375"/>
                </a:lnTo>
                <a:lnTo>
                  <a:pt x="2594" y="376"/>
                </a:lnTo>
                <a:lnTo>
                  <a:pt x="2595" y="438"/>
                </a:lnTo>
                <a:lnTo>
                  <a:pt x="2595" y="499"/>
                </a:lnTo>
                <a:lnTo>
                  <a:pt x="2597" y="561"/>
                </a:lnTo>
                <a:lnTo>
                  <a:pt x="2598" y="583"/>
                </a:lnTo>
                <a:lnTo>
                  <a:pt x="2474" y="587"/>
                </a:lnTo>
                <a:lnTo>
                  <a:pt x="2474" y="620"/>
                </a:lnTo>
                <a:close/>
                <a:moveTo>
                  <a:pt x="1997" y="236"/>
                </a:moveTo>
                <a:lnTo>
                  <a:pt x="1978" y="236"/>
                </a:lnTo>
                <a:lnTo>
                  <a:pt x="1978" y="245"/>
                </a:lnTo>
                <a:lnTo>
                  <a:pt x="1998" y="245"/>
                </a:lnTo>
                <a:lnTo>
                  <a:pt x="1997" y="236"/>
                </a:lnTo>
                <a:close/>
                <a:moveTo>
                  <a:pt x="1978" y="186"/>
                </a:moveTo>
                <a:lnTo>
                  <a:pt x="1978" y="183"/>
                </a:lnTo>
                <a:lnTo>
                  <a:pt x="1976" y="183"/>
                </a:lnTo>
                <a:lnTo>
                  <a:pt x="1976" y="186"/>
                </a:lnTo>
                <a:lnTo>
                  <a:pt x="1978" y="186"/>
                </a:lnTo>
                <a:close/>
                <a:moveTo>
                  <a:pt x="1044" y="1921"/>
                </a:moveTo>
                <a:lnTo>
                  <a:pt x="1042" y="1920"/>
                </a:lnTo>
                <a:lnTo>
                  <a:pt x="1042" y="1921"/>
                </a:lnTo>
                <a:lnTo>
                  <a:pt x="1043" y="1923"/>
                </a:lnTo>
                <a:lnTo>
                  <a:pt x="1044" y="1923"/>
                </a:lnTo>
                <a:lnTo>
                  <a:pt x="1044" y="1921"/>
                </a:lnTo>
                <a:close/>
                <a:moveTo>
                  <a:pt x="1058" y="2095"/>
                </a:moveTo>
                <a:lnTo>
                  <a:pt x="1056" y="2095"/>
                </a:lnTo>
                <a:lnTo>
                  <a:pt x="1056" y="2097"/>
                </a:lnTo>
                <a:lnTo>
                  <a:pt x="1058" y="2097"/>
                </a:lnTo>
                <a:lnTo>
                  <a:pt x="1058" y="2095"/>
                </a:lnTo>
                <a:close/>
                <a:moveTo>
                  <a:pt x="1076" y="1960"/>
                </a:moveTo>
                <a:lnTo>
                  <a:pt x="1075" y="1960"/>
                </a:lnTo>
                <a:lnTo>
                  <a:pt x="1075" y="1963"/>
                </a:lnTo>
                <a:lnTo>
                  <a:pt x="1076" y="1963"/>
                </a:lnTo>
                <a:lnTo>
                  <a:pt x="1076" y="1960"/>
                </a:lnTo>
                <a:close/>
                <a:moveTo>
                  <a:pt x="1135" y="1920"/>
                </a:moveTo>
                <a:lnTo>
                  <a:pt x="1119" y="1913"/>
                </a:lnTo>
                <a:lnTo>
                  <a:pt x="1119" y="1914"/>
                </a:lnTo>
                <a:lnTo>
                  <a:pt x="1119" y="1915"/>
                </a:lnTo>
                <a:lnTo>
                  <a:pt x="1126" y="1917"/>
                </a:lnTo>
                <a:lnTo>
                  <a:pt x="1124" y="1921"/>
                </a:lnTo>
                <a:lnTo>
                  <a:pt x="1123" y="1921"/>
                </a:lnTo>
                <a:lnTo>
                  <a:pt x="1120" y="1927"/>
                </a:lnTo>
                <a:lnTo>
                  <a:pt x="1119" y="1927"/>
                </a:lnTo>
                <a:lnTo>
                  <a:pt x="1119" y="1925"/>
                </a:lnTo>
                <a:lnTo>
                  <a:pt x="1115" y="1925"/>
                </a:lnTo>
                <a:lnTo>
                  <a:pt x="1114" y="1919"/>
                </a:lnTo>
                <a:lnTo>
                  <a:pt x="1113" y="1919"/>
                </a:lnTo>
                <a:lnTo>
                  <a:pt x="1109" y="1920"/>
                </a:lnTo>
                <a:lnTo>
                  <a:pt x="1109" y="1921"/>
                </a:lnTo>
                <a:lnTo>
                  <a:pt x="1107" y="1924"/>
                </a:lnTo>
                <a:lnTo>
                  <a:pt x="1107" y="1925"/>
                </a:lnTo>
                <a:lnTo>
                  <a:pt x="1107" y="1927"/>
                </a:lnTo>
                <a:lnTo>
                  <a:pt x="1106" y="1927"/>
                </a:lnTo>
                <a:lnTo>
                  <a:pt x="1106" y="1925"/>
                </a:lnTo>
                <a:lnTo>
                  <a:pt x="1105" y="1925"/>
                </a:lnTo>
                <a:lnTo>
                  <a:pt x="1105" y="1924"/>
                </a:lnTo>
                <a:lnTo>
                  <a:pt x="1106" y="1924"/>
                </a:lnTo>
                <a:lnTo>
                  <a:pt x="1107" y="1921"/>
                </a:lnTo>
                <a:lnTo>
                  <a:pt x="1097" y="1921"/>
                </a:lnTo>
                <a:lnTo>
                  <a:pt x="1097" y="1929"/>
                </a:lnTo>
                <a:lnTo>
                  <a:pt x="1097" y="1933"/>
                </a:lnTo>
                <a:lnTo>
                  <a:pt x="1105" y="1933"/>
                </a:lnTo>
                <a:lnTo>
                  <a:pt x="1113" y="1933"/>
                </a:lnTo>
                <a:lnTo>
                  <a:pt x="1117" y="1933"/>
                </a:lnTo>
                <a:lnTo>
                  <a:pt x="1119" y="1933"/>
                </a:lnTo>
                <a:lnTo>
                  <a:pt x="1119" y="1940"/>
                </a:lnTo>
                <a:lnTo>
                  <a:pt x="1119" y="1942"/>
                </a:lnTo>
                <a:lnTo>
                  <a:pt x="1127" y="1942"/>
                </a:lnTo>
                <a:lnTo>
                  <a:pt x="1127" y="1927"/>
                </a:lnTo>
                <a:lnTo>
                  <a:pt x="1135" y="1927"/>
                </a:lnTo>
                <a:lnTo>
                  <a:pt x="1135" y="1925"/>
                </a:lnTo>
                <a:lnTo>
                  <a:pt x="1135" y="1920"/>
                </a:lnTo>
                <a:close/>
                <a:moveTo>
                  <a:pt x="1186" y="1949"/>
                </a:moveTo>
                <a:lnTo>
                  <a:pt x="1181" y="1946"/>
                </a:lnTo>
                <a:lnTo>
                  <a:pt x="1181" y="1972"/>
                </a:lnTo>
                <a:lnTo>
                  <a:pt x="1181" y="2035"/>
                </a:lnTo>
                <a:lnTo>
                  <a:pt x="1186" y="2035"/>
                </a:lnTo>
                <a:lnTo>
                  <a:pt x="1186" y="1972"/>
                </a:lnTo>
                <a:lnTo>
                  <a:pt x="1186" y="1949"/>
                </a:lnTo>
                <a:close/>
                <a:moveTo>
                  <a:pt x="1277" y="1974"/>
                </a:moveTo>
                <a:lnTo>
                  <a:pt x="1270" y="1974"/>
                </a:lnTo>
                <a:lnTo>
                  <a:pt x="1270" y="1982"/>
                </a:lnTo>
                <a:lnTo>
                  <a:pt x="1277" y="1982"/>
                </a:lnTo>
                <a:lnTo>
                  <a:pt x="1277" y="1974"/>
                </a:lnTo>
                <a:close/>
                <a:moveTo>
                  <a:pt x="1418" y="1601"/>
                </a:moveTo>
                <a:lnTo>
                  <a:pt x="1425" y="1601"/>
                </a:lnTo>
                <a:lnTo>
                  <a:pt x="1433" y="1601"/>
                </a:lnTo>
                <a:lnTo>
                  <a:pt x="1433" y="1587"/>
                </a:lnTo>
                <a:lnTo>
                  <a:pt x="1425" y="1587"/>
                </a:lnTo>
                <a:lnTo>
                  <a:pt x="1418" y="1587"/>
                </a:lnTo>
                <a:lnTo>
                  <a:pt x="1418" y="1601"/>
                </a:lnTo>
                <a:close/>
                <a:moveTo>
                  <a:pt x="1778" y="1352"/>
                </a:moveTo>
                <a:lnTo>
                  <a:pt x="1782" y="1352"/>
                </a:lnTo>
                <a:lnTo>
                  <a:pt x="1782" y="1349"/>
                </a:lnTo>
                <a:lnTo>
                  <a:pt x="1778" y="1349"/>
                </a:lnTo>
                <a:lnTo>
                  <a:pt x="1778" y="1352"/>
                </a:lnTo>
                <a:close/>
                <a:moveTo>
                  <a:pt x="1450" y="1240"/>
                </a:moveTo>
                <a:lnTo>
                  <a:pt x="1458" y="1240"/>
                </a:lnTo>
                <a:lnTo>
                  <a:pt x="1458" y="1232"/>
                </a:lnTo>
                <a:lnTo>
                  <a:pt x="1450" y="1232"/>
                </a:lnTo>
                <a:lnTo>
                  <a:pt x="1450" y="1240"/>
                </a:lnTo>
                <a:close/>
                <a:moveTo>
                  <a:pt x="1427" y="1240"/>
                </a:moveTo>
                <a:lnTo>
                  <a:pt x="1442" y="1240"/>
                </a:lnTo>
                <a:lnTo>
                  <a:pt x="1442" y="1232"/>
                </a:lnTo>
                <a:lnTo>
                  <a:pt x="1427" y="1232"/>
                </a:lnTo>
                <a:lnTo>
                  <a:pt x="1427" y="1240"/>
                </a:lnTo>
                <a:close/>
                <a:moveTo>
                  <a:pt x="1423" y="1273"/>
                </a:moveTo>
                <a:lnTo>
                  <a:pt x="1427" y="1273"/>
                </a:lnTo>
                <a:lnTo>
                  <a:pt x="1427" y="1271"/>
                </a:lnTo>
                <a:lnTo>
                  <a:pt x="1423" y="1271"/>
                </a:lnTo>
                <a:lnTo>
                  <a:pt x="1423" y="1273"/>
                </a:lnTo>
                <a:close/>
                <a:moveTo>
                  <a:pt x="1363" y="1188"/>
                </a:moveTo>
                <a:lnTo>
                  <a:pt x="1383" y="1188"/>
                </a:lnTo>
                <a:lnTo>
                  <a:pt x="1383" y="1170"/>
                </a:lnTo>
                <a:lnTo>
                  <a:pt x="1363" y="1170"/>
                </a:lnTo>
                <a:lnTo>
                  <a:pt x="1363" y="1188"/>
                </a:lnTo>
                <a:close/>
                <a:moveTo>
                  <a:pt x="1363" y="1294"/>
                </a:moveTo>
                <a:lnTo>
                  <a:pt x="1365" y="1294"/>
                </a:lnTo>
                <a:lnTo>
                  <a:pt x="1365" y="1254"/>
                </a:lnTo>
                <a:lnTo>
                  <a:pt x="1363" y="1254"/>
                </a:lnTo>
                <a:lnTo>
                  <a:pt x="1363" y="1268"/>
                </a:lnTo>
                <a:lnTo>
                  <a:pt x="1363" y="1270"/>
                </a:lnTo>
                <a:lnTo>
                  <a:pt x="1363" y="1276"/>
                </a:lnTo>
                <a:lnTo>
                  <a:pt x="1363" y="1281"/>
                </a:lnTo>
                <a:lnTo>
                  <a:pt x="1363" y="1289"/>
                </a:lnTo>
                <a:lnTo>
                  <a:pt x="1363" y="1294"/>
                </a:lnTo>
                <a:close/>
                <a:moveTo>
                  <a:pt x="996" y="1482"/>
                </a:moveTo>
                <a:lnTo>
                  <a:pt x="934" y="1482"/>
                </a:lnTo>
                <a:lnTo>
                  <a:pt x="874" y="1483"/>
                </a:lnTo>
                <a:lnTo>
                  <a:pt x="874" y="1422"/>
                </a:lnTo>
                <a:lnTo>
                  <a:pt x="874" y="1360"/>
                </a:lnTo>
                <a:lnTo>
                  <a:pt x="870" y="1360"/>
                </a:lnTo>
                <a:lnTo>
                  <a:pt x="870" y="1483"/>
                </a:lnTo>
                <a:lnTo>
                  <a:pt x="870" y="1605"/>
                </a:lnTo>
                <a:lnTo>
                  <a:pt x="874" y="1605"/>
                </a:lnTo>
                <a:lnTo>
                  <a:pt x="936" y="1605"/>
                </a:lnTo>
                <a:lnTo>
                  <a:pt x="996" y="1605"/>
                </a:lnTo>
                <a:lnTo>
                  <a:pt x="996" y="1544"/>
                </a:lnTo>
                <a:lnTo>
                  <a:pt x="996" y="1482"/>
                </a:lnTo>
                <a:close/>
                <a:moveTo>
                  <a:pt x="957" y="945"/>
                </a:moveTo>
                <a:lnTo>
                  <a:pt x="963" y="928"/>
                </a:lnTo>
                <a:lnTo>
                  <a:pt x="956" y="928"/>
                </a:lnTo>
                <a:lnTo>
                  <a:pt x="948" y="928"/>
                </a:lnTo>
                <a:lnTo>
                  <a:pt x="945" y="940"/>
                </a:lnTo>
                <a:lnTo>
                  <a:pt x="974" y="970"/>
                </a:lnTo>
                <a:lnTo>
                  <a:pt x="993" y="988"/>
                </a:lnTo>
                <a:lnTo>
                  <a:pt x="993" y="945"/>
                </a:lnTo>
                <a:lnTo>
                  <a:pt x="957" y="945"/>
                </a:lnTo>
                <a:close/>
                <a:moveTo>
                  <a:pt x="991" y="928"/>
                </a:moveTo>
                <a:lnTo>
                  <a:pt x="991" y="923"/>
                </a:lnTo>
                <a:lnTo>
                  <a:pt x="980" y="923"/>
                </a:lnTo>
                <a:lnTo>
                  <a:pt x="980" y="928"/>
                </a:lnTo>
                <a:lnTo>
                  <a:pt x="991" y="928"/>
                </a:lnTo>
                <a:close/>
                <a:moveTo>
                  <a:pt x="994" y="1113"/>
                </a:moveTo>
                <a:lnTo>
                  <a:pt x="994" y="1108"/>
                </a:lnTo>
                <a:lnTo>
                  <a:pt x="989" y="1108"/>
                </a:lnTo>
                <a:lnTo>
                  <a:pt x="989" y="1113"/>
                </a:lnTo>
                <a:lnTo>
                  <a:pt x="994" y="1113"/>
                </a:lnTo>
                <a:close/>
                <a:moveTo>
                  <a:pt x="947" y="1236"/>
                </a:moveTo>
                <a:lnTo>
                  <a:pt x="957" y="1254"/>
                </a:lnTo>
                <a:lnTo>
                  <a:pt x="990" y="1236"/>
                </a:lnTo>
                <a:lnTo>
                  <a:pt x="947" y="1236"/>
                </a:lnTo>
                <a:close/>
                <a:moveTo>
                  <a:pt x="994" y="1082"/>
                </a:moveTo>
                <a:lnTo>
                  <a:pt x="993" y="1051"/>
                </a:lnTo>
                <a:lnTo>
                  <a:pt x="963" y="1051"/>
                </a:lnTo>
                <a:lnTo>
                  <a:pt x="963" y="1082"/>
                </a:lnTo>
                <a:lnTo>
                  <a:pt x="994" y="1082"/>
                </a:lnTo>
                <a:close/>
                <a:moveTo>
                  <a:pt x="1000" y="1236"/>
                </a:moveTo>
                <a:lnTo>
                  <a:pt x="995" y="1224"/>
                </a:lnTo>
                <a:lnTo>
                  <a:pt x="995" y="1236"/>
                </a:lnTo>
                <a:lnTo>
                  <a:pt x="1000" y="1236"/>
                </a:lnTo>
                <a:close/>
                <a:moveTo>
                  <a:pt x="1067" y="1107"/>
                </a:moveTo>
                <a:lnTo>
                  <a:pt x="1049" y="1084"/>
                </a:lnTo>
                <a:lnTo>
                  <a:pt x="1048" y="1081"/>
                </a:lnTo>
                <a:lnTo>
                  <a:pt x="1047" y="1080"/>
                </a:lnTo>
                <a:lnTo>
                  <a:pt x="1046" y="1077"/>
                </a:lnTo>
                <a:lnTo>
                  <a:pt x="1044" y="1076"/>
                </a:lnTo>
                <a:lnTo>
                  <a:pt x="1043" y="1073"/>
                </a:lnTo>
                <a:lnTo>
                  <a:pt x="1042" y="1071"/>
                </a:lnTo>
                <a:lnTo>
                  <a:pt x="1040" y="1069"/>
                </a:lnTo>
                <a:lnTo>
                  <a:pt x="1038" y="1065"/>
                </a:lnTo>
                <a:lnTo>
                  <a:pt x="1035" y="1060"/>
                </a:lnTo>
                <a:lnTo>
                  <a:pt x="1048" y="1089"/>
                </a:lnTo>
                <a:lnTo>
                  <a:pt x="1047" y="1105"/>
                </a:lnTo>
                <a:lnTo>
                  <a:pt x="1047" y="1116"/>
                </a:lnTo>
                <a:lnTo>
                  <a:pt x="1047" y="1125"/>
                </a:lnTo>
                <a:lnTo>
                  <a:pt x="1047" y="1164"/>
                </a:lnTo>
                <a:lnTo>
                  <a:pt x="1046" y="1174"/>
                </a:lnTo>
                <a:lnTo>
                  <a:pt x="1056" y="1174"/>
                </a:lnTo>
                <a:lnTo>
                  <a:pt x="1054" y="1112"/>
                </a:lnTo>
                <a:lnTo>
                  <a:pt x="1056" y="1112"/>
                </a:lnTo>
                <a:lnTo>
                  <a:pt x="1056" y="1097"/>
                </a:lnTo>
                <a:lnTo>
                  <a:pt x="1066" y="1108"/>
                </a:lnTo>
                <a:lnTo>
                  <a:pt x="1067" y="1107"/>
                </a:lnTo>
                <a:close/>
                <a:moveTo>
                  <a:pt x="1117" y="1173"/>
                </a:moveTo>
                <a:lnTo>
                  <a:pt x="1114" y="1173"/>
                </a:lnTo>
                <a:lnTo>
                  <a:pt x="1114" y="1174"/>
                </a:lnTo>
                <a:lnTo>
                  <a:pt x="1114" y="1175"/>
                </a:lnTo>
                <a:lnTo>
                  <a:pt x="1115" y="1178"/>
                </a:lnTo>
                <a:lnTo>
                  <a:pt x="1115" y="1179"/>
                </a:lnTo>
                <a:lnTo>
                  <a:pt x="1115" y="1180"/>
                </a:lnTo>
                <a:lnTo>
                  <a:pt x="1117" y="1182"/>
                </a:lnTo>
                <a:lnTo>
                  <a:pt x="1117" y="1173"/>
                </a:lnTo>
                <a:close/>
                <a:moveTo>
                  <a:pt x="1131" y="1228"/>
                </a:moveTo>
                <a:lnTo>
                  <a:pt x="1119" y="1228"/>
                </a:lnTo>
                <a:lnTo>
                  <a:pt x="1119" y="1233"/>
                </a:lnTo>
                <a:lnTo>
                  <a:pt x="1131" y="1233"/>
                </a:lnTo>
                <a:lnTo>
                  <a:pt x="1131" y="1228"/>
                </a:lnTo>
                <a:close/>
                <a:moveTo>
                  <a:pt x="1087" y="881"/>
                </a:moveTo>
                <a:lnTo>
                  <a:pt x="1100" y="881"/>
                </a:lnTo>
                <a:lnTo>
                  <a:pt x="1100" y="870"/>
                </a:lnTo>
                <a:lnTo>
                  <a:pt x="1100" y="866"/>
                </a:lnTo>
                <a:lnTo>
                  <a:pt x="1091" y="866"/>
                </a:lnTo>
                <a:lnTo>
                  <a:pt x="1087" y="881"/>
                </a:lnTo>
                <a:close/>
                <a:moveTo>
                  <a:pt x="1023" y="989"/>
                </a:moveTo>
                <a:lnTo>
                  <a:pt x="995" y="989"/>
                </a:lnTo>
                <a:lnTo>
                  <a:pt x="994" y="989"/>
                </a:lnTo>
                <a:lnTo>
                  <a:pt x="1001" y="995"/>
                </a:lnTo>
                <a:lnTo>
                  <a:pt x="1001" y="997"/>
                </a:lnTo>
                <a:lnTo>
                  <a:pt x="1003" y="998"/>
                </a:lnTo>
                <a:lnTo>
                  <a:pt x="1004" y="998"/>
                </a:lnTo>
                <a:lnTo>
                  <a:pt x="1004" y="999"/>
                </a:lnTo>
                <a:lnTo>
                  <a:pt x="1005" y="1001"/>
                </a:lnTo>
                <a:lnTo>
                  <a:pt x="1007" y="1002"/>
                </a:lnTo>
                <a:lnTo>
                  <a:pt x="1007" y="1003"/>
                </a:lnTo>
                <a:lnTo>
                  <a:pt x="1008" y="1005"/>
                </a:lnTo>
                <a:lnTo>
                  <a:pt x="1009" y="1005"/>
                </a:lnTo>
                <a:lnTo>
                  <a:pt x="1009" y="1006"/>
                </a:lnTo>
                <a:lnTo>
                  <a:pt x="1011" y="1007"/>
                </a:lnTo>
                <a:lnTo>
                  <a:pt x="1011" y="1008"/>
                </a:lnTo>
                <a:lnTo>
                  <a:pt x="1012" y="1008"/>
                </a:lnTo>
                <a:lnTo>
                  <a:pt x="1012" y="1010"/>
                </a:lnTo>
                <a:lnTo>
                  <a:pt x="1013" y="1011"/>
                </a:lnTo>
                <a:lnTo>
                  <a:pt x="1013" y="1012"/>
                </a:lnTo>
                <a:lnTo>
                  <a:pt x="1035" y="1054"/>
                </a:lnTo>
                <a:lnTo>
                  <a:pt x="1038" y="1059"/>
                </a:lnTo>
                <a:lnTo>
                  <a:pt x="1040" y="1064"/>
                </a:lnTo>
                <a:lnTo>
                  <a:pt x="1042" y="1067"/>
                </a:lnTo>
                <a:lnTo>
                  <a:pt x="1043" y="1068"/>
                </a:lnTo>
                <a:lnTo>
                  <a:pt x="1043" y="1071"/>
                </a:lnTo>
                <a:lnTo>
                  <a:pt x="1044" y="1072"/>
                </a:lnTo>
                <a:lnTo>
                  <a:pt x="1046" y="1074"/>
                </a:lnTo>
                <a:lnTo>
                  <a:pt x="1047" y="1076"/>
                </a:lnTo>
                <a:lnTo>
                  <a:pt x="1048" y="1078"/>
                </a:lnTo>
                <a:lnTo>
                  <a:pt x="1051" y="1081"/>
                </a:lnTo>
                <a:lnTo>
                  <a:pt x="1069" y="1105"/>
                </a:lnTo>
                <a:lnTo>
                  <a:pt x="1070" y="1105"/>
                </a:lnTo>
                <a:lnTo>
                  <a:pt x="1056" y="1081"/>
                </a:lnTo>
                <a:lnTo>
                  <a:pt x="1056" y="1071"/>
                </a:lnTo>
                <a:lnTo>
                  <a:pt x="1057" y="1061"/>
                </a:lnTo>
                <a:lnTo>
                  <a:pt x="1058" y="1052"/>
                </a:lnTo>
                <a:lnTo>
                  <a:pt x="1058" y="1050"/>
                </a:lnTo>
                <a:lnTo>
                  <a:pt x="1060" y="1043"/>
                </a:lnTo>
                <a:lnTo>
                  <a:pt x="1061" y="1034"/>
                </a:lnTo>
                <a:lnTo>
                  <a:pt x="1062" y="1025"/>
                </a:lnTo>
                <a:lnTo>
                  <a:pt x="1066" y="1010"/>
                </a:lnTo>
                <a:lnTo>
                  <a:pt x="1071" y="989"/>
                </a:lnTo>
                <a:lnTo>
                  <a:pt x="1073" y="989"/>
                </a:lnTo>
                <a:lnTo>
                  <a:pt x="1092" y="1005"/>
                </a:lnTo>
                <a:lnTo>
                  <a:pt x="1104" y="1016"/>
                </a:lnTo>
                <a:lnTo>
                  <a:pt x="1115" y="1024"/>
                </a:lnTo>
                <a:lnTo>
                  <a:pt x="1117" y="1024"/>
                </a:lnTo>
                <a:lnTo>
                  <a:pt x="1117" y="1050"/>
                </a:lnTo>
                <a:lnTo>
                  <a:pt x="1118" y="1111"/>
                </a:lnTo>
                <a:lnTo>
                  <a:pt x="1179" y="1111"/>
                </a:lnTo>
                <a:lnTo>
                  <a:pt x="1177" y="1050"/>
                </a:lnTo>
                <a:lnTo>
                  <a:pt x="1177" y="1019"/>
                </a:lnTo>
                <a:lnTo>
                  <a:pt x="1239" y="1019"/>
                </a:lnTo>
                <a:lnTo>
                  <a:pt x="1239" y="988"/>
                </a:lnTo>
                <a:lnTo>
                  <a:pt x="1238" y="926"/>
                </a:lnTo>
                <a:lnTo>
                  <a:pt x="1216" y="926"/>
                </a:lnTo>
                <a:lnTo>
                  <a:pt x="1215" y="926"/>
                </a:lnTo>
                <a:lnTo>
                  <a:pt x="1213" y="926"/>
                </a:lnTo>
                <a:lnTo>
                  <a:pt x="1213" y="927"/>
                </a:lnTo>
                <a:lnTo>
                  <a:pt x="1212" y="927"/>
                </a:lnTo>
                <a:lnTo>
                  <a:pt x="1211" y="927"/>
                </a:lnTo>
                <a:lnTo>
                  <a:pt x="1210" y="927"/>
                </a:lnTo>
                <a:lnTo>
                  <a:pt x="1208" y="927"/>
                </a:lnTo>
                <a:lnTo>
                  <a:pt x="1207" y="927"/>
                </a:lnTo>
                <a:lnTo>
                  <a:pt x="1206" y="927"/>
                </a:lnTo>
                <a:lnTo>
                  <a:pt x="1204" y="927"/>
                </a:lnTo>
                <a:lnTo>
                  <a:pt x="1203" y="927"/>
                </a:lnTo>
                <a:lnTo>
                  <a:pt x="1202" y="927"/>
                </a:lnTo>
                <a:lnTo>
                  <a:pt x="1201" y="927"/>
                </a:lnTo>
                <a:lnTo>
                  <a:pt x="1197" y="926"/>
                </a:lnTo>
                <a:lnTo>
                  <a:pt x="1177" y="926"/>
                </a:lnTo>
                <a:lnTo>
                  <a:pt x="1117" y="927"/>
                </a:lnTo>
                <a:lnTo>
                  <a:pt x="1117" y="957"/>
                </a:lnTo>
                <a:lnTo>
                  <a:pt x="1115" y="957"/>
                </a:lnTo>
                <a:lnTo>
                  <a:pt x="1115" y="958"/>
                </a:lnTo>
                <a:lnTo>
                  <a:pt x="1084" y="958"/>
                </a:lnTo>
                <a:lnTo>
                  <a:pt x="1084" y="966"/>
                </a:lnTo>
                <a:lnTo>
                  <a:pt x="1084" y="974"/>
                </a:lnTo>
                <a:lnTo>
                  <a:pt x="1084" y="980"/>
                </a:lnTo>
                <a:lnTo>
                  <a:pt x="1086" y="980"/>
                </a:lnTo>
                <a:lnTo>
                  <a:pt x="1086" y="988"/>
                </a:lnTo>
                <a:lnTo>
                  <a:pt x="1073" y="989"/>
                </a:lnTo>
                <a:lnTo>
                  <a:pt x="1076" y="972"/>
                </a:lnTo>
                <a:lnTo>
                  <a:pt x="1080" y="958"/>
                </a:lnTo>
                <a:lnTo>
                  <a:pt x="1084" y="945"/>
                </a:lnTo>
                <a:lnTo>
                  <a:pt x="1084" y="944"/>
                </a:lnTo>
                <a:lnTo>
                  <a:pt x="1084" y="927"/>
                </a:lnTo>
                <a:lnTo>
                  <a:pt x="1073" y="927"/>
                </a:lnTo>
                <a:lnTo>
                  <a:pt x="1073" y="928"/>
                </a:lnTo>
                <a:lnTo>
                  <a:pt x="1073" y="937"/>
                </a:lnTo>
                <a:lnTo>
                  <a:pt x="1073" y="939"/>
                </a:lnTo>
                <a:lnTo>
                  <a:pt x="1073" y="940"/>
                </a:lnTo>
                <a:lnTo>
                  <a:pt x="1073" y="941"/>
                </a:lnTo>
                <a:lnTo>
                  <a:pt x="1073" y="942"/>
                </a:lnTo>
                <a:lnTo>
                  <a:pt x="1073" y="944"/>
                </a:lnTo>
                <a:lnTo>
                  <a:pt x="1073" y="945"/>
                </a:lnTo>
                <a:lnTo>
                  <a:pt x="1073" y="946"/>
                </a:lnTo>
                <a:lnTo>
                  <a:pt x="1073" y="948"/>
                </a:lnTo>
                <a:lnTo>
                  <a:pt x="1073" y="949"/>
                </a:lnTo>
                <a:lnTo>
                  <a:pt x="1071" y="950"/>
                </a:lnTo>
                <a:lnTo>
                  <a:pt x="1071" y="951"/>
                </a:lnTo>
                <a:lnTo>
                  <a:pt x="1071" y="953"/>
                </a:lnTo>
                <a:lnTo>
                  <a:pt x="1071" y="954"/>
                </a:lnTo>
                <a:lnTo>
                  <a:pt x="1067" y="968"/>
                </a:lnTo>
                <a:lnTo>
                  <a:pt x="1066" y="972"/>
                </a:lnTo>
                <a:lnTo>
                  <a:pt x="1064" y="987"/>
                </a:lnTo>
                <a:lnTo>
                  <a:pt x="1064" y="989"/>
                </a:lnTo>
                <a:lnTo>
                  <a:pt x="1062" y="989"/>
                </a:lnTo>
                <a:lnTo>
                  <a:pt x="1062" y="958"/>
                </a:lnTo>
                <a:lnTo>
                  <a:pt x="1054" y="958"/>
                </a:lnTo>
                <a:lnTo>
                  <a:pt x="1054" y="954"/>
                </a:lnTo>
                <a:lnTo>
                  <a:pt x="1053" y="927"/>
                </a:lnTo>
                <a:lnTo>
                  <a:pt x="1029" y="927"/>
                </a:lnTo>
                <a:lnTo>
                  <a:pt x="1027" y="950"/>
                </a:lnTo>
                <a:lnTo>
                  <a:pt x="1031" y="958"/>
                </a:lnTo>
                <a:lnTo>
                  <a:pt x="1023" y="958"/>
                </a:lnTo>
                <a:lnTo>
                  <a:pt x="1023" y="989"/>
                </a:lnTo>
                <a:close/>
                <a:moveTo>
                  <a:pt x="1016" y="887"/>
                </a:moveTo>
                <a:lnTo>
                  <a:pt x="991" y="887"/>
                </a:lnTo>
                <a:lnTo>
                  <a:pt x="991" y="892"/>
                </a:lnTo>
                <a:lnTo>
                  <a:pt x="1016" y="892"/>
                </a:lnTo>
                <a:lnTo>
                  <a:pt x="1016" y="887"/>
                </a:lnTo>
                <a:close/>
                <a:moveTo>
                  <a:pt x="990" y="835"/>
                </a:moveTo>
                <a:lnTo>
                  <a:pt x="990" y="805"/>
                </a:lnTo>
                <a:lnTo>
                  <a:pt x="929" y="805"/>
                </a:lnTo>
                <a:lnTo>
                  <a:pt x="930" y="864"/>
                </a:lnTo>
                <a:lnTo>
                  <a:pt x="930" y="866"/>
                </a:lnTo>
                <a:lnTo>
                  <a:pt x="930" y="868"/>
                </a:lnTo>
                <a:lnTo>
                  <a:pt x="946" y="868"/>
                </a:lnTo>
                <a:lnTo>
                  <a:pt x="957" y="868"/>
                </a:lnTo>
                <a:lnTo>
                  <a:pt x="957" y="873"/>
                </a:lnTo>
                <a:lnTo>
                  <a:pt x="969" y="873"/>
                </a:lnTo>
                <a:lnTo>
                  <a:pt x="977" y="873"/>
                </a:lnTo>
                <a:lnTo>
                  <a:pt x="981" y="873"/>
                </a:lnTo>
                <a:lnTo>
                  <a:pt x="991" y="871"/>
                </a:lnTo>
                <a:lnTo>
                  <a:pt x="991" y="866"/>
                </a:lnTo>
                <a:lnTo>
                  <a:pt x="991" y="851"/>
                </a:lnTo>
                <a:lnTo>
                  <a:pt x="990" y="851"/>
                </a:lnTo>
                <a:lnTo>
                  <a:pt x="990" y="843"/>
                </a:lnTo>
                <a:lnTo>
                  <a:pt x="991" y="843"/>
                </a:lnTo>
                <a:lnTo>
                  <a:pt x="991" y="835"/>
                </a:lnTo>
                <a:lnTo>
                  <a:pt x="990" y="835"/>
                </a:lnTo>
                <a:close/>
                <a:moveTo>
                  <a:pt x="991" y="547"/>
                </a:moveTo>
                <a:lnTo>
                  <a:pt x="998" y="547"/>
                </a:lnTo>
                <a:lnTo>
                  <a:pt x="998" y="527"/>
                </a:lnTo>
                <a:lnTo>
                  <a:pt x="991" y="527"/>
                </a:lnTo>
                <a:lnTo>
                  <a:pt x="991" y="547"/>
                </a:lnTo>
                <a:close/>
                <a:moveTo>
                  <a:pt x="1000" y="610"/>
                </a:moveTo>
                <a:lnTo>
                  <a:pt x="991" y="610"/>
                </a:lnTo>
                <a:lnTo>
                  <a:pt x="991" y="619"/>
                </a:lnTo>
                <a:lnTo>
                  <a:pt x="1000" y="619"/>
                </a:lnTo>
                <a:lnTo>
                  <a:pt x="1000" y="610"/>
                </a:lnTo>
                <a:close/>
                <a:moveTo>
                  <a:pt x="1035" y="610"/>
                </a:moveTo>
                <a:lnTo>
                  <a:pt x="1014" y="610"/>
                </a:lnTo>
                <a:lnTo>
                  <a:pt x="1014" y="619"/>
                </a:lnTo>
                <a:lnTo>
                  <a:pt x="1035" y="619"/>
                </a:lnTo>
                <a:lnTo>
                  <a:pt x="1035" y="610"/>
                </a:lnTo>
                <a:close/>
                <a:moveTo>
                  <a:pt x="1038" y="126"/>
                </a:moveTo>
                <a:lnTo>
                  <a:pt x="1016" y="128"/>
                </a:lnTo>
                <a:lnTo>
                  <a:pt x="1016" y="148"/>
                </a:lnTo>
                <a:lnTo>
                  <a:pt x="1038" y="148"/>
                </a:lnTo>
                <a:lnTo>
                  <a:pt x="1038" y="126"/>
                </a:lnTo>
                <a:close/>
                <a:moveTo>
                  <a:pt x="1076" y="252"/>
                </a:moveTo>
                <a:lnTo>
                  <a:pt x="1097" y="252"/>
                </a:lnTo>
                <a:lnTo>
                  <a:pt x="1100" y="253"/>
                </a:lnTo>
                <a:lnTo>
                  <a:pt x="1100" y="254"/>
                </a:lnTo>
                <a:lnTo>
                  <a:pt x="1100" y="256"/>
                </a:lnTo>
                <a:lnTo>
                  <a:pt x="1100" y="257"/>
                </a:lnTo>
                <a:lnTo>
                  <a:pt x="1102" y="265"/>
                </a:lnTo>
                <a:lnTo>
                  <a:pt x="1102" y="266"/>
                </a:lnTo>
                <a:lnTo>
                  <a:pt x="1104" y="266"/>
                </a:lnTo>
                <a:lnTo>
                  <a:pt x="1104" y="267"/>
                </a:lnTo>
                <a:lnTo>
                  <a:pt x="1104" y="269"/>
                </a:lnTo>
                <a:lnTo>
                  <a:pt x="1104" y="270"/>
                </a:lnTo>
                <a:lnTo>
                  <a:pt x="1104" y="271"/>
                </a:lnTo>
                <a:lnTo>
                  <a:pt x="1105" y="310"/>
                </a:lnTo>
                <a:lnTo>
                  <a:pt x="1113" y="310"/>
                </a:lnTo>
                <a:lnTo>
                  <a:pt x="1113" y="249"/>
                </a:lnTo>
                <a:lnTo>
                  <a:pt x="1076" y="249"/>
                </a:lnTo>
                <a:lnTo>
                  <a:pt x="1076" y="252"/>
                </a:lnTo>
                <a:close/>
                <a:moveTo>
                  <a:pt x="1111" y="618"/>
                </a:moveTo>
                <a:lnTo>
                  <a:pt x="1111" y="523"/>
                </a:lnTo>
                <a:lnTo>
                  <a:pt x="1111" y="522"/>
                </a:lnTo>
                <a:lnTo>
                  <a:pt x="1111" y="521"/>
                </a:lnTo>
                <a:lnTo>
                  <a:pt x="1113" y="521"/>
                </a:lnTo>
                <a:lnTo>
                  <a:pt x="1113" y="520"/>
                </a:lnTo>
                <a:lnTo>
                  <a:pt x="1113" y="518"/>
                </a:lnTo>
                <a:lnTo>
                  <a:pt x="1113" y="517"/>
                </a:lnTo>
                <a:lnTo>
                  <a:pt x="1113" y="495"/>
                </a:lnTo>
                <a:lnTo>
                  <a:pt x="1083" y="495"/>
                </a:lnTo>
                <a:lnTo>
                  <a:pt x="1083" y="526"/>
                </a:lnTo>
                <a:lnTo>
                  <a:pt x="1105" y="526"/>
                </a:lnTo>
                <a:lnTo>
                  <a:pt x="1105" y="536"/>
                </a:lnTo>
                <a:lnTo>
                  <a:pt x="1105" y="614"/>
                </a:lnTo>
                <a:lnTo>
                  <a:pt x="1082" y="618"/>
                </a:lnTo>
                <a:lnTo>
                  <a:pt x="1111" y="618"/>
                </a:lnTo>
                <a:close/>
                <a:moveTo>
                  <a:pt x="1135" y="616"/>
                </a:moveTo>
                <a:lnTo>
                  <a:pt x="1128" y="616"/>
                </a:lnTo>
                <a:lnTo>
                  <a:pt x="1128" y="604"/>
                </a:lnTo>
                <a:lnTo>
                  <a:pt x="1122" y="604"/>
                </a:lnTo>
                <a:lnTo>
                  <a:pt x="1122" y="602"/>
                </a:lnTo>
                <a:lnTo>
                  <a:pt x="1115" y="602"/>
                </a:lnTo>
                <a:lnTo>
                  <a:pt x="1115" y="601"/>
                </a:lnTo>
                <a:lnTo>
                  <a:pt x="1115" y="600"/>
                </a:lnTo>
                <a:lnTo>
                  <a:pt x="1115" y="599"/>
                </a:lnTo>
                <a:lnTo>
                  <a:pt x="1114" y="599"/>
                </a:lnTo>
                <a:lnTo>
                  <a:pt x="1114" y="602"/>
                </a:lnTo>
                <a:lnTo>
                  <a:pt x="1114" y="604"/>
                </a:lnTo>
                <a:lnTo>
                  <a:pt x="1115" y="604"/>
                </a:lnTo>
                <a:lnTo>
                  <a:pt x="1115" y="618"/>
                </a:lnTo>
                <a:lnTo>
                  <a:pt x="1114" y="618"/>
                </a:lnTo>
                <a:lnTo>
                  <a:pt x="1114" y="619"/>
                </a:lnTo>
                <a:lnTo>
                  <a:pt x="1114" y="635"/>
                </a:lnTo>
                <a:lnTo>
                  <a:pt x="1130" y="633"/>
                </a:lnTo>
                <a:lnTo>
                  <a:pt x="1130" y="618"/>
                </a:lnTo>
                <a:lnTo>
                  <a:pt x="1135" y="618"/>
                </a:lnTo>
                <a:lnTo>
                  <a:pt x="1135" y="616"/>
                </a:lnTo>
                <a:close/>
                <a:moveTo>
                  <a:pt x="1172" y="587"/>
                </a:moveTo>
                <a:lnTo>
                  <a:pt x="1148" y="588"/>
                </a:lnTo>
                <a:lnTo>
                  <a:pt x="1148" y="601"/>
                </a:lnTo>
                <a:lnTo>
                  <a:pt x="1144" y="601"/>
                </a:lnTo>
                <a:lnTo>
                  <a:pt x="1144" y="618"/>
                </a:lnTo>
                <a:lnTo>
                  <a:pt x="1171" y="618"/>
                </a:lnTo>
                <a:lnTo>
                  <a:pt x="1172" y="587"/>
                </a:lnTo>
                <a:close/>
                <a:moveTo>
                  <a:pt x="1607" y="618"/>
                </a:moveTo>
                <a:lnTo>
                  <a:pt x="1591" y="618"/>
                </a:lnTo>
                <a:lnTo>
                  <a:pt x="1591" y="677"/>
                </a:lnTo>
                <a:lnTo>
                  <a:pt x="1607" y="677"/>
                </a:lnTo>
                <a:lnTo>
                  <a:pt x="1607" y="618"/>
                </a:lnTo>
                <a:close/>
                <a:moveTo>
                  <a:pt x="1727" y="278"/>
                </a:moveTo>
                <a:lnTo>
                  <a:pt x="1666" y="278"/>
                </a:lnTo>
                <a:lnTo>
                  <a:pt x="1635" y="277"/>
                </a:lnTo>
                <a:lnTo>
                  <a:pt x="1635" y="280"/>
                </a:lnTo>
                <a:lnTo>
                  <a:pt x="1635" y="307"/>
                </a:lnTo>
                <a:lnTo>
                  <a:pt x="1635" y="371"/>
                </a:lnTo>
                <a:lnTo>
                  <a:pt x="1714" y="371"/>
                </a:lnTo>
                <a:lnTo>
                  <a:pt x="1727" y="371"/>
                </a:lnTo>
                <a:lnTo>
                  <a:pt x="1727" y="309"/>
                </a:lnTo>
                <a:lnTo>
                  <a:pt x="1727" y="278"/>
                </a:lnTo>
                <a:close/>
                <a:moveTo>
                  <a:pt x="1753" y="429"/>
                </a:moveTo>
                <a:lnTo>
                  <a:pt x="1729" y="429"/>
                </a:lnTo>
                <a:lnTo>
                  <a:pt x="1729" y="432"/>
                </a:lnTo>
                <a:lnTo>
                  <a:pt x="1729" y="494"/>
                </a:lnTo>
                <a:lnTo>
                  <a:pt x="1753" y="494"/>
                </a:lnTo>
                <a:lnTo>
                  <a:pt x="1753" y="432"/>
                </a:lnTo>
                <a:lnTo>
                  <a:pt x="1753" y="429"/>
                </a:lnTo>
                <a:close/>
                <a:moveTo>
                  <a:pt x="1986" y="612"/>
                </a:moveTo>
                <a:lnTo>
                  <a:pt x="1981" y="612"/>
                </a:lnTo>
                <a:lnTo>
                  <a:pt x="1981" y="615"/>
                </a:lnTo>
                <a:lnTo>
                  <a:pt x="1986" y="615"/>
                </a:lnTo>
                <a:lnTo>
                  <a:pt x="1986" y="612"/>
                </a:lnTo>
                <a:close/>
                <a:moveTo>
                  <a:pt x="2042" y="586"/>
                </a:moveTo>
                <a:lnTo>
                  <a:pt x="2011" y="586"/>
                </a:lnTo>
                <a:lnTo>
                  <a:pt x="2011" y="616"/>
                </a:lnTo>
                <a:lnTo>
                  <a:pt x="2015" y="616"/>
                </a:lnTo>
                <a:lnTo>
                  <a:pt x="2042" y="616"/>
                </a:lnTo>
                <a:lnTo>
                  <a:pt x="2042" y="586"/>
                </a:lnTo>
                <a:close/>
                <a:moveTo>
                  <a:pt x="2347" y="436"/>
                </a:moveTo>
                <a:lnTo>
                  <a:pt x="2338" y="436"/>
                </a:lnTo>
                <a:lnTo>
                  <a:pt x="2338" y="441"/>
                </a:lnTo>
                <a:lnTo>
                  <a:pt x="2347" y="441"/>
                </a:lnTo>
                <a:lnTo>
                  <a:pt x="2347" y="436"/>
                </a:lnTo>
                <a:close/>
                <a:moveTo>
                  <a:pt x="1908" y="676"/>
                </a:moveTo>
                <a:lnTo>
                  <a:pt x="1909" y="676"/>
                </a:lnTo>
                <a:lnTo>
                  <a:pt x="1910" y="676"/>
                </a:lnTo>
                <a:lnTo>
                  <a:pt x="1912" y="676"/>
                </a:lnTo>
                <a:lnTo>
                  <a:pt x="1913" y="676"/>
                </a:lnTo>
                <a:lnTo>
                  <a:pt x="1915" y="676"/>
                </a:lnTo>
                <a:lnTo>
                  <a:pt x="1917" y="675"/>
                </a:lnTo>
                <a:lnTo>
                  <a:pt x="1919" y="675"/>
                </a:lnTo>
                <a:lnTo>
                  <a:pt x="1919" y="646"/>
                </a:lnTo>
                <a:lnTo>
                  <a:pt x="1904" y="646"/>
                </a:lnTo>
                <a:lnTo>
                  <a:pt x="1904" y="677"/>
                </a:lnTo>
                <a:lnTo>
                  <a:pt x="1905" y="676"/>
                </a:lnTo>
                <a:lnTo>
                  <a:pt x="1906" y="676"/>
                </a:lnTo>
                <a:lnTo>
                  <a:pt x="1908" y="676"/>
                </a:lnTo>
                <a:close/>
                <a:moveTo>
                  <a:pt x="1546" y="749"/>
                </a:moveTo>
                <a:lnTo>
                  <a:pt x="1546" y="800"/>
                </a:lnTo>
                <a:lnTo>
                  <a:pt x="1547" y="861"/>
                </a:lnTo>
                <a:lnTo>
                  <a:pt x="1608" y="860"/>
                </a:lnTo>
                <a:lnTo>
                  <a:pt x="1608" y="799"/>
                </a:lnTo>
                <a:lnTo>
                  <a:pt x="1608" y="762"/>
                </a:lnTo>
                <a:lnTo>
                  <a:pt x="1608" y="758"/>
                </a:lnTo>
                <a:lnTo>
                  <a:pt x="1579" y="754"/>
                </a:lnTo>
                <a:lnTo>
                  <a:pt x="1546" y="749"/>
                </a:lnTo>
                <a:close/>
                <a:moveTo>
                  <a:pt x="1725" y="703"/>
                </a:moveTo>
                <a:lnTo>
                  <a:pt x="1724" y="703"/>
                </a:lnTo>
                <a:lnTo>
                  <a:pt x="1723" y="703"/>
                </a:lnTo>
                <a:lnTo>
                  <a:pt x="1722" y="703"/>
                </a:lnTo>
                <a:lnTo>
                  <a:pt x="1720" y="703"/>
                </a:lnTo>
                <a:lnTo>
                  <a:pt x="1719" y="703"/>
                </a:lnTo>
                <a:lnTo>
                  <a:pt x="1718" y="705"/>
                </a:lnTo>
                <a:lnTo>
                  <a:pt x="1716" y="705"/>
                </a:lnTo>
                <a:lnTo>
                  <a:pt x="1715" y="705"/>
                </a:lnTo>
                <a:lnTo>
                  <a:pt x="1714" y="706"/>
                </a:lnTo>
                <a:lnTo>
                  <a:pt x="1713" y="706"/>
                </a:lnTo>
                <a:lnTo>
                  <a:pt x="1711" y="706"/>
                </a:lnTo>
                <a:lnTo>
                  <a:pt x="1710" y="706"/>
                </a:lnTo>
                <a:lnTo>
                  <a:pt x="1709" y="707"/>
                </a:lnTo>
                <a:lnTo>
                  <a:pt x="1707" y="707"/>
                </a:lnTo>
                <a:lnTo>
                  <a:pt x="1706" y="707"/>
                </a:lnTo>
                <a:lnTo>
                  <a:pt x="1706" y="708"/>
                </a:lnTo>
                <a:lnTo>
                  <a:pt x="1705" y="708"/>
                </a:lnTo>
                <a:lnTo>
                  <a:pt x="1703" y="710"/>
                </a:lnTo>
                <a:lnTo>
                  <a:pt x="1702" y="710"/>
                </a:lnTo>
                <a:lnTo>
                  <a:pt x="1701" y="710"/>
                </a:lnTo>
                <a:lnTo>
                  <a:pt x="1700" y="711"/>
                </a:lnTo>
                <a:lnTo>
                  <a:pt x="1698" y="712"/>
                </a:lnTo>
                <a:lnTo>
                  <a:pt x="1697" y="712"/>
                </a:lnTo>
                <a:lnTo>
                  <a:pt x="1696" y="714"/>
                </a:lnTo>
                <a:lnTo>
                  <a:pt x="1694" y="714"/>
                </a:lnTo>
                <a:lnTo>
                  <a:pt x="1694" y="715"/>
                </a:lnTo>
                <a:lnTo>
                  <a:pt x="1693" y="716"/>
                </a:lnTo>
                <a:lnTo>
                  <a:pt x="1669" y="734"/>
                </a:lnTo>
                <a:lnTo>
                  <a:pt x="1669" y="738"/>
                </a:lnTo>
                <a:lnTo>
                  <a:pt x="1730" y="725"/>
                </a:lnTo>
                <a:lnTo>
                  <a:pt x="1730" y="702"/>
                </a:lnTo>
                <a:lnTo>
                  <a:pt x="1728" y="702"/>
                </a:lnTo>
                <a:lnTo>
                  <a:pt x="1727" y="703"/>
                </a:lnTo>
                <a:lnTo>
                  <a:pt x="1725" y="703"/>
                </a:lnTo>
                <a:close/>
                <a:moveTo>
                  <a:pt x="998" y="1885"/>
                </a:moveTo>
                <a:lnTo>
                  <a:pt x="998" y="1887"/>
                </a:lnTo>
                <a:lnTo>
                  <a:pt x="999" y="1887"/>
                </a:lnTo>
                <a:lnTo>
                  <a:pt x="1000" y="1887"/>
                </a:lnTo>
                <a:lnTo>
                  <a:pt x="1000" y="1885"/>
                </a:lnTo>
                <a:lnTo>
                  <a:pt x="999" y="1885"/>
                </a:lnTo>
                <a:lnTo>
                  <a:pt x="998" y="1885"/>
                </a:lnTo>
                <a:close/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8945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4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2618</TotalTime>
  <Words>188</Words>
  <Application>Microsoft Office PowerPoint</Application>
  <PresentationFormat>On-screen Show (16:9)</PresentationFormat>
  <Paragraphs>21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宋体</vt:lpstr>
      <vt:lpstr>Arial</vt:lpstr>
      <vt:lpstr>Calibri</vt:lpstr>
      <vt:lpstr>Wingdings</vt:lpstr>
      <vt:lpstr>Office 主题​​</vt:lpstr>
      <vt:lpstr>Aurora Colorado Map Location</vt:lpstr>
      <vt:lpstr>Aurora Colorado Map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82</cp:revision>
  <dcterms:created xsi:type="dcterms:W3CDTF">2016-05-15T02:42:52Z</dcterms:created>
  <dcterms:modified xsi:type="dcterms:W3CDTF">2024-03-03T09:31:42Z</dcterms:modified>
</cp:coreProperties>
</file>